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784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761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64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126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73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19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733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10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585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449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54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90F9-80C7-43D1-934B-B4E1DD4052B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6AA9-88C9-459A-8AED-93FFB99A7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447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DEMO 1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smtClean="0"/>
              <a:t>Categoría 1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053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DEMO 1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1</dc:title>
  <dc:creator>Usuario UTP</dc:creator>
  <cp:lastModifiedBy>Usuario UTP</cp:lastModifiedBy>
  <cp:revision>1</cp:revision>
  <dcterms:created xsi:type="dcterms:W3CDTF">2020-06-16T15:29:52Z</dcterms:created>
  <dcterms:modified xsi:type="dcterms:W3CDTF">2020-06-16T15:31:44Z</dcterms:modified>
</cp:coreProperties>
</file>