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50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722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260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44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859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149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376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44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484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544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840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14A8C-76FD-4A45-93F3-1B0C21D75CE3}" type="datetimeFigureOut">
              <a:rPr lang="es-CO" smtClean="0"/>
              <a:t>27/05/2020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95EE0-BC70-412A-8AC8-20854BDF95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369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Documento de prueba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PDF a partir de un PowerPoint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3815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Documento de prueba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Documento de prueba</dc:title>
  <dc:creator>Usuario UTP</dc:creator>
  <cp:lastModifiedBy>Usuario UTP</cp:lastModifiedBy>
  <cp:revision>1</cp:revision>
  <dcterms:created xsi:type="dcterms:W3CDTF">2020-05-27T17:45:34Z</dcterms:created>
  <dcterms:modified xsi:type="dcterms:W3CDTF">2020-05-27T17:46:26Z</dcterms:modified>
</cp:coreProperties>
</file>