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18" r:id="rId4"/>
  </p:sldMasterIdLst>
  <p:notesMasterIdLst>
    <p:notesMasterId r:id="rId18"/>
  </p:notesMasterIdLst>
  <p:sldIdLst>
    <p:sldId id="424" r:id="rId5"/>
    <p:sldId id="412" r:id="rId6"/>
    <p:sldId id="433" r:id="rId7"/>
    <p:sldId id="432" r:id="rId8"/>
    <p:sldId id="447" r:id="rId9"/>
    <p:sldId id="448" r:id="rId10"/>
    <p:sldId id="434" r:id="rId11"/>
    <p:sldId id="274" r:id="rId12"/>
    <p:sldId id="410" r:id="rId13"/>
    <p:sldId id="435" r:id="rId14"/>
    <p:sldId id="436" r:id="rId15"/>
    <p:sldId id="446" r:id="rId16"/>
    <p:sldId id="427" r:id="rId1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00"/>
    <a:srgbClr val="003E00"/>
    <a:srgbClr val="4C5F27"/>
    <a:srgbClr val="286A7C"/>
    <a:srgbClr val="5C4676"/>
    <a:srgbClr val="3E8658"/>
    <a:srgbClr val="4F3D65"/>
    <a:srgbClr val="285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242" autoAdjust="0"/>
  </p:normalViewPr>
  <p:slideViewPr>
    <p:cSldViewPr>
      <p:cViewPr>
        <p:scale>
          <a:sx n="62" d="100"/>
          <a:sy n="62" d="100"/>
        </p:scale>
        <p:origin x="-157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ata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3E84E-872C-43A9-BF11-00975739B286}" type="doc">
      <dgm:prSet loTypeId="urn:microsoft.com/office/officeart/2005/8/layout/pList2#1" loCatId="picture" qsTypeId="urn:microsoft.com/office/officeart/2005/8/quickstyle/3d1" qsCatId="3D" csTypeId="urn:microsoft.com/office/officeart/2005/8/colors/accent0_3" csCatId="mainScheme" phldr="1"/>
      <dgm:spPr/>
    </dgm:pt>
    <dgm:pt modelId="{2C833CAA-BA23-4D48-A764-E3132F24849D}">
      <dgm:prSet phldrT="[Texto]" custT="1">
        <dgm:style>
          <a:lnRef idx="2">
            <a:schemeClr val="accent6"/>
          </a:lnRef>
          <a:fillRef idx="1">
            <a:schemeClr val="lt1"/>
          </a:fillRef>
          <a:effectRef idx="0">
            <a:schemeClr val="accent6"/>
          </a:effectRef>
          <a:fontRef idx="minor">
            <a:schemeClr val="dk1"/>
          </a:fontRef>
        </dgm:style>
      </dgm:prSet>
      <dgm:spPr>
        <a:ln>
          <a:solidFill>
            <a:srgbClr val="3EA43E"/>
          </a:solidFill>
        </a:ln>
      </dgm:spPr>
      <dgm:t>
        <a:bodyPr/>
        <a:lstStyle/>
        <a:p>
          <a:pPr algn="just"/>
          <a:r>
            <a:rPr lang="es-ES" sz="2400" b="1" dirty="0" smtClean="0"/>
            <a:t>Es un modelo integral, con intervención pedagógica, promovido por el gobierno municipal a través de la Secretaría de Educación, para prevenir, participativa e interinstitucionalmente, el consumo de sustancias psicoactivas, el delito y la violencia, a través de acciones que promuevan la legalidad, la convivencia pacífica, el respeto a la vida y a los derechos humanos.</a:t>
          </a:r>
          <a:endParaRPr lang="es-ES" sz="2400" b="1" dirty="0"/>
        </a:p>
      </dgm:t>
    </dgm:pt>
    <dgm:pt modelId="{751DBAA6-48CD-4594-8677-61FC49547F3D}" type="parTrans" cxnId="{C0EB4C61-ACB9-4132-A764-DFB15DEFD4E9}">
      <dgm:prSet/>
      <dgm:spPr/>
      <dgm:t>
        <a:bodyPr/>
        <a:lstStyle/>
        <a:p>
          <a:endParaRPr lang="es-ES"/>
        </a:p>
      </dgm:t>
    </dgm:pt>
    <dgm:pt modelId="{C57AA92C-AAF5-4C86-B2E4-89DB55AFC90E}" type="sibTrans" cxnId="{C0EB4C61-ACB9-4132-A764-DFB15DEFD4E9}">
      <dgm:prSet/>
      <dgm:spPr/>
      <dgm:t>
        <a:bodyPr/>
        <a:lstStyle/>
        <a:p>
          <a:endParaRPr lang="es-ES"/>
        </a:p>
      </dgm:t>
    </dgm:pt>
    <dgm:pt modelId="{53AABF66-DB98-4CB0-9A39-B24DB5347A94}" type="pres">
      <dgm:prSet presAssocID="{5173E84E-872C-43A9-BF11-00975739B286}" presName="Name0" presStyleCnt="0">
        <dgm:presLayoutVars>
          <dgm:dir/>
          <dgm:resizeHandles val="exact"/>
        </dgm:presLayoutVars>
      </dgm:prSet>
      <dgm:spPr/>
    </dgm:pt>
    <dgm:pt modelId="{CDFCF112-D3B4-4B34-A190-1E187584741A}" type="pres">
      <dgm:prSet presAssocID="{5173E84E-872C-43A9-BF11-00975739B286}" presName="bkgdShp" presStyleLbl="alignAccFollowNode1" presStyleIdx="0" presStyleCnt="1" custScaleY="96626" custLinFactNeighborY="7380">
        <dgm:style>
          <a:lnRef idx="2">
            <a:schemeClr val="accent6"/>
          </a:lnRef>
          <a:fillRef idx="1">
            <a:schemeClr val="lt1"/>
          </a:fillRef>
          <a:effectRef idx="0">
            <a:schemeClr val="accent6"/>
          </a:effectRef>
          <a:fontRef idx="minor">
            <a:schemeClr val="dk1"/>
          </a:fontRef>
        </dgm:style>
      </dgm:prSet>
      <dgm:spPr>
        <a:ln>
          <a:solidFill>
            <a:srgbClr val="3EA43E"/>
          </a:solidFill>
        </a:ln>
      </dgm:spPr>
    </dgm:pt>
    <dgm:pt modelId="{D4905088-ED8E-4ADD-8C4C-C55560D5E0C1}" type="pres">
      <dgm:prSet presAssocID="{5173E84E-872C-43A9-BF11-00975739B286}" presName="linComp" presStyleCnt="0"/>
      <dgm:spPr/>
    </dgm:pt>
    <dgm:pt modelId="{567616DD-A7A4-429B-B117-2F66D6B9950B}" type="pres">
      <dgm:prSet presAssocID="{2C833CAA-BA23-4D48-A764-E3132F24849D}" presName="compNode" presStyleCnt="0"/>
      <dgm:spPr/>
    </dgm:pt>
    <dgm:pt modelId="{73B451A8-6EB5-43CC-B3DD-AFEA67D5A05B}" type="pres">
      <dgm:prSet presAssocID="{2C833CAA-BA23-4D48-A764-E3132F24849D}" presName="node" presStyleLbl="node1" presStyleIdx="0" presStyleCnt="1" custScaleX="99732" custScaleY="83919" custLinFactNeighborX="-155" custLinFactNeighborY="-15262">
        <dgm:presLayoutVars>
          <dgm:bulletEnabled val="1"/>
        </dgm:presLayoutVars>
      </dgm:prSet>
      <dgm:spPr/>
      <dgm:t>
        <a:bodyPr/>
        <a:lstStyle/>
        <a:p>
          <a:endParaRPr lang="es-ES"/>
        </a:p>
      </dgm:t>
    </dgm:pt>
    <dgm:pt modelId="{9A6B9335-C794-4C14-8F22-BD90DE5EC3E4}" type="pres">
      <dgm:prSet presAssocID="{2C833CAA-BA23-4D48-A764-E3132F24849D}" presName="invisiNode" presStyleLbl="node1" presStyleIdx="0" presStyleCnt="1"/>
      <dgm:spPr/>
    </dgm:pt>
    <dgm:pt modelId="{36DAA5AA-A1E7-4B1C-A903-CB1B082990D4}" type="pres">
      <dgm:prSet presAssocID="{2C833CAA-BA23-4D48-A764-E3132F24849D}" presName="imagNode" presStyleLbl="fgImgPlace1" presStyleIdx="0" presStyleCnt="1" custScaleY="112770"/>
      <dgm:spPr>
        <a:blipFill dpi="0" rotWithShape="1">
          <a:blip xmlns:r="http://schemas.openxmlformats.org/officeDocument/2006/relationships" r:embed="rId1">
            <a:extLst/>
          </a:blip>
          <a:srcRect/>
          <a:stretch>
            <a:fillRect l="554" t="-53117" r="-554" b="-92883"/>
          </a:stretch>
        </a:blipFill>
      </dgm:spPr>
    </dgm:pt>
  </dgm:ptLst>
  <dgm:cxnLst>
    <dgm:cxn modelId="{85786BBA-8FA7-460A-86BA-143E0AD817D3}" type="presOf" srcId="{5173E84E-872C-43A9-BF11-00975739B286}" destId="{53AABF66-DB98-4CB0-9A39-B24DB5347A94}" srcOrd="0" destOrd="0" presId="urn:microsoft.com/office/officeart/2005/8/layout/pList2#1"/>
    <dgm:cxn modelId="{EB10FB29-6EAA-4979-AD13-92B0781EF79B}" type="presOf" srcId="{2C833CAA-BA23-4D48-A764-E3132F24849D}" destId="{73B451A8-6EB5-43CC-B3DD-AFEA67D5A05B}" srcOrd="0" destOrd="0" presId="urn:microsoft.com/office/officeart/2005/8/layout/pList2#1"/>
    <dgm:cxn modelId="{C0EB4C61-ACB9-4132-A764-DFB15DEFD4E9}" srcId="{5173E84E-872C-43A9-BF11-00975739B286}" destId="{2C833CAA-BA23-4D48-A764-E3132F24849D}" srcOrd="0" destOrd="0" parTransId="{751DBAA6-48CD-4594-8677-61FC49547F3D}" sibTransId="{C57AA92C-AAF5-4C86-B2E4-89DB55AFC90E}"/>
    <dgm:cxn modelId="{197DD2AD-E27B-4689-B1BA-E770F3AD41F8}" type="presParOf" srcId="{53AABF66-DB98-4CB0-9A39-B24DB5347A94}" destId="{CDFCF112-D3B4-4B34-A190-1E187584741A}" srcOrd="0" destOrd="0" presId="urn:microsoft.com/office/officeart/2005/8/layout/pList2#1"/>
    <dgm:cxn modelId="{A86EE44C-FAB3-4174-B7D1-947BD05CA5BA}" type="presParOf" srcId="{53AABF66-DB98-4CB0-9A39-B24DB5347A94}" destId="{D4905088-ED8E-4ADD-8C4C-C55560D5E0C1}" srcOrd="1" destOrd="0" presId="urn:microsoft.com/office/officeart/2005/8/layout/pList2#1"/>
    <dgm:cxn modelId="{30FA6D26-2A54-4B34-B543-32E50774916E}" type="presParOf" srcId="{D4905088-ED8E-4ADD-8C4C-C55560D5E0C1}" destId="{567616DD-A7A4-429B-B117-2F66D6B9950B}" srcOrd="0" destOrd="0" presId="urn:microsoft.com/office/officeart/2005/8/layout/pList2#1"/>
    <dgm:cxn modelId="{8527573B-17B2-49F6-BA82-0308D71AE93F}" type="presParOf" srcId="{567616DD-A7A4-429B-B117-2F66D6B9950B}" destId="{73B451A8-6EB5-43CC-B3DD-AFEA67D5A05B}" srcOrd="0" destOrd="0" presId="urn:microsoft.com/office/officeart/2005/8/layout/pList2#1"/>
    <dgm:cxn modelId="{53DDDCC8-C63E-43E5-8236-1EE8FB37DB39}" type="presParOf" srcId="{567616DD-A7A4-429B-B117-2F66D6B9950B}" destId="{9A6B9335-C794-4C14-8F22-BD90DE5EC3E4}" srcOrd="1" destOrd="0" presId="urn:microsoft.com/office/officeart/2005/8/layout/pList2#1"/>
    <dgm:cxn modelId="{8892917C-61EE-4C35-BA44-7C90B3AAFD11}" type="presParOf" srcId="{567616DD-A7A4-429B-B117-2F66D6B9950B}" destId="{36DAA5AA-A1E7-4B1C-A903-CB1B082990D4}"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AAB24-5626-498B-80D4-04DBDC270B5A}" type="doc">
      <dgm:prSet loTypeId="urn:microsoft.com/office/officeart/2005/8/layout/bList2#1" loCatId="list" qsTypeId="urn:microsoft.com/office/officeart/2005/8/quickstyle/simple1" qsCatId="simple" csTypeId="urn:microsoft.com/office/officeart/2005/8/colors/colorful3" csCatId="colorful" phldr="1"/>
      <dgm:spPr/>
    </dgm:pt>
    <dgm:pt modelId="{C3584938-2710-4787-8F2D-8A8FDF67C617}">
      <dgm:prSet phldrT="[Texto]"/>
      <dgm:spPr>
        <a:solidFill>
          <a:srgbClr val="00B050"/>
        </a:solidFill>
      </dgm:spPr>
      <dgm:t>
        <a:bodyPr/>
        <a:lstStyle/>
        <a:p>
          <a:r>
            <a:rPr lang="es-CO" b="1" cap="small" baseline="0" dirty="0" smtClean="0"/>
            <a:t>Marco legal</a:t>
          </a:r>
          <a:endParaRPr lang="es-CO" b="1" cap="small" baseline="0" dirty="0"/>
        </a:p>
      </dgm:t>
    </dgm:pt>
    <dgm:pt modelId="{6F71A04A-4D2F-4B66-9B53-716A85F212DC}" type="parTrans" cxnId="{57A9A252-3E19-4BB2-8657-B7F39D78B836}">
      <dgm:prSet/>
      <dgm:spPr/>
      <dgm:t>
        <a:bodyPr/>
        <a:lstStyle/>
        <a:p>
          <a:endParaRPr lang="es-CO"/>
        </a:p>
      </dgm:t>
    </dgm:pt>
    <dgm:pt modelId="{8C1EDE8A-5275-458F-98E3-74ACD8C34F56}" type="sibTrans" cxnId="{57A9A252-3E19-4BB2-8657-B7F39D78B836}">
      <dgm:prSet/>
      <dgm:spPr/>
      <dgm:t>
        <a:bodyPr/>
        <a:lstStyle/>
        <a:p>
          <a:endParaRPr lang="es-CO"/>
        </a:p>
      </dgm:t>
    </dgm:pt>
    <dgm:pt modelId="{9AA67DF6-EB7F-4EB4-B1CE-A51A77F58147}">
      <dgm:prSet/>
      <dgm:spPr/>
      <dgm:t>
        <a:bodyPr/>
        <a:lstStyle/>
        <a:p>
          <a:pPr algn="just"/>
          <a:r>
            <a:rPr lang="es-ES" smtClean="0">
              <a:latin typeface="Arial Narrow" pitchFamily="34" charset="0"/>
            </a:rPr>
            <a:t>Ley 115 de 1994. Ley General de Educación.</a:t>
          </a:r>
          <a:endParaRPr lang="es-CO" dirty="0"/>
        </a:p>
      </dgm:t>
    </dgm:pt>
    <dgm:pt modelId="{48EF521C-AB5D-43D5-8F29-B61F1E93D5E7}" type="parTrans" cxnId="{E2B70BAA-1CF8-4702-A878-1C90EF15AAE5}">
      <dgm:prSet/>
      <dgm:spPr/>
      <dgm:t>
        <a:bodyPr/>
        <a:lstStyle/>
        <a:p>
          <a:endParaRPr lang="es-CO"/>
        </a:p>
      </dgm:t>
    </dgm:pt>
    <dgm:pt modelId="{D6DB25A7-CA8E-48BA-928E-4D30243AA840}" type="sibTrans" cxnId="{E2B70BAA-1CF8-4702-A878-1C90EF15AAE5}">
      <dgm:prSet/>
      <dgm:spPr/>
      <dgm:t>
        <a:bodyPr/>
        <a:lstStyle/>
        <a:p>
          <a:endParaRPr lang="es-CO"/>
        </a:p>
      </dgm:t>
    </dgm:pt>
    <dgm:pt modelId="{28E337C8-A119-45C0-8970-9B3FABC7DD89}">
      <dgm:prSet/>
      <dgm:spPr/>
      <dgm:t>
        <a:bodyPr/>
        <a:lstStyle/>
        <a:p>
          <a:pPr algn="just"/>
          <a:r>
            <a:rPr lang="es-ES" dirty="0" smtClean="0">
              <a:latin typeface="Arial Narrow" pitchFamily="34" charset="0"/>
            </a:rPr>
            <a:t>Ley 1098 de 2006. Ley de Infancia y adolescencia.</a:t>
          </a:r>
        </a:p>
      </dgm:t>
    </dgm:pt>
    <dgm:pt modelId="{E96F0E96-99F3-46CA-99A9-AD1AA85173E3}" type="parTrans" cxnId="{8600A543-F713-4577-9CCB-FF148F7105A8}">
      <dgm:prSet/>
      <dgm:spPr/>
      <dgm:t>
        <a:bodyPr/>
        <a:lstStyle/>
        <a:p>
          <a:endParaRPr lang="es-CO"/>
        </a:p>
      </dgm:t>
    </dgm:pt>
    <dgm:pt modelId="{D2C77DBD-022B-477D-9F52-6A861C86AB2B}" type="sibTrans" cxnId="{8600A543-F713-4577-9CCB-FF148F7105A8}">
      <dgm:prSet/>
      <dgm:spPr/>
      <dgm:t>
        <a:bodyPr/>
        <a:lstStyle/>
        <a:p>
          <a:endParaRPr lang="es-CO"/>
        </a:p>
      </dgm:t>
    </dgm:pt>
    <dgm:pt modelId="{8C4AD9E8-DAD7-44A9-9DCF-96A3FEACE794}">
      <dgm:prSet/>
      <dgm:spPr/>
      <dgm:t>
        <a:bodyPr/>
        <a:lstStyle/>
        <a:p>
          <a:pPr algn="just"/>
          <a:r>
            <a:rPr lang="es-ES" dirty="0" smtClean="0">
              <a:latin typeface="Arial Narrow" pitchFamily="34" charset="0"/>
            </a:rPr>
            <a:t>Decreto 1097 de 2011: Reglamenta el acuerdo municipal No. 23 de 2010  Por el cual se adopta como política pública el subprograma Cultura de la Legalidad. </a:t>
          </a:r>
        </a:p>
      </dgm:t>
    </dgm:pt>
    <dgm:pt modelId="{14206B08-6062-4BE7-926A-B9495EF94D87}" type="parTrans" cxnId="{ED2ADAD3-EC2A-4324-9A68-9E5B387C96D2}">
      <dgm:prSet/>
      <dgm:spPr/>
      <dgm:t>
        <a:bodyPr/>
        <a:lstStyle/>
        <a:p>
          <a:endParaRPr lang="es-CO"/>
        </a:p>
      </dgm:t>
    </dgm:pt>
    <dgm:pt modelId="{3A2C2E1E-69FA-4987-9E96-7C45F939FEF6}" type="sibTrans" cxnId="{ED2ADAD3-EC2A-4324-9A68-9E5B387C96D2}">
      <dgm:prSet/>
      <dgm:spPr/>
      <dgm:t>
        <a:bodyPr/>
        <a:lstStyle/>
        <a:p>
          <a:endParaRPr lang="es-CO"/>
        </a:p>
      </dgm:t>
    </dgm:pt>
    <dgm:pt modelId="{37C06F87-EAC4-4EF2-AE8F-A840B3640F52}">
      <dgm:prSet/>
      <dgm:spPr/>
      <dgm:t>
        <a:bodyPr/>
        <a:lstStyle/>
        <a:p>
          <a:pPr algn="just"/>
          <a:r>
            <a:rPr lang="es-ES" smtClean="0">
              <a:latin typeface="Arial Narrow" pitchFamily="34" charset="0"/>
            </a:rPr>
            <a:t>Plan Municipal de Desarrollo 2012-2015 Por una Pereira Mejor.</a:t>
          </a:r>
          <a:endParaRPr lang="es-ES" dirty="0" smtClean="0">
            <a:latin typeface="Arial Narrow" pitchFamily="34" charset="0"/>
          </a:endParaRPr>
        </a:p>
      </dgm:t>
    </dgm:pt>
    <dgm:pt modelId="{4770D4EA-389F-4B4E-9B2A-8C17FB504B75}" type="parTrans" cxnId="{ACDED709-B222-447C-B0C0-5965E3E79711}">
      <dgm:prSet/>
      <dgm:spPr/>
      <dgm:t>
        <a:bodyPr/>
        <a:lstStyle/>
        <a:p>
          <a:endParaRPr lang="es-CO"/>
        </a:p>
      </dgm:t>
    </dgm:pt>
    <dgm:pt modelId="{DBC3DF03-3F5A-4433-8F29-8B154DC0437C}" type="sibTrans" cxnId="{ACDED709-B222-447C-B0C0-5965E3E79711}">
      <dgm:prSet/>
      <dgm:spPr/>
      <dgm:t>
        <a:bodyPr/>
        <a:lstStyle/>
        <a:p>
          <a:endParaRPr lang="es-CO"/>
        </a:p>
      </dgm:t>
    </dgm:pt>
    <dgm:pt modelId="{E6E3769B-7E19-41E0-AF8C-9CB576807761}" type="pres">
      <dgm:prSet presAssocID="{A0EAAB24-5626-498B-80D4-04DBDC270B5A}" presName="diagram" presStyleCnt="0">
        <dgm:presLayoutVars>
          <dgm:dir/>
          <dgm:animLvl val="lvl"/>
          <dgm:resizeHandles val="exact"/>
        </dgm:presLayoutVars>
      </dgm:prSet>
      <dgm:spPr/>
    </dgm:pt>
    <dgm:pt modelId="{A22D076E-B61B-4A95-A49B-4FF78F9CEEBA}" type="pres">
      <dgm:prSet presAssocID="{C3584938-2710-4787-8F2D-8A8FDF67C617}" presName="compNode" presStyleCnt="0"/>
      <dgm:spPr/>
    </dgm:pt>
    <dgm:pt modelId="{01201DA7-C2CB-49E6-9C0D-1D0A081F583E}" type="pres">
      <dgm:prSet presAssocID="{C3584938-2710-4787-8F2D-8A8FDF67C617}" presName="childRect" presStyleLbl="bgAcc1" presStyleIdx="0" presStyleCnt="1" custScaleX="149070" custLinFactNeighborY="9791">
        <dgm:presLayoutVars>
          <dgm:bulletEnabled val="1"/>
        </dgm:presLayoutVars>
      </dgm:prSet>
      <dgm:spPr/>
      <dgm:t>
        <a:bodyPr/>
        <a:lstStyle/>
        <a:p>
          <a:endParaRPr lang="es-CO"/>
        </a:p>
      </dgm:t>
    </dgm:pt>
    <dgm:pt modelId="{2C60171F-A240-4B91-A49D-1F6381B2F190}" type="pres">
      <dgm:prSet presAssocID="{C3584938-2710-4787-8F2D-8A8FDF67C617}" presName="parentText" presStyleLbl="node1" presStyleIdx="0" presStyleCnt="0">
        <dgm:presLayoutVars>
          <dgm:chMax val="0"/>
          <dgm:bulletEnabled val="1"/>
        </dgm:presLayoutVars>
      </dgm:prSet>
      <dgm:spPr/>
      <dgm:t>
        <a:bodyPr/>
        <a:lstStyle/>
        <a:p>
          <a:endParaRPr lang="es-CO"/>
        </a:p>
      </dgm:t>
    </dgm:pt>
    <dgm:pt modelId="{1ACDB89C-A40C-4D57-A76F-D5E0F4E3C95B}" type="pres">
      <dgm:prSet presAssocID="{C3584938-2710-4787-8F2D-8A8FDF67C617}" presName="parentRect" presStyleLbl="alignNode1" presStyleIdx="0" presStyleCnt="1" custScaleX="125455" custLinFactNeighborX="-11745" custLinFactNeighborY="19443"/>
      <dgm:spPr/>
      <dgm:t>
        <a:bodyPr/>
        <a:lstStyle/>
        <a:p>
          <a:endParaRPr lang="es-CO"/>
        </a:p>
      </dgm:t>
    </dgm:pt>
    <dgm:pt modelId="{0A0D807F-5528-40AD-8603-873382EF279F}" type="pres">
      <dgm:prSet presAssocID="{C3584938-2710-4787-8F2D-8A8FDF67C617}" presName="adorn" presStyleLbl="fgAccFollowNode1" presStyleIdx="0" presStyleCnt="1" custScaleX="131404" custScaleY="132993" custLinFactNeighborX="36631" custLinFactNeighborY="4572"/>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Lst>
  <dgm:cxnLst>
    <dgm:cxn modelId="{61D4EA60-D03F-43B7-8CAC-F0A9D2DDA2FB}" type="presOf" srcId="{9AA67DF6-EB7F-4EB4-B1CE-A51A77F58147}" destId="{01201DA7-C2CB-49E6-9C0D-1D0A081F583E}" srcOrd="0" destOrd="0" presId="urn:microsoft.com/office/officeart/2005/8/layout/bList2#1"/>
    <dgm:cxn modelId="{C15274F9-9DF8-40D9-AD1D-3B1C11EEB811}" type="presOf" srcId="{28E337C8-A119-45C0-8970-9B3FABC7DD89}" destId="{01201DA7-C2CB-49E6-9C0D-1D0A081F583E}" srcOrd="0" destOrd="1" presId="urn:microsoft.com/office/officeart/2005/8/layout/bList2#1"/>
    <dgm:cxn modelId="{F35D3430-1ACD-417C-8D17-181626A64B8B}" type="presOf" srcId="{C3584938-2710-4787-8F2D-8A8FDF67C617}" destId="{1ACDB89C-A40C-4D57-A76F-D5E0F4E3C95B}" srcOrd="1" destOrd="0" presId="urn:microsoft.com/office/officeart/2005/8/layout/bList2#1"/>
    <dgm:cxn modelId="{E2B70BAA-1CF8-4702-A878-1C90EF15AAE5}" srcId="{C3584938-2710-4787-8F2D-8A8FDF67C617}" destId="{9AA67DF6-EB7F-4EB4-B1CE-A51A77F58147}" srcOrd="0" destOrd="0" parTransId="{48EF521C-AB5D-43D5-8F29-B61F1E93D5E7}" sibTransId="{D6DB25A7-CA8E-48BA-928E-4D30243AA840}"/>
    <dgm:cxn modelId="{EE4D49AA-0C1B-434C-AC2F-36B8F900B575}" type="presOf" srcId="{37C06F87-EAC4-4EF2-AE8F-A840B3640F52}" destId="{01201DA7-C2CB-49E6-9C0D-1D0A081F583E}" srcOrd="0" destOrd="3" presId="urn:microsoft.com/office/officeart/2005/8/layout/bList2#1"/>
    <dgm:cxn modelId="{1256F78F-6402-4D87-8EA9-D16BE45772F7}" type="presOf" srcId="{C3584938-2710-4787-8F2D-8A8FDF67C617}" destId="{2C60171F-A240-4B91-A49D-1F6381B2F190}" srcOrd="0" destOrd="0" presId="urn:microsoft.com/office/officeart/2005/8/layout/bList2#1"/>
    <dgm:cxn modelId="{1C7DB71A-9A56-4BF1-993D-CD826EDAB5D2}" type="presOf" srcId="{A0EAAB24-5626-498B-80D4-04DBDC270B5A}" destId="{E6E3769B-7E19-41E0-AF8C-9CB576807761}" srcOrd="0" destOrd="0" presId="urn:microsoft.com/office/officeart/2005/8/layout/bList2#1"/>
    <dgm:cxn modelId="{ED2ADAD3-EC2A-4324-9A68-9E5B387C96D2}" srcId="{C3584938-2710-4787-8F2D-8A8FDF67C617}" destId="{8C4AD9E8-DAD7-44A9-9DCF-96A3FEACE794}" srcOrd="2" destOrd="0" parTransId="{14206B08-6062-4BE7-926A-B9495EF94D87}" sibTransId="{3A2C2E1E-69FA-4987-9E96-7C45F939FEF6}"/>
    <dgm:cxn modelId="{ACDED709-B222-447C-B0C0-5965E3E79711}" srcId="{C3584938-2710-4787-8F2D-8A8FDF67C617}" destId="{37C06F87-EAC4-4EF2-AE8F-A840B3640F52}" srcOrd="3" destOrd="0" parTransId="{4770D4EA-389F-4B4E-9B2A-8C17FB504B75}" sibTransId="{DBC3DF03-3F5A-4433-8F29-8B154DC0437C}"/>
    <dgm:cxn modelId="{F2B37E04-05CE-47B9-90B7-4EFB6CAD3F9B}" type="presOf" srcId="{8C4AD9E8-DAD7-44A9-9DCF-96A3FEACE794}" destId="{01201DA7-C2CB-49E6-9C0D-1D0A081F583E}" srcOrd="0" destOrd="2" presId="urn:microsoft.com/office/officeart/2005/8/layout/bList2#1"/>
    <dgm:cxn modelId="{57A9A252-3E19-4BB2-8657-B7F39D78B836}" srcId="{A0EAAB24-5626-498B-80D4-04DBDC270B5A}" destId="{C3584938-2710-4787-8F2D-8A8FDF67C617}" srcOrd="0" destOrd="0" parTransId="{6F71A04A-4D2F-4B66-9B53-716A85F212DC}" sibTransId="{8C1EDE8A-5275-458F-98E3-74ACD8C34F56}"/>
    <dgm:cxn modelId="{8600A543-F713-4577-9CCB-FF148F7105A8}" srcId="{C3584938-2710-4787-8F2D-8A8FDF67C617}" destId="{28E337C8-A119-45C0-8970-9B3FABC7DD89}" srcOrd="1" destOrd="0" parTransId="{E96F0E96-99F3-46CA-99A9-AD1AA85173E3}" sibTransId="{D2C77DBD-022B-477D-9F52-6A861C86AB2B}"/>
    <dgm:cxn modelId="{E46DCF04-C328-480F-97B3-D1B6A1E3B46A}" type="presParOf" srcId="{E6E3769B-7E19-41E0-AF8C-9CB576807761}" destId="{A22D076E-B61B-4A95-A49B-4FF78F9CEEBA}" srcOrd="0" destOrd="0" presId="urn:microsoft.com/office/officeart/2005/8/layout/bList2#1"/>
    <dgm:cxn modelId="{B5C60F02-11BE-46F1-8E2F-BB1C3026DB73}" type="presParOf" srcId="{A22D076E-B61B-4A95-A49B-4FF78F9CEEBA}" destId="{01201DA7-C2CB-49E6-9C0D-1D0A081F583E}" srcOrd="0" destOrd="0" presId="urn:microsoft.com/office/officeart/2005/8/layout/bList2#1"/>
    <dgm:cxn modelId="{83F866D4-3831-462E-8C60-6B7BCD5FE55C}" type="presParOf" srcId="{A22D076E-B61B-4A95-A49B-4FF78F9CEEBA}" destId="{2C60171F-A240-4B91-A49D-1F6381B2F190}" srcOrd="1" destOrd="0" presId="urn:microsoft.com/office/officeart/2005/8/layout/bList2#1"/>
    <dgm:cxn modelId="{85F3D1FA-CEC1-4FB0-9799-D5214258B8EE}" type="presParOf" srcId="{A22D076E-B61B-4A95-A49B-4FF78F9CEEBA}" destId="{1ACDB89C-A40C-4D57-A76F-D5E0F4E3C95B}" srcOrd="2" destOrd="0" presId="urn:microsoft.com/office/officeart/2005/8/layout/bList2#1"/>
    <dgm:cxn modelId="{8BA3FA03-27D4-4AB4-8F1C-5EC135B3C33B}" type="presParOf" srcId="{A22D076E-B61B-4A95-A49B-4FF78F9CEEBA}" destId="{0A0D807F-5528-40AD-8603-873382EF279F}"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C60B43-123E-4D96-8C6A-E1EA1B804992}" type="doc">
      <dgm:prSet loTypeId="urn:microsoft.com/office/officeart/2005/8/layout/hierarchy2" loCatId="hierarchy" qsTypeId="urn:microsoft.com/office/officeart/2005/8/quickstyle/simple3" qsCatId="simple" csTypeId="urn:microsoft.com/office/officeart/2005/8/colors/colorful1#1" csCatId="colorful" phldr="1"/>
      <dgm:spPr/>
      <dgm:t>
        <a:bodyPr/>
        <a:lstStyle/>
        <a:p>
          <a:endParaRPr lang="es-CO"/>
        </a:p>
      </dgm:t>
    </dgm:pt>
    <dgm:pt modelId="{8B6330BD-BE4C-4B16-93C0-CBDEE3889271}">
      <dgm:prSet phldrT="[Texto]" custT="1"/>
      <dgm:spPr>
        <a:solidFill>
          <a:srgbClr val="00B050"/>
        </a:solidFill>
      </dgm:spPr>
      <dgm:t>
        <a:bodyPr vert="vert270"/>
        <a:lstStyle/>
        <a:p>
          <a:r>
            <a:rPr lang="es-CO" sz="2800" b="1" smtClean="0">
              <a:solidFill>
                <a:schemeClr val="bg1"/>
              </a:solidFill>
            </a:rPr>
            <a:t>Cultura  de la Legalidad</a:t>
          </a:r>
          <a:endParaRPr lang="es-CO" sz="2800" b="1" dirty="0">
            <a:solidFill>
              <a:schemeClr val="bg1"/>
            </a:solidFill>
          </a:endParaRPr>
        </a:p>
      </dgm:t>
    </dgm:pt>
    <dgm:pt modelId="{93E0C7AA-36A5-406B-9726-C9B86B741897}" type="parTrans" cxnId="{B2724B42-F3E4-4135-ABF8-0514096385CB}">
      <dgm:prSet/>
      <dgm:spPr/>
      <dgm:t>
        <a:bodyPr/>
        <a:lstStyle/>
        <a:p>
          <a:endParaRPr lang="es-CO" sz="4000"/>
        </a:p>
      </dgm:t>
    </dgm:pt>
    <dgm:pt modelId="{8E009F68-36E5-40B0-9F85-76A750A48070}" type="sibTrans" cxnId="{B2724B42-F3E4-4135-ABF8-0514096385CB}">
      <dgm:prSet/>
      <dgm:spPr/>
      <dgm:t>
        <a:bodyPr/>
        <a:lstStyle/>
        <a:p>
          <a:endParaRPr lang="es-CO" sz="4000"/>
        </a:p>
      </dgm:t>
    </dgm:pt>
    <dgm:pt modelId="{B34AF6FC-3B51-4875-BAFE-640BD9E405F2}">
      <dgm:prSet phldrT="[Texto]" custT="1"/>
      <dgm:spPr>
        <a:solidFill>
          <a:srgbClr val="92D050"/>
        </a:solidFill>
      </dgm:spPr>
      <dgm:t>
        <a:bodyPr/>
        <a:lstStyle/>
        <a:p>
          <a:r>
            <a:rPr lang="es-CO" sz="1800" b="1" cap="small" baseline="0" dirty="0" smtClean="0"/>
            <a:t>PROGRAMA Escolar de Convivencia y Seguridad, PECOS</a:t>
          </a:r>
        </a:p>
      </dgm:t>
    </dgm:pt>
    <dgm:pt modelId="{84CABA4C-866F-40A6-B145-C7722F5EDE36}" type="parTrans" cxnId="{78D95426-3259-40ED-84DA-44B0A5DD653D}">
      <dgm:prSet custT="1"/>
      <dgm:spPr/>
      <dgm:t>
        <a:bodyPr/>
        <a:lstStyle/>
        <a:p>
          <a:endParaRPr lang="es-CO" sz="1050"/>
        </a:p>
      </dgm:t>
    </dgm:pt>
    <dgm:pt modelId="{A2D20C80-5358-4974-8F6C-3AF6E568A5A5}" type="sibTrans" cxnId="{78D95426-3259-40ED-84DA-44B0A5DD653D}">
      <dgm:prSet/>
      <dgm:spPr/>
      <dgm:t>
        <a:bodyPr/>
        <a:lstStyle/>
        <a:p>
          <a:endParaRPr lang="es-CO" sz="4000"/>
        </a:p>
      </dgm:t>
    </dgm:pt>
    <dgm:pt modelId="{370B7F10-7290-4C8D-BC76-823DDE5996BC}">
      <dgm:prSet phldrT="[Texto]" custT="1"/>
      <dgm:spPr>
        <a:solidFill>
          <a:schemeClr val="accent6">
            <a:lumMod val="40000"/>
            <a:lumOff val="60000"/>
          </a:schemeClr>
        </a:solidFill>
      </dgm:spPr>
      <dgm:t>
        <a:bodyPr/>
        <a:lstStyle/>
        <a:p>
          <a:r>
            <a:rPr lang="es-CO" sz="1400" b="1" dirty="0" smtClean="0"/>
            <a:t>Plan curricular.</a:t>
          </a:r>
        </a:p>
        <a:p>
          <a:r>
            <a:rPr lang="es-CO" sz="1400" b="1" dirty="0" smtClean="0"/>
            <a:t>Formación a docentes..</a:t>
          </a:r>
        </a:p>
        <a:p>
          <a:r>
            <a:rPr lang="en-US" sz="1400" b="1" dirty="0" smtClean="0"/>
            <a:t>Participación de las Familias en la Gestión de los Establecimientos  Educativos</a:t>
          </a:r>
          <a:endParaRPr lang="es-CO" sz="1400" b="1" dirty="0" smtClean="0"/>
        </a:p>
      </dgm:t>
    </dgm:pt>
    <dgm:pt modelId="{5D579A51-63E8-4119-AFDF-6A7F785A13C7}" type="parTrans" cxnId="{DEE04BF1-D3EE-4902-B214-F9DDE535F3A8}">
      <dgm:prSet custT="1"/>
      <dgm:spPr>
        <a:solidFill>
          <a:schemeClr val="accent6">
            <a:lumMod val="40000"/>
            <a:lumOff val="60000"/>
          </a:schemeClr>
        </a:solidFill>
        <a:ln>
          <a:solidFill>
            <a:schemeClr val="accent6">
              <a:lumMod val="60000"/>
              <a:lumOff val="40000"/>
            </a:schemeClr>
          </a:solidFill>
        </a:ln>
      </dgm:spPr>
      <dgm:t>
        <a:bodyPr/>
        <a:lstStyle/>
        <a:p>
          <a:endParaRPr lang="es-CO" sz="1050"/>
        </a:p>
      </dgm:t>
    </dgm:pt>
    <dgm:pt modelId="{3A0988AE-A991-49DE-B558-6A27C2E2D082}" type="sibTrans" cxnId="{DEE04BF1-D3EE-4902-B214-F9DDE535F3A8}">
      <dgm:prSet/>
      <dgm:spPr/>
      <dgm:t>
        <a:bodyPr/>
        <a:lstStyle/>
        <a:p>
          <a:endParaRPr lang="es-CO" sz="4000"/>
        </a:p>
      </dgm:t>
    </dgm:pt>
    <dgm:pt modelId="{C4F75EC7-C9BE-4539-BF50-7DAA25941444}">
      <dgm:prSet phldrT="[Texto]" custT="1"/>
      <dgm:spPr/>
      <dgm:t>
        <a:bodyPr/>
        <a:lstStyle/>
        <a:p>
          <a:r>
            <a:rPr lang="es-CO" sz="1400" b="1" dirty="0" smtClean="0"/>
            <a:t>Componente pedagógico.</a:t>
          </a:r>
        </a:p>
      </dgm:t>
    </dgm:pt>
    <dgm:pt modelId="{97FAC9DF-8640-43D8-B259-7F12ADE7A154}" type="parTrans" cxnId="{B44605E0-3B06-494D-9C9A-9E877CFB1FA2}">
      <dgm:prSet custT="1"/>
      <dgm:spPr/>
      <dgm:t>
        <a:bodyPr/>
        <a:lstStyle/>
        <a:p>
          <a:endParaRPr lang="es-CO" sz="1100"/>
        </a:p>
      </dgm:t>
    </dgm:pt>
    <dgm:pt modelId="{275D6F43-C8C5-49C7-B88B-F299C502F1D8}" type="sibTrans" cxnId="{B44605E0-3B06-494D-9C9A-9E877CFB1FA2}">
      <dgm:prSet/>
      <dgm:spPr/>
      <dgm:t>
        <a:bodyPr/>
        <a:lstStyle/>
        <a:p>
          <a:endParaRPr lang="es-CO" sz="4000"/>
        </a:p>
      </dgm:t>
    </dgm:pt>
    <dgm:pt modelId="{684C518E-25BA-41BE-B2DD-8B506F7EC754}">
      <dgm:prSet phldrT="[Texto]" custT="1"/>
      <dgm:spPr/>
      <dgm:t>
        <a:bodyPr/>
        <a:lstStyle/>
        <a:p>
          <a:r>
            <a:rPr lang="es-CO" sz="1400" b="1" dirty="0" smtClean="0"/>
            <a:t>Componente de Atención</a:t>
          </a:r>
          <a:endParaRPr lang="es-CO" sz="1400" b="1" dirty="0"/>
        </a:p>
      </dgm:t>
    </dgm:pt>
    <dgm:pt modelId="{1F50718A-27BA-4258-93E1-9B772B90D492}" type="parTrans" cxnId="{64CDCC88-BE22-49CA-B950-B39679F7DD6C}">
      <dgm:prSet custT="1"/>
      <dgm:spPr/>
      <dgm:t>
        <a:bodyPr/>
        <a:lstStyle/>
        <a:p>
          <a:endParaRPr lang="es-CO" sz="1100"/>
        </a:p>
      </dgm:t>
    </dgm:pt>
    <dgm:pt modelId="{19CD50EA-E08A-425D-B48B-4E08BF3BC819}" type="sibTrans" cxnId="{64CDCC88-BE22-49CA-B950-B39679F7DD6C}">
      <dgm:prSet/>
      <dgm:spPr/>
      <dgm:t>
        <a:bodyPr/>
        <a:lstStyle/>
        <a:p>
          <a:endParaRPr lang="es-CO" sz="4000"/>
        </a:p>
      </dgm:t>
    </dgm:pt>
    <dgm:pt modelId="{B780FD1F-F4DB-4DFA-B09C-75D9EFB884A9}">
      <dgm:prSet phldrT="[Texto]" custT="1"/>
      <dgm:spPr>
        <a:solidFill>
          <a:schemeClr val="accent6">
            <a:lumMod val="40000"/>
            <a:lumOff val="60000"/>
          </a:schemeClr>
        </a:solidFill>
      </dgm:spPr>
      <dgm:t>
        <a:bodyPr/>
        <a:lstStyle/>
        <a:p>
          <a:r>
            <a:rPr lang="es-CO" sz="1400" b="1" dirty="0" smtClean="0"/>
            <a:t>UAI: profesionales especializados</a:t>
          </a:r>
          <a:endParaRPr lang="es-CO" sz="1400" b="1" dirty="0"/>
        </a:p>
      </dgm:t>
    </dgm:pt>
    <dgm:pt modelId="{8D647BBE-4798-4457-A262-AB3064382F36}" type="parTrans" cxnId="{AB34839D-91C1-4DA6-A8B4-D512E21F7F77}">
      <dgm:prSet custT="1"/>
      <dgm:spPr>
        <a:solidFill>
          <a:schemeClr val="accent6">
            <a:lumMod val="40000"/>
            <a:lumOff val="60000"/>
          </a:schemeClr>
        </a:solidFill>
        <a:ln>
          <a:solidFill>
            <a:schemeClr val="accent6">
              <a:lumMod val="60000"/>
              <a:lumOff val="40000"/>
            </a:schemeClr>
          </a:solidFill>
        </a:ln>
      </dgm:spPr>
      <dgm:t>
        <a:bodyPr/>
        <a:lstStyle/>
        <a:p>
          <a:endParaRPr lang="es-CO" sz="1050"/>
        </a:p>
      </dgm:t>
    </dgm:pt>
    <dgm:pt modelId="{EE4477B3-1EA6-44D5-9E55-EBF79AB4CC9E}" type="sibTrans" cxnId="{AB34839D-91C1-4DA6-A8B4-D512E21F7F77}">
      <dgm:prSet/>
      <dgm:spPr/>
      <dgm:t>
        <a:bodyPr/>
        <a:lstStyle/>
        <a:p>
          <a:endParaRPr lang="es-CO" sz="4000"/>
        </a:p>
      </dgm:t>
    </dgm:pt>
    <dgm:pt modelId="{9A94423A-D150-484F-BC3D-F13D71A8385E}">
      <dgm:prSet custT="1"/>
      <dgm:spPr>
        <a:solidFill>
          <a:schemeClr val="accent6">
            <a:lumMod val="40000"/>
            <a:lumOff val="60000"/>
          </a:schemeClr>
        </a:solidFill>
      </dgm:spPr>
      <dgm:t>
        <a:bodyPr/>
        <a:lstStyle/>
        <a:p>
          <a:pPr algn="ctr"/>
          <a:endParaRPr lang="es-CO" sz="1400" b="1" dirty="0" smtClean="0"/>
        </a:p>
        <a:p>
          <a:pPr algn="ctr"/>
          <a:endParaRPr lang="es-CO" sz="1400" b="1" dirty="0" smtClean="0"/>
        </a:p>
        <a:p>
          <a:pPr algn="ctr"/>
          <a:r>
            <a:rPr lang="es-CO" sz="1400" b="1" dirty="0" smtClean="0"/>
            <a:t>Policía Metropolitana.</a:t>
          </a:r>
        </a:p>
        <a:p>
          <a:pPr algn="ctr"/>
          <a:r>
            <a:rPr lang="es-CO" sz="1400" b="1" dirty="0" smtClean="0"/>
            <a:t>Instituto Municipal de Tránsito.</a:t>
          </a:r>
        </a:p>
        <a:p>
          <a:pPr algn="ctr"/>
          <a:r>
            <a:rPr lang="es-CO" sz="1400" b="1" dirty="0" smtClean="0"/>
            <a:t>Comisarias  de Familia.</a:t>
          </a:r>
        </a:p>
        <a:p>
          <a:pPr algn="ctr"/>
          <a:r>
            <a:rPr lang="es-CO" sz="1400" b="1" dirty="0" smtClean="0"/>
            <a:t>Universidades.</a:t>
          </a:r>
        </a:p>
        <a:p>
          <a:pPr algn="ctr"/>
          <a:r>
            <a:rPr lang="es-CO" sz="1400" b="1" dirty="0" smtClean="0"/>
            <a:t>Fundación Alberto Merani.</a:t>
          </a:r>
        </a:p>
        <a:p>
          <a:pPr algn="ctr"/>
          <a:r>
            <a:rPr lang="es-CO" sz="1400" b="1" dirty="0" smtClean="0"/>
            <a:t>Ministerio de Educación.</a:t>
          </a:r>
        </a:p>
        <a:p>
          <a:pPr algn="l"/>
          <a:endParaRPr lang="es-CO" sz="1400" b="1" dirty="0" smtClean="0"/>
        </a:p>
        <a:p>
          <a:pPr algn="l"/>
          <a:endParaRPr lang="es-CO" sz="1400" b="1" dirty="0"/>
        </a:p>
      </dgm:t>
    </dgm:pt>
    <dgm:pt modelId="{59B5CE8C-1DCF-4675-81E8-202633D2B987}" type="parTrans" cxnId="{F5F765D4-11B5-4665-BA39-FB043925C175}">
      <dgm:prSet/>
      <dgm:spPr>
        <a:ln>
          <a:solidFill>
            <a:schemeClr val="accent6">
              <a:lumMod val="40000"/>
              <a:lumOff val="60000"/>
            </a:schemeClr>
          </a:solidFill>
        </a:ln>
      </dgm:spPr>
      <dgm:t>
        <a:bodyPr/>
        <a:lstStyle/>
        <a:p>
          <a:endParaRPr lang="es-CO"/>
        </a:p>
      </dgm:t>
    </dgm:pt>
    <dgm:pt modelId="{F0D4F7FE-1093-4994-A086-96438C6BBFAA}" type="sibTrans" cxnId="{F5F765D4-11B5-4665-BA39-FB043925C175}">
      <dgm:prSet/>
      <dgm:spPr/>
      <dgm:t>
        <a:bodyPr/>
        <a:lstStyle/>
        <a:p>
          <a:endParaRPr lang="es-CO"/>
        </a:p>
      </dgm:t>
    </dgm:pt>
    <dgm:pt modelId="{5ADF23C5-1DFD-4D3D-96E0-EAAB273CAAFD}">
      <dgm:prSet custT="1"/>
      <dgm:spPr>
        <a:solidFill>
          <a:schemeClr val="accent6">
            <a:lumMod val="40000"/>
            <a:lumOff val="60000"/>
          </a:schemeClr>
        </a:solidFill>
      </dgm:spPr>
      <dgm:t>
        <a:bodyPr/>
        <a:lstStyle/>
        <a:p>
          <a:r>
            <a:rPr lang="es-CO" sz="1400" b="1" dirty="0" smtClean="0"/>
            <a:t>Sicólogas.</a:t>
          </a:r>
        </a:p>
        <a:p>
          <a:r>
            <a:rPr lang="es-CO" sz="1400" b="1" dirty="0" smtClean="0"/>
            <a:t>Fonoaudiólogas.</a:t>
          </a:r>
        </a:p>
        <a:p>
          <a:r>
            <a:rPr lang="es-CO" sz="1400" b="1" dirty="0" smtClean="0"/>
            <a:t>Trabajadoras sociales.</a:t>
          </a:r>
          <a:endParaRPr lang="es-CO" sz="1400" b="1" dirty="0"/>
        </a:p>
      </dgm:t>
    </dgm:pt>
    <dgm:pt modelId="{FE31B895-F488-4278-9D5A-F7AD2E167E04}" type="parTrans" cxnId="{67DA73AC-8289-4744-A68B-D892FB7F88AE}">
      <dgm:prSet/>
      <dgm:spPr>
        <a:ln>
          <a:solidFill>
            <a:schemeClr val="accent6">
              <a:lumMod val="40000"/>
              <a:lumOff val="60000"/>
            </a:schemeClr>
          </a:solidFill>
        </a:ln>
      </dgm:spPr>
      <dgm:t>
        <a:bodyPr/>
        <a:lstStyle/>
        <a:p>
          <a:endParaRPr lang="es-CO"/>
        </a:p>
      </dgm:t>
    </dgm:pt>
    <dgm:pt modelId="{D59675E2-C363-47B9-8019-DC4D2C168D34}" type="sibTrans" cxnId="{67DA73AC-8289-4744-A68B-D892FB7F88AE}">
      <dgm:prSet/>
      <dgm:spPr/>
      <dgm:t>
        <a:bodyPr/>
        <a:lstStyle/>
        <a:p>
          <a:endParaRPr lang="es-CO"/>
        </a:p>
      </dgm:t>
    </dgm:pt>
    <dgm:pt modelId="{BF9F4C09-FCFF-4C68-BB02-B41CF7812E48}">
      <dgm:prSet custT="1"/>
      <dgm:spPr/>
      <dgm:t>
        <a:bodyPr/>
        <a:lstStyle/>
        <a:p>
          <a:r>
            <a:rPr lang="es-CO" sz="1400" b="1" dirty="0" smtClean="0"/>
            <a:t>Mediación Escolar</a:t>
          </a:r>
          <a:endParaRPr lang="es-CO" sz="1400" b="1" dirty="0"/>
        </a:p>
      </dgm:t>
    </dgm:pt>
    <dgm:pt modelId="{0E53B087-22A8-48E3-8CDD-2F58FA759BD7}" type="parTrans" cxnId="{D277A55F-3F0F-4FD5-B5F4-6759C33B2DE5}">
      <dgm:prSet/>
      <dgm:spPr/>
      <dgm:t>
        <a:bodyPr/>
        <a:lstStyle/>
        <a:p>
          <a:endParaRPr lang="es-CO"/>
        </a:p>
      </dgm:t>
    </dgm:pt>
    <dgm:pt modelId="{E11459F3-6D6A-48C7-AEB5-68E00E6837D1}" type="sibTrans" cxnId="{D277A55F-3F0F-4FD5-B5F4-6759C33B2DE5}">
      <dgm:prSet/>
      <dgm:spPr/>
      <dgm:t>
        <a:bodyPr/>
        <a:lstStyle/>
        <a:p>
          <a:endParaRPr lang="es-CO"/>
        </a:p>
      </dgm:t>
    </dgm:pt>
    <dgm:pt modelId="{31B07009-AE94-42A5-9E46-BD117CD9393B}">
      <dgm:prSet custT="1"/>
      <dgm:spPr>
        <a:solidFill>
          <a:schemeClr val="accent6">
            <a:lumMod val="40000"/>
            <a:lumOff val="60000"/>
          </a:schemeClr>
        </a:solidFill>
      </dgm:spPr>
      <dgm:t>
        <a:bodyPr/>
        <a:lstStyle/>
        <a:p>
          <a:r>
            <a:rPr lang="es-CO" sz="1400" b="1" dirty="0" smtClean="0"/>
            <a:t>Semilleros de Conciliación escolar.</a:t>
          </a:r>
        </a:p>
        <a:p>
          <a:r>
            <a:rPr lang="es-CO" sz="1400" b="1" dirty="0" smtClean="0"/>
            <a:t>Aulas </a:t>
          </a:r>
          <a:r>
            <a:rPr lang="es-CO" sz="1400" b="1" smtClean="0"/>
            <a:t>en paz</a:t>
          </a:r>
          <a:endParaRPr lang="es-CO" sz="1400" b="1" dirty="0"/>
        </a:p>
      </dgm:t>
    </dgm:pt>
    <dgm:pt modelId="{9197FC3C-AAAA-4115-AA98-6FE7FD269564}" type="parTrans" cxnId="{9F98E3BA-7617-4CF3-865F-9895C4151DDE}">
      <dgm:prSet/>
      <dgm:spPr>
        <a:ln>
          <a:solidFill>
            <a:schemeClr val="accent6">
              <a:lumMod val="40000"/>
              <a:lumOff val="60000"/>
            </a:schemeClr>
          </a:solidFill>
        </a:ln>
      </dgm:spPr>
      <dgm:t>
        <a:bodyPr/>
        <a:lstStyle/>
        <a:p>
          <a:endParaRPr lang="es-CO"/>
        </a:p>
      </dgm:t>
    </dgm:pt>
    <dgm:pt modelId="{628179F5-4364-4949-B732-E236DA6F17D9}" type="sibTrans" cxnId="{9F98E3BA-7617-4CF3-865F-9895C4151DDE}">
      <dgm:prSet/>
      <dgm:spPr/>
      <dgm:t>
        <a:bodyPr/>
        <a:lstStyle/>
        <a:p>
          <a:endParaRPr lang="es-CO"/>
        </a:p>
      </dgm:t>
    </dgm:pt>
    <dgm:pt modelId="{066C9617-89C3-4676-B70F-502970C6D876}">
      <dgm:prSet phldrT="[Texto]" custT="1"/>
      <dgm:spPr/>
      <dgm:t>
        <a:bodyPr/>
        <a:lstStyle/>
        <a:p>
          <a:r>
            <a:rPr lang="es-CO" sz="1400" b="1" dirty="0" smtClean="0"/>
            <a:t>Componente de Alianzas  Estratégicas</a:t>
          </a:r>
          <a:endParaRPr lang="es-CO" sz="1200" b="1" dirty="0"/>
        </a:p>
      </dgm:t>
    </dgm:pt>
    <dgm:pt modelId="{B2AB4DCF-6736-418D-AFFB-8525981F187A}" type="sibTrans" cxnId="{1C6E8CAF-637F-4499-82A5-AE13DE29CEA7}">
      <dgm:prSet/>
      <dgm:spPr/>
      <dgm:t>
        <a:bodyPr/>
        <a:lstStyle/>
        <a:p>
          <a:endParaRPr lang="es-CO" sz="4000"/>
        </a:p>
      </dgm:t>
    </dgm:pt>
    <dgm:pt modelId="{D7123D66-9077-48FD-B77D-1ECFD20F96BE}" type="parTrans" cxnId="{1C6E8CAF-637F-4499-82A5-AE13DE29CEA7}">
      <dgm:prSet custT="1"/>
      <dgm:spPr/>
      <dgm:t>
        <a:bodyPr/>
        <a:lstStyle/>
        <a:p>
          <a:endParaRPr lang="es-CO" sz="1050"/>
        </a:p>
      </dgm:t>
    </dgm:pt>
    <dgm:pt modelId="{68575747-E4D3-4F00-A617-B22602AE5A4A}" type="pres">
      <dgm:prSet presAssocID="{77C60B43-123E-4D96-8C6A-E1EA1B804992}" presName="diagram" presStyleCnt="0">
        <dgm:presLayoutVars>
          <dgm:chPref val="1"/>
          <dgm:dir/>
          <dgm:animOne val="branch"/>
          <dgm:animLvl val="lvl"/>
          <dgm:resizeHandles val="exact"/>
        </dgm:presLayoutVars>
      </dgm:prSet>
      <dgm:spPr/>
      <dgm:t>
        <a:bodyPr/>
        <a:lstStyle/>
        <a:p>
          <a:endParaRPr lang="es-CO"/>
        </a:p>
      </dgm:t>
    </dgm:pt>
    <dgm:pt modelId="{10A34F8D-91D3-4A4E-BA0E-8FDCA1E4B40C}" type="pres">
      <dgm:prSet presAssocID="{8B6330BD-BE4C-4B16-93C0-CBDEE3889271}" presName="root1" presStyleCnt="0"/>
      <dgm:spPr/>
    </dgm:pt>
    <dgm:pt modelId="{4D356165-9DF7-4C13-8666-94C0B67E10C0}" type="pres">
      <dgm:prSet presAssocID="{8B6330BD-BE4C-4B16-93C0-CBDEE3889271}" presName="LevelOneTextNode" presStyleLbl="node0" presStyleIdx="0" presStyleCnt="1" custScaleX="52365" custScaleY="663668" custLinFactNeighborX="25132">
        <dgm:presLayoutVars>
          <dgm:chPref val="3"/>
        </dgm:presLayoutVars>
      </dgm:prSet>
      <dgm:spPr/>
      <dgm:t>
        <a:bodyPr/>
        <a:lstStyle/>
        <a:p>
          <a:endParaRPr lang="es-CO"/>
        </a:p>
      </dgm:t>
    </dgm:pt>
    <dgm:pt modelId="{D915A508-B303-4BE7-A83B-D7CBE41B1B41}" type="pres">
      <dgm:prSet presAssocID="{8B6330BD-BE4C-4B16-93C0-CBDEE3889271}" presName="level2hierChild" presStyleCnt="0"/>
      <dgm:spPr/>
    </dgm:pt>
    <dgm:pt modelId="{687F5DEA-6306-4B9B-99D3-B73AB6214901}" type="pres">
      <dgm:prSet presAssocID="{84CABA4C-866F-40A6-B145-C7722F5EDE36}" presName="conn2-1" presStyleLbl="parChTrans1D2" presStyleIdx="0" presStyleCnt="1"/>
      <dgm:spPr/>
      <dgm:t>
        <a:bodyPr/>
        <a:lstStyle/>
        <a:p>
          <a:endParaRPr lang="es-CO"/>
        </a:p>
      </dgm:t>
    </dgm:pt>
    <dgm:pt modelId="{9A4A4D05-960B-45C7-A402-CA55F0CD49FF}" type="pres">
      <dgm:prSet presAssocID="{84CABA4C-866F-40A6-B145-C7722F5EDE36}" presName="connTx" presStyleLbl="parChTrans1D2" presStyleIdx="0" presStyleCnt="1"/>
      <dgm:spPr/>
      <dgm:t>
        <a:bodyPr/>
        <a:lstStyle/>
        <a:p>
          <a:endParaRPr lang="es-CO"/>
        </a:p>
      </dgm:t>
    </dgm:pt>
    <dgm:pt modelId="{FC34D818-E932-4939-9311-A137D861E939}" type="pres">
      <dgm:prSet presAssocID="{B34AF6FC-3B51-4875-BAFE-640BD9E405F2}" presName="root2" presStyleCnt="0"/>
      <dgm:spPr/>
    </dgm:pt>
    <dgm:pt modelId="{F20A8645-5E1C-4D1C-93BD-C3775D6A45DF}" type="pres">
      <dgm:prSet presAssocID="{B34AF6FC-3B51-4875-BAFE-640BD9E405F2}" presName="LevelTwoTextNode" presStyleLbl="node2" presStyleIdx="0" presStyleCnt="1" custScaleX="117104" custScaleY="196482">
        <dgm:presLayoutVars>
          <dgm:chPref val="3"/>
        </dgm:presLayoutVars>
      </dgm:prSet>
      <dgm:spPr/>
      <dgm:t>
        <a:bodyPr/>
        <a:lstStyle/>
        <a:p>
          <a:endParaRPr lang="es-CO"/>
        </a:p>
      </dgm:t>
    </dgm:pt>
    <dgm:pt modelId="{E101215B-4F94-45B5-A6B7-FBE3C878C623}" type="pres">
      <dgm:prSet presAssocID="{B34AF6FC-3B51-4875-BAFE-640BD9E405F2}" presName="level3hierChild" presStyleCnt="0"/>
      <dgm:spPr/>
    </dgm:pt>
    <dgm:pt modelId="{CEB3E9D2-783A-44F0-83F5-C9E621827DCE}" type="pres">
      <dgm:prSet presAssocID="{97FAC9DF-8640-43D8-B259-7F12ADE7A154}" presName="conn2-1" presStyleLbl="parChTrans1D3" presStyleIdx="0" presStyleCnt="4"/>
      <dgm:spPr/>
      <dgm:t>
        <a:bodyPr/>
        <a:lstStyle/>
        <a:p>
          <a:endParaRPr lang="es-CO"/>
        </a:p>
      </dgm:t>
    </dgm:pt>
    <dgm:pt modelId="{912C68DA-CB57-459E-8084-ACAE92695F96}" type="pres">
      <dgm:prSet presAssocID="{97FAC9DF-8640-43D8-B259-7F12ADE7A154}" presName="connTx" presStyleLbl="parChTrans1D3" presStyleIdx="0" presStyleCnt="4"/>
      <dgm:spPr/>
      <dgm:t>
        <a:bodyPr/>
        <a:lstStyle/>
        <a:p>
          <a:endParaRPr lang="es-CO"/>
        </a:p>
      </dgm:t>
    </dgm:pt>
    <dgm:pt modelId="{FE7BDA3F-8B1C-4AF3-990C-25E947D6B533}" type="pres">
      <dgm:prSet presAssocID="{C4F75EC7-C9BE-4539-BF50-7DAA25941444}" presName="root2" presStyleCnt="0"/>
      <dgm:spPr/>
    </dgm:pt>
    <dgm:pt modelId="{6233B170-856A-4316-8BE6-93AC52940A2B}" type="pres">
      <dgm:prSet presAssocID="{C4F75EC7-C9BE-4539-BF50-7DAA25941444}" presName="LevelTwoTextNode" presStyleLbl="node3" presStyleIdx="0" presStyleCnt="4" custScaleY="77469" custLinFactNeighborX="4387" custLinFactNeighborY="-65846">
        <dgm:presLayoutVars>
          <dgm:chPref val="3"/>
        </dgm:presLayoutVars>
      </dgm:prSet>
      <dgm:spPr/>
      <dgm:t>
        <a:bodyPr/>
        <a:lstStyle/>
        <a:p>
          <a:endParaRPr lang="es-CO"/>
        </a:p>
      </dgm:t>
    </dgm:pt>
    <dgm:pt modelId="{34617C25-8391-4A61-9441-DDA4198C55F0}" type="pres">
      <dgm:prSet presAssocID="{C4F75EC7-C9BE-4539-BF50-7DAA25941444}" presName="level3hierChild" presStyleCnt="0"/>
      <dgm:spPr/>
    </dgm:pt>
    <dgm:pt modelId="{C27EDCA5-4583-4CBF-B6FA-2EF3481C0AC3}" type="pres">
      <dgm:prSet presAssocID="{5D579A51-63E8-4119-AFDF-6A7F785A13C7}" presName="conn2-1" presStyleLbl="parChTrans1D4" presStyleIdx="0" presStyleCnt="5"/>
      <dgm:spPr/>
      <dgm:t>
        <a:bodyPr/>
        <a:lstStyle/>
        <a:p>
          <a:endParaRPr lang="es-CO"/>
        </a:p>
      </dgm:t>
    </dgm:pt>
    <dgm:pt modelId="{B358A052-3FAB-42F6-B1FC-E47C462AB3B1}" type="pres">
      <dgm:prSet presAssocID="{5D579A51-63E8-4119-AFDF-6A7F785A13C7}" presName="connTx" presStyleLbl="parChTrans1D4" presStyleIdx="0" presStyleCnt="5"/>
      <dgm:spPr/>
      <dgm:t>
        <a:bodyPr/>
        <a:lstStyle/>
        <a:p>
          <a:endParaRPr lang="es-CO"/>
        </a:p>
      </dgm:t>
    </dgm:pt>
    <dgm:pt modelId="{46D6BFE9-E29D-41BF-83F8-5BB205C35FEA}" type="pres">
      <dgm:prSet presAssocID="{370B7F10-7290-4C8D-BC76-823DDE5996BC}" presName="root2" presStyleCnt="0"/>
      <dgm:spPr/>
    </dgm:pt>
    <dgm:pt modelId="{324FF224-8EFB-45AC-8C8E-1DD4E0C70C28}" type="pres">
      <dgm:prSet presAssocID="{370B7F10-7290-4C8D-BC76-823DDE5996BC}" presName="LevelTwoTextNode" presStyleLbl="node4" presStyleIdx="0" presStyleCnt="5" custScaleX="251441" custScaleY="142917" custLinFactY="-48715" custLinFactNeighborX="6768" custLinFactNeighborY="-100000">
        <dgm:presLayoutVars>
          <dgm:chPref val="3"/>
        </dgm:presLayoutVars>
      </dgm:prSet>
      <dgm:spPr/>
      <dgm:t>
        <a:bodyPr/>
        <a:lstStyle/>
        <a:p>
          <a:endParaRPr lang="es-CO"/>
        </a:p>
      </dgm:t>
    </dgm:pt>
    <dgm:pt modelId="{503F8F4B-8125-4C47-ABDC-65630943F947}" type="pres">
      <dgm:prSet presAssocID="{370B7F10-7290-4C8D-BC76-823DDE5996BC}" presName="level3hierChild" presStyleCnt="0"/>
      <dgm:spPr/>
    </dgm:pt>
    <dgm:pt modelId="{FE54F17A-CD98-408F-A3DD-BB58AB974851}" type="pres">
      <dgm:prSet presAssocID="{D7123D66-9077-48FD-B77D-1ECFD20F96BE}" presName="conn2-1" presStyleLbl="parChTrans1D3" presStyleIdx="1" presStyleCnt="4"/>
      <dgm:spPr/>
      <dgm:t>
        <a:bodyPr/>
        <a:lstStyle/>
        <a:p>
          <a:endParaRPr lang="es-CO"/>
        </a:p>
      </dgm:t>
    </dgm:pt>
    <dgm:pt modelId="{1C6B6E64-0629-4B59-9438-3DBD8D67482D}" type="pres">
      <dgm:prSet presAssocID="{D7123D66-9077-48FD-B77D-1ECFD20F96BE}" presName="connTx" presStyleLbl="parChTrans1D3" presStyleIdx="1" presStyleCnt="4"/>
      <dgm:spPr/>
      <dgm:t>
        <a:bodyPr/>
        <a:lstStyle/>
        <a:p>
          <a:endParaRPr lang="es-CO"/>
        </a:p>
      </dgm:t>
    </dgm:pt>
    <dgm:pt modelId="{84C1D51C-8109-4EB6-8359-EE9AF3A61975}" type="pres">
      <dgm:prSet presAssocID="{066C9617-89C3-4676-B70F-502970C6D876}" presName="root2" presStyleCnt="0"/>
      <dgm:spPr/>
    </dgm:pt>
    <dgm:pt modelId="{46C70FFE-58C7-44B6-9534-78AE6630A25F}" type="pres">
      <dgm:prSet presAssocID="{066C9617-89C3-4676-B70F-502970C6D876}" presName="LevelTwoTextNode" presStyleLbl="node3" presStyleIdx="1" presStyleCnt="4" custLinFactNeighborX="4387" custLinFactNeighborY="-56183">
        <dgm:presLayoutVars>
          <dgm:chPref val="3"/>
        </dgm:presLayoutVars>
      </dgm:prSet>
      <dgm:spPr/>
      <dgm:t>
        <a:bodyPr/>
        <a:lstStyle/>
        <a:p>
          <a:endParaRPr lang="es-CO"/>
        </a:p>
      </dgm:t>
    </dgm:pt>
    <dgm:pt modelId="{E9564DE2-F60C-47B7-B751-796FDE7A4F04}" type="pres">
      <dgm:prSet presAssocID="{066C9617-89C3-4676-B70F-502970C6D876}" presName="level3hierChild" presStyleCnt="0"/>
      <dgm:spPr/>
    </dgm:pt>
    <dgm:pt modelId="{3B5B8A55-5C86-4E1C-AC8E-30F09EEB0B57}" type="pres">
      <dgm:prSet presAssocID="{59B5CE8C-1DCF-4675-81E8-202633D2B987}" presName="conn2-1" presStyleLbl="parChTrans1D4" presStyleIdx="1" presStyleCnt="5"/>
      <dgm:spPr/>
      <dgm:t>
        <a:bodyPr/>
        <a:lstStyle/>
        <a:p>
          <a:endParaRPr lang="es-CO"/>
        </a:p>
      </dgm:t>
    </dgm:pt>
    <dgm:pt modelId="{6FCD9327-9C95-4C7B-9F71-D62ACB3EE50F}" type="pres">
      <dgm:prSet presAssocID="{59B5CE8C-1DCF-4675-81E8-202633D2B987}" presName="connTx" presStyleLbl="parChTrans1D4" presStyleIdx="1" presStyleCnt="5"/>
      <dgm:spPr/>
      <dgm:t>
        <a:bodyPr/>
        <a:lstStyle/>
        <a:p>
          <a:endParaRPr lang="es-CO"/>
        </a:p>
      </dgm:t>
    </dgm:pt>
    <dgm:pt modelId="{BD58A666-7FE5-4C58-B82A-BF2A6095C83E}" type="pres">
      <dgm:prSet presAssocID="{9A94423A-D150-484F-BC3D-F13D71A8385E}" presName="root2" presStyleCnt="0"/>
      <dgm:spPr/>
    </dgm:pt>
    <dgm:pt modelId="{3B10B5A9-5DD0-4AA9-9755-42729C0CC519}" type="pres">
      <dgm:prSet presAssocID="{9A94423A-D150-484F-BC3D-F13D71A8385E}" presName="LevelTwoTextNode" presStyleLbl="node4" presStyleIdx="1" presStyleCnt="5" custScaleX="202515" custScaleY="273027" custLinFactNeighborX="1073" custLinFactNeighborY="-65179">
        <dgm:presLayoutVars>
          <dgm:chPref val="3"/>
        </dgm:presLayoutVars>
      </dgm:prSet>
      <dgm:spPr/>
      <dgm:t>
        <a:bodyPr/>
        <a:lstStyle/>
        <a:p>
          <a:endParaRPr lang="es-CO"/>
        </a:p>
      </dgm:t>
    </dgm:pt>
    <dgm:pt modelId="{08E2A927-26D9-4DBE-8A28-2E3C058FB7B4}" type="pres">
      <dgm:prSet presAssocID="{9A94423A-D150-484F-BC3D-F13D71A8385E}" presName="level3hierChild" presStyleCnt="0"/>
      <dgm:spPr/>
    </dgm:pt>
    <dgm:pt modelId="{A027D4E9-21FC-4F2F-89F1-5B29E1D83A4A}" type="pres">
      <dgm:prSet presAssocID="{1F50718A-27BA-4258-93E1-9B772B90D492}" presName="conn2-1" presStyleLbl="parChTrans1D3" presStyleIdx="2" presStyleCnt="4"/>
      <dgm:spPr/>
      <dgm:t>
        <a:bodyPr/>
        <a:lstStyle/>
        <a:p>
          <a:endParaRPr lang="es-CO"/>
        </a:p>
      </dgm:t>
    </dgm:pt>
    <dgm:pt modelId="{A75BA4EC-3622-4D40-9968-A40B36729F06}" type="pres">
      <dgm:prSet presAssocID="{1F50718A-27BA-4258-93E1-9B772B90D492}" presName="connTx" presStyleLbl="parChTrans1D3" presStyleIdx="2" presStyleCnt="4"/>
      <dgm:spPr/>
      <dgm:t>
        <a:bodyPr/>
        <a:lstStyle/>
        <a:p>
          <a:endParaRPr lang="es-CO"/>
        </a:p>
      </dgm:t>
    </dgm:pt>
    <dgm:pt modelId="{3BED12D5-0026-4CF7-A54D-36E298C3FE5A}" type="pres">
      <dgm:prSet presAssocID="{684C518E-25BA-41BE-B2DD-8B506F7EC754}" presName="root2" presStyleCnt="0"/>
      <dgm:spPr/>
    </dgm:pt>
    <dgm:pt modelId="{884C9E7F-ECD3-4BD0-8CE9-6C1E28F466ED}" type="pres">
      <dgm:prSet presAssocID="{684C518E-25BA-41BE-B2DD-8B506F7EC754}" presName="LevelTwoTextNode" presStyleLbl="node3" presStyleIdx="2" presStyleCnt="4" custLinFactNeighborX="10082" custLinFactNeighborY="-55670">
        <dgm:presLayoutVars>
          <dgm:chPref val="3"/>
        </dgm:presLayoutVars>
      </dgm:prSet>
      <dgm:spPr/>
      <dgm:t>
        <a:bodyPr/>
        <a:lstStyle/>
        <a:p>
          <a:endParaRPr lang="es-CO"/>
        </a:p>
      </dgm:t>
    </dgm:pt>
    <dgm:pt modelId="{D2B6CC85-3220-446E-8959-63B8DA0AD73E}" type="pres">
      <dgm:prSet presAssocID="{684C518E-25BA-41BE-B2DD-8B506F7EC754}" presName="level3hierChild" presStyleCnt="0"/>
      <dgm:spPr/>
    </dgm:pt>
    <dgm:pt modelId="{8998FFE6-44DA-4EE8-8B48-18B3D1ED803F}" type="pres">
      <dgm:prSet presAssocID="{8D647BBE-4798-4457-A262-AB3064382F36}" presName="conn2-1" presStyleLbl="parChTrans1D4" presStyleIdx="2" presStyleCnt="5"/>
      <dgm:spPr/>
      <dgm:t>
        <a:bodyPr/>
        <a:lstStyle/>
        <a:p>
          <a:endParaRPr lang="es-CO"/>
        </a:p>
      </dgm:t>
    </dgm:pt>
    <dgm:pt modelId="{9C96A30A-4C56-4090-9DF2-29A5180364B5}" type="pres">
      <dgm:prSet presAssocID="{8D647BBE-4798-4457-A262-AB3064382F36}" presName="connTx" presStyleLbl="parChTrans1D4" presStyleIdx="2" presStyleCnt="5"/>
      <dgm:spPr/>
      <dgm:t>
        <a:bodyPr/>
        <a:lstStyle/>
        <a:p>
          <a:endParaRPr lang="es-CO"/>
        </a:p>
      </dgm:t>
    </dgm:pt>
    <dgm:pt modelId="{979A2844-8A2C-463D-BA74-1858AFA8D016}" type="pres">
      <dgm:prSet presAssocID="{B780FD1F-F4DB-4DFA-B09C-75D9EFB884A9}" presName="root2" presStyleCnt="0"/>
      <dgm:spPr/>
    </dgm:pt>
    <dgm:pt modelId="{72093814-ADE2-4215-B947-A7B25D4DB09D}" type="pres">
      <dgm:prSet presAssocID="{B780FD1F-F4DB-4DFA-B09C-75D9EFB884A9}" presName="LevelTwoTextNode" presStyleLbl="node4" presStyleIdx="2" presStyleCnt="5" custLinFactNeighborX="1073" custLinFactNeighborY="-55670">
        <dgm:presLayoutVars>
          <dgm:chPref val="3"/>
        </dgm:presLayoutVars>
      </dgm:prSet>
      <dgm:spPr/>
      <dgm:t>
        <a:bodyPr/>
        <a:lstStyle/>
        <a:p>
          <a:endParaRPr lang="es-CO"/>
        </a:p>
      </dgm:t>
    </dgm:pt>
    <dgm:pt modelId="{2DE445A1-C98A-48A5-ACA0-184F24114A21}" type="pres">
      <dgm:prSet presAssocID="{B780FD1F-F4DB-4DFA-B09C-75D9EFB884A9}" presName="level3hierChild" presStyleCnt="0"/>
      <dgm:spPr/>
    </dgm:pt>
    <dgm:pt modelId="{73B24EF7-BBB9-4599-9C69-C3ABBE6C90AB}" type="pres">
      <dgm:prSet presAssocID="{FE31B895-F488-4278-9D5A-F7AD2E167E04}" presName="conn2-1" presStyleLbl="parChTrans1D4" presStyleIdx="3" presStyleCnt="5"/>
      <dgm:spPr/>
      <dgm:t>
        <a:bodyPr/>
        <a:lstStyle/>
        <a:p>
          <a:endParaRPr lang="es-CO"/>
        </a:p>
      </dgm:t>
    </dgm:pt>
    <dgm:pt modelId="{9C9550EA-4AB4-4C44-885F-783C5D0D5CE1}" type="pres">
      <dgm:prSet presAssocID="{FE31B895-F488-4278-9D5A-F7AD2E167E04}" presName="connTx" presStyleLbl="parChTrans1D4" presStyleIdx="3" presStyleCnt="5"/>
      <dgm:spPr/>
      <dgm:t>
        <a:bodyPr/>
        <a:lstStyle/>
        <a:p>
          <a:endParaRPr lang="es-CO"/>
        </a:p>
      </dgm:t>
    </dgm:pt>
    <dgm:pt modelId="{A9E7EF1F-E1DC-4A1F-B11E-12DEA4C27375}" type="pres">
      <dgm:prSet presAssocID="{5ADF23C5-1DFD-4D3D-96E0-EAAB273CAAFD}" presName="root2" presStyleCnt="0"/>
      <dgm:spPr/>
    </dgm:pt>
    <dgm:pt modelId="{48584644-8C4F-4F63-8256-44956EB22595}" type="pres">
      <dgm:prSet presAssocID="{5ADF23C5-1DFD-4D3D-96E0-EAAB273CAAFD}" presName="LevelTwoTextNode" presStyleLbl="node4" presStyleIdx="3" presStyleCnt="5" custScaleX="153017" custScaleY="140503" custLinFactNeighborX="3454" custLinFactNeighborY="-58199">
        <dgm:presLayoutVars>
          <dgm:chPref val="3"/>
        </dgm:presLayoutVars>
      </dgm:prSet>
      <dgm:spPr/>
      <dgm:t>
        <a:bodyPr/>
        <a:lstStyle/>
        <a:p>
          <a:endParaRPr lang="es-CO"/>
        </a:p>
      </dgm:t>
    </dgm:pt>
    <dgm:pt modelId="{913EF5DB-56F2-4BF1-9339-5AB1ACE6F0C8}" type="pres">
      <dgm:prSet presAssocID="{5ADF23C5-1DFD-4D3D-96E0-EAAB273CAAFD}" presName="level3hierChild" presStyleCnt="0"/>
      <dgm:spPr/>
    </dgm:pt>
    <dgm:pt modelId="{71280222-60CF-4332-9241-4E534B138E0A}" type="pres">
      <dgm:prSet presAssocID="{0E53B087-22A8-48E3-8CDD-2F58FA759BD7}" presName="conn2-1" presStyleLbl="parChTrans1D3" presStyleIdx="3" presStyleCnt="4"/>
      <dgm:spPr/>
      <dgm:t>
        <a:bodyPr/>
        <a:lstStyle/>
        <a:p>
          <a:endParaRPr lang="es-ES"/>
        </a:p>
      </dgm:t>
    </dgm:pt>
    <dgm:pt modelId="{6D26E7B3-F2D7-4664-A5E8-4EFD5BE8FB8C}" type="pres">
      <dgm:prSet presAssocID="{0E53B087-22A8-48E3-8CDD-2F58FA759BD7}" presName="connTx" presStyleLbl="parChTrans1D3" presStyleIdx="3" presStyleCnt="4"/>
      <dgm:spPr/>
      <dgm:t>
        <a:bodyPr/>
        <a:lstStyle/>
        <a:p>
          <a:endParaRPr lang="es-ES"/>
        </a:p>
      </dgm:t>
    </dgm:pt>
    <dgm:pt modelId="{6F057BA5-DC43-4D47-99D6-C72D46835CA2}" type="pres">
      <dgm:prSet presAssocID="{BF9F4C09-FCFF-4C68-BB02-B41CF7812E48}" presName="root2" presStyleCnt="0"/>
      <dgm:spPr/>
    </dgm:pt>
    <dgm:pt modelId="{F18D2368-1440-4938-914B-917E8A091D1F}" type="pres">
      <dgm:prSet presAssocID="{BF9F4C09-FCFF-4C68-BB02-B41CF7812E48}" presName="LevelTwoTextNode" presStyleLbl="node3" presStyleIdx="3" presStyleCnt="4" custLinFactNeighborX="15778" custLinFactNeighborY="5719">
        <dgm:presLayoutVars>
          <dgm:chPref val="3"/>
        </dgm:presLayoutVars>
      </dgm:prSet>
      <dgm:spPr/>
      <dgm:t>
        <a:bodyPr/>
        <a:lstStyle/>
        <a:p>
          <a:endParaRPr lang="es-ES"/>
        </a:p>
      </dgm:t>
    </dgm:pt>
    <dgm:pt modelId="{9BA90A87-3F39-4C8B-B8F5-ED75F917F46E}" type="pres">
      <dgm:prSet presAssocID="{BF9F4C09-FCFF-4C68-BB02-B41CF7812E48}" presName="level3hierChild" presStyleCnt="0"/>
      <dgm:spPr/>
    </dgm:pt>
    <dgm:pt modelId="{B6F90E5D-8022-4B75-B4E0-63BD201CC841}" type="pres">
      <dgm:prSet presAssocID="{9197FC3C-AAAA-4115-AA98-6FE7FD269564}" presName="conn2-1" presStyleLbl="parChTrans1D4" presStyleIdx="4" presStyleCnt="5"/>
      <dgm:spPr/>
      <dgm:t>
        <a:bodyPr/>
        <a:lstStyle/>
        <a:p>
          <a:endParaRPr lang="es-CO"/>
        </a:p>
      </dgm:t>
    </dgm:pt>
    <dgm:pt modelId="{8CA3CA88-2754-4DF6-B5F3-8914D7CF19FF}" type="pres">
      <dgm:prSet presAssocID="{9197FC3C-AAAA-4115-AA98-6FE7FD269564}" presName="connTx" presStyleLbl="parChTrans1D4" presStyleIdx="4" presStyleCnt="5"/>
      <dgm:spPr/>
      <dgm:t>
        <a:bodyPr/>
        <a:lstStyle/>
        <a:p>
          <a:endParaRPr lang="es-CO"/>
        </a:p>
      </dgm:t>
    </dgm:pt>
    <dgm:pt modelId="{ED7920E7-9002-4FDA-AD5A-A233963771C2}" type="pres">
      <dgm:prSet presAssocID="{31B07009-AE94-42A5-9E46-BD117CD9393B}" presName="root2" presStyleCnt="0"/>
      <dgm:spPr/>
    </dgm:pt>
    <dgm:pt modelId="{CEA8664A-CD58-4FA0-A6D3-DD6CC048CD65}" type="pres">
      <dgm:prSet presAssocID="{31B07009-AE94-42A5-9E46-BD117CD9393B}" presName="LevelTwoTextNode" presStyleLbl="node4" presStyleIdx="4" presStyleCnt="5" custScaleX="160405" custLinFactNeighborX="23265" custLinFactNeighborY="1333">
        <dgm:presLayoutVars>
          <dgm:chPref val="3"/>
        </dgm:presLayoutVars>
      </dgm:prSet>
      <dgm:spPr/>
      <dgm:t>
        <a:bodyPr/>
        <a:lstStyle/>
        <a:p>
          <a:endParaRPr lang="es-CO"/>
        </a:p>
      </dgm:t>
    </dgm:pt>
    <dgm:pt modelId="{226E4B14-D8E9-4FCB-A061-1C1C67304E06}" type="pres">
      <dgm:prSet presAssocID="{31B07009-AE94-42A5-9E46-BD117CD9393B}" presName="level3hierChild" presStyleCnt="0"/>
      <dgm:spPr/>
    </dgm:pt>
  </dgm:ptLst>
  <dgm:cxnLst>
    <dgm:cxn modelId="{78503B9D-6A44-4663-965A-78CE189B7AFB}" type="presOf" srcId="{9A94423A-D150-484F-BC3D-F13D71A8385E}" destId="{3B10B5A9-5DD0-4AA9-9755-42729C0CC519}" srcOrd="0" destOrd="0" presId="urn:microsoft.com/office/officeart/2005/8/layout/hierarchy2"/>
    <dgm:cxn modelId="{E9FBFBAB-F609-4828-93BB-3BC325E9B732}" type="presOf" srcId="{9197FC3C-AAAA-4115-AA98-6FE7FD269564}" destId="{8CA3CA88-2754-4DF6-B5F3-8914D7CF19FF}" srcOrd="1" destOrd="0" presId="urn:microsoft.com/office/officeart/2005/8/layout/hierarchy2"/>
    <dgm:cxn modelId="{2A856143-EAA2-4C24-8490-51AFA7A77EB9}" type="presOf" srcId="{0E53B087-22A8-48E3-8CDD-2F58FA759BD7}" destId="{6D26E7B3-F2D7-4664-A5E8-4EFD5BE8FB8C}" srcOrd="1" destOrd="0" presId="urn:microsoft.com/office/officeart/2005/8/layout/hierarchy2"/>
    <dgm:cxn modelId="{85B752FB-1A78-45F2-8353-6FAE53333278}" type="presOf" srcId="{FE31B895-F488-4278-9D5A-F7AD2E167E04}" destId="{9C9550EA-4AB4-4C44-885F-783C5D0D5CE1}" srcOrd="1" destOrd="0" presId="urn:microsoft.com/office/officeart/2005/8/layout/hierarchy2"/>
    <dgm:cxn modelId="{BCFCBCED-95E7-4F9B-93DC-DA21176C7EB7}" type="presOf" srcId="{066C9617-89C3-4676-B70F-502970C6D876}" destId="{46C70FFE-58C7-44B6-9534-78AE6630A25F}" srcOrd="0" destOrd="0" presId="urn:microsoft.com/office/officeart/2005/8/layout/hierarchy2"/>
    <dgm:cxn modelId="{877F43A5-29CA-4211-A2EB-FF2B49207CE2}" type="presOf" srcId="{97FAC9DF-8640-43D8-B259-7F12ADE7A154}" destId="{CEB3E9D2-783A-44F0-83F5-C9E621827DCE}" srcOrd="0" destOrd="0" presId="urn:microsoft.com/office/officeart/2005/8/layout/hierarchy2"/>
    <dgm:cxn modelId="{CBF3876F-8994-46AE-A40B-EC52C6D77842}" type="presOf" srcId="{1F50718A-27BA-4258-93E1-9B772B90D492}" destId="{A027D4E9-21FC-4F2F-89F1-5B29E1D83A4A}" srcOrd="0" destOrd="0" presId="urn:microsoft.com/office/officeart/2005/8/layout/hierarchy2"/>
    <dgm:cxn modelId="{AB51172A-9165-47FF-9C84-9AB38364EF1F}" type="presOf" srcId="{B34AF6FC-3B51-4875-BAFE-640BD9E405F2}" destId="{F20A8645-5E1C-4D1C-93BD-C3775D6A45DF}" srcOrd="0" destOrd="0" presId="urn:microsoft.com/office/officeart/2005/8/layout/hierarchy2"/>
    <dgm:cxn modelId="{6580C634-079F-4BFC-875D-F1E0CDE4C1EC}" type="presOf" srcId="{31B07009-AE94-42A5-9E46-BD117CD9393B}" destId="{CEA8664A-CD58-4FA0-A6D3-DD6CC048CD65}" srcOrd="0" destOrd="0" presId="urn:microsoft.com/office/officeart/2005/8/layout/hierarchy2"/>
    <dgm:cxn modelId="{B44605E0-3B06-494D-9C9A-9E877CFB1FA2}" srcId="{B34AF6FC-3B51-4875-BAFE-640BD9E405F2}" destId="{C4F75EC7-C9BE-4539-BF50-7DAA25941444}" srcOrd="0" destOrd="0" parTransId="{97FAC9DF-8640-43D8-B259-7F12ADE7A154}" sibTransId="{275D6F43-C8C5-49C7-B88B-F299C502F1D8}"/>
    <dgm:cxn modelId="{5A7C680E-85EE-4079-8CE2-46A8A8E92EBD}" type="presOf" srcId="{77C60B43-123E-4D96-8C6A-E1EA1B804992}" destId="{68575747-E4D3-4F00-A617-B22602AE5A4A}" srcOrd="0" destOrd="0" presId="urn:microsoft.com/office/officeart/2005/8/layout/hierarchy2"/>
    <dgm:cxn modelId="{9F98E3BA-7617-4CF3-865F-9895C4151DDE}" srcId="{BF9F4C09-FCFF-4C68-BB02-B41CF7812E48}" destId="{31B07009-AE94-42A5-9E46-BD117CD9393B}" srcOrd="0" destOrd="0" parTransId="{9197FC3C-AAAA-4115-AA98-6FE7FD269564}" sibTransId="{628179F5-4364-4949-B732-E236DA6F17D9}"/>
    <dgm:cxn modelId="{67DA73AC-8289-4744-A68B-D892FB7F88AE}" srcId="{B780FD1F-F4DB-4DFA-B09C-75D9EFB884A9}" destId="{5ADF23C5-1DFD-4D3D-96E0-EAAB273CAAFD}" srcOrd="0" destOrd="0" parTransId="{FE31B895-F488-4278-9D5A-F7AD2E167E04}" sibTransId="{D59675E2-C363-47B9-8019-DC4D2C168D34}"/>
    <dgm:cxn modelId="{7A120033-6C96-4EEF-AA6C-354DE504CB8E}" type="presOf" srcId="{59B5CE8C-1DCF-4675-81E8-202633D2B987}" destId="{6FCD9327-9C95-4C7B-9F71-D62ACB3EE50F}" srcOrd="1" destOrd="0" presId="urn:microsoft.com/office/officeart/2005/8/layout/hierarchy2"/>
    <dgm:cxn modelId="{6833949B-9F7B-4E06-9D36-67EFE52F731D}" type="presOf" srcId="{684C518E-25BA-41BE-B2DD-8B506F7EC754}" destId="{884C9E7F-ECD3-4BD0-8CE9-6C1E28F466ED}" srcOrd="0" destOrd="0" presId="urn:microsoft.com/office/officeart/2005/8/layout/hierarchy2"/>
    <dgm:cxn modelId="{59240C64-21C0-482F-9EA8-BE3E4B28EC18}" type="presOf" srcId="{5D579A51-63E8-4119-AFDF-6A7F785A13C7}" destId="{C27EDCA5-4583-4CBF-B6FA-2EF3481C0AC3}" srcOrd="0" destOrd="0" presId="urn:microsoft.com/office/officeart/2005/8/layout/hierarchy2"/>
    <dgm:cxn modelId="{BF9CDA01-85F4-47E2-B28A-F65A66B72930}" type="presOf" srcId="{C4F75EC7-C9BE-4539-BF50-7DAA25941444}" destId="{6233B170-856A-4316-8BE6-93AC52940A2B}" srcOrd="0" destOrd="0" presId="urn:microsoft.com/office/officeart/2005/8/layout/hierarchy2"/>
    <dgm:cxn modelId="{222CB7B2-B0BE-495F-9A50-AF41873732A3}" type="presOf" srcId="{84CABA4C-866F-40A6-B145-C7722F5EDE36}" destId="{687F5DEA-6306-4B9B-99D3-B73AB6214901}" srcOrd="0" destOrd="0" presId="urn:microsoft.com/office/officeart/2005/8/layout/hierarchy2"/>
    <dgm:cxn modelId="{5EF5FCAF-7447-46EC-A952-978FCB35C372}" type="presOf" srcId="{59B5CE8C-1DCF-4675-81E8-202633D2B987}" destId="{3B5B8A55-5C86-4E1C-AC8E-30F09EEB0B57}" srcOrd="0" destOrd="0" presId="urn:microsoft.com/office/officeart/2005/8/layout/hierarchy2"/>
    <dgm:cxn modelId="{878839B3-E199-4495-A1E0-2ABAB5D32B45}" type="presOf" srcId="{D7123D66-9077-48FD-B77D-1ECFD20F96BE}" destId="{1C6B6E64-0629-4B59-9438-3DBD8D67482D}" srcOrd="1" destOrd="0" presId="urn:microsoft.com/office/officeart/2005/8/layout/hierarchy2"/>
    <dgm:cxn modelId="{D2D15E20-FA8F-4414-84F0-C58605C4628C}" type="presOf" srcId="{BF9F4C09-FCFF-4C68-BB02-B41CF7812E48}" destId="{F18D2368-1440-4938-914B-917E8A091D1F}" srcOrd="0" destOrd="0" presId="urn:microsoft.com/office/officeart/2005/8/layout/hierarchy2"/>
    <dgm:cxn modelId="{7439B256-5D94-4380-8FBD-5AD32AB3B35D}" type="presOf" srcId="{D7123D66-9077-48FD-B77D-1ECFD20F96BE}" destId="{FE54F17A-CD98-408F-A3DD-BB58AB974851}" srcOrd="0" destOrd="0" presId="urn:microsoft.com/office/officeart/2005/8/layout/hierarchy2"/>
    <dgm:cxn modelId="{E149DB27-0520-4F55-878D-E3EE8A75AA7A}" type="presOf" srcId="{9197FC3C-AAAA-4115-AA98-6FE7FD269564}" destId="{B6F90E5D-8022-4B75-B4E0-63BD201CC841}" srcOrd="0" destOrd="0" presId="urn:microsoft.com/office/officeart/2005/8/layout/hierarchy2"/>
    <dgm:cxn modelId="{78D95426-3259-40ED-84DA-44B0A5DD653D}" srcId="{8B6330BD-BE4C-4B16-93C0-CBDEE3889271}" destId="{B34AF6FC-3B51-4875-BAFE-640BD9E405F2}" srcOrd="0" destOrd="0" parTransId="{84CABA4C-866F-40A6-B145-C7722F5EDE36}" sibTransId="{A2D20C80-5358-4974-8F6C-3AF6E568A5A5}"/>
    <dgm:cxn modelId="{DEE04BF1-D3EE-4902-B214-F9DDE535F3A8}" srcId="{C4F75EC7-C9BE-4539-BF50-7DAA25941444}" destId="{370B7F10-7290-4C8D-BC76-823DDE5996BC}" srcOrd="0" destOrd="0" parTransId="{5D579A51-63E8-4119-AFDF-6A7F785A13C7}" sibTransId="{3A0988AE-A991-49DE-B558-6A27C2E2D082}"/>
    <dgm:cxn modelId="{C2623F5A-CD75-49A3-8D4F-98A114561E47}" type="presOf" srcId="{1F50718A-27BA-4258-93E1-9B772B90D492}" destId="{A75BA4EC-3622-4D40-9968-A40B36729F06}" srcOrd="1" destOrd="0" presId="urn:microsoft.com/office/officeart/2005/8/layout/hierarchy2"/>
    <dgm:cxn modelId="{64CDCC88-BE22-49CA-B950-B39679F7DD6C}" srcId="{B34AF6FC-3B51-4875-BAFE-640BD9E405F2}" destId="{684C518E-25BA-41BE-B2DD-8B506F7EC754}" srcOrd="2" destOrd="0" parTransId="{1F50718A-27BA-4258-93E1-9B772B90D492}" sibTransId="{19CD50EA-E08A-425D-B48B-4E08BF3BC819}"/>
    <dgm:cxn modelId="{547A0560-3E17-46C9-ACD3-E379BA944488}" type="presOf" srcId="{8B6330BD-BE4C-4B16-93C0-CBDEE3889271}" destId="{4D356165-9DF7-4C13-8666-94C0B67E10C0}" srcOrd="0" destOrd="0" presId="urn:microsoft.com/office/officeart/2005/8/layout/hierarchy2"/>
    <dgm:cxn modelId="{0FAEC708-D85E-4DDC-8C15-3194357DD2EB}" type="presOf" srcId="{8D647BBE-4798-4457-A262-AB3064382F36}" destId="{9C96A30A-4C56-4090-9DF2-29A5180364B5}" srcOrd="1" destOrd="0" presId="urn:microsoft.com/office/officeart/2005/8/layout/hierarchy2"/>
    <dgm:cxn modelId="{F5F765D4-11B5-4665-BA39-FB043925C175}" srcId="{066C9617-89C3-4676-B70F-502970C6D876}" destId="{9A94423A-D150-484F-BC3D-F13D71A8385E}" srcOrd="0" destOrd="0" parTransId="{59B5CE8C-1DCF-4675-81E8-202633D2B987}" sibTransId="{F0D4F7FE-1093-4994-A086-96438C6BBFAA}"/>
    <dgm:cxn modelId="{AB34839D-91C1-4DA6-A8B4-D512E21F7F77}" srcId="{684C518E-25BA-41BE-B2DD-8B506F7EC754}" destId="{B780FD1F-F4DB-4DFA-B09C-75D9EFB884A9}" srcOrd="0" destOrd="0" parTransId="{8D647BBE-4798-4457-A262-AB3064382F36}" sibTransId="{EE4477B3-1EA6-44D5-9E55-EBF79AB4CC9E}"/>
    <dgm:cxn modelId="{B2724B42-F3E4-4135-ABF8-0514096385CB}" srcId="{77C60B43-123E-4D96-8C6A-E1EA1B804992}" destId="{8B6330BD-BE4C-4B16-93C0-CBDEE3889271}" srcOrd="0" destOrd="0" parTransId="{93E0C7AA-36A5-406B-9726-C9B86B741897}" sibTransId="{8E009F68-36E5-40B0-9F85-76A750A48070}"/>
    <dgm:cxn modelId="{7B171F79-4EDC-467C-A35A-D77147DD3282}" type="presOf" srcId="{B780FD1F-F4DB-4DFA-B09C-75D9EFB884A9}" destId="{72093814-ADE2-4215-B947-A7B25D4DB09D}" srcOrd="0" destOrd="0" presId="urn:microsoft.com/office/officeart/2005/8/layout/hierarchy2"/>
    <dgm:cxn modelId="{A2D62D32-6D56-4A75-9A3A-DB26C3B2F259}" type="presOf" srcId="{5ADF23C5-1DFD-4D3D-96E0-EAAB273CAAFD}" destId="{48584644-8C4F-4F63-8256-44956EB22595}" srcOrd="0" destOrd="0" presId="urn:microsoft.com/office/officeart/2005/8/layout/hierarchy2"/>
    <dgm:cxn modelId="{99700A52-0991-40CC-91F4-5CFBCFB99A76}" type="presOf" srcId="{FE31B895-F488-4278-9D5A-F7AD2E167E04}" destId="{73B24EF7-BBB9-4599-9C69-C3ABBE6C90AB}" srcOrd="0" destOrd="0" presId="urn:microsoft.com/office/officeart/2005/8/layout/hierarchy2"/>
    <dgm:cxn modelId="{FD35A549-217F-487F-91AC-AF439647685B}" type="presOf" srcId="{97FAC9DF-8640-43D8-B259-7F12ADE7A154}" destId="{912C68DA-CB57-459E-8084-ACAE92695F96}" srcOrd="1" destOrd="0" presId="urn:microsoft.com/office/officeart/2005/8/layout/hierarchy2"/>
    <dgm:cxn modelId="{36155B13-41BE-47FB-B4CE-92F662F02173}" type="presOf" srcId="{5D579A51-63E8-4119-AFDF-6A7F785A13C7}" destId="{B358A052-3FAB-42F6-B1FC-E47C462AB3B1}" srcOrd="1" destOrd="0" presId="urn:microsoft.com/office/officeart/2005/8/layout/hierarchy2"/>
    <dgm:cxn modelId="{E5E8395E-E738-45B9-8341-11FD65239352}" type="presOf" srcId="{8D647BBE-4798-4457-A262-AB3064382F36}" destId="{8998FFE6-44DA-4EE8-8B48-18B3D1ED803F}" srcOrd="0" destOrd="0" presId="urn:microsoft.com/office/officeart/2005/8/layout/hierarchy2"/>
    <dgm:cxn modelId="{1C6E8CAF-637F-4499-82A5-AE13DE29CEA7}" srcId="{B34AF6FC-3B51-4875-BAFE-640BD9E405F2}" destId="{066C9617-89C3-4676-B70F-502970C6D876}" srcOrd="1" destOrd="0" parTransId="{D7123D66-9077-48FD-B77D-1ECFD20F96BE}" sibTransId="{B2AB4DCF-6736-418D-AFFB-8525981F187A}"/>
    <dgm:cxn modelId="{B73BE53B-444E-4058-B2A3-22D4031CAE33}" type="presOf" srcId="{84CABA4C-866F-40A6-B145-C7722F5EDE36}" destId="{9A4A4D05-960B-45C7-A402-CA55F0CD49FF}" srcOrd="1" destOrd="0" presId="urn:microsoft.com/office/officeart/2005/8/layout/hierarchy2"/>
    <dgm:cxn modelId="{44D008A4-0D30-4660-AA2D-331C110E6017}" type="presOf" srcId="{370B7F10-7290-4C8D-BC76-823DDE5996BC}" destId="{324FF224-8EFB-45AC-8C8E-1DD4E0C70C28}" srcOrd="0" destOrd="0" presId="urn:microsoft.com/office/officeart/2005/8/layout/hierarchy2"/>
    <dgm:cxn modelId="{56DFA0B0-A38B-4DD1-89E9-281A606BB3FA}" type="presOf" srcId="{0E53B087-22A8-48E3-8CDD-2F58FA759BD7}" destId="{71280222-60CF-4332-9241-4E534B138E0A}" srcOrd="0" destOrd="0" presId="urn:microsoft.com/office/officeart/2005/8/layout/hierarchy2"/>
    <dgm:cxn modelId="{D277A55F-3F0F-4FD5-B5F4-6759C33B2DE5}" srcId="{B34AF6FC-3B51-4875-BAFE-640BD9E405F2}" destId="{BF9F4C09-FCFF-4C68-BB02-B41CF7812E48}" srcOrd="3" destOrd="0" parTransId="{0E53B087-22A8-48E3-8CDD-2F58FA759BD7}" sibTransId="{E11459F3-6D6A-48C7-AEB5-68E00E6837D1}"/>
    <dgm:cxn modelId="{6CDA3831-FD0D-4422-AF4A-D26525767D7C}" type="presParOf" srcId="{68575747-E4D3-4F00-A617-B22602AE5A4A}" destId="{10A34F8D-91D3-4A4E-BA0E-8FDCA1E4B40C}" srcOrd="0" destOrd="0" presId="urn:microsoft.com/office/officeart/2005/8/layout/hierarchy2"/>
    <dgm:cxn modelId="{E781D918-22BC-4AA3-A1FD-3BAA50C23AF1}" type="presParOf" srcId="{10A34F8D-91D3-4A4E-BA0E-8FDCA1E4B40C}" destId="{4D356165-9DF7-4C13-8666-94C0B67E10C0}" srcOrd="0" destOrd="0" presId="urn:microsoft.com/office/officeart/2005/8/layout/hierarchy2"/>
    <dgm:cxn modelId="{D5F03132-0F17-4A44-B167-375B6F8DE4DB}" type="presParOf" srcId="{10A34F8D-91D3-4A4E-BA0E-8FDCA1E4B40C}" destId="{D915A508-B303-4BE7-A83B-D7CBE41B1B41}" srcOrd="1" destOrd="0" presId="urn:microsoft.com/office/officeart/2005/8/layout/hierarchy2"/>
    <dgm:cxn modelId="{BC3DC74E-668A-4B2C-BAF9-34D21B019158}" type="presParOf" srcId="{D915A508-B303-4BE7-A83B-D7CBE41B1B41}" destId="{687F5DEA-6306-4B9B-99D3-B73AB6214901}" srcOrd="0" destOrd="0" presId="urn:microsoft.com/office/officeart/2005/8/layout/hierarchy2"/>
    <dgm:cxn modelId="{AFB51793-386D-454A-B258-C8287199F149}" type="presParOf" srcId="{687F5DEA-6306-4B9B-99D3-B73AB6214901}" destId="{9A4A4D05-960B-45C7-A402-CA55F0CD49FF}" srcOrd="0" destOrd="0" presId="urn:microsoft.com/office/officeart/2005/8/layout/hierarchy2"/>
    <dgm:cxn modelId="{D8DEB838-6542-426B-9706-9A3B7B101FAA}" type="presParOf" srcId="{D915A508-B303-4BE7-A83B-D7CBE41B1B41}" destId="{FC34D818-E932-4939-9311-A137D861E939}" srcOrd="1" destOrd="0" presId="urn:microsoft.com/office/officeart/2005/8/layout/hierarchy2"/>
    <dgm:cxn modelId="{7D239E4F-1716-47FF-9024-B63CCA92CE34}" type="presParOf" srcId="{FC34D818-E932-4939-9311-A137D861E939}" destId="{F20A8645-5E1C-4D1C-93BD-C3775D6A45DF}" srcOrd="0" destOrd="0" presId="urn:microsoft.com/office/officeart/2005/8/layout/hierarchy2"/>
    <dgm:cxn modelId="{677F8C68-0414-4E29-A95E-3AFBE9501C9B}" type="presParOf" srcId="{FC34D818-E932-4939-9311-A137D861E939}" destId="{E101215B-4F94-45B5-A6B7-FBE3C878C623}" srcOrd="1" destOrd="0" presId="urn:microsoft.com/office/officeart/2005/8/layout/hierarchy2"/>
    <dgm:cxn modelId="{3690A6E0-984F-47B9-9910-05FF1DE6942B}" type="presParOf" srcId="{E101215B-4F94-45B5-A6B7-FBE3C878C623}" destId="{CEB3E9D2-783A-44F0-83F5-C9E621827DCE}" srcOrd="0" destOrd="0" presId="urn:microsoft.com/office/officeart/2005/8/layout/hierarchy2"/>
    <dgm:cxn modelId="{AABA5239-08FF-4D2C-B390-780C16F05439}" type="presParOf" srcId="{CEB3E9D2-783A-44F0-83F5-C9E621827DCE}" destId="{912C68DA-CB57-459E-8084-ACAE92695F96}" srcOrd="0" destOrd="0" presId="urn:microsoft.com/office/officeart/2005/8/layout/hierarchy2"/>
    <dgm:cxn modelId="{B0F5B99D-E6F8-4B9A-A32B-8A11FB031CF3}" type="presParOf" srcId="{E101215B-4F94-45B5-A6B7-FBE3C878C623}" destId="{FE7BDA3F-8B1C-4AF3-990C-25E947D6B533}" srcOrd="1" destOrd="0" presId="urn:microsoft.com/office/officeart/2005/8/layout/hierarchy2"/>
    <dgm:cxn modelId="{DFB36BF6-EDA7-4997-BAC6-89FA0DBEF0FD}" type="presParOf" srcId="{FE7BDA3F-8B1C-4AF3-990C-25E947D6B533}" destId="{6233B170-856A-4316-8BE6-93AC52940A2B}" srcOrd="0" destOrd="0" presId="urn:microsoft.com/office/officeart/2005/8/layout/hierarchy2"/>
    <dgm:cxn modelId="{039506A9-5D84-4889-BF78-2DFA73BB8E01}" type="presParOf" srcId="{FE7BDA3F-8B1C-4AF3-990C-25E947D6B533}" destId="{34617C25-8391-4A61-9441-DDA4198C55F0}" srcOrd="1" destOrd="0" presId="urn:microsoft.com/office/officeart/2005/8/layout/hierarchy2"/>
    <dgm:cxn modelId="{AAE2FF42-0DBD-462C-8259-9B00ABADB274}" type="presParOf" srcId="{34617C25-8391-4A61-9441-DDA4198C55F0}" destId="{C27EDCA5-4583-4CBF-B6FA-2EF3481C0AC3}" srcOrd="0" destOrd="0" presId="urn:microsoft.com/office/officeart/2005/8/layout/hierarchy2"/>
    <dgm:cxn modelId="{69A6BC5A-9D50-4C60-98C8-D2BD769838D4}" type="presParOf" srcId="{C27EDCA5-4583-4CBF-B6FA-2EF3481C0AC3}" destId="{B358A052-3FAB-42F6-B1FC-E47C462AB3B1}" srcOrd="0" destOrd="0" presId="urn:microsoft.com/office/officeart/2005/8/layout/hierarchy2"/>
    <dgm:cxn modelId="{7F8BB542-8315-4716-924D-1093E4B49D81}" type="presParOf" srcId="{34617C25-8391-4A61-9441-DDA4198C55F0}" destId="{46D6BFE9-E29D-41BF-83F8-5BB205C35FEA}" srcOrd="1" destOrd="0" presId="urn:microsoft.com/office/officeart/2005/8/layout/hierarchy2"/>
    <dgm:cxn modelId="{38DECA2A-8962-4ED2-8466-EE68AA302283}" type="presParOf" srcId="{46D6BFE9-E29D-41BF-83F8-5BB205C35FEA}" destId="{324FF224-8EFB-45AC-8C8E-1DD4E0C70C28}" srcOrd="0" destOrd="0" presId="urn:microsoft.com/office/officeart/2005/8/layout/hierarchy2"/>
    <dgm:cxn modelId="{2B19FABF-8190-4250-BB67-BEAED2982772}" type="presParOf" srcId="{46D6BFE9-E29D-41BF-83F8-5BB205C35FEA}" destId="{503F8F4B-8125-4C47-ABDC-65630943F947}" srcOrd="1" destOrd="0" presId="urn:microsoft.com/office/officeart/2005/8/layout/hierarchy2"/>
    <dgm:cxn modelId="{3374601E-BBBF-4BAA-84F6-6C21DD4DD11D}" type="presParOf" srcId="{E101215B-4F94-45B5-A6B7-FBE3C878C623}" destId="{FE54F17A-CD98-408F-A3DD-BB58AB974851}" srcOrd="2" destOrd="0" presId="urn:microsoft.com/office/officeart/2005/8/layout/hierarchy2"/>
    <dgm:cxn modelId="{D3FDB8E2-0B82-4232-811E-6F2D96EBAC21}" type="presParOf" srcId="{FE54F17A-CD98-408F-A3DD-BB58AB974851}" destId="{1C6B6E64-0629-4B59-9438-3DBD8D67482D}" srcOrd="0" destOrd="0" presId="urn:microsoft.com/office/officeart/2005/8/layout/hierarchy2"/>
    <dgm:cxn modelId="{B2BC7664-77EF-4C5A-B2F8-D0326D26FC8C}" type="presParOf" srcId="{E101215B-4F94-45B5-A6B7-FBE3C878C623}" destId="{84C1D51C-8109-4EB6-8359-EE9AF3A61975}" srcOrd="3" destOrd="0" presId="urn:microsoft.com/office/officeart/2005/8/layout/hierarchy2"/>
    <dgm:cxn modelId="{0E6066B4-7C66-43B5-956C-BA843F3F98BF}" type="presParOf" srcId="{84C1D51C-8109-4EB6-8359-EE9AF3A61975}" destId="{46C70FFE-58C7-44B6-9534-78AE6630A25F}" srcOrd="0" destOrd="0" presId="urn:microsoft.com/office/officeart/2005/8/layout/hierarchy2"/>
    <dgm:cxn modelId="{58401507-D54C-4C95-BEA2-F17B1C56CC1F}" type="presParOf" srcId="{84C1D51C-8109-4EB6-8359-EE9AF3A61975}" destId="{E9564DE2-F60C-47B7-B751-796FDE7A4F04}" srcOrd="1" destOrd="0" presId="urn:microsoft.com/office/officeart/2005/8/layout/hierarchy2"/>
    <dgm:cxn modelId="{2B3399C3-A843-43F4-B9EB-4B41BDDDEECB}" type="presParOf" srcId="{E9564DE2-F60C-47B7-B751-796FDE7A4F04}" destId="{3B5B8A55-5C86-4E1C-AC8E-30F09EEB0B57}" srcOrd="0" destOrd="0" presId="urn:microsoft.com/office/officeart/2005/8/layout/hierarchy2"/>
    <dgm:cxn modelId="{14191DFB-1C5F-4A48-83EE-011D8BDE4AEE}" type="presParOf" srcId="{3B5B8A55-5C86-4E1C-AC8E-30F09EEB0B57}" destId="{6FCD9327-9C95-4C7B-9F71-D62ACB3EE50F}" srcOrd="0" destOrd="0" presId="urn:microsoft.com/office/officeart/2005/8/layout/hierarchy2"/>
    <dgm:cxn modelId="{96DC9032-EA9D-4FBC-98D2-CD0C437B6E87}" type="presParOf" srcId="{E9564DE2-F60C-47B7-B751-796FDE7A4F04}" destId="{BD58A666-7FE5-4C58-B82A-BF2A6095C83E}" srcOrd="1" destOrd="0" presId="urn:microsoft.com/office/officeart/2005/8/layout/hierarchy2"/>
    <dgm:cxn modelId="{CA579AD4-994F-47B4-AB6A-42627C8A3F73}" type="presParOf" srcId="{BD58A666-7FE5-4C58-B82A-BF2A6095C83E}" destId="{3B10B5A9-5DD0-4AA9-9755-42729C0CC519}" srcOrd="0" destOrd="0" presId="urn:microsoft.com/office/officeart/2005/8/layout/hierarchy2"/>
    <dgm:cxn modelId="{6EF4FCB5-09EE-4DDF-8091-222CC9671D63}" type="presParOf" srcId="{BD58A666-7FE5-4C58-B82A-BF2A6095C83E}" destId="{08E2A927-26D9-4DBE-8A28-2E3C058FB7B4}" srcOrd="1" destOrd="0" presId="urn:microsoft.com/office/officeart/2005/8/layout/hierarchy2"/>
    <dgm:cxn modelId="{FBE6EFC1-D218-41CF-B56A-6C578F42BBF4}" type="presParOf" srcId="{E101215B-4F94-45B5-A6B7-FBE3C878C623}" destId="{A027D4E9-21FC-4F2F-89F1-5B29E1D83A4A}" srcOrd="4" destOrd="0" presId="urn:microsoft.com/office/officeart/2005/8/layout/hierarchy2"/>
    <dgm:cxn modelId="{B3C04CE9-B473-4D57-93C5-A7CEEC917D6B}" type="presParOf" srcId="{A027D4E9-21FC-4F2F-89F1-5B29E1D83A4A}" destId="{A75BA4EC-3622-4D40-9968-A40B36729F06}" srcOrd="0" destOrd="0" presId="urn:microsoft.com/office/officeart/2005/8/layout/hierarchy2"/>
    <dgm:cxn modelId="{838D1503-985F-4360-9BA2-F46BCC6E955C}" type="presParOf" srcId="{E101215B-4F94-45B5-A6B7-FBE3C878C623}" destId="{3BED12D5-0026-4CF7-A54D-36E298C3FE5A}" srcOrd="5" destOrd="0" presId="urn:microsoft.com/office/officeart/2005/8/layout/hierarchy2"/>
    <dgm:cxn modelId="{945306AC-617C-445F-9FCA-634AD7BF606A}" type="presParOf" srcId="{3BED12D5-0026-4CF7-A54D-36E298C3FE5A}" destId="{884C9E7F-ECD3-4BD0-8CE9-6C1E28F466ED}" srcOrd="0" destOrd="0" presId="urn:microsoft.com/office/officeart/2005/8/layout/hierarchy2"/>
    <dgm:cxn modelId="{0B7A0997-50CF-4DD0-A246-E11C3B49D205}" type="presParOf" srcId="{3BED12D5-0026-4CF7-A54D-36E298C3FE5A}" destId="{D2B6CC85-3220-446E-8959-63B8DA0AD73E}" srcOrd="1" destOrd="0" presId="urn:microsoft.com/office/officeart/2005/8/layout/hierarchy2"/>
    <dgm:cxn modelId="{FB94E7FC-0FD2-4392-BA19-06B5EF773781}" type="presParOf" srcId="{D2B6CC85-3220-446E-8959-63B8DA0AD73E}" destId="{8998FFE6-44DA-4EE8-8B48-18B3D1ED803F}" srcOrd="0" destOrd="0" presId="urn:microsoft.com/office/officeart/2005/8/layout/hierarchy2"/>
    <dgm:cxn modelId="{5AAA0590-D331-4C9E-AEB9-E1C2F6097F65}" type="presParOf" srcId="{8998FFE6-44DA-4EE8-8B48-18B3D1ED803F}" destId="{9C96A30A-4C56-4090-9DF2-29A5180364B5}" srcOrd="0" destOrd="0" presId="urn:microsoft.com/office/officeart/2005/8/layout/hierarchy2"/>
    <dgm:cxn modelId="{AF4FC56C-D4CA-4432-8E19-4C4DBA5CFC88}" type="presParOf" srcId="{D2B6CC85-3220-446E-8959-63B8DA0AD73E}" destId="{979A2844-8A2C-463D-BA74-1858AFA8D016}" srcOrd="1" destOrd="0" presId="urn:microsoft.com/office/officeart/2005/8/layout/hierarchy2"/>
    <dgm:cxn modelId="{916A5D2E-EF8C-4235-8835-9BC330488AC9}" type="presParOf" srcId="{979A2844-8A2C-463D-BA74-1858AFA8D016}" destId="{72093814-ADE2-4215-B947-A7B25D4DB09D}" srcOrd="0" destOrd="0" presId="urn:microsoft.com/office/officeart/2005/8/layout/hierarchy2"/>
    <dgm:cxn modelId="{7952A15C-74CB-4234-8A55-3D3169B5939A}" type="presParOf" srcId="{979A2844-8A2C-463D-BA74-1858AFA8D016}" destId="{2DE445A1-C98A-48A5-ACA0-184F24114A21}" srcOrd="1" destOrd="0" presId="urn:microsoft.com/office/officeart/2005/8/layout/hierarchy2"/>
    <dgm:cxn modelId="{DBA52B45-4648-45FC-8A8F-E010EFD139BA}" type="presParOf" srcId="{2DE445A1-C98A-48A5-ACA0-184F24114A21}" destId="{73B24EF7-BBB9-4599-9C69-C3ABBE6C90AB}" srcOrd="0" destOrd="0" presId="urn:microsoft.com/office/officeart/2005/8/layout/hierarchy2"/>
    <dgm:cxn modelId="{EF0C1121-65F2-4D8F-AC5D-B5D2EB022243}" type="presParOf" srcId="{73B24EF7-BBB9-4599-9C69-C3ABBE6C90AB}" destId="{9C9550EA-4AB4-4C44-885F-783C5D0D5CE1}" srcOrd="0" destOrd="0" presId="urn:microsoft.com/office/officeart/2005/8/layout/hierarchy2"/>
    <dgm:cxn modelId="{414ED229-A465-41FB-B3F8-DEC9C670EE9B}" type="presParOf" srcId="{2DE445A1-C98A-48A5-ACA0-184F24114A21}" destId="{A9E7EF1F-E1DC-4A1F-B11E-12DEA4C27375}" srcOrd="1" destOrd="0" presId="urn:microsoft.com/office/officeart/2005/8/layout/hierarchy2"/>
    <dgm:cxn modelId="{C441D935-F487-443F-BBBC-1CB01C2F6868}" type="presParOf" srcId="{A9E7EF1F-E1DC-4A1F-B11E-12DEA4C27375}" destId="{48584644-8C4F-4F63-8256-44956EB22595}" srcOrd="0" destOrd="0" presId="urn:microsoft.com/office/officeart/2005/8/layout/hierarchy2"/>
    <dgm:cxn modelId="{1CC2DB18-CFE8-4CA0-BDC1-B1293C58683F}" type="presParOf" srcId="{A9E7EF1F-E1DC-4A1F-B11E-12DEA4C27375}" destId="{913EF5DB-56F2-4BF1-9339-5AB1ACE6F0C8}" srcOrd="1" destOrd="0" presId="urn:microsoft.com/office/officeart/2005/8/layout/hierarchy2"/>
    <dgm:cxn modelId="{F0A42738-063B-4B2F-AABD-C8F0DAFBF632}" type="presParOf" srcId="{E101215B-4F94-45B5-A6B7-FBE3C878C623}" destId="{71280222-60CF-4332-9241-4E534B138E0A}" srcOrd="6" destOrd="0" presId="urn:microsoft.com/office/officeart/2005/8/layout/hierarchy2"/>
    <dgm:cxn modelId="{886963E9-8F6B-4398-B89E-6F00EB5B3151}" type="presParOf" srcId="{71280222-60CF-4332-9241-4E534B138E0A}" destId="{6D26E7B3-F2D7-4664-A5E8-4EFD5BE8FB8C}" srcOrd="0" destOrd="0" presId="urn:microsoft.com/office/officeart/2005/8/layout/hierarchy2"/>
    <dgm:cxn modelId="{F4550292-2B2D-4729-88B9-CFC3CE52188A}" type="presParOf" srcId="{E101215B-4F94-45B5-A6B7-FBE3C878C623}" destId="{6F057BA5-DC43-4D47-99D6-C72D46835CA2}" srcOrd="7" destOrd="0" presId="urn:microsoft.com/office/officeart/2005/8/layout/hierarchy2"/>
    <dgm:cxn modelId="{0091DAED-9A1D-41A0-ABB1-FB927B246EE7}" type="presParOf" srcId="{6F057BA5-DC43-4D47-99D6-C72D46835CA2}" destId="{F18D2368-1440-4938-914B-917E8A091D1F}" srcOrd="0" destOrd="0" presId="urn:microsoft.com/office/officeart/2005/8/layout/hierarchy2"/>
    <dgm:cxn modelId="{F3481D90-99DF-4640-86AD-B2C26EA07ADA}" type="presParOf" srcId="{6F057BA5-DC43-4D47-99D6-C72D46835CA2}" destId="{9BA90A87-3F39-4C8B-B8F5-ED75F917F46E}" srcOrd="1" destOrd="0" presId="urn:microsoft.com/office/officeart/2005/8/layout/hierarchy2"/>
    <dgm:cxn modelId="{6427889C-4C99-41B7-94FA-733B3C3A480B}" type="presParOf" srcId="{9BA90A87-3F39-4C8B-B8F5-ED75F917F46E}" destId="{B6F90E5D-8022-4B75-B4E0-63BD201CC841}" srcOrd="0" destOrd="0" presId="urn:microsoft.com/office/officeart/2005/8/layout/hierarchy2"/>
    <dgm:cxn modelId="{DE8BCC4E-636D-46F4-8620-B30D9260DC68}" type="presParOf" srcId="{B6F90E5D-8022-4B75-B4E0-63BD201CC841}" destId="{8CA3CA88-2754-4DF6-B5F3-8914D7CF19FF}" srcOrd="0" destOrd="0" presId="urn:microsoft.com/office/officeart/2005/8/layout/hierarchy2"/>
    <dgm:cxn modelId="{EA125023-7836-4A51-AB5A-4B1C9E9EC4B3}" type="presParOf" srcId="{9BA90A87-3F39-4C8B-B8F5-ED75F917F46E}" destId="{ED7920E7-9002-4FDA-AD5A-A233963771C2}" srcOrd="1" destOrd="0" presId="urn:microsoft.com/office/officeart/2005/8/layout/hierarchy2"/>
    <dgm:cxn modelId="{FCBEE50B-8561-4874-9EBF-818BED28F23F}" type="presParOf" srcId="{ED7920E7-9002-4FDA-AD5A-A233963771C2}" destId="{CEA8664A-CD58-4FA0-A6D3-DD6CC048CD65}" srcOrd="0" destOrd="0" presId="urn:microsoft.com/office/officeart/2005/8/layout/hierarchy2"/>
    <dgm:cxn modelId="{B215A942-32D7-4014-9262-3912FBEBED03}" type="presParOf" srcId="{ED7920E7-9002-4FDA-AD5A-A233963771C2}" destId="{226E4B14-D8E9-4FCB-A061-1C1C67304E0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C60B43-123E-4D96-8C6A-E1EA1B804992}" type="doc">
      <dgm:prSet loTypeId="urn:microsoft.com/office/officeart/2005/8/layout/hierarchy2" loCatId="hierarchy" qsTypeId="urn:microsoft.com/office/officeart/2005/8/quickstyle/simple3" qsCatId="simple" csTypeId="urn:microsoft.com/office/officeart/2005/8/colors/colorful1#1" csCatId="colorful" phldr="1"/>
      <dgm:spPr/>
      <dgm:t>
        <a:bodyPr/>
        <a:lstStyle/>
        <a:p>
          <a:endParaRPr lang="es-CO"/>
        </a:p>
      </dgm:t>
    </dgm:pt>
    <dgm:pt modelId="{8B6330BD-BE4C-4B16-93C0-CBDEE3889271}">
      <dgm:prSet phldrT="[Texto]" custT="1"/>
      <dgm:spPr>
        <a:solidFill>
          <a:srgbClr val="00B050"/>
        </a:solidFill>
      </dgm:spPr>
      <dgm:t>
        <a:bodyPr vert="vert270"/>
        <a:lstStyle/>
        <a:p>
          <a:r>
            <a:rPr lang="es-CO" sz="2000" b="1" dirty="0" smtClean="0">
              <a:solidFill>
                <a:schemeClr val="bg1"/>
              </a:solidFill>
            </a:rPr>
            <a:t>PROGRAMA  ESCOLAR DE </a:t>
          </a:r>
        </a:p>
        <a:p>
          <a:r>
            <a:rPr lang="es-CO" sz="2000" b="1" dirty="0" smtClean="0">
              <a:solidFill>
                <a:schemeClr val="bg1"/>
              </a:solidFill>
            </a:rPr>
            <a:t>CONVIVENCIA Y SEGURIDAD </a:t>
          </a:r>
        </a:p>
        <a:p>
          <a:r>
            <a:rPr lang="es-CO" sz="2000" b="1" dirty="0" smtClean="0">
              <a:solidFill>
                <a:schemeClr val="tx1"/>
              </a:solidFill>
            </a:rPr>
            <a:t>PECOS</a:t>
          </a:r>
          <a:endParaRPr lang="es-CO" sz="2000" b="1" dirty="0">
            <a:solidFill>
              <a:schemeClr val="tx1"/>
            </a:solidFill>
          </a:endParaRPr>
        </a:p>
      </dgm:t>
    </dgm:pt>
    <dgm:pt modelId="{93E0C7AA-36A5-406B-9726-C9B86B741897}" type="parTrans" cxnId="{B2724B42-F3E4-4135-ABF8-0514096385CB}">
      <dgm:prSet/>
      <dgm:spPr/>
      <dgm:t>
        <a:bodyPr/>
        <a:lstStyle/>
        <a:p>
          <a:endParaRPr lang="es-CO" sz="4000"/>
        </a:p>
      </dgm:t>
    </dgm:pt>
    <dgm:pt modelId="{8E009F68-36E5-40B0-9F85-76A750A48070}" type="sibTrans" cxnId="{B2724B42-F3E4-4135-ABF8-0514096385CB}">
      <dgm:prSet/>
      <dgm:spPr/>
      <dgm:t>
        <a:bodyPr/>
        <a:lstStyle/>
        <a:p>
          <a:endParaRPr lang="es-CO" sz="4000"/>
        </a:p>
      </dgm:t>
    </dgm:pt>
    <dgm:pt modelId="{B34AF6FC-3B51-4875-BAFE-640BD9E405F2}">
      <dgm:prSet phldrT="[Texto]" custT="1"/>
      <dgm:spPr>
        <a:solidFill>
          <a:srgbClr val="92D050"/>
        </a:solidFill>
      </dgm:spPr>
      <dgm:t>
        <a:bodyPr/>
        <a:lstStyle/>
        <a:p>
          <a:r>
            <a:rPr lang="es-CO" sz="1800" b="1" cap="small" baseline="0" dirty="0" smtClean="0"/>
            <a:t>COMPONENTE PEDAGÓGICO</a:t>
          </a:r>
        </a:p>
      </dgm:t>
    </dgm:pt>
    <dgm:pt modelId="{84CABA4C-866F-40A6-B145-C7722F5EDE36}" type="parTrans" cxnId="{78D95426-3259-40ED-84DA-44B0A5DD653D}">
      <dgm:prSet custT="1"/>
      <dgm:spPr/>
      <dgm:t>
        <a:bodyPr/>
        <a:lstStyle/>
        <a:p>
          <a:endParaRPr lang="es-CO" sz="1050"/>
        </a:p>
      </dgm:t>
    </dgm:pt>
    <dgm:pt modelId="{A2D20C80-5358-4974-8F6C-3AF6E568A5A5}" type="sibTrans" cxnId="{78D95426-3259-40ED-84DA-44B0A5DD653D}">
      <dgm:prSet/>
      <dgm:spPr/>
      <dgm:t>
        <a:bodyPr/>
        <a:lstStyle/>
        <a:p>
          <a:endParaRPr lang="es-CO" sz="4000"/>
        </a:p>
      </dgm:t>
    </dgm:pt>
    <dgm:pt modelId="{370B7F10-7290-4C8D-BC76-823DDE5996BC}">
      <dgm:prSet phldrT="[Texto]" custT="1"/>
      <dgm:spPr>
        <a:solidFill>
          <a:schemeClr val="accent6">
            <a:lumMod val="40000"/>
            <a:lumOff val="60000"/>
          </a:schemeClr>
        </a:solidFill>
      </dgm:spPr>
      <dgm:t>
        <a:bodyPr/>
        <a:lstStyle/>
        <a:p>
          <a:r>
            <a:rPr lang="es-CO" sz="1400" dirty="0" smtClean="0"/>
            <a:t>Civismo y urbanidad. Derechos Humanos. Conciliación. Prevención del delito e historia regional .</a:t>
          </a:r>
          <a:endParaRPr lang="es-CO" sz="1400" b="1" dirty="0" smtClean="0"/>
        </a:p>
      </dgm:t>
    </dgm:pt>
    <dgm:pt modelId="{5D579A51-63E8-4119-AFDF-6A7F785A13C7}" type="parTrans" cxnId="{DEE04BF1-D3EE-4902-B214-F9DDE535F3A8}">
      <dgm:prSet custT="1"/>
      <dgm:spPr>
        <a:solidFill>
          <a:schemeClr val="accent6">
            <a:lumMod val="40000"/>
            <a:lumOff val="60000"/>
          </a:schemeClr>
        </a:solidFill>
        <a:ln>
          <a:solidFill>
            <a:schemeClr val="accent6">
              <a:lumMod val="60000"/>
              <a:lumOff val="40000"/>
            </a:schemeClr>
          </a:solidFill>
        </a:ln>
      </dgm:spPr>
      <dgm:t>
        <a:bodyPr/>
        <a:lstStyle/>
        <a:p>
          <a:endParaRPr lang="es-CO" sz="1050"/>
        </a:p>
      </dgm:t>
    </dgm:pt>
    <dgm:pt modelId="{3A0988AE-A991-49DE-B558-6A27C2E2D082}" type="sibTrans" cxnId="{DEE04BF1-D3EE-4902-B214-F9DDE535F3A8}">
      <dgm:prSet/>
      <dgm:spPr/>
      <dgm:t>
        <a:bodyPr/>
        <a:lstStyle/>
        <a:p>
          <a:endParaRPr lang="es-CO" sz="4000"/>
        </a:p>
      </dgm:t>
    </dgm:pt>
    <dgm:pt modelId="{C4F75EC7-C9BE-4539-BF50-7DAA25941444}">
      <dgm:prSet phldrT="[Texto]" custT="1"/>
      <dgm:spPr/>
      <dgm:t>
        <a:bodyPr/>
        <a:lstStyle/>
        <a:p>
          <a:r>
            <a:rPr lang="es-CO" sz="1200" b="1" dirty="0" smtClean="0"/>
            <a:t>PLAN</a:t>
          </a:r>
          <a:r>
            <a:rPr lang="es-CO" sz="1200" b="1" baseline="0" dirty="0" smtClean="0"/>
            <a:t> CURRICULAR EN EL MARCO DE LAS COMPETENCIAS CIUDADANAS</a:t>
          </a:r>
          <a:endParaRPr lang="es-CO" sz="1200" b="1" dirty="0" smtClean="0"/>
        </a:p>
      </dgm:t>
    </dgm:pt>
    <dgm:pt modelId="{97FAC9DF-8640-43D8-B259-7F12ADE7A154}" type="parTrans" cxnId="{B44605E0-3B06-494D-9C9A-9E877CFB1FA2}">
      <dgm:prSet custT="1"/>
      <dgm:spPr/>
      <dgm:t>
        <a:bodyPr/>
        <a:lstStyle/>
        <a:p>
          <a:endParaRPr lang="es-CO" sz="1100"/>
        </a:p>
      </dgm:t>
    </dgm:pt>
    <dgm:pt modelId="{275D6F43-C8C5-49C7-B88B-F299C502F1D8}" type="sibTrans" cxnId="{B44605E0-3B06-494D-9C9A-9E877CFB1FA2}">
      <dgm:prSet/>
      <dgm:spPr/>
      <dgm:t>
        <a:bodyPr/>
        <a:lstStyle/>
        <a:p>
          <a:endParaRPr lang="es-CO" sz="4000"/>
        </a:p>
      </dgm:t>
    </dgm:pt>
    <dgm:pt modelId="{684C518E-25BA-41BE-B2DD-8B506F7EC754}">
      <dgm:prSet phldrT="[Texto]" custT="1"/>
      <dgm:spPr/>
      <dgm:t>
        <a:bodyPr/>
        <a:lstStyle/>
        <a:p>
          <a:r>
            <a:rPr lang="en-US" sz="1400" b="1" dirty="0" smtClean="0"/>
            <a:t>Participación de las Familias en la Gestión de los Establecimientos  Educativos</a:t>
          </a:r>
          <a:endParaRPr lang="es-CO" sz="1400" b="1" dirty="0"/>
        </a:p>
      </dgm:t>
    </dgm:pt>
    <dgm:pt modelId="{1F50718A-27BA-4258-93E1-9B772B90D492}" type="parTrans" cxnId="{64CDCC88-BE22-49CA-B950-B39679F7DD6C}">
      <dgm:prSet custT="1"/>
      <dgm:spPr/>
      <dgm:t>
        <a:bodyPr/>
        <a:lstStyle/>
        <a:p>
          <a:endParaRPr lang="es-CO" sz="1100"/>
        </a:p>
      </dgm:t>
    </dgm:pt>
    <dgm:pt modelId="{19CD50EA-E08A-425D-B48B-4E08BF3BC819}" type="sibTrans" cxnId="{64CDCC88-BE22-49CA-B950-B39679F7DD6C}">
      <dgm:prSet/>
      <dgm:spPr/>
      <dgm:t>
        <a:bodyPr/>
        <a:lstStyle/>
        <a:p>
          <a:endParaRPr lang="es-CO" sz="4000"/>
        </a:p>
      </dgm:t>
    </dgm:pt>
    <dgm:pt modelId="{B780FD1F-F4DB-4DFA-B09C-75D9EFB884A9}">
      <dgm:prSet phldrT="[Texto]" custT="1"/>
      <dgm:spPr>
        <a:solidFill>
          <a:schemeClr val="accent6">
            <a:lumMod val="40000"/>
            <a:lumOff val="60000"/>
          </a:schemeClr>
        </a:solidFill>
      </dgm:spPr>
      <dgm:t>
        <a:bodyPr/>
        <a:lstStyle/>
        <a:p>
          <a:r>
            <a:rPr lang="es-CO" sz="1400" b="0" dirty="0" smtClean="0"/>
            <a:t>Fundación Alberto MERANI</a:t>
          </a:r>
          <a:endParaRPr lang="es-CO" sz="1400" b="0" dirty="0"/>
        </a:p>
      </dgm:t>
    </dgm:pt>
    <dgm:pt modelId="{8D647BBE-4798-4457-A262-AB3064382F36}" type="parTrans" cxnId="{AB34839D-91C1-4DA6-A8B4-D512E21F7F77}">
      <dgm:prSet custT="1"/>
      <dgm:spPr>
        <a:solidFill>
          <a:schemeClr val="accent6">
            <a:lumMod val="40000"/>
            <a:lumOff val="60000"/>
          </a:schemeClr>
        </a:solidFill>
        <a:ln>
          <a:solidFill>
            <a:schemeClr val="accent6">
              <a:lumMod val="60000"/>
              <a:lumOff val="40000"/>
            </a:schemeClr>
          </a:solidFill>
        </a:ln>
      </dgm:spPr>
      <dgm:t>
        <a:bodyPr/>
        <a:lstStyle/>
        <a:p>
          <a:endParaRPr lang="es-CO" sz="1050"/>
        </a:p>
      </dgm:t>
    </dgm:pt>
    <dgm:pt modelId="{EE4477B3-1EA6-44D5-9E55-EBF79AB4CC9E}" type="sibTrans" cxnId="{AB34839D-91C1-4DA6-A8B4-D512E21F7F77}">
      <dgm:prSet/>
      <dgm:spPr/>
      <dgm:t>
        <a:bodyPr/>
        <a:lstStyle/>
        <a:p>
          <a:endParaRPr lang="es-CO" sz="4000"/>
        </a:p>
      </dgm:t>
    </dgm:pt>
    <dgm:pt modelId="{9A94423A-D150-484F-BC3D-F13D71A8385E}">
      <dgm:prSet custT="1"/>
      <dgm:spPr>
        <a:solidFill>
          <a:schemeClr val="accent6">
            <a:lumMod val="40000"/>
            <a:lumOff val="60000"/>
          </a:schemeClr>
        </a:solidFill>
      </dgm:spPr>
      <dgm:t>
        <a:bodyPr/>
        <a:lstStyle/>
        <a:p>
          <a:pPr algn="just"/>
          <a:r>
            <a:rPr lang="es-CO" sz="1400" b="0" dirty="0" smtClean="0"/>
            <a:t>.Formación bimodal en competencias ciudadanas con rede@prender del MEN.</a:t>
          </a:r>
        </a:p>
        <a:p>
          <a:pPr algn="just"/>
          <a:endParaRPr lang="es-CO" sz="1400" b="0" dirty="0" smtClean="0"/>
        </a:p>
        <a:p>
          <a:pPr algn="just"/>
          <a:r>
            <a:rPr lang="es-CO" sz="1400" b="0" dirty="0" smtClean="0"/>
            <a:t>.Diplomatura en competencias ciudadanas, centrada en estrategias pedagógicas institucionales y de aula para el tratamiento de la agresión y la convivencia escolar, concretada en la construcción del plan curricular de convivencia y seguridad para los establecimientos educativos del Municipio.  </a:t>
          </a:r>
          <a:endParaRPr lang="es-CO" sz="1400" b="0" dirty="0"/>
        </a:p>
      </dgm:t>
    </dgm:pt>
    <dgm:pt modelId="{59B5CE8C-1DCF-4675-81E8-202633D2B987}" type="parTrans" cxnId="{F5F765D4-11B5-4665-BA39-FB043925C175}">
      <dgm:prSet/>
      <dgm:spPr>
        <a:ln>
          <a:solidFill>
            <a:schemeClr val="accent6">
              <a:lumMod val="40000"/>
              <a:lumOff val="60000"/>
            </a:schemeClr>
          </a:solidFill>
        </a:ln>
      </dgm:spPr>
      <dgm:t>
        <a:bodyPr/>
        <a:lstStyle/>
        <a:p>
          <a:endParaRPr lang="es-CO"/>
        </a:p>
      </dgm:t>
    </dgm:pt>
    <dgm:pt modelId="{F0D4F7FE-1093-4994-A086-96438C6BBFAA}" type="sibTrans" cxnId="{F5F765D4-11B5-4665-BA39-FB043925C175}">
      <dgm:prSet/>
      <dgm:spPr/>
      <dgm:t>
        <a:bodyPr/>
        <a:lstStyle/>
        <a:p>
          <a:endParaRPr lang="es-CO"/>
        </a:p>
      </dgm:t>
    </dgm:pt>
    <dgm:pt modelId="{066C9617-89C3-4676-B70F-502970C6D876}">
      <dgm:prSet phldrT="[Texto]" custT="1"/>
      <dgm:spPr/>
      <dgm:t>
        <a:bodyPr/>
        <a:lstStyle/>
        <a:p>
          <a:r>
            <a:rPr lang="es-CO" sz="1200" b="1" dirty="0" smtClean="0"/>
            <a:t>FORMACIÓN</a:t>
          </a:r>
          <a:r>
            <a:rPr lang="es-CO" sz="1200" b="1" baseline="0" dirty="0" smtClean="0"/>
            <a:t> A DOCENTES</a:t>
          </a:r>
          <a:endParaRPr lang="es-CO" sz="1200" b="1" dirty="0"/>
        </a:p>
      </dgm:t>
    </dgm:pt>
    <dgm:pt modelId="{B2AB4DCF-6736-418D-AFFB-8525981F187A}" type="sibTrans" cxnId="{1C6E8CAF-637F-4499-82A5-AE13DE29CEA7}">
      <dgm:prSet/>
      <dgm:spPr/>
      <dgm:t>
        <a:bodyPr/>
        <a:lstStyle/>
        <a:p>
          <a:endParaRPr lang="es-CO" sz="4000"/>
        </a:p>
      </dgm:t>
    </dgm:pt>
    <dgm:pt modelId="{D7123D66-9077-48FD-B77D-1ECFD20F96BE}" type="parTrans" cxnId="{1C6E8CAF-637F-4499-82A5-AE13DE29CEA7}">
      <dgm:prSet custT="1"/>
      <dgm:spPr/>
      <dgm:t>
        <a:bodyPr/>
        <a:lstStyle/>
        <a:p>
          <a:endParaRPr lang="es-CO" sz="1050"/>
        </a:p>
      </dgm:t>
    </dgm:pt>
    <dgm:pt modelId="{68575747-E4D3-4F00-A617-B22602AE5A4A}" type="pres">
      <dgm:prSet presAssocID="{77C60B43-123E-4D96-8C6A-E1EA1B804992}" presName="diagram" presStyleCnt="0">
        <dgm:presLayoutVars>
          <dgm:chPref val="1"/>
          <dgm:dir/>
          <dgm:animOne val="branch"/>
          <dgm:animLvl val="lvl"/>
          <dgm:resizeHandles val="exact"/>
        </dgm:presLayoutVars>
      </dgm:prSet>
      <dgm:spPr/>
      <dgm:t>
        <a:bodyPr/>
        <a:lstStyle/>
        <a:p>
          <a:endParaRPr lang="es-CO"/>
        </a:p>
      </dgm:t>
    </dgm:pt>
    <dgm:pt modelId="{10A34F8D-91D3-4A4E-BA0E-8FDCA1E4B40C}" type="pres">
      <dgm:prSet presAssocID="{8B6330BD-BE4C-4B16-93C0-CBDEE3889271}" presName="root1" presStyleCnt="0"/>
      <dgm:spPr/>
    </dgm:pt>
    <dgm:pt modelId="{4D356165-9DF7-4C13-8666-94C0B67E10C0}" type="pres">
      <dgm:prSet presAssocID="{8B6330BD-BE4C-4B16-93C0-CBDEE3889271}" presName="LevelOneTextNode" presStyleLbl="node0" presStyleIdx="0" presStyleCnt="1" custScaleX="85349" custScaleY="758705" custLinFactNeighborX="25132">
        <dgm:presLayoutVars>
          <dgm:chPref val="3"/>
        </dgm:presLayoutVars>
      </dgm:prSet>
      <dgm:spPr/>
      <dgm:t>
        <a:bodyPr/>
        <a:lstStyle/>
        <a:p>
          <a:endParaRPr lang="es-CO"/>
        </a:p>
      </dgm:t>
    </dgm:pt>
    <dgm:pt modelId="{D915A508-B303-4BE7-A83B-D7CBE41B1B41}" type="pres">
      <dgm:prSet presAssocID="{8B6330BD-BE4C-4B16-93C0-CBDEE3889271}" presName="level2hierChild" presStyleCnt="0"/>
      <dgm:spPr/>
    </dgm:pt>
    <dgm:pt modelId="{687F5DEA-6306-4B9B-99D3-B73AB6214901}" type="pres">
      <dgm:prSet presAssocID="{84CABA4C-866F-40A6-B145-C7722F5EDE36}" presName="conn2-1" presStyleLbl="parChTrans1D2" presStyleIdx="0" presStyleCnt="1"/>
      <dgm:spPr/>
      <dgm:t>
        <a:bodyPr/>
        <a:lstStyle/>
        <a:p>
          <a:endParaRPr lang="es-CO"/>
        </a:p>
      </dgm:t>
    </dgm:pt>
    <dgm:pt modelId="{9A4A4D05-960B-45C7-A402-CA55F0CD49FF}" type="pres">
      <dgm:prSet presAssocID="{84CABA4C-866F-40A6-B145-C7722F5EDE36}" presName="connTx" presStyleLbl="parChTrans1D2" presStyleIdx="0" presStyleCnt="1"/>
      <dgm:spPr/>
      <dgm:t>
        <a:bodyPr/>
        <a:lstStyle/>
        <a:p>
          <a:endParaRPr lang="es-CO"/>
        </a:p>
      </dgm:t>
    </dgm:pt>
    <dgm:pt modelId="{FC34D818-E932-4939-9311-A137D861E939}" type="pres">
      <dgm:prSet presAssocID="{B34AF6FC-3B51-4875-BAFE-640BD9E405F2}" presName="root2" presStyleCnt="0"/>
      <dgm:spPr/>
    </dgm:pt>
    <dgm:pt modelId="{F20A8645-5E1C-4D1C-93BD-C3775D6A45DF}" type="pres">
      <dgm:prSet presAssocID="{B34AF6FC-3B51-4875-BAFE-640BD9E405F2}" presName="LevelTwoTextNode" presStyleLbl="node2" presStyleIdx="0" presStyleCnt="1" custScaleX="128017" custScaleY="196482">
        <dgm:presLayoutVars>
          <dgm:chPref val="3"/>
        </dgm:presLayoutVars>
      </dgm:prSet>
      <dgm:spPr/>
      <dgm:t>
        <a:bodyPr/>
        <a:lstStyle/>
        <a:p>
          <a:endParaRPr lang="es-CO"/>
        </a:p>
      </dgm:t>
    </dgm:pt>
    <dgm:pt modelId="{E101215B-4F94-45B5-A6B7-FBE3C878C623}" type="pres">
      <dgm:prSet presAssocID="{B34AF6FC-3B51-4875-BAFE-640BD9E405F2}" presName="level3hierChild" presStyleCnt="0"/>
      <dgm:spPr/>
    </dgm:pt>
    <dgm:pt modelId="{CEB3E9D2-783A-44F0-83F5-C9E621827DCE}" type="pres">
      <dgm:prSet presAssocID="{97FAC9DF-8640-43D8-B259-7F12ADE7A154}" presName="conn2-1" presStyleLbl="parChTrans1D3" presStyleIdx="0" presStyleCnt="3"/>
      <dgm:spPr/>
      <dgm:t>
        <a:bodyPr/>
        <a:lstStyle/>
        <a:p>
          <a:endParaRPr lang="es-CO"/>
        </a:p>
      </dgm:t>
    </dgm:pt>
    <dgm:pt modelId="{912C68DA-CB57-459E-8084-ACAE92695F96}" type="pres">
      <dgm:prSet presAssocID="{97FAC9DF-8640-43D8-B259-7F12ADE7A154}" presName="connTx" presStyleLbl="parChTrans1D3" presStyleIdx="0" presStyleCnt="3"/>
      <dgm:spPr/>
      <dgm:t>
        <a:bodyPr/>
        <a:lstStyle/>
        <a:p>
          <a:endParaRPr lang="es-CO"/>
        </a:p>
      </dgm:t>
    </dgm:pt>
    <dgm:pt modelId="{FE7BDA3F-8B1C-4AF3-990C-25E947D6B533}" type="pres">
      <dgm:prSet presAssocID="{C4F75EC7-C9BE-4539-BF50-7DAA25941444}" presName="root2" presStyleCnt="0"/>
      <dgm:spPr/>
    </dgm:pt>
    <dgm:pt modelId="{6233B170-856A-4316-8BE6-93AC52940A2B}" type="pres">
      <dgm:prSet presAssocID="{C4F75EC7-C9BE-4539-BF50-7DAA25941444}" presName="LevelTwoTextNode" presStyleLbl="node3" presStyleIdx="0" presStyleCnt="3" custScaleX="109793" custScaleY="170287" custLinFactNeighborX="-927" custLinFactNeighborY="-52742">
        <dgm:presLayoutVars>
          <dgm:chPref val="3"/>
        </dgm:presLayoutVars>
      </dgm:prSet>
      <dgm:spPr/>
      <dgm:t>
        <a:bodyPr/>
        <a:lstStyle/>
        <a:p>
          <a:endParaRPr lang="es-CO"/>
        </a:p>
      </dgm:t>
    </dgm:pt>
    <dgm:pt modelId="{34617C25-8391-4A61-9441-DDA4198C55F0}" type="pres">
      <dgm:prSet presAssocID="{C4F75EC7-C9BE-4539-BF50-7DAA25941444}" presName="level3hierChild" presStyleCnt="0"/>
      <dgm:spPr/>
    </dgm:pt>
    <dgm:pt modelId="{C27EDCA5-4583-4CBF-B6FA-2EF3481C0AC3}" type="pres">
      <dgm:prSet presAssocID="{5D579A51-63E8-4119-AFDF-6A7F785A13C7}" presName="conn2-1" presStyleLbl="parChTrans1D4" presStyleIdx="0" presStyleCnt="3"/>
      <dgm:spPr/>
      <dgm:t>
        <a:bodyPr/>
        <a:lstStyle/>
        <a:p>
          <a:endParaRPr lang="es-CO"/>
        </a:p>
      </dgm:t>
    </dgm:pt>
    <dgm:pt modelId="{B358A052-3FAB-42F6-B1FC-E47C462AB3B1}" type="pres">
      <dgm:prSet presAssocID="{5D579A51-63E8-4119-AFDF-6A7F785A13C7}" presName="connTx" presStyleLbl="parChTrans1D4" presStyleIdx="0" presStyleCnt="3"/>
      <dgm:spPr/>
      <dgm:t>
        <a:bodyPr/>
        <a:lstStyle/>
        <a:p>
          <a:endParaRPr lang="es-CO"/>
        </a:p>
      </dgm:t>
    </dgm:pt>
    <dgm:pt modelId="{46D6BFE9-E29D-41BF-83F8-5BB205C35FEA}" type="pres">
      <dgm:prSet presAssocID="{370B7F10-7290-4C8D-BC76-823DDE5996BC}" presName="root2" presStyleCnt="0"/>
      <dgm:spPr/>
    </dgm:pt>
    <dgm:pt modelId="{324FF224-8EFB-45AC-8C8E-1DD4E0C70C28}" type="pres">
      <dgm:prSet presAssocID="{370B7F10-7290-4C8D-BC76-823DDE5996BC}" presName="LevelTwoTextNode" presStyleLbl="node4" presStyleIdx="0" presStyleCnt="3" custScaleX="218701" custScaleY="142917" custLinFactNeighborX="52238" custLinFactNeighborY="-65322">
        <dgm:presLayoutVars>
          <dgm:chPref val="3"/>
        </dgm:presLayoutVars>
      </dgm:prSet>
      <dgm:spPr/>
      <dgm:t>
        <a:bodyPr/>
        <a:lstStyle/>
        <a:p>
          <a:endParaRPr lang="es-CO"/>
        </a:p>
      </dgm:t>
    </dgm:pt>
    <dgm:pt modelId="{503F8F4B-8125-4C47-ABDC-65630943F947}" type="pres">
      <dgm:prSet presAssocID="{370B7F10-7290-4C8D-BC76-823DDE5996BC}" presName="level3hierChild" presStyleCnt="0"/>
      <dgm:spPr/>
    </dgm:pt>
    <dgm:pt modelId="{FE54F17A-CD98-408F-A3DD-BB58AB974851}" type="pres">
      <dgm:prSet presAssocID="{D7123D66-9077-48FD-B77D-1ECFD20F96BE}" presName="conn2-1" presStyleLbl="parChTrans1D3" presStyleIdx="1" presStyleCnt="3"/>
      <dgm:spPr/>
      <dgm:t>
        <a:bodyPr/>
        <a:lstStyle/>
        <a:p>
          <a:endParaRPr lang="es-CO"/>
        </a:p>
      </dgm:t>
    </dgm:pt>
    <dgm:pt modelId="{1C6B6E64-0629-4B59-9438-3DBD8D67482D}" type="pres">
      <dgm:prSet presAssocID="{D7123D66-9077-48FD-B77D-1ECFD20F96BE}" presName="connTx" presStyleLbl="parChTrans1D3" presStyleIdx="1" presStyleCnt="3"/>
      <dgm:spPr/>
      <dgm:t>
        <a:bodyPr/>
        <a:lstStyle/>
        <a:p>
          <a:endParaRPr lang="es-CO"/>
        </a:p>
      </dgm:t>
    </dgm:pt>
    <dgm:pt modelId="{84C1D51C-8109-4EB6-8359-EE9AF3A61975}" type="pres">
      <dgm:prSet presAssocID="{066C9617-89C3-4676-B70F-502970C6D876}" presName="root2" presStyleCnt="0"/>
      <dgm:spPr/>
    </dgm:pt>
    <dgm:pt modelId="{46C70FFE-58C7-44B6-9534-78AE6630A25F}" type="pres">
      <dgm:prSet presAssocID="{066C9617-89C3-4676-B70F-502970C6D876}" presName="LevelTwoTextNode" presStyleLbl="node3" presStyleIdx="1" presStyleCnt="3" custLinFactNeighborX="4387" custLinFactNeighborY="-56183">
        <dgm:presLayoutVars>
          <dgm:chPref val="3"/>
        </dgm:presLayoutVars>
      </dgm:prSet>
      <dgm:spPr/>
      <dgm:t>
        <a:bodyPr/>
        <a:lstStyle/>
        <a:p>
          <a:endParaRPr lang="es-CO"/>
        </a:p>
      </dgm:t>
    </dgm:pt>
    <dgm:pt modelId="{E9564DE2-F60C-47B7-B751-796FDE7A4F04}" type="pres">
      <dgm:prSet presAssocID="{066C9617-89C3-4676-B70F-502970C6D876}" presName="level3hierChild" presStyleCnt="0"/>
      <dgm:spPr/>
    </dgm:pt>
    <dgm:pt modelId="{3B5B8A55-5C86-4E1C-AC8E-30F09EEB0B57}" type="pres">
      <dgm:prSet presAssocID="{59B5CE8C-1DCF-4675-81E8-202633D2B987}" presName="conn2-1" presStyleLbl="parChTrans1D4" presStyleIdx="1" presStyleCnt="3"/>
      <dgm:spPr/>
      <dgm:t>
        <a:bodyPr/>
        <a:lstStyle/>
        <a:p>
          <a:endParaRPr lang="es-CO"/>
        </a:p>
      </dgm:t>
    </dgm:pt>
    <dgm:pt modelId="{6FCD9327-9C95-4C7B-9F71-D62ACB3EE50F}" type="pres">
      <dgm:prSet presAssocID="{59B5CE8C-1DCF-4675-81E8-202633D2B987}" presName="connTx" presStyleLbl="parChTrans1D4" presStyleIdx="1" presStyleCnt="3"/>
      <dgm:spPr/>
      <dgm:t>
        <a:bodyPr/>
        <a:lstStyle/>
        <a:p>
          <a:endParaRPr lang="es-CO"/>
        </a:p>
      </dgm:t>
    </dgm:pt>
    <dgm:pt modelId="{BD58A666-7FE5-4C58-B82A-BF2A6095C83E}" type="pres">
      <dgm:prSet presAssocID="{9A94423A-D150-484F-BC3D-F13D71A8385E}" presName="root2" presStyleCnt="0"/>
      <dgm:spPr/>
    </dgm:pt>
    <dgm:pt modelId="{3B10B5A9-5DD0-4AA9-9755-42729C0CC519}" type="pres">
      <dgm:prSet presAssocID="{9A94423A-D150-484F-BC3D-F13D71A8385E}" presName="LevelTwoTextNode" presStyleLbl="node4" presStyleIdx="1" presStyleCnt="3" custScaleX="287825" custScaleY="360601" custLinFactNeighborX="6158" custLinFactNeighborY="-41855">
        <dgm:presLayoutVars>
          <dgm:chPref val="3"/>
        </dgm:presLayoutVars>
      </dgm:prSet>
      <dgm:spPr/>
      <dgm:t>
        <a:bodyPr/>
        <a:lstStyle/>
        <a:p>
          <a:endParaRPr lang="es-CO"/>
        </a:p>
      </dgm:t>
    </dgm:pt>
    <dgm:pt modelId="{08E2A927-26D9-4DBE-8A28-2E3C058FB7B4}" type="pres">
      <dgm:prSet presAssocID="{9A94423A-D150-484F-BC3D-F13D71A8385E}" presName="level3hierChild" presStyleCnt="0"/>
      <dgm:spPr/>
    </dgm:pt>
    <dgm:pt modelId="{A027D4E9-21FC-4F2F-89F1-5B29E1D83A4A}" type="pres">
      <dgm:prSet presAssocID="{1F50718A-27BA-4258-93E1-9B772B90D492}" presName="conn2-1" presStyleLbl="parChTrans1D3" presStyleIdx="2" presStyleCnt="3"/>
      <dgm:spPr/>
      <dgm:t>
        <a:bodyPr/>
        <a:lstStyle/>
        <a:p>
          <a:endParaRPr lang="es-CO"/>
        </a:p>
      </dgm:t>
    </dgm:pt>
    <dgm:pt modelId="{A75BA4EC-3622-4D40-9968-A40B36729F06}" type="pres">
      <dgm:prSet presAssocID="{1F50718A-27BA-4258-93E1-9B772B90D492}" presName="connTx" presStyleLbl="parChTrans1D3" presStyleIdx="2" presStyleCnt="3"/>
      <dgm:spPr/>
      <dgm:t>
        <a:bodyPr/>
        <a:lstStyle/>
        <a:p>
          <a:endParaRPr lang="es-CO"/>
        </a:p>
      </dgm:t>
    </dgm:pt>
    <dgm:pt modelId="{3BED12D5-0026-4CF7-A54D-36E298C3FE5A}" type="pres">
      <dgm:prSet presAssocID="{684C518E-25BA-41BE-B2DD-8B506F7EC754}" presName="root2" presStyleCnt="0"/>
      <dgm:spPr/>
    </dgm:pt>
    <dgm:pt modelId="{884C9E7F-ECD3-4BD0-8CE9-6C1E28F466ED}" type="pres">
      <dgm:prSet presAssocID="{684C518E-25BA-41BE-B2DD-8B506F7EC754}" presName="LevelTwoTextNode" presStyleLbl="node3" presStyleIdx="2" presStyleCnt="3" custScaleX="142387" custScaleY="218174" custLinFactNeighborX="10671" custLinFactNeighborY="-23138">
        <dgm:presLayoutVars>
          <dgm:chPref val="3"/>
        </dgm:presLayoutVars>
      </dgm:prSet>
      <dgm:spPr/>
      <dgm:t>
        <a:bodyPr/>
        <a:lstStyle/>
        <a:p>
          <a:endParaRPr lang="es-CO"/>
        </a:p>
      </dgm:t>
    </dgm:pt>
    <dgm:pt modelId="{D2B6CC85-3220-446E-8959-63B8DA0AD73E}" type="pres">
      <dgm:prSet presAssocID="{684C518E-25BA-41BE-B2DD-8B506F7EC754}" presName="level3hierChild" presStyleCnt="0"/>
      <dgm:spPr/>
    </dgm:pt>
    <dgm:pt modelId="{8998FFE6-44DA-4EE8-8B48-18B3D1ED803F}" type="pres">
      <dgm:prSet presAssocID="{8D647BBE-4798-4457-A262-AB3064382F36}" presName="conn2-1" presStyleLbl="parChTrans1D4" presStyleIdx="2" presStyleCnt="3"/>
      <dgm:spPr/>
      <dgm:t>
        <a:bodyPr/>
        <a:lstStyle/>
        <a:p>
          <a:endParaRPr lang="es-CO"/>
        </a:p>
      </dgm:t>
    </dgm:pt>
    <dgm:pt modelId="{9C96A30A-4C56-4090-9DF2-29A5180364B5}" type="pres">
      <dgm:prSet presAssocID="{8D647BBE-4798-4457-A262-AB3064382F36}" presName="connTx" presStyleLbl="parChTrans1D4" presStyleIdx="2" presStyleCnt="3"/>
      <dgm:spPr/>
      <dgm:t>
        <a:bodyPr/>
        <a:lstStyle/>
        <a:p>
          <a:endParaRPr lang="es-CO"/>
        </a:p>
      </dgm:t>
    </dgm:pt>
    <dgm:pt modelId="{979A2844-8A2C-463D-BA74-1858AFA8D016}" type="pres">
      <dgm:prSet presAssocID="{B780FD1F-F4DB-4DFA-B09C-75D9EFB884A9}" presName="root2" presStyleCnt="0"/>
      <dgm:spPr/>
    </dgm:pt>
    <dgm:pt modelId="{72093814-ADE2-4215-B947-A7B25D4DB09D}" type="pres">
      <dgm:prSet presAssocID="{B780FD1F-F4DB-4DFA-B09C-75D9EFB884A9}" presName="LevelTwoTextNode" presStyleLbl="node4" presStyleIdx="2" presStyleCnt="3" custLinFactNeighborX="13845" custLinFactNeighborY="-24237">
        <dgm:presLayoutVars>
          <dgm:chPref val="3"/>
        </dgm:presLayoutVars>
      </dgm:prSet>
      <dgm:spPr/>
      <dgm:t>
        <a:bodyPr/>
        <a:lstStyle/>
        <a:p>
          <a:endParaRPr lang="es-CO"/>
        </a:p>
      </dgm:t>
    </dgm:pt>
    <dgm:pt modelId="{2DE445A1-C98A-48A5-ACA0-184F24114A21}" type="pres">
      <dgm:prSet presAssocID="{B780FD1F-F4DB-4DFA-B09C-75D9EFB884A9}" presName="level3hierChild" presStyleCnt="0"/>
      <dgm:spPr/>
    </dgm:pt>
  </dgm:ptLst>
  <dgm:cxnLst>
    <dgm:cxn modelId="{327D1C4B-CEC3-434A-A965-42C5C614A951}" type="presOf" srcId="{59B5CE8C-1DCF-4675-81E8-202633D2B987}" destId="{3B5B8A55-5C86-4E1C-AC8E-30F09EEB0B57}" srcOrd="0" destOrd="0" presId="urn:microsoft.com/office/officeart/2005/8/layout/hierarchy2"/>
    <dgm:cxn modelId="{93544E10-E3D9-4221-8C56-5187B7DABD70}" type="presOf" srcId="{84CABA4C-866F-40A6-B145-C7722F5EDE36}" destId="{9A4A4D05-960B-45C7-A402-CA55F0CD49FF}" srcOrd="1" destOrd="0" presId="urn:microsoft.com/office/officeart/2005/8/layout/hierarchy2"/>
    <dgm:cxn modelId="{041BCC82-0853-4973-9DB7-D0807A9F695A}" type="presOf" srcId="{D7123D66-9077-48FD-B77D-1ECFD20F96BE}" destId="{FE54F17A-CD98-408F-A3DD-BB58AB974851}" srcOrd="0" destOrd="0" presId="urn:microsoft.com/office/officeart/2005/8/layout/hierarchy2"/>
    <dgm:cxn modelId="{F35C3AB3-D781-43A5-99AD-581F328B3F19}" type="presOf" srcId="{9A94423A-D150-484F-BC3D-F13D71A8385E}" destId="{3B10B5A9-5DD0-4AA9-9755-42729C0CC519}" srcOrd="0" destOrd="0" presId="urn:microsoft.com/office/officeart/2005/8/layout/hierarchy2"/>
    <dgm:cxn modelId="{B44605E0-3B06-494D-9C9A-9E877CFB1FA2}" srcId="{B34AF6FC-3B51-4875-BAFE-640BD9E405F2}" destId="{C4F75EC7-C9BE-4539-BF50-7DAA25941444}" srcOrd="0" destOrd="0" parTransId="{97FAC9DF-8640-43D8-B259-7F12ADE7A154}" sibTransId="{275D6F43-C8C5-49C7-B88B-F299C502F1D8}"/>
    <dgm:cxn modelId="{64CDCC88-BE22-49CA-B950-B39679F7DD6C}" srcId="{B34AF6FC-3B51-4875-BAFE-640BD9E405F2}" destId="{684C518E-25BA-41BE-B2DD-8B506F7EC754}" srcOrd="2" destOrd="0" parTransId="{1F50718A-27BA-4258-93E1-9B772B90D492}" sibTransId="{19CD50EA-E08A-425D-B48B-4E08BF3BC819}"/>
    <dgm:cxn modelId="{1D148DE4-F061-4050-983C-C375611A0F81}" type="presOf" srcId="{1F50718A-27BA-4258-93E1-9B772B90D492}" destId="{A027D4E9-21FC-4F2F-89F1-5B29E1D83A4A}" srcOrd="0" destOrd="0" presId="urn:microsoft.com/office/officeart/2005/8/layout/hierarchy2"/>
    <dgm:cxn modelId="{78D95426-3259-40ED-84DA-44B0A5DD653D}" srcId="{8B6330BD-BE4C-4B16-93C0-CBDEE3889271}" destId="{B34AF6FC-3B51-4875-BAFE-640BD9E405F2}" srcOrd="0" destOrd="0" parTransId="{84CABA4C-866F-40A6-B145-C7722F5EDE36}" sibTransId="{A2D20C80-5358-4974-8F6C-3AF6E568A5A5}"/>
    <dgm:cxn modelId="{6BCB2AE5-F185-463C-AA9D-0B5A5CF9B583}" type="presOf" srcId="{5D579A51-63E8-4119-AFDF-6A7F785A13C7}" destId="{C27EDCA5-4583-4CBF-B6FA-2EF3481C0AC3}" srcOrd="0" destOrd="0" presId="urn:microsoft.com/office/officeart/2005/8/layout/hierarchy2"/>
    <dgm:cxn modelId="{A5ACC17A-E425-4B10-95AB-7222237CBB1F}" type="presOf" srcId="{1F50718A-27BA-4258-93E1-9B772B90D492}" destId="{A75BA4EC-3622-4D40-9968-A40B36729F06}" srcOrd="1" destOrd="0" presId="urn:microsoft.com/office/officeart/2005/8/layout/hierarchy2"/>
    <dgm:cxn modelId="{7415CEAA-79A3-4B0A-9CB2-77E71CD9D92C}" type="presOf" srcId="{066C9617-89C3-4676-B70F-502970C6D876}" destId="{46C70FFE-58C7-44B6-9534-78AE6630A25F}" srcOrd="0" destOrd="0" presId="urn:microsoft.com/office/officeart/2005/8/layout/hierarchy2"/>
    <dgm:cxn modelId="{F8E80ABB-1550-4E41-A0C4-7BA21B477836}" type="presOf" srcId="{84CABA4C-866F-40A6-B145-C7722F5EDE36}" destId="{687F5DEA-6306-4B9B-99D3-B73AB6214901}" srcOrd="0" destOrd="0" presId="urn:microsoft.com/office/officeart/2005/8/layout/hierarchy2"/>
    <dgm:cxn modelId="{F5F765D4-11B5-4665-BA39-FB043925C175}" srcId="{066C9617-89C3-4676-B70F-502970C6D876}" destId="{9A94423A-D150-484F-BC3D-F13D71A8385E}" srcOrd="0" destOrd="0" parTransId="{59B5CE8C-1DCF-4675-81E8-202633D2B987}" sibTransId="{F0D4F7FE-1093-4994-A086-96438C6BBFAA}"/>
    <dgm:cxn modelId="{09BB559D-14B3-4F2C-9469-D99E6E396365}" type="presOf" srcId="{C4F75EC7-C9BE-4539-BF50-7DAA25941444}" destId="{6233B170-856A-4316-8BE6-93AC52940A2B}" srcOrd="0" destOrd="0" presId="urn:microsoft.com/office/officeart/2005/8/layout/hierarchy2"/>
    <dgm:cxn modelId="{AB34839D-91C1-4DA6-A8B4-D512E21F7F77}" srcId="{684C518E-25BA-41BE-B2DD-8B506F7EC754}" destId="{B780FD1F-F4DB-4DFA-B09C-75D9EFB884A9}" srcOrd="0" destOrd="0" parTransId="{8D647BBE-4798-4457-A262-AB3064382F36}" sibTransId="{EE4477B3-1EA6-44D5-9E55-EBF79AB4CC9E}"/>
    <dgm:cxn modelId="{1C6E8CAF-637F-4499-82A5-AE13DE29CEA7}" srcId="{B34AF6FC-3B51-4875-BAFE-640BD9E405F2}" destId="{066C9617-89C3-4676-B70F-502970C6D876}" srcOrd="1" destOrd="0" parTransId="{D7123D66-9077-48FD-B77D-1ECFD20F96BE}" sibTransId="{B2AB4DCF-6736-418D-AFFB-8525981F187A}"/>
    <dgm:cxn modelId="{678B6284-8E5F-49B2-918C-D7C93AEBFD2A}" type="presOf" srcId="{8D647BBE-4798-4457-A262-AB3064382F36}" destId="{8998FFE6-44DA-4EE8-8B48-18B3D1ED803F}" srcOrd="0" destOrd="0" presId="urn:microsoft.com/office/officeart/2005/8/layout/hierarchy2"/>
    <dgm:cxn modelId="{B3465183-B315-498A-B19A-825E76379E50}" type="presOf" srcId="{59B5CE8C-1DCF-4675-81E8-202633D2B987}" destId="{6FCD9327-9C95-4C7B-9F71-D62ACB3EE50F}" srcOrd="1" destOrd="0" presId="urn:microsoft.com/office/officeart/2005/8/layout/hierarchy2"/>
    <dgm:cxn modelId="{B2724B42-F3E4-4135-ABF8-0514096385CB}" srcId="{77C60B43-123E-4D96-8C6A-E1EA1B804992}" destId="{8B6330BD-BE4C-4B16-93C0-CBDEE3889271}" srcOrd="0" destOrd="0" parTransId="{93E0C7AA-36A5-406B-9726-C9B86B741897}" sibTransId="{8E009F68-36E5-40B0-9F85-76A750A48070}"/>
    <dgm:cxn modelId="{6916F4D9-2686-4318-AB89-9FAFB884E3AF}" type="presOf" srcId="{8B6330BD-BE4C-4B16-93C0-CBDEE3889271}" destId="{4D356165-9DF7-4C13-8666-94C0B67E10C0}" srcOrd="0" destOrd="0" presId="urn:microsoft.com/office/officeart/2005/8/layout/hierarchy2"/>
    <dgm:cxn modelId="{42D34FD6-7E88-4594-9129-E822F83FB747}" type="presOf" srcId="{B780FD1F-F4DB-4DFA-B09C-75D9EFB884A9}" destId="{72093814-ADE2-4215-B947-A7B25D4DB09D}" srcOrd="0" destOrd="0" presId="urn:microsoft.com/office/officeart/2005/8/layout/hierarchy2"/>
    <dgm:cxn modelId="{01E352C3-2106-4F94-AD74-1DB7A171AAC4}" type="presOf" srcId="{684C518E-25BA-41BE-B2DD-8B506F7EC754}" destId="{884C9E7F-ECD3-4BD0-8CE9-6C1E28F466ED}" srcOrd="0" destOrd="0" presId="urn:microsoft.com/office/officeart/2005/8/layout/hierarchy2"/>
    <dgm:cxn modelId="{C80F7877-4468-47AA-BB15-796182F773E5}" type="presOf" srcId="{97FAC9DF-8640-43D8-B259-7F12ADE7A154}" destId="{912C68DA-CB57-459E-8084-ACAE92695F96}" srcOrd="1" destOrd="0" presId="urn:microsoft.com/office/officeart/2005/8/layout/hierarchy2"/>
    <dgm:cxn modelId="{BED5609B-3505-4C4F-8F03-E747E08E3099}" type="presOf" srcId="{97FAC9DF-8640-43D8-B259-7F12ADE7A154}" destId="{CEB3E9D2-783A-44F0-83F5-C9E621827DCE}" srcOrd="0" destOrd="0" presId="urn:microsoft.com/office/officeart/2005/8/layout/hierarchy2"/>
    <dgm:cxn modelId="{06813E23-D097-454A-9E90-A9EEE5BFDF0E}" type="presOf" srcId="{77C60B43-123E-4D96-8C6A-E1EA1B804992}" destId="{68575747-E4D3-4F00-A617-B22602AE5A4A}" srcOrd="0" destOrd="0" presId="urn:microsoft.com/office/officeart/2005/8/layout/hierarchy2"/>
    <dgm:cxn modelId="{B6F0C069-052B-4827-9F02-D50DDCB740B0}" type="presOf" srcId="{D7123D66-9077-48FD-B77D-1ECFD20F96BE}" destId="{1C6B6E64-0629-4B59-9438-3DBD8D67482D}" srcOrd="1" destOrd="0" presId="urn:microsoft.com/office/officeart/2005/8/layout/hierarchy2"/>
    <dgm:cxn modelId="{DEE04BF1-D3EE-4902-B214-F9DDE535F3A8}" srcId="{C4F75EC7-C9BE-4539-BF50-7DAA25941444}" destId="{370B7F10-7290-4C8D-BC76-823DDE5996BC}" srcOrd="0" destOrd="0" parTransId="{5D579A51-63E8-4119-AFDF-6A7F785A13C7}" sibTransId="{3A0988AE-A991-49DE-B558-6A27C2E2D082}"/>
    <dgm:cxn modelId="{FC646715-AF97-48E9-A50C-9F7F9E00EDDB}" type="presOf" srcId="{5D579A51-63E8-4119-AFDF-6A7F785A13C7}" destId="{B358A052-3FAB-42F6-B1FC-E47C462AB3B1}" srcOrd="1" destOrd="0" presId="urn:microsoft.com/office/officeart/2005/8/layout/hierarchy2"/>
    <dgm:cxn modelId="{AB6C85C6-2F6B-4882-8614-B0B9CE8EC772}" type="presOf" srcId="{370B7F10-7290-4C8D-BC76-823DDE5996BC}" destId="{324FF224-8EFB-45AC-8C8E-1DD4E0C70C28}" srcOrd="0" destOrd="0" presId="urn:microsoft.com/office/officeart/2005/8/layout/hierarchy2"/>
    <dgm:cxn modelId="{597E812B-9E3B-4801-A07B-8903EA954444}" type="presOf" srcId="{B34AF6FC-3B51-4875-BAFE-640BD9E405F2}" destId="{F20A8645-5E1C-4D1C-93BD-C3775D6A45DF}" srcOrd="0" destOrd="0" presId="urn:microsoft.com/office/officeart/2005/8/layout/hierarchy2"/>
    <dgm:cxn modelId="{22FE4DF2-A604-4F56-820F-F0477F160B5D}" type="presOf" srcId="{8D647BBE-4798-4457-A262-AB3064382F36}" destId="{9C96A30A-4C56-4090-9DF2-29A5180364B5}" srcOrd="1" destOrd="0" presId="urn:microsoft.com/office/officeart/2005/8/layout/hierarchy2"/>
    <dgm:cxn modelId="{97BDC966-5164-43F1-BDEE-CAE888F47CD7}" type="presParOf" srcId="{68575747-E4D3-4F00-A617-B22602AE5A4A}" destId="{10A34F8D-91D3-4A4E-BA0E-8FDCA1E4B40C}" srcOrd="0" destOrd="0" presId="urn:microsoft.com/office/officeart/2005/8/layout/hierarchy2"/>
    <dgm:cxn modelId="{4DB94163-9EB1-41BB-89D4-5C29198855C4}" type="presParOf" srcId="{10A34F8D-91D3-4A4E-BA0E-8FDCA1E4B40C}" destId="{4D356165-9DF7-4C13-8666-94C0B67E10C0}" srcOrd="0" destOrd="0" presId="urn:microsoft.com/office/officeart/2005/8/layout/hierarchy2"/>
    <dgm:cxn modelId="{213F47C3-504C-474A-A44E-A7ADBB20958D}" type="presParOf" srcId="{10A34F8D-91D3-4A4E-BA0E-8FDCA1E4B40C}" destId="{D915A508-B303-4BE7-A83B-D7CBE41B1B41}" srcOrd="1" destOrd="0" presId="urn:microsoft.com/office/officeart/2005/8/layout/hierarchy2"/>
    <dgm:cxn modelId="{181EF785-6D8E-4793-A1E4-3FF9BE52B334}" type="presParOf" srcId="{D915A508-B303-4BE7-A83B-D7CBE41B1B41}" destId="{687F5DEA-6306-4B9B-99D3-B73AB6214901}" srcOrd="0" destOrd="0" presId="urn:microsoft.com/office/officeart/2005/8/layout/hierarchy2"/>
    <dgm:cxn modelId="{F1BCE460-7832-4A9A-89B7-F6DAC9A3DF6A}" type="presParOf" srcId="{687F5DEA-6306-4B9B-99D3-B73AB6214901}" destId="{9A4A4D05-960B-45C7-A402-CA55F0CD49FF}" srcOrd="0" destOrd="0" presId="urn:microsoft.com/office/officeart/2005/8/layout/hierarchy2"/>
    <dgm:cxn modelId="{A7D2BCF1-FDFF-45D4-BCD5-FE5AF4FA1B55}" type="presParOf" srcId="{D915A508-B303-4BE7-A83B-D7CBE41B1B41}" destId="{FC34D818-E932-4939-9311-A137D861E939}" srcOrd="1" destOrd="0" presId="urn:microsoft.com/office/officeart/2005/8/layout/hierarchy2"/>
    <dgm:cxn modelId="{51AEB832-655B-4F9B-817A-6F1B622177DB}" type="presParOf" srcId="{FC34D818-E932-4939-9311-A137D861E939}" destId="{F20A8645-5E1C-4D1C-93BD-C3775D6A45DF}" srcOrd="0" destOrd="0" presId="urn:microsoft.com/office/officeart/2005/8/layout/hierarchy2"/>
    <dgm:cxn modelId="{5A5894FA-1B67-4F0A-A6E5-88830A20ABB7}" type="presParOf" srcId="{FC34D818-E932-4939-9311-A137D861E939}" destId="{E101215B-4F94-45B5-A6B7-FBE3C878C623}" srcOrd="1" destOrd="0" presId="urn:microsoft.com/office/officeart/2005/8/layout/hierarchy2"/>
    <dgm:cxn modelId="{8F2A2517-2827-4217-86AE-04960E654CA8}" type="presParOf" srcId="{E101215B-4F94-45B5-A6B7-FBE3C878C623}" destId="{CEB3E9D2-783A-44F0-83F5-C9E621827DCE}" srcOrd="0" destOrd="0" presId="urn:microsoft.com/office/officeart/2005/8/layout/hierarchy2"/>
    <dgm:cxn modelId="{608F9778-FAD9-4DA9-9269-BE863F9EA817}" type="presParOf" srcId="{CEB3E9D2-783A-44F0-83F5-C9E621827DCE}" destId="{912C68DA-CB57-459E-8084-ACAE92695F96}" srcOrd="0" destOrd="0" presId="urn:microsoft.com/office/officeart/2005/8/layout/hierarchy2"/>
    <dgm:cxn modelId="{F5BA590C-922D-4AA7-A119-F3BD815B075E}" type="presParOf" srcId="{E101215B-4F94-45B5-A6B7-FBE3C878C623}" destId="{FE7BDA3F-8B1C-4AF3-990C-25E947D6B533}" srcOrd="1" destOrd="0" presId="urn:microsoft.com/office/officeart/2005/8/layout/hierarchy2"/>
    <dgm:cxn modelId="{A4CBB9DC-CBDD-4223-9BC1-1DB1BDF05DE8}" type="presParOf" srcId="{FE7BDA3F-8B1C-4AF3-990C-25E947D6B533}" destId="{6233B170-856A-4316-8BE6-93AC52940A2B}" srcOrd="0" destOrd="0" presId="urn:microsoft.com/office/officeart/2005/8/layout/hierarchy2"/>
    <dgm:cxn modelId="{2FB8B3A5-73E4-4658-9019-2B177B03A60A}" type="presParOf" srcId="{FE7BDA3F-8B1C-4AF3-990C-25E947D6B533}" destId="{34617C25-8391-4A61-9441-DDA4198C55F0}" srcOrd="1" destOrd="0" presId="urn:microsoft.com/office/officeart/2005/8/layout/hierarchy2"/>
    <dgm:cxn modelId="{7E52C213-831F-45A6-B172-B273371F09E1}" type="presParOf" srcId="{34617C25-8391-4A61-9441-DDA4198C55F0}" destId="{C27EDCA5-4583-4CBF-B6FA-2EF3481C0AC3}" srcOrd="0" destOrd="0" presId="urn:microsoft.com/office/officeart/2005/8/layout/hierarchy2"/>
    <dgm:cxn modelId="{EC335E62-D80F-4748-806D-8FF36CB95A14}" type="presParOf" srcId="{C27EDCA5-4583-4CBF-B6FA-2EF3481C0AC3}" destId="{B358A052-3FAB-42F6-B1FC-E47C462AB3B1}" srcOrd="0" destOrd="0" presId="urn:microsoft.com/office/officeart/2005/8/layout/hierarchy2"/>
    <dgm:cxn modelId="{747F7CF2-DF16-49E8-A07F-EA458AF7B3C4}" type="presParOf" srcId="{34617C25-8391-4A61-9441-DDA4198C55F0}" destId="{46D6BFE9-E29D-41BF-83F8-5BB205C35FEA}" srcOrd="1" destOrd="0" presId="urn:microsoft.com/office/officeart/2005/8/layout/hierarchy2"/>
    <dgm:cxn modelId="{1C417C30-CEF8-4F9E-84CC-A9FB0CDA54AD}" type="presParOf" srcId="{46D6BFE9-E29D-41BF-83F8-5BB205C35FEA}" destId="{324FF224-8EFB-45AC-8C8E-1DD4E0C70C28}" srcOrd="0" destOrd="0" presId="urn:microsoft.com/office/officeart/2005/8/layout/hierarchy2"/>
    <dgm:cxn modelId="{ACD988D7-8C80-41F6-B62A-69FE8FE35916}" type="presParOf" srcId="{46D6BFE9-E29D-41BF-83F8-5BB205C35FEA}" destId="{503F8F4B-8125-4C47-ABDC-65630943F947}" srcOrd="1" destOrd="0" presId="urn:microsoft.com/office/officeart/2005/8/layout/hierarchy2"/>
    <dgm:cxn modelId="{89495551-663C-4855-B6DB-86106BD5F3E7}" type="presParOf" srcId="{E101215B-4F94-45B5-A6B7-FBE3C878C623}" destId="{FE54F17A-CD98-408F-A3DD-BB58AB974851}" srcOrd="2" destOrd="0" presId="urn:microsoft.com/office/officeart/2005/8/layout/hierarchy2"/>
    <dgm:cxn modelId="{3488753A-9D1B-41AC-84AA-01ACF7368250}" type="presParOf" srcId="{FE54F17A-CD98-408F-A3DD-BB58AB974851}" destId="{1C6B6E64-0629-4B59-9438-3DBD8D67482D}" srcOrd="0" destOrd="0" presId="urn:microsoft.com/office/officeart/2005/8/layout/hierarchy2"/>
    <dgm:cxn modelId="{C20BA9CE-F434-46DA-A363-730C7976DE76}" type="presParOf" srcId="{E101215B-4F94-45B5-A6B7-FBE3C878C623}" destId="{84C1D51C-8109-4EB6-8359-EE9AF3A61975}" srcOrd="3" destOrd="0" presId="urn:microsoft.com/office/officeart/2005/8/layout/hierarchy2"/>
    <dgm:cxn modelId="{822D0148-293F-41E9-AB62-C1B4FFD86CEE}" type="presParOf" srcId="{84C1D51C-8109-4EB6-8359-EE9AF3A61975}" destId="{46C70FFE-58C7-44B6-9534-78AE6630A25F}" srcOrd="0" destOrd="0" presId="urn:microsoft.com/office/officeart/2005/8/layout/hierarchy2"/>
    <dgm:cxn modelId="{730D084A-8863-4EB7-BC27-909EC53D8A79}" type="presParOf" srcId="{84C1D51C-8109-4EB6-8359-EE9AF3A61975}" destId="{E9564DE2-F60C-47B7-B751-796FDE7A4F04}" srcOrd="1" destOrd="0" presId="urn:microsoft.com/office/officeart/2005/8/layout/hierarchy2"/>
    <dgm:cxn modelId="{EF85E7C9-5AA4-422F-BB8B-238F0D3EE86F}" type="presParOf" srcId="{E9564DE2-F60C-47B7-B751-796FDE7A4F04}" destId="{3B5B8A55-5C86-4E1C-AC8E-30F09EEB0B57}" srcOrd="0" destOrd="0" presId="urn:microsoft.com/office/officeart/2005/8/layout/hierarchy2"/>
    <dgm:cxn modelId="{9A309E6E-3376-4306-A3AB-248828462C04}" type="presParOf" srcId="{3B5B8A55-5C86-4E1C-AC8E-30F09EEB0B57}" destId="{6FCD9327-9C95-4C7B-9F71-D62ACB3EE50F}" srcOrd="0" destOrd="0" presId="urn:microsoft.com/office/officeart/2005/8/layout/hierarchy2"/>
    <dgm:cxn modelId="{0819434D-B179-4280-92A0-11731FF26362}" type="presParOf" srcId="{E9564DE2-F60C-47B7-B751-796FDE7A4F04}" destId="{BD58A666-7FE5-4C58-B82A-BF2A6095C83E}" srcOrd="1" destOrd="0" presId="urn:microsoft.com/office/officeart/2005/8/layout/hierarchy2"/>
    <dgm:cxn modelId="{444D359F-8B07-4392-B29E-1F6DBF646518}" type="presParOf" srcId="{BD58A666-7FE5-4C58-B82A-BF2A6095C83E}" destId="{3B10B5A9-5DD0-4AA9-9755-42729C0CC519}" srcOrd="0" destOrd="0" presId="urn:microsoft.com/office/officeart/2005/8/layout/hierarchy2"/>
    <dgm:cxn modelId="{4C14F0E0-20C2-4097-B4C2-00FFF84DA7D6}" type="presParOf" srcId="{BD58A666-7FE5-4C58-B82A-BF2A6095C83E}" destId="{08E2A927-26D9-4DBE-8A28-2E3C058FB7B4}" srcOrd="1" destOrd="0" presId="urn:microsoft.com/office/officeart/2005/8/layout/hierarchy2"/>
    <dgm:cxn modelId="{79C30DA4-0AED-4D7C-9994-F05D988AEBA6}" type="presParOf" srcId="{E101215B-4F94-45B5-A6B7-FBE3C878C623}" destId="{A027D4E9-21FC-4F2F-89F1-5B29E1D83A4A}" srcOrd="4" destOrd="0" presId="urn:microsoft.com/office/officeart/2005/8/layout/hierarchy2"/>
    <dgm:cxn modelId="{024EDD1A-C1B7-4656-ADAC-C55561E2E7B1}" type="presParOf" srcId="{A027D4E9-21FC-4F2F-89F1-5B29E1D83A4A}" destId="{A75BA4EC-3622-4D40-9968-A40B36729F06}" srcOrd="0" destOrd="0" presId="urn:microsoft.com/office/officeart/2005/8/layout/hierarchy2"/>
    <dgm:cxn modelId="{573ED303-14D4-4ED1-B637-ED66596FD78F}" type="presParOf" srcId="{E101215B-4F94-45B5-A6B7-FBE3C878C623}" destId="{3BED12D5-0026-4CF7-A54D-36E298C3FE5A}" srcOrd="5" destOrd="0" presId="urn:microsoft.com/office/officeart/2005/8/layout/hierarchy2"/>
    <dgm:cxn modelId="{400DB8D5-63D5-4CC4-ADDA-CBACBFD292F6}" type="presParOf" srcId="{3BED12D5-0026-4CF7-A54D-36E298C3FE5A}" destId="{884C9E7F-ECD3-4BD0-8CE9-6C1E28F466ED}" srcOrd="0" destOrd="0" presId="urn:microsoft.com/office/officeart/2005/8/layout/hierarchy2"/>
    <dgm:cxn modelId="{6EE22F2A-4AB1-4D71-9AA7-7B9BE12A8076}" type="presParOf" srcId="{3BED12D5-0026-4CF7-A54D-36E298C3FE5A}" destId="{D2B6CC85-3220-446E-8959-63B8DA0AD73E}" srcOrd="1" destOrd="0" presId="urn:microsoft.com/office/officeart/2005/8/layout/hierarchy2"/>
    <dgm:cxn modelId="{F0205D1B-1AC2-4FF5-901E-8B9811A36DC1}" type="presParOf" srcId="{D2B6CC85-3220-446E-8959-63B8DA0AD73E}" destId="{8998FFE6-44DA-4EE8-8B48-18B3D1ED803F}" srcOrd="0" destOrd="0" presId="urn:microsoft.com/office/officeart/2005/8/layout/hierarchy2"/>
    <dgm:cxn modelId="{0A438CF2-A4F0-4201-9E7B-9C0376D23C32}" type="presParOf" srcId="{8998FFE6-44DA-4EE8-8B48-18B3D1ED803F}" destId="{9C96A30A-4C56-4090-9DF2-29A5180364B5}" srcOrd="0" destOrd="0" presId="urn:microsoft.com/office/officeart/2005/8/layout/hierarchy2"/>
    <dgm:cxn modelId="{865B5F2B-4964-40A2-B6BD-276D51AC8D76}" type="presParOf" srcId="{D2B6CC85-3220-446E-8959-63B8DA0AD73E}" destId="{979A2844-8A2C-463D-BA74-1858AFA8D016}" srcOrd="1" destOrd="0" presId="urn:microsoft.com/office/officeart/2005/8/layout/hierarchy2"/>
    <dgm:cxn modelId="{9C7F7A78-28B8-4AEC-9E41-9EBF2C387420}" type="presParOf" srcId="{979A2844-8A2C-463D-BA74-1858AFA8D016}" destId="{72093814-ADE2-4215-B947-A7B25D4DB09D}" srcOrd="0" destOrd="0" presId="urn:microsoft.com/office/officeart/2005/8/layout/hierarchy2"/>
    <dgm:cxn modelId="{CEBB54A5-499B-4B65-8F2C-ED8891F83EC2}" type="presParOf" srcId="{979A2844-8A2C-463D-BA74-1858AFA8D016}" destId="{2DE445A1-C98A-48A5-ACA0-184F24114A21}"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C60B43-123E-4D96-8C6A-E1EA1B804992}" type="doc">
      <dgm:prSet loTypeId="urn:microsoft.com/office/officeart/2005/8/layout/hierarchy2" loCatId="hierarchy" qsTypeId="urn:microsoft.com/office/officeart/2005/8/quickstyle/simple3" qsCatId="simple" csTypeId="urn:microsoft.com/office/officeart/2005/8/colors/colorful1#1" csCatId="colorful" phldr="1"/>
      <dgm:spPr/>
      <dgm:t>
        <a:bodyPr/>
        <a:lstStyle/>
        <a:p>
          <a:endParaRPr lang="es-CO"/>
        </a:p>
      </dgm:t>
    </dgm:pt>
    <dgm:pt modelId="{8B6330BD-BE4C-4B16-93C0-CBDEE3889271}">
      <dgm:prSet phldrT="[Texto]" custT="1"/>
      <dgm:spPr>
        <a:solidFill>
          <a:srgbClr val="00B050"/>
        </a:solidFill>
      </dgm:spPr>
      <dgm:t>
        <a:bodyPr vert="vert270"/>
        <a:lstStyle/>
        <a:p>
          <a:r>
            <a:rPr lang="es-CO" sz="2000" b="1" dirty="0" smtClean="0">
              <a:solidFill>
                <a:schemeClr val="bg1"/>
              </a:solidFill>
            </a:rPr>
            <a:t>PROGRAMA  ESCOLAR DE </a:t>
          </a:r>
        </a:p>
        <a:p>
          <a:r>
            <a:rPr lang="es-CO" sz="2000" b="1" dirty="0" smtClean="0">
              <a:solidFill>
                <a:schemeClr val="bg1"/>
              </a:solidFill>
            </a:rPr>
            <a:t>CONVIVENCIA Y SEGURIDAD </a:t>
          </a:r>
        </a:p>
        <a:p>
          <a:r>
            <a:rPr lang="es-CO" sz="2000" b="1" dirty="0" smtClean="0">
              <a:solidFill>
                <a:schemeClr val="tx1"/>
              </a:solidFill>
            </a:rPr>
            <a:t>PECOS</a:t>
          </a:r>
          <a:endParaRPr lang="es-CO" sz="2000" b="1" dirty="0">
            <a:solidFill>
              <a:schemeClr val="tx1"/>
            </a:solidFill>
          </a:endParaRPr>
        </a:p>
      </dgm:t>
    </dgm:pt>
    <dgm:pt modelId="{8E009F68-36E5-40B0-9F85-76A750A48070}" type="sibTrans" cxnId="{B2724B42-F3E4-4135-ABF8-0514096385CB}">
      <dgm:prSet/>
      <dgm:spPr/>
      <dgm:t>
        <a:bodyPr/>
        <a:lstStyle/>
        <a:p>
          <a:endParaRPr lang="es-CO" sz="4000"/>
        </a:p>
      </dgm:t>
    </dgm:pt>
    <dgm:pt modelId="{93E0C7AA-36A5-406B-9726-C9B86B741897}" type="parTrans" cxnId="{B2724B42-F3E4-4135-ABF8-0514096385CB}">
      <dgm:prSet/>
      <dgm:spPr/>
      <dgm:t>
        <a:bodyPr/>
        <a:lstStyle/>
        <a:p>
          <a:endParaRPr lang="es-CO" sz="4000"/>
        </a:p>
      </dgm:t>
    </dgm:pt>
    <dgm:pt modelId="{B34AF6FC-3B51-4875-BAFE-640BD9E405F2}">
      <dgm:prSet phldrT="[Texto]" custT="1"/>
      <dgm:spPr>
        <a:solidFill>
          <a:srgbClr val="92D050"/>
        </a:solidFill>
      </dgm:spPr>
      <dgm:t>
        <a:bodyPr/>
        <a:lstStyle/>
        <a:p>
          <a:r>
            <a:rPr lang="es-CO" sz="1800" b="1" cap="small" baseline="0" dirty="0" smtClean="0"/>
            <a:t>COMPONENTE DE ALIANZAS ESTRATEGICAS</a:t>
          </a:r>
        </a:p>
      </dgm:t>
    </dgm:pt>
    <dgm:pt modelId="{A2D20C80-5358-4974-8F6C-3AF6E568A5A5}" type="sibTrans" cxnId="{78D95426-3259-40ED-84DA-44B0A5DD653D}">
      <dgm:prSet/>
      <dgm:spPr/>
      <dgm:t>
        <a:bodyPr/>
        <a:lstStyle/>
        <a:p>
          <a:endParaRPr lang="es-CO" sz="4000"/>
        </a:p>
      </dgm:t>
    </dgm:pt>
    <dgm:pt modelId="{84CABA4C-866F-40A6-B145-C7722F5EDE36}" type="parTrans" cxnId="{78D95426-3259-40ED-84DA-44B0A5DD653D}">
      <dgm:prSet custT="1"/>
      <dgm:spPr/>
      <dgm:t>
        <a:bodyPr/>
        <a:lstStyle/>
        <a:p>
          <a:endParaRPr lang="es-CO" sz="1050"/>
        </a:p>
      </dgm:t>
    </dgm:pt>
    <dgm:pt modelId="{C4F75EC7-C9BE-4539-BF50-7DAA25941444}">
      <dgm:prSet phldrT="[Texto]" custT="1"/>
      <dgm:spPr/>
      <dgm:t>
        <a:bodyPr/>
        <a:lstStyle/>
        <a:p>
          <a:r>
            <a:rPr lang="es-CO" sz="1200" b="1" dirty="0" smtClean="0"/>
            <a:t>POLICIA</a:t>
          </a:r>
          <a:r>
            <a:rPr lang="es-CO" sz="1200" b="1" baseline="0" dirty="0" smtClean="0"/>
            <a:t> NACIONAL</a:t>
          </a:r>
          <a:endParaRPr lang="es-CO" sz="1200" b="1" dirty="0" smtClean="0"/>
        </a:p>
      </dgm:t>
    </dgm:pt>
    <dgm:pt modelId="{275D6F43-C8C5-49C7-B88B-F299C502F1D8}" type="sibTrans" cxnId="{B44605E0-3B06-494D-9C9A-9E877CFB1FA2}">
      <dgm:prSet/>
      <dgm:spPr/>
      <dgm:t>
        <a:bodyPr/>
        <a:lstStyle/>
        <a:p>
          <a:endParaRPr lang="es-CO" sz="4000"/>
        </a:p>
      </dgm:t>
    </dgm:pt>
    <dgm:pt modelId="{97FAC9DF-8640-43D8-B259-7F12ADE7A154}" type="parTrans" cxnId="{B44605E0-3B06-494D-9C9A-9E877CFB1FA2}">
      <dgm:prSet custT="1"/>
      <dgm:spPr/>
      <dgm:t>
        <a:bodyPr/>
        <a:lstStyle/>
        <a:p>
          <a:endParaRPr lang="es-CO" sz="1100"/>
        </a:p>
      </dgm:t>
    </dgm:pt>
    <dgm:pt modelId="{370B7F10-7290-4C8D-BC76-823DDE5996BC}">
      <dgm:prSet phldrT="[Texto]" custT="1"/>
      <dgm:spPr>
        <a:solidFill>
          <a:schemeClr val="accent6">
            <a:lumMod val="40000"/>
            <a:lumOff val="60000"/>
          </a:schemeClr>
        </a:solidFill>
      </dgm:spPr>
      <dgm:t>
        <a:bodyPr/>
        <a:lstStyle/>
        <a:p>
          <a:r>
            <a:rPr lang="es-CO" sz="1400" b="0" dirty="0" smtClean="0"/>
            <a:t>Policía  Comunitaria.</a:t>
          </a:r>
        </a:p>
        <a:p>
          <a:r>
            <a:rPr lang="es-CO" sz="1400" b="0" dirty="0" smtClean="0"/>
            <a:t>Policía de Infancia y Adolescencia</a:t>
          </a:r>
        </a:p>
        <a:p>
          <a:r>
            <a:rPr lang="es-CO" sz="1400" b="0" dirty="0" smtClean="0"/>
            <a:t>Policía antinarcóticos</a:t>
          </a:r>
        </a:p>
      </dgm:t>
    </dgm:pt>
    <dgm:pt modelId="{3A0988AE-A991-49DE-B558-6A27C2E2D082}" type="sibTrans" cxnId="{DEE04BF1-D3EE-4902-B214-F9DDE535F3A8}">
      <dgm:prSet/>
      <dgm:spPr/>
      <dgm:t>
        <a:bodyPr/>
        <a:lstStyle/>
        <a:p>
          <a:endParaRPr lang="es-CO" sz="4000"/>
        </a:p>
      </dgm:t>
    </dgm:pt>
    <dgm:pt modelId="{5D579A51-63E8-4119-AFDF-6A7F785A13C7}" type="parTrans" cxnId="{DEE04BF1-D3EE-4902-B214-F9DDE535F3A8}">
      <dgm:prSet custT="1"/>
      <dgm:spPr>
        <a:solidFill>
          <a:schemeClr val="accent6">
            <a:lumMod val="40000"/>
            <a:lumOff val="60000"/>
          </a:schemeClr>
        </a:solidFill>
        <a:ln>
          <a:solidFill>
            <a:schemeClr val="accent6">
              <a:lumMod val="60000"/>
              <a:lumOff val="40000"/>
            </a:schemeClr>
          </a:solidFill>
        </a:ln>
      </dgm:spPr>
      <dgm:t>
        <a:bodyPr/>
        <a:lstStyle/>
        <a:p>
          <a:endParaRPr lang="es-CO" sz="1050"/>
        </a:p>
      </dgm:t>
    </dgm:pt>
    <dgm:pt modelId="{B780FD1F-F4DB-4DFA-B09C-75D9EFB884A9}">
      <dgm:prSet phldrT="[Texto]" custT="1"/>
      <dgm:spPr>
        <a:solidFill>
          <a:schemeClr val="accent6">
            <a:lumMod val="40000"/>
            <a:lumOff val="60000"/>
          </a:schemeClr>
        </a:solidFill>
      </dgm:spPr>
      <dgm:t>
        <a:bodyPr/>
        <a:lstStyle/>
        <a:p>
          <a:pPr algn="just"/>
          <a:r>
            <a:rPr lang="en-US" sz="1400" b="0" dirty="0" smtClean="0"/>
            <a:t>Participación de las Familias en la Gestión de los Establecimientos  Educativos.</a:t>
          </a:r>
        </a:p>
        <a:p>
          <a:pPr algn="just"/>
          <a:r>
            <a:rPr lang="en-US" sz="1400" b="0" dirty="0" smtClean="0"/>
            <a:t>Aulas en Paz</a:t>
          </a:r>
          <a:endParaRPr lang="es-CO" sz="1400" b="0" dirty="0"/>
        </a:p>
      </dgm:t>
    </dgm:pt>
    <dgm:pt modelId="{EE4477B3-1EA6-44D5-9E55-EBF79AB4CC9E}" type="sibTrans" cxnId="{AB34839D-91C1-4DA6-A8B4-D512E21F7F77}">
      <dgm:prSet/>
      <dgm:spPr/>
      <dgm:t>
        <a:bodyPr/>
        <a:lstStyle/>
        <a:p>
          <a:endParaRPr lang="es-CO" sz="4000"/>
        </a:p>
      </dgm:t>
    </dgm:pt>
    <dgm:pt modelId="{8D647BBE-4798-4457-A262-AB3064382F36}" type="parTrans" cxnId="{AB34839D-91C1-4DA6-A8B4-D512E21F7F77}">
      <dgm:prSet custT="1"/>
      <dgm:spPr>
        <a:solidFill>
          <a:schemeClr val="accent6">
            <a:lumMod val="40000"/>
            <a:lumOff val="60000"/>
          </a:schemeClr>
        </a:solidFill>
        <a:ln>
          <a:solidFill>
            <a:schemeClr val="accent6">
              <a:lumMod val="60000"/>
              <a:lumOff val="40000"/>
            </a:schemeClr>
          </a:solidFill>
        </a:ln>
      </dgm:spPr>
      <dgm:t>
        <a:bodyPr/>
        <a:lstStyle/>
        <a:p>
          <a:endParaRPr lang="es-CO" sz="1050"/>
        </a:p>
      </dgm:t>
    </dgm:pt>
    <dgm:pt modelId="{684C518E-25BA-41BE-B2DD-8B506F7EC754}">
      <dgm:prSet phldrT="[Texto]" custT="1"/>
      <dgm:spPr/>
      <dgm:t>
        <a:bodyPr/>
        <a:lstStyle/>
        <a:p>
          <a:r>
            <a:rPr lang="es-CO" sz="1400" b="1" dirty="0" smtClean="0"/>
            <a:t>Fundación Alberto MERANI</a:t>
          </a:r>
          <a:endParaRPr lang="es-CO" sz="1400" b="1" dirty="0"/>
        </a:p>
      </dgm:t>
    </dgm:pt>
    <dgm:pt modelId="{19CD50EA-E08A-425D-B48B-4E08BF3BC819}" type="sibTrans" cxnId="{64CDCC88-BE22-49CA-B950-B39679F7DD6C}">
      <dgm:prSet/>
      <dgm:spPr/>
      <dgm:t>
        <a:bodyPr/>
        <a:lstStyle/>
        <a:p>
          <a:endParaRPr lang="es-CO" sz="4000"/>
        </a:p>
      </dgm:t>
    </dgm:pt>
    <dgm:pt modelId="{1F50718A-27BA-4258-93E1-9B772B90D492}" type="parTrans" cxnId="{64CDCC88-BE22-49CA-B950-B39679F7DD6C}">
      <dgm:prSet custT="1"/>
      <dgm:spPr/>
      <dgm:t>
        <a:bodyPr/>
        <a:lstStyle/>
        <a:p>
          <a:endParaRPr lang="es-CO" sz="1100"/>
        </a:p>
      </dgm:t>
    </dgm:pt>
    <dgm:pt modelId="{066C9617-89C3-4676-B70F-502970C6D876}">
      <dgm:prSet phldrT="[Texto]" custT="1"/>
      <dgm:spPr/>
      <dgm:t>
        <a:bodyPr/>
        <a:lstStyle/>
        <a:p>
          <a:r>
            <a:rPr lang="es-CO" sz="1200" b="1" dirty="0" smtClean="0"/>
            <a:t>Instituto</a:t>
          </a:r>
          <a:r>
            <a:rPr lang="es-CO" sz="1200" b="1" baseline="0" dirty="0" smtClean="0"/>
            <a:t> Municipal de Tránsito.</a:t>
          </a:r>
          <a:endParaRPr lang="es-CO" sz="1200" b="1" dirty="0"/>
        </a:p>
      </dgm:t>
    </dgm:pt>
    <dgm:pt modelId="{B2AB4DCF-6736-418D-AFFB-8525981F187A}" type="sibTrans" cxnId="{1C6E8CAF-637F-4499-82A5-AE13DE29CEA7}">
      <dgm:prSet/>
      <dgm:spPr/>
      <dgm:t>
        <a:bodyPr/>
        <a:lstStyle/>
        <a:p>
          <a:endParaRPr lang="es-CO" sz="4000"/>
        </a:p>
      </dgm:t>
    </dgm:pt>
    <dgm:pt modelId="{D7123D66-9077-48FD-B77D-1ECFD20F96BE}" type="parTrans" cxnId="{1C6E8CAF-637F-4499-82A5-AE13DE29CEA7}">
      <dgm:prSet custT="1"/>
      <dgm:spPr/>
      <dgm:t>
        <a:bodyPr/>
        <a:lstStyle/>
        <a:p>
          <a:endParaRPr lang="es-CO" sz="1050"/>
        </a:p>
      </dgm:t>
    </dgm:pt>
    <dgm:pt modelId="{9A94423A-D150-484F-BC3D-F13D71A8385E}">
      <dgm:prSet custT="1"/>
      <dgm:spPr>
        <a:solidFill>
          <a:schemeClr val="accent6">
            <a:lumMod val="40000"/>
            <a:lumOff val="60000"/>
          </a:schemeClr>
        </a:solidFill>
      </dgm:spPr>
      <dgm:t>
        <a:bodyPr/>
        <a:lstStyle/>
        <a:p>
          <a:pPr algn="just"/>
          <a:r>
            <a:rPr lang="es-CO" sz="1400" b="0" dirty="0" smtClean="0"/>
            <a:t>.Patrulleros escolares.</a:t>
          </a:r>
        </a:p>
        <a:p>
          <a:pPr algn="just"/>
          <a:r>
            <a:rPr lang="es-CO" sz="1400" b="0" dirty="0" smtClean="0"/>
            <a:t>.Talleres de  Formación a docentes y estudiantes  </a:t>
          </a:r>
          <a:endParaRPr lang="es-CO" sz="1400" b="0" dirty="0"/>
        </a:p>
      </dgm:t>
    </dgm:pt>
    <dgm:pt modelId="{F0D4F7FE-1093-4994-A086-96438C6BBFAA}" type="sibTrans" cxnId="{F5F765D4-11B5-4665-BA39-FB043925C175}">
      <dgm:prSet/>
      <dgm:spPr/>
      <dgm:t>
        <a:bodyPr/>
        <a:lstStyle/>
        <a:p>
          <a:endParaRPr lang="es-CO"/>
        </a:p>
      </dgm:t>
    </dgm:pt>
    <dgm:pt modelId="{59B5CE8C-1DCF-4675-81E8-202633D2B987}" type="parTrans" cxnId="{F5F765D4-11B5-4665-BA39-FB043925C175}">
      <dgm:prSet/>
      <dgm:spPr>
        <a:ln>
          <a:solidFill>
            <a:schemeClr val="accent6">
              <a:lumMod val="40000"/>
              <a:lumOff val="60000"/>
            </a:schemeClr>
          </a:solidFill>
        </a:ln>
      </dgm:spPr>
      <dgm:t>
        <a:bodyPr/>
        <a:lstStyle/>
        <a:p>
          <a:endParaRPr lang="es-CO"/>
        </a:p>
      </dgm:t>
    </dgm:pt>
    <dgm:pt modelId="{FA7EBD65-4986-4253-A197-2361B0C65B66}">
      <dgm:prSet custT="1"/>
      <dgm:spPr/>
      <dgm:t>
        <a:bodyPr/>
        <a:lstStyle/>
        <a:p>
          <a:r>
            <a:rPr lang="es-CO" sz="1400" b="1" dirty="0" smtClean="0"/>
            <a:t>Universidades</a:t>
          </a:r>
          <a:endParaRPr lang="es-CO" sz="1400" b="1" dirty="0"/>
        </a:p>
      </dgm:t>
    </dgm:pt>
    <dgm:pt modelId="{85276880-0424-49D1-968C-86F847BCDCA8}" type="parTrans" cxnId="{220BB399-DFD0-4607-AD05-EF8C0D293FFF}">
      <dgm:prSet/>
      <dgm:spPr/>
      <dgm:t>
        <a:bodyPr/>
        <a:lstStyle/>
        <a:p>
          <a:endParaRPr lang="es-CO"/>
        </a:p>
      </dgm:t>
    </dgm:pt>
    <dgm:pt modelId="{6EC6E33A-BD4A-4EC7-B5CA-EE3DC9E85F2C}" type="sibTrans" cxnId="{220BB399-DFD0-4607-AD05-EF8C0D293FFF}">
      <dgm:prSet/>
      <dgm:spPr/>
      <dgm:t>
        <a:bodyPr/>
        <a:lstStyle/>
        <a:p>
          <a:endParaRPr lang="es-CO"/>
        </a:p>
      </dgm:t>
    </dgm:pt>
    <dgm:pt modelId="{52B28CDB-AF53-4463-97BE-9319AA71AEFB}">
      <dgm:prSet custT="1"/>
      <dgm:spPr>
        <a:solidFill>
          <a:schemeClr val="accent6">
            <a:lumMod val="40000"/>
            <a:lumOff val="60000"/>
          </a:schemeClr>
        </a:solidFill>
      </dgm:spPr>
      <dgm:t>
        <a:bodyPr/>
        <a:lstStyle/>
        <a:p>
          <a:pPr algn="just"/>
          <a:r>
            <a:rPr lang="es-CO" sz="1400" dirty="0" smtClean="0"/>
            <a:t>Tecnológica:  Talleres  a docentes en el manejo de la agresión en el aula.</a:t>
          </a:r>
        </a:p>
        <a:p>
          <a:pPr algn="just"/>
          <a:r>
            <a:rPr lang="es-CO" sz="1400" dirty="0" smtClean="0"/>
            <a:t>Universidad Libre : Mediación escolar</a:t>
          </a:r>
        </a:p>
        <a:p>
          <a:pPr algn="just"/>
          <a:endParaRPr lang="es-CO" sz="1400" dirty="0"/>
        </a:p>
      </dgm:t>
    </dgm:pt>
    <dgm:pt modelId="{6238A5FD-7C66-47C1-9326-682B8017B793}" type="parTrans" cxnId="{AD3AA4D8-352E-4DF6-ACA1-A6153A709CEC}">
      <dgm:prSet/>
      <dgm:spPr>
        <a:solidFill>
          <a:schemeClr val="accent6">
            <a:lumMod val="40000"/>
            <a:lumOff val="60000"/>
          </a:schemeClr>
        </a:solidFill>
        <a:ln>
          <a:solidFill>
            <a:schemeClr val="accent6">
              <a:lumMod val="40000"/>
              <a:lumOff val="60000"/>
            </a:schemeClr>
          </a:solidFill>
        </a:ln>
      </dgm:spPr>
      <dgm:t>
        <a:bodyPr/>
        <a:lstStyle/>
        <a:p>
          <a:endParaRPr lang="es-CO"/>
        </a:p>
      </dgm:t>
    </dgm:pt>
    <dgm:pt modelId="{6C9B689C-0599-421C-A4E5-ECE29ADD0E0E}" type="sibTrans" cxnId="{AD3AA4D8-352E-4DF6-ACA1-A6153A709CEC}">
      <dgm:prSet/>
      <dgm:spPr/>
      <dgm:t>
        <a:bodyPr/>
        <a:lstStyle/>
        <a:p>
          <a:endParaRPr lang="es-CO"/>
        </a:p>
      </dgm:t>
    </dgm:pt>
    <dgm:pt modelId="{A916F7F6-1FEB-4802-BEFA-85FCE5900E09}">
      <dgm:prSet custT="1"/>
      <dgm:spPr/>
      <dgm:t>
        <a:bodyPr/>
        <a:lstStyle/>
        <a:p>
          <a:r>
            <a:rPr lang="es-CO" sz="1400" b="1" dirty="0" smtClean="0"/>
            <a:t>ICBF</a:t>
          </a:r>
          <a:endParaRPr lang="es-CO" sz="1400" b="1" dirty="0"/>
        </a:p>
      </dgm:t>
    </dgm:pt>
    <dgm:pt modelId="{C0FE49DF-D9A2-447C-AD8B-2615C9586ADB}" type="parTrans" cxnId="{04E4EDDA-5BBF-4698-96DC-0715418A3ECA}">
      <dgm:prSet/>
      <dgm:spPr/>
      <dgm:t>
        <a:bodyPr/>
        <a:lstStyle/>
        <a:p>
          <a:endParaRPr lang="es-CO"/>
        </a:p>
      </dgm:t>
    </dgm:pt>
    <dgm:pt modelId="{D7AADAFB-3C45-4681-B127-628E2AC29437}" type="sibTrans" cxnId="{04E4EDDA-5BBF-4698-96DC-0715418A3ECA}">
      <dgm:prSet/>
      <dgm:spPr/>
      <dgm:t>
        <a:bodyPr/>
        <a:lstStyle/>
        <a:p>
          <a:endParaRPr lang="es-CO"/>
        </a:p>
      </dgm:t>
    </dgm:pt>
    <dgm:pt modelId="{12C1FF05-2B79-4F5F-A560-2B5789F9F0E5}">
      <dgm:prSet custT="1"/>
      <dgm:spPr/>
      <dgm:t>
        <a:bodyPr/>
        <a:lstStyle/>
        <a:p>
          <a:r>
            <a:rPr lang="es-CO" sz="1400" b="1" dirty="0" smtClean="0"/>
            <a:t>Comisaria de Familia</a:t>
          </a:r>
          <a:endParaRPr lang="es-CO" sz="1400" b="1" dirty="0"/>
        </a:p>
      </dgm:t>
    </dgm:pt>
    <dgm:pt modelId="{B07BCF27-D79D-41B7-967F-CCAC34917BAB}" type="parTrans" cxnId="{24D6DE89-9F85-4937-9E4B-67169518E948}">
      <dgm:prSet/>
      <dgm:spPr/>
      <dgm:t>
        <a:bodyPr/>
        <a:lstStyle/>
        <a:p>
          <a:endParaRPr lang="es-CO"/>
        </a:p>
      </dgm:t>
    </dgm:pt>
    <dgm:pt modelId="{AE0EF932-7C16-4B4F-9422-32F27499F0C9}" type="sibTrans" cxnId="{24D6DE89-9F85-4937-9E4B-67169518E948}">
      <dgm:prSet/>
      <dgm:spPr/>
      <dgm:t>
        <a:bodyPr/>
        <a:lstStyle/>
        <a:p>
          <a:endParaRPr lang="es-CO"/>
        </a:p>
      </dgm:t>
    </dgm:pt>
    <dgm:pt modelId="{50626CF0-5D7A-4C3B-BE61-4950A77E5A54}">
      <dgm:prSet custT="1"/>
      <dgm:spPr/>
      <dgm:t>
        <a:bodyPr/>
        <a:lstStyle/>
        <a:p>
          <a:r>
            <a:rPr lang="es-CO" sz="1400" b="1" dirty="0" smtClean="0"/>
            <a:t>Secretaría de Salud, Deportes.</a:t>
          </a:r>
          <a:endParaRPr lang="es-CO" sz="1400" b="1" dirty="0"/>
        </a:p>
      </dgm:t>
    </dgm:pt>
    <dgm:pt modelId="{CBEB1277-409C-4706-817B-64A75EDDE1FC}" type="parTrans" cxnId="{2998E145-07C4-4467-9EC8-CE57C25CB5D4}">
      <dgm:prSet/>
      <dgm:spPr/>
      <dgm:t>
        <a:bodyPr/>
        <a:lstStyle/>
        <a:p>
          <a:endParaRPr lang="es-CO"/>
        </a:p>
      </dgm:t>
    </dgm:pt>
    <dgm:pt modelId="{561EC512-C71C-4278-B88D-780415AADB79}" type="sibTrans" cxnId="{2998E145-07C4-4467-9EC8-CE57C25CB5D4}">
      <dgm:prSet/>
      <dgm:spPr/>
      <dgm:t>
        <a:bodyPr/>
        <a:lstStyle/>
        <a:p>
          <a:endParaRPr lang="es-CO"/>
        </a:p>
      </dgm:t>
    </dgm:pt>
    <dgm:pt modelId="{68575747-E4D3-4F00-A617-B22602AE5A4A}" type="pres">
      <dgm:prSet presAssocID="{77C60B43-123E-4D96-8C6A-E1EA1B804992}" presName="diagram" presStyleCnt="0">
        <dgm:presLayoutVars>
          <dgm:chPref val="1"/>
          <dgm:dir/>
          <dgm:animOne val="branch"/>
          <dgm:animLvl val="lvl"/>
          <dgm:resizeHandles val="exact"/>
        </dgm:presLayoutVars>
      </dgm:prSet>
      <dgm:spPr/>
      <dgm:t>
        <a:bodyPr/>
        <a:lstStyle/>
        <a:p>
          <a:endParaRPr lang="es-CO"/>
        </a:p>
      </dgm:t>
    </dgm:pt>
    <dgm:pt modelId="{10A34F8D-91D3-4A4E-BA0E-8FDCA1E4B40C}" type="pres">
      <dgm:prSet presAssocID="{8B6330BD-BE4C-4B16-93C0-CBDEE3889271}" presName="root1" presStyleCnt="0"/>
      <dgm:spPr/>
    </dgm:pt>
    <dgm:pt modelId="{4D356165-9DF7-4C13-8666-94C0B67E10C0}" type="pres">
      <dgm:prSet presAssocID="{8B6330BD-BE4C-4B16-93C0-CBDEE3889271}" presName="LevelOneTextNode" presStyleLbl="node0" presStyleIdx="0" presStyleCnt="1" custScaleX="85349" custScaleY="758705" custLinFactNeighborX="19348" custLinFactNeighborY="11870">
        <dgm:presLayoutVars>
          <dgm:chPref val="3"/>
        </dgm:presLayoutVars>
      </dgm:prSet>
      <dgm:spPr/>
      <dgm:t>
        <a:bodyPr/>
        <a:lstStyle/>
        <a:p>
          <a:endParaRPr lang="es-CO"/>
        </a:p>
      </dgm:t>
    </dgm:pt>
    <dgm:pt modelId="{D915A508-B303-4BE7-A83B-D7CBE41B1B41}" type="pres">
      <dgm:prSet presAssocID="{8B6330BD-BE4C-4B16-93C0-CBDEE3889271}" presName="level2hierChild" presStyleCnt="0"/>
      <dgm:spPr/>
    </dgm:pt>
    <dgm:pt modelId="{687F5DEA-6306-4B9B-99D3-B73AB6214901}" type="pres">
      <dgm:prSet presAssocID="{84CABA4C-866F-40A6-B145-C7722F5EDE36}" presName="conn2-1" presStyleLbl="parChTrans1D2" presStyleIdx="0" presStyleCnt="1"/>
      <dgm:spPr/>
      <dgm:t>
        <a:bodyPr/>
        <a:lstStyle/>
        <a:p>
          <a:endParaRPr lang="es-CO"/>
        </a:p>
      </dgm:t>
    </dgm:pt>
    <dgm:pt modelId="{9A4A4D05-960B-45C7-A402-CA55F0CD49FF}" type="pres">
      <dgm:prSet presAssocID="{84CABA4C-866F-40A6-B145-C7722F5EDE36}" presName="connTx" presStyleLbl="parChTrans1D2" presStyleIdx="0" presStyleCnt="1"/>
      <dgm:spPr/>
      <dgm:t>
        <a:bodyPr/>
        <a:lstStyle/>
        <a:p>
          <a:endParaRPr lang="es-CO"/>
        </a:p>
      </dgm:t>
    </dgm:pt>
    <dgm:pt modelId="{FC34D818-E932-4939-9311-A137D861E939}" type="pres">
      <dgm:prSet presAssocID="{B34AF6FC-3B51-4875-BAFE-640BD9E405F2}" presName="root2" presStyleCnt="0"/>
      <dgm:spPr/>
    </dgm:pt>
    <dgm:pt modelId="{F20A8645-5E1C-4D1C-93BD-C3775D6A45DF}" type="pres">
      <dgm:prSet presAssocID="{B34AF6FC-3B51-4875-BAFE-640BD9E405F2}" presName="LevelTwoTextNode" presStyleLbl="node2" presStyleIdx="0" presStyleCnt="1" custScaleX="128017" custScaleY="196482">
        <dgm:presLayoutVars>
          <dgm:chPref val="3"/>
        </dgm:presLayoutVars>
      </dgm:prSet>
      <dgm:spPr/>
      <dgm:t>
        <a:bodyPr/>
        <a:lstStyle/>
        <a:p>
          <a:endParaRPr lang="es-CO"/>
        </a:p>
      </dgm:t>
    </dgm:pt>
    <dgm:pt modelId="{E101215B-4F94-45B5-A6B7-FBE3C878C623}" type="pres">
      <dgm:prSet presAssocID="{B34AF6FC-3B51-4875-BAFE-640BD9E405F2}" presName="level3hierChild" presStyleCnt="0"/>
      <dgm:spPr/>
    </dgm:pt>
    <dgm:pt modelId="{CEB3E9D2-783A-44F0-83F5-C9E621827DCE}" type="pres">
      <dgm:prSet presAssocID="{97FAC9DF-8640-43D8-B259-7F12ADE7A154}" presName="conn2-1" presStyleLbl="parChTrans1D3" presStyleIdx="0" presStyleCnt="7"/>
      <dgm:spPr/>
      <dgm:t>
        <a:bodyPr/>
        <a:lstStyle/>
        <a:p>
          <a:endParaRPr lang="es-CO"/>
        </a:p>
      </dgm:t>
    </dgm:pt>
    <dgm:pt modelId="{912C68DA-CB57-459E-8084-ACAE92695F96}" type="pres">
      <dgm:prSet presAssocID="{97FAC9DF-8640-43D8-B259-7F12ADE7A154}" presName="connTx" presStyleLbl="parChTrans1D3" presStyleIdx="0" presStyleCnt="7"/>
      <dgm:spPr/>
      <dgm:t>
        <a:bodyPr/>
        <a:lstStyle/>
        <a:p>
          <a:endParaRPr lang="es-CO"/>
        </a:p>
      </dgm:t>
    </dgm:pt>
    <dgm:pt modelId="{FE7BDA3F-8B1C-4AF3-990C-25E947D6B533}" type="pres">
      <dgm:prSet presAssocID="{C4F75EC7-C9BE-4539-BF50-7DAA25941444}" presName="root2" presStyleCnt="0"/>
      <dgm:spPr/>
    </dgm:pt>
    <dgm:pt modelId="{6233B170-856A-4316-8BE6-93AC52940A2B}" type="pres">
      <dgm:prSet presAssocID="{C4F75EC7-C9BE-4539-BF50-7DAA25941444}" presName="LevelTwoTextNode" presStyleLbl="node3" presStyleIdx="0" presStyleCnt="7" custScaleX="109793" custScaleY="102828" custLinFactNeighborX="-927" custLinFactNeighborY="-52742">
        <dgm:presLayoutVars>
          <dgm:chPref val="3"/>
        </dgm:presLayoutVars>
      </dgm:prSet>
      <dgm:spPr/>
      <dgm:t>
        <a:bodyPr/>
        <a:lstStyle/>
        <a:p>
          <a:endParaRPr lang="es-CO"/>
        </a:p>
      </dgm:t>
    </dgm:pt>
    <dgm:pt modelId="{34617C25-8391-4A61-9441-DDA4198C55F0}" type="pres">
      <dgm:prSet presAssocID="{C4F75EC7-C9BE-4539-BF50-7DAA25941444}" presName="level3hierChild" presStyleCnt="0"/>
      <dgm:spPr/>
    </dgm:pt>
    <dgm:pt modelId="{C27EDCA5-4583-4CBF-B6FA-2EF3481C0AC3}" type="pres">
      <dgm:prSet presAssocID="{5D579A51-63E8-4119-AFDF-6A7F785A13C7}" presName="conn2-1" presStyleLbl="parChTrans1D4" presStyleIdx="0" presStyleCnt="4"/>
      <dgm:spPr/>
      <dgm:t>
        <a:bodyPr/>
        <a:lstStyle/>
        <a:p>
          <a:endParaRPr lang="es-CO"/>
        </a:p>
      </dgm:t>
    </dgm:pt>
    <dgm:pt modelId="{B358A052-3FAB-42F6-B1FC-E47C462AB3B1}" type="pres">
      <dgm:prSet presAssocID="{5D579A51-63E8-4119-AFDF-6A7F785A13C7}" presName="connTx" presStyleLbl="parChTrans1D4" presStyleIdx="0" presStyleCnt="4"/>
      <dgm:spPr/>
      <dgm:t>
        <a:bodyPr/>
        <a:lstStyle/>
        <a:p>
          <a:endParaRPr lang="es-CO"/>
        </a:p>
      </dgm:t>
    </dgm:pt>
    <dgm:pt modelId="{46D6BFE9-E29D-41BF-83F8-5BB205C35FEA}" type="pres">
      <dgm:prSet presAssocID="{370B7F10-7290-4C8D-BC76-823DDE5996BC}" presName="root2" presStyleCnt="0"/>
      <dgm:spPr/>
    </dgm:pt>
    <dgm:pt modelId="{324FF224-8EFB-45AC-8C8E-1DD4E0C70C28}" type="pres">
      <dgm:prSet presAssocID="{370B7F10-7290-4C8D-BC76-823DDE5996BC}" presName="LevelTwoTextNode" presStyleLbl="node4" presStyleIdx="0" presStyleCnt="4" custScaleX="278608" custScaleY="142917" custLinFactNeighborX="5784" custLinFactNeighborY="-5415">
        <dgm:presLayoutVars>
          <dgm:chPref val="3"/>
        </dgm:presLayoutVars>
      </dgm:prSet>
      <dgm:spPr/>
      <dgm:t>
        <a:bodyPr/>
        <a:lstStyle/>
        <a:p>
          <a:endParaRPr lang="es-CO"/>
        </a:p>
      </dgm:t>
    </dgm:pt>
    <dgm:pt modelId="{503F8F4B-8125-4C47-ABDC-65630943F947}" type="pres">
      <dgm:prSet presAssocID="{370B7F10-7290-4C8D-BC76-823DDE5996BC}" presName="level3hierChild" presStyleCnt="0"/>
      <dgm:spPr/>
    </dgm:pt>
    <dgm:pt modelId="{FE54F17A-CD98-408F-A3DD-BB58AB974851}" type="pres">
      <dgm:prSet presAssocID="{D7123D66-9077-48FD-B77D-1ECFD20F96BE}" presName="conn2-1" presStyleLbl="parChTrans1D3" presStyleIdx="1" presStyleCnt="7"/>
      <dgm:spPr/>
      <dgm:t>
        <a:bodyPr/>
        <a:lstStyle/>
        <a:p>
          <a:endParaRPr lang="es-CO"/>
        </a:p>
      </dgm:t>
    </dgm:pt>
    <dgm:pt modelId="{1C6B6E64-0629-4B59-9438-3DBD8D67482D}" type="pres">
      <dgm:prSet presAssocID="{D7123D66-9077-48FD-B77D-1ECFD20F96BE}" presName="connTx" presStyleLbl="parChTrans1D3" presStyleIdx="1" presStyleCnt="7"/>
      <dgm:spPr/>
      <dgm:t>
        <a:bodyPr/>
        <a:lstStyle/>
        <a:p>
          <a:endParaRPr lang="es-CO"/>
        </a:p>
      </dgm:t>
    </dgm:pt>
    <dgm:pt modelId="{84C1D51C-8109-4EB6-8359-EE9AF3A61975}" type="pres">
      <dgm:prSet presAssocID="{066C9617-89C3-4676-B70F-502970C6D876}" presName="root2" presStyleCnt="0"/>
      <dgm:spPr/>
    </dgm:pt>
    <dgm:pt modelId="{46C70FFE-58C7-44B6-9534-78AE6630A25F}" type="pres">
      <dgm:prSet presAssocID="{066C9617-89C3-4676-B70F-502970C6D876}" presName="LevelTwoTextNode" presStyleLbl="node3" presStyleIdx="1" presStyleCnt="7" custLinFactNeighborX="1896" custLinFactNeighborY="-52213">
        <dgm:presLayoutVars>
          <dgm:chPref val="3"/>
        </dgm:presLayoutVars>
      </dgm:prSet>
      <dgm:spPr/>
      <dgm:t>
        <a:bodyPr/>
        <a:lstStyle/>
        <a:p>
          <a:endParaRPr lang="es-CO"/>
        </a:p>
      </dgm:t>
    </dgm:pt>
    <dgm:pt modelId="{E9564DE2-F60C-47B7-B751-796FDE7A4F04}" type="pres">
      <dgm:prSet presAssocID="{066C9617-89C3-4676-B70F-502970C6D876}" presName="level3hierChild" presStyleCnt="0"/>
      <dgm:spPr/>
    </dgm:pt>
    <dgm:pt modelId="{3B5B8A55-5C86-4E1C-AC8E-30F09EEB0B57}" type="pres">
      <dgm:prSet presAssocID="{59B5CE8C-1DCF-4675-81E8-202633D2B987}" presName="conn2-1" presStyleLbl="parChTrans1D4" presStyleIdx="1" presStyleCnt="4"/>
      <dgm:spPr/>
      <dgm:t>
        <a:bodyPr/>
        <a:lstStyle/>
        <a:p>
          <a:endParaRPr lang="es-CO"/>
        </a:p>
      </dgm:t>
    </dgm:pt>
    <dgm:pt modelId="{6FCD9327-9C95-4C7B-9F71-D62ACB3EE50F}" type="pres">
      <dgm:prSet presAssocID="{59B5CE8C-1DCF-4675-81E8-202633D2B987}" presName="connTx" presStyleLbl="parChTrans1D4" presStyleIdx="1" presStyleCnt="4"/>
      <dgm:spPr/>
      <dgm:t>
        <a:bodyPr/>
        <a:lstStyle/>
        <a:p>
          <a:endParaRPr lang="es-CO"/>
        </a:p>
      </dgm:t>
    </dgm:pt>
    <dgm:pt modelId="{BD58A666-7FE5-4C58-B82A-BF2A6095C83E}" type="pres">
      <dgm:prSet presAssocID="{9A94423A-D150-484F-BC3D-F13D71A8385E}" presName="root2" presStyleCnt="0"/>
      <dgm:spPr/>
    </dgm:pt>
    <dgm:pt modelId="{3B10B5A9-5DD0-4AA9-9755-42729C0CC519}" type="pres">
      <dgm:prSet presAssocID="{9A94423A-D150-484F-BC3D-F13D71A8385E}" presName="LevelTwoTextNode" presStyleLbl="node4" presStyleIdx="1" presStyleCnt="4" custScaleX="317273" custScaleY="126635" custLinFactNeighborX="12024" custLinFactNeighborY="-2012">
        <dgm:presLayoutVars>
          <dgm:chPref val="3"/>
        </dgm:presLayoutVars>
      </dgm:prSet>
      <dgm:spPr/>
      <dgm:t>
        <a:bodyPr/>
        <a:lstStyle/>
        <a:p>
          <a:endParaRPr lang="es-CO"/>
        </a:p>
      </dgm:t>
    </dgm:pt>
    <dgm:pt modelId="{08E2A927-26D9-4DBE-8A28-2E3C058FB7B4}" type="pres">
      <dgm:prSet presAssocID="{9A94423A-D150-484F-BC3D-F13D71A8385E}" presName="level3hierChild" presStyleCnt="0"/>
      <dgm:spPr/>
    </dgm:pt>
    <dgm:pt modelId="{DA2892E4-0230-47A7-B0B8-9EAA7B5CDC4D}" type="pres">
      <dgm:prSet presAssocID="{85276880-0424-49D1-968C-86F847BCDCA8}" presName="conn2-1" presStyleLbl="parChTrans1D3" presStyleIdx="2" presStyleCnt="7"/>
      <dgm:spPr/>
      <dgm:t>
        <a:bodyPr/>
        <a:lstStyle/>
        <a:p>
          <a:endParaRPr lang="es-CO"/>
        </a:p>
      </dgm:t>
    </dgm:pt>
    <dgm:pt modelId="{C56B8739-2810-4EEB-B868-46A1606CAA4A}" type="pres">
      <dgm:prSet presAssocID="{85276880-0424-49D1-968C-86F847BCDCA8}" presName="connTx" presStyleLbl="parChTrans1D3" presStyleIdx="2" presStyleCnt="7"/>
      <dgm:spPr/>
      <dgm:t>
        <a:bodyPr/>
        <a:lstStyle/>
        <a:p>
          <a:endParaRPr lang="es-CO"/>
        </a:p>
      </dgm:t>
    </dgm:pt>
    <dgm:pt modelId="{9B665041-5F80-4CAB-B4A0-FDFF1D372D0B}" type="pres">
      <dgm:prSet presAssocID="{FA7EBD65-4986-4253-A197-2361B0C65B66}" presName="root2" presStyleCnt="0"/>
      <dgm:spPr/>
    </dgm:pt>
    <dgm:pt modelId="{C5ED5CA1-302C-456F-A23A-AF7421B35561}" type="pres">
      <dgm:prSet presAssocID="{FA7EBD65-4986-4253-A197-2361B0C65B66}" presName="LevelTwoTextNode" presStyleLbl="node3" presStyleIdx="2" presStyleCnt="7" custLinFactNeighborX="5412" custLinFactNeighborY="-76492">
        <dgm:presLayoutVars>
          <dgm:chPref val="3"/>
        </dgm:presLayoutVars>
      </dgm:prSet>
      <dgm:spPr/>
      <dgm:t>
        <a:bodyPr/>
        <a:lstStyle/>
        <a:p>
          <a:endParaRPr lang="es-CO"/>
        </a:p>
      </dgm:t>
    </dgm:pt>
    <dgm:pt modelId="{8E06E58E-6F65-4428-8F22-6F3D47B2AF00}" type="pres">
      <dgm:prSet presAssocID="{FA7EBD65-4986-4253-A197-2361B0C65B66}" presName="level3hierChild" presStyleCnt="0"/>
      <dgm:spPr/>
    </dgm:pt>
    <dgm:pt modelId="{F8EA3BD1-3ADF-4F51-823E-890AA065746C}" type="pres">
      <dgm:prSet presAssocID="{6238A5FD-7C66-47C1-9326-682B8017B793}" presName="conn2-1" presStyleLbl="parChTrans1D4" presStyleIdx="2" presStyleCnt="4"/>
      <dgm:spPr/>
      <dgm:t>
        <a:bodyPr/>
        <a:lstStyle/>
        <a:p>
          <a:endParaRPr lang="es-CO"/>
        </a:p>
      </dgm:t>
    </dgm:pt>
    <dgm:pt modelId="{468C8136-5A75-4CFA-BBB3-27F4EE22B7E3}" type="pres">
      <dgm:prSet presAssocID="{6238A5FD-7C66-47C1-9326-682B8017B793}" presName="connTx" presStyleLbl="parChTrans1D4" presStyleIdx="2" presStyleCnt="4"/>
      <dgm:spPr/>
      <dgm:t>
        <a:bodyPr/>
        <a:lstStyle/>
        <a:p>
          <a:endParaRPr lang="es-CO"/>
        </a:p>
      </dgm:t>
    </dgm:pt>
    <dgm:pt modelId="{81B4C3FF-1505-48A6-AA07-684E08C60E0A}" type="pres">
      <dgm:prSet presAssocID="{52B28CDB-AF53-4463-97BE-9319AA71AEFB}" presName="root2" presStyleCnt="0"/>
      <dgm:spPr/>
    </dgm:pt>
    <dgm:pt modelId="{F4D2F5FA-5BE0-4E9F-AD2D-92623B2CFFDE}" type="pres">
      <dgm:prSet presAssocID="{52B28CDB-AF53-4463-97BE-9319AA71AEFB}" presName="LevelTwoTextNode" presStyleLbl="node4" presStyleIdx="2" presStyleCnt="4" custScaleX="312384" custScaleY="168077" custLinFactNeighborX="16702" custLinFactNeighborY="-8408">
        <dgm:presLayoutVars>
          <dgm:chPref val="3"/>
        </dgm:presLayoutVars>
      </dgm:prSet>
      <dgm:spPr/>
      <dgm:t>
        <a:bodyPr/>
        <a:lstStyle/>
        <a:p>
          <a:endParaRPr lang="es-CO"/>
        </a:p>
      </dgm:t>
    </dgm:pt>
    <dgm:pt modelId="{94FCF04E-82C5-4A58-A660-9F6C82131CB6}" type="pres">
      <dgm:prSet presAssocID="{52B28CDB-AF53-4463-97BE-9319AA71AEFB}" presName="level3hierChild" presStyleCnt="0"/>
      <dgm:spPr/>
    </dgm:pt>
    <dgm:pt modelId="{664DA39E-6796-4FE0-9408-D12C4BEAF812}" type="pres">
      <dgm:prSet presAssocID="{C0FE49DF-D9A2-447C-AD8B-2615C9586ADB}" presName="conn2-1" presStyleLbl="parChTrans1D3" presStyleIdx="3" presStyleCnt="7"/>
      <dgm:spPr/>
      <dgm:t>
        <a:bodyPr/>
        <a:lstStyle/>
        <a:p>
          <a:endParaRPr lang="es-CO"/>
        </a:p>
      </dgm:t>
    </dgm:pt>
    <dgm:pt modelId="{ECD9D279-0F9B-4ABD-B523-6C178C480B50}" type="pres">
      <dgm:prSet presAssocID="{C0FE49DF-D9A2-447C-AD8B-2615C9586ADB}" presName="connTx" presStyleLbl="parChTrans1D3" presStyleIdx="3" presStyleCnt="7"/>
      <dgm:spPr/>
      <dgm:t>
        <a:bodyPr/>
        <a:lstStyle/>
        <a:p>
          <a:endParaRPr lang="es-CO"/>
        </a:p>
      </dgm:t>
    </dgm:pt>
    <dgm:pt modelId="{CDEFFB52-8D4E-4864-BF2C-05047C518585}" type="pres">
      <dgm:prSet presAssocID="{A916F7F6-1FEB-4802-BEFA-85FCE5900E09}" presName="root2" presStyleCnt="0"/>
      <dgm:spPr/>
    </dgm:pt>
    <dgm:pt modelId="{491B988F-5C28-459A-980C-89965F239072}" type="pres">
      <dgm:prSet presAssocID="{A916F7F6-1FEB-4802-BEFA-85FCE5900E09}" presName="LevelTwoTextNode" presStyleLbl="node3" presStyleIdx="3" presStyleCnt="7" custLinFactNeighborX="5412" custLinFactNeighborY="-67279">
        <dgm:presLayoutVars>
          <dgm:chPref val="3"/>
        </dgm:presLayoutVars>
      </dgm:prSet>
      <dgm:spPr/>
      <dgm:t>
        <a:bodyPr/>
        <a:lstStyle/>
        <a:p>
          <a:endParaRPr lang="es-CO"/>
        </a:p>
      </dgm:t>
    </dgm:pt>
    <dgm:pt modelId="{8B480545-78AF-4849-A66E-43108509FBBB}" type="pres">
      <dgm:prSet presAssocID="{A916F7F6-1FEB-4802-BEFA-85FCE5900E09}" presName="level3hierChild" presStyleCnt="0"/>
      <dgm:spPr/>
    </dgm:pt>
    <dgm:pt modelId="{0BDFE044-A34D-4F04-8A81-65F2816F6455}" type="pres">
      <dgm:prSet presAssocID="{B07BCF27-D79D-41B7-967F-CCAC34917BAB}" presName="conn2-1" presStyleLbl="parChTrans1D3" presStyleIdx="4" presStyleCnt="7"/>
      <dgm:spPr/>
      <dgm:t>
        <a:bodyPr/>
        <a:lstStyle/>
        <a:p>
          <a:endParaRPr lang="es-CO"/>
        </a:p>
      </dgm:t>
    </dgm:pt>
    <dgm:pt modelId="{D852C383-A9B6-408E-8B9A-79357142AD93}" type="pres">
      <dgm:prSet presAssocID="{B07BCF27-D79D-41B7-967F-CCAC34917BAB}" presName="connTx" presStyleLbl="parChTrans1D3" presStyleIdx="4" presStyleCnt="7"/>
      <dgm:spPr/>
      <dgm:t>
        <a:bodyPr/>
        <a:lstStyle/>
        <a:p>
          <a:endParaRPr lang="es-CO"/>
        </a:p>
      </dgm:t>
    </dgm:pt>
    <dgm:pt modelId="{CA35CFE3-1DFC-4B7F-98ED-D52DAE9D47BA}" type="pres">
      <dgm:prSet presAssocID="{12C1FF05-2B79-4F5F-A560-2B5789F9F0E5}" presName="root2" presStyleCnt="0"/>
      <dgm:spPr/>
    </dgm:pt>
    <dgm:pt modelId="{DAAD4B56-DD6F-445C-9ACB-69B0F521ED36}" type="pres">
      <dgm:prSet presAssocID="{12C1FF05-2B79-4F5F-A560-2B5789F9F0E5}" presName="LevelTwoTextNode" presStyleLbl="node3" presStyleIdx="4" presStyleCnt="7" custLinFactNeighborX="9360" custLinFactNeighborY="-61204">
        <dgm:presLayoutVars>
          <dgm:chPref val="3"/>
        </dgm:presLayoutVars>
      </dgm:prSet>
      <dgm:spPr/>
      <dgm:t>
        <a:bodyPr/>
        <a:lstStyle/>
        <a:p>
          <a:endParaRPr lang="es-CO"/>
        </a:p>
      </dgm:t>
    </dgm:pt>
    <dgm:pt modelId="{AE924DB9-F829-4786-B103-5CC2FCBDA9B9}" type="pres">
      <dgm:prSet presAssocID="{12C1FF05-2B79-4F5F-A560-2B5789F9F0E5}" presName="level3hierChild" presStyleCnt="0"/>
      <dgm:spPr/>
    </dgm:pt>
    <dgm:pt modelId="{A027D4E9-21FC-4F2F-89F1-5B29E1D83A4A}" type="pres">
      <dgm:prSet presAssocID="{1F50718A-27BA-4258-93E1-9B772B90D492}" presName="conn2-1" presStyleLbl="parChTrans1D3" presStyleIdx="5" presStyleCnt="7"/>
      <dgm:spPr/>
      <dgm:t>
        <a:bodyPr/>
        <a:lstStyle/>
        <a:p>
          <a:endParaRPr lang="es-CO"/>
        </a:p>
      </dgm:t>
    </dgm:pt>
    <dgm:pt modelId="{A75BA4EC-3622-4D40-9968-A40B36729F06}" type="pres">
      <dgm:prSet presAssocID="{1F50718A-27BA-4258-93E1-9B772B90D492}" presName="connTx" presStyleLbl="parChTrans1D3" presStyleIdx="5" presStyleCnt="7"/>
      <dgm:spPr/>
      <dgm:t>
        <a:bodyPr/>
        <a:lstStyle/>
        <a:p>
          <a:endParaRPr lang="es-CO"/>
        </a:p>
      </dgm:t>
    </dgm:pt>
    <dgm:pt modelId="{3BED12D5-0026-4CF7-A54D-36E298C3FE5A}" type="pres">
      <dgm:prSet presAssocID="{684C518E-25BA-41BE-B2DD-8B506F7EC754}" presName="root2" presStyleCnt="0"/>
      <dgm:spPr/>
    </dgm:pt>
    <dgm:pt modelId="{884C9E7F-ECD3-4BD0-8CE9-6C1E28F466ED}" type="pres">
      <dgm:prSet presAssocID="{684C518E-25BA-41BE-B2DD-8B506F7EC754}" presName="LevelTwoTextNode" presStyleLbl="node3" presStyleIdx="5" presStyleCnt="7" custScaleX="92861" custScaleY="104696" custLinFactNeighborX="21435" custLinFactNeighborY="-39197">
        <dgm:presLayoutVars>
          <dgm:chPref val="3"/>
        </dgm:presLayoutVars>
      </dgm:prSet>
      <dgm:spPr/>
      <dgm:t>
        <a:bodyPr/>
        <a:lstStyle/>
        <a:p>
          <a:endParaRPr lang="es-CO"/>
        </a:p>
      </dgm:t>
    </dgm:pt>
    <dgm:pt modelId="{D2B6CC85-3220-446E-8959-63B8DA0AD73E}" type="pres">
      <dgm:prSet presAssocID="{684C518E-25BA-41BE-B2DD-8B506F7EC754}" presName="level3hierChild" presStyleCnt="0"/>
      <dgm:spPr/>
    </dgm:pt>
    <dgm:pt modelId="{8998FFE6-44DA-4EE8-8B48-18B3D1ED803F}" type="pres">
      <dgm:prSet presAssocID="{8D647BBE-4798-4457-A262-AB3064382F36}" presName="conn2-1" presStyleLbl="parChTrans1D4" presStyleIdx="3" presStyleCnt="4"/>
      <dgm:spPr/>
      <dgm:t>
        <a:bodyPr/>
        <a:lstStyle/>
        <a:p>
          <a:endParaRPr lang="es-CO"/>
        </a:p>
      </dgm:t>
    </dgm:pt>
    <dgm:pt modelId="{9C96A30A-4C56-4090-9DF2-29A5180364B5}" type="pres">
      <dgm:prSet presAssocID="{8D647BBE-4798-4457-A262-AB3064382F36}" presName="connTx" presStyleLbl="parChTrans1D4" presStyleIdx="3" presStyleCnt="4"/>
      <dgm:spPr/>
      <dgm:t>
        <a:bodyPr/>
        <a:lstStyle/>
        <a:p>
          <a:endParaRPr lang="es-CO"/>
        </a:p>
      </dgm:t>
    </dgm:pt>
    <dgm:pt modelId="{979A2844-8A2C-463D-BA74-1858AFA8D016}" type="pres">
      <dgm:prSet presAssocID="{B780FD1F-F4DB-4DFA-B09C-75D9EFB884A9}" presName="root2" presStyleCnt="0"/>
      <dgm:spPr/>
    </dgm:pt>
    <dgm:pt modelId="{72093814-ADE2-4215-B947-A7B25D4DB09D}" type="pres">
      <dgm:prSet presAssocID="{B780FD1F-F4DB-4DFA-B09C-75D9EFB884A9}" presName="LevelTwoTextNode" presStyleLbl="node4" presStyleIdx="3" presStyleCnt="4" custScaleX="295991" custScaleY="164871" custLinFactNeighborX="33337" custLinFactNeighborY="-45336">
        <dgm:presLayoutVars>
          <dgm:chPref val="3"/>
        </dgm:presLayoutVars>
      </dgm:prSet>
      <dgm:spPr/>
      <dgm:t>
        <a:bodyPr/>
        <a:lstStyle/>
        <a:p>
          <a:endParaRPr lang="es-CO"/>
        </a:p>
      </dgm:t>
    </dgm:pt>
    <dgm:pt modelId="{2DE445A1-C98A-48A5-ACA0-184F24114A21}" type="pres">
      <dgm:prSet presAssocID="{B780FD1F-F4DB-4DFA-B09C-75D9EFB884A9}" presName="level3hierChild" presStyleCnt="0"/>
      <dgm:spPr/>
    </dgm:pt>
    <dgm:pt modelId="{629CFE26-3E14-4F46-8898-B16CBC4861B1}" type="pres">
      <dgm:prSet presAssocID="{CBEB1277-409C-4706-817B-64A75EDDE1FC}" presName="conn2-1" presStyleLbl="parChTrans1D3" presStyleIdx="6" presStyleCnt="7"/>
      <dgm:spPr/>
      <dgm:t>
        <a:bodyPr/>
        <a:lstStyle/>
        <a:p>
          <a:endParaRPr lang="es-CO"/>
        </a:p>
      </dgm:t>
    </dgm:pt>
    <dgm:pt modelId="{998132FE-3200-484E-BE56-57CB452B6083}" type="pres">
      <dgm:prSet presAssocID="{CBEB1277-409C-4706-817B-64A75EDDE1FC}" presName="connTx" presStyleLbl="parChTrans1D3" presStyleIdx="6" presStyleCnt="7"/>
      <dgm:spPr/>
      <dgm:t>
        <a:bodyPr/>
        <a:lstStyle/>
        <a:p>
          <a:endParaRPr lang="es-CO"/>
        </a:p>
      </dgm:t>
    </dgm:pt>
    <dgm:pt modelId="{2F31C843-7771-43DA-9DA3-82EC5260C71C}" type="pres">
      <dgm:prSet presAssocID="{50626CF0-5D7A-4C3B-BE61-4950A77E5A54}" presName="root2" presStyleCnt="0"/>
      <dgm:spPr/>
    </dgm:pt>
    <dgm:pt modelId="{28277015-D716-4CE6-8CE5-18CD4DD571F7}" type="pres">
      <dgm:prSet presAssocID="{50626CF0-5D7A-4C3B-BE61-4950A77E5A54}" presName="LevelTwoTextNode" presStyleLbl="node3" presStyleIdx="6" presStyleCnt="7" custScaleX="150224" custLinFactNeighborX="14190" custLinFactNeighborY="-45450">
        <dgm:presLayoutVars>
          <dgm:chPref val="3"/>
        </dgm:presLayoutVars>
      </dgm:prSet>
      <dgm:spPr/>
      <dgm:t>
        <a:bodyPr/>
        <a:lstStyle/>
        <a:p>
          <a:endParaRPr lang="es-CO"/>
        </a:p>
      </dgm:t>
    </dgm:pt>
    <dgm:pt modelId="{47376AA8-0A1A-4DB9-B339-EFD4A902F291}" type="pres">
      <dgm:prSet presAssocID="{50626CF0-5D7A-4C3B-BE61-4950A77E5A54}" presName="level3hierChild" presStyleCnt="0"/>
      <dgm:spPr/>
    </dgm:pt>
  </dgm:ptLst>
  <dgm:cxnLst>
    <dgm:cxn modelId="{B0810CB0-4012-436A-9C62-82A9DA8C8C88}" type="presOf" srcId="{B07BCF27-D79D-41B7-967F-CCAC34917BAB}" destId="{D852C383-A9B6-408E-8B9A-79357142AD93}" srcOrd="1" destOrd="0" presId="urn:microsoft.com/office/officeart/2005/8/layout/hierarchy2"/>
    <dgm:cxn modelId="{24D6DE89-9F85-4937-9E4B-67169518E948}" srcId="{B34AF6FC-3B51-4875-BAFE-640BD9E405F2}" destId="{12C1FF05-2B79-4F5F-A560-2B5789F9F0E5}" srcOrd="4" destOrd="0" parTransId="{B07BCF27-D79D-41B7-967F-CCAC34917BAB}" sibTransId="{AE0EF932-7C16-4B4F-9422-32F27499F0C9}"/>
    <dgm:cxn modelId="{210D0D57-2E03-4CAE-9B7F-FA1BF1AB0402}" type="presOf" srcId="{50626CF0-5D7A-4C3B-BE61-4950A77E5A54}" destId="{28277015-D716-4CE6-8CE5-18CD4DD571F7}" srcOrd="0" destOrd="0" presId="urn:microsoft.com/office/officeart/2005/8/layout/hierarchy2"/>
    <dgm:cxn modelId="{2998E145-07C4-4467-9EC8-CE57C25CB5D4}" srcId="{B34AF6FC-3B51-4875-BAFE-640BD9E405F2}" destId="{50626CF0-5D7A-4C3B-BE61-4950A77E5A54}" srcOrd="6" destOrd="0" parTransId="{CBEB1277-409C-4706-817B-64A75EDDE1FC}" sibTransId="{561EC512-C71C-4278-B88D-780415AADB79}"/>
    <dgm:cxn modelId="{254A7FA0-099D-414D-94DA-398C1CC81C5A}" type="presOf" srcId="{5D579A51-63E8-4119-AFDF-6A7F785A13C7}" destId="{C27EDCA5-4583-4CBF-B6FA-2EF3481C0AC3}" srcOrd="0" destOrd="0" presId="urn:microsoft.com/office/officeart/2005/8/layout/hierarchy2"/>
    <dgm:cxn modelId="{78D95426-3259-40ED-84DA-44B0A5DD653D}" srcId="{8B6330BD-BE4C-4B16-93C0-CBDEE3889271}" destId="{B34AF6FC-3B51-4875-BAFE-640BD9E405F2}" srcOrd="0" destOrd="0" parTransId="{84CABA4C-866F-40A6-B145-C7722F5EDE36}" sibTransId="{A2D20C80-5358-4974-8F6C-3AF6E568A5A5}"/>
    <dgm:cxn modelId="{8231ACD1-AE3B-479F-9E6E-EE1AEEE27DFD}" type="presOf" srcId="{B34AF6FC-3B51-4875-BAFE-640BD9E405F2}" destId="{F20A8645-5E1C-4D1C-93BD-C3775D6A45DF}" srcOrd="0" destOrd="0" presId="urn:microsoft.com/office/officeart/2005/8/layout/hierarchy2"/>
    <dgm:cxn modelId="{FF4079DE-DD61-498E-810D-4CC8772A8EBA}" type="presOf" srcId="{8B6330BD-BE4C-4B16-93C0-CBDEE3889271}" destId="{4D356165-9DF7-4C13-8666-94C0B67E10C0}" srcOrd="0" destOrd="0" presId="urn:microsoft.com/office/officeart/2005/8/layout/hierarchy2"/>
    <dgm:cxn modelId="{741B1F0A-EB1D-44BD-8831-3408C21F05FD}" type="presOf" srcId="{6238A5FD-7C66-47C1-9326-682B8017B793}" destId="{468C8136-5A75-4CFA-BBB3-27F4EE22B7E3}" srcOrd="1" destOrd="0" presId="urn:microsoft.com/office/officeart/2005/8/layout/hierarchy2"/>
    <dgm:cxn modelId="{FA9F3DDC-ACB0-4A23-A471-7E2B58777C40}" type="presOf" srcId="{C4F75EC7-C9BE-4539-BF50-7DAA25941444}" destId="{6233B170-856A-4316-8BE6-93AC52940A2B}" srcOrd="0" destOrd="0" presId="urn:microsoft.com/office/officeart/2005/8/layout/hierarchy2"/>
    <dgm:cxn modelId="{BB2BCEC1-4618-42BE-B5AA-63FF8EC4CA88}" type="presOf" srcId="{CBEB1277-409C-4706-817B-64A75EDDE1FC}" destId="{629CFE26-3E14-4F46-8898-B16CBC4861B1}" srcOrd="0" destOrd="0" presId="urn:microsoft.com/office/officeart/2005/8/layout/hierarchy2"/>
    <dgm:cxn modelId="{646A345D-8B8A-42BA-8079-C9215BCE7892}" type="presOf" srcId="{B780FD1F-F4DB-4DFA-B09C-75D9EFB884A9}" destId="{72093814-ADE2-4215-B947-A7B25D4DB09D}" srcOrd="0" destOrd="0" presId="urn:microsoft.com/office/officeart/2005/8/layout/hierarchy2"/>
    <dgm:cxn modelId="{202A1C1E-E2D2-45BF-9A70-6B7055F674A0}" type="presOf" srcId="{D7123D66-9077-48FD-B77D-1ECFD20F96BE}" destId="{1C6B6E64-0629-4B59-9438-3DBD8D67482D}" srcOrd="1" destOrd="0" presId="urn:microsoft.com/office/officeart/2005/8/layout/hierarchy2"/>
    <dgm:cxn modelId="{D9E8752A-614D-494A-AC17-5AB6605521FA}" type="presOf" srcId="{59B5CE8C-1DCF-4675-81E8-202633D2B987}" destId="{3B5B8A55-5C86-4E1C-AC8E-30F09EEB0B57}" srcOrd="0" destOrd="0" presId="urn:microsoft.com/office/officeart/2005/8/layout/hierarchy2"/>
    <dgm:cxn modelId="{64CDCC88-BE22-49CA-B950-B39679F7DD6C}" srcId="{B34AF6FC-3B51-4875-BAFE-640BD9E405F2}" destId="{684C518E-25BA-41BE-B2DD-8B506F7EC754}" srcOrd="5" destOrd="0" parTransId="{1F50718A-27BA-4258-93E1-9B772B90D492}" sibTransId="{19CD50EA-E08A-425D-B48B-4E08BF3BC819}"/>
    <dgm:cxn modelId="{04E4EDDA-5BBF-4698-96DC-0715418A3ECA}" srcId="{B34AF6FC-3B51-4875-BAFE-640BD9E405F2}" destId="{A916F7F6-1FEB-4802-BEFA-85FCE5900E09}" srcOrd="3" destOrd="0" parTransId="{C0FE49DF-D9A2-447C-AD8B-2615C9586ADB}" sibTransId="{D7AADAFB-3C45-4681-B127-628E2AC29437}"/>
    <dgm:cxn modelId="{964E0A09-87B7-4965-B85B-EEF752D652A8}" type="presOf" srcId="{59B5CE8C-1DCF-4675-81E8-202633D2B987}" destId="{6FCD9327-9C95-4C7B-9F71-D62ACB3EE50F}" srcOrd="1" destOrd="0" presId="urn:microsoft.com/office/officeart/2005/8/layout/hierarchy2"/>
    <dgm:cxn modelId="{B446AD42-9B40-4439-8ACA-FFE0806B8513}" type="presOf" srcId="{97FAC9DF-8640-43D8-B259-7F12ADE7A154}" destId="{CEB3E9D2-783A-44F0-83F5-C9E621827DCE}" srcOrd="0" destOrd="0" presId="urn:microsoft.com/office/officeart/2005/8/layout/hierarchy2"/>
    <dgm:cxn modelId="{29D7331F-6FE4-44A2-81FD-BD18DEF6F36C}" type="presOf" srcId="{84CABA4C-866F-40A6-B145-C7722F5EDE36}" destId="{687F5DEA-6306-4B9B-99D3-B73AB6214901}" srcOrd="0" destOrd="0" presId="urn:microsoft.com/office/officeart/2005/8/layout/hierarchy2"/>
    <dgm:cxn modelId="{E784F92E-2CBB-4134-A8B9-87FE9E22ECAE}" type="presOf" srcId="{FA7EBD65-4986-4253-A197-2361B0C65B66}" destId="{C5ED5CA1-302C-456F-A23A-AF7421B35561}" srcOrd="0" destOrd="0" presId="urn:microsoft.com/office/officeart/2005/8/layout/hierarchy2"/>
    <dgm:cxn modelId="{0AD35A0C-80FE-4003-90CC-87A4DDC2EA8A}" type="presOf" srcId="{A916F7F6-1FEB-4802-BEFA-85FCE5900E09}" destId="{491B988F-5C28-459A-980C-89965F239072}" srcOrd="0" destOrd="0" presId="urn:microsoft.com/office/officeart/2005/8/layout/hierarchy2"/>
    <dgm:cxn modelId="{214E4E8C-C8CB-4968-AA47-81FA44C0A104}" type="presOf" srcId="{5D579A51-63E8-4119-AFDF-6A7F785A13C7}" destId="{B358A052-3FAB-42F6-B1FC-E47C462AB3B1}" srcOrd="1" destOrd="0" presId="urn:microsoft.com/office/officeart/2005/8/layout/hierarchy2"/>
    <dgm:cxn modelId="{1C6E8CAF-637F-4499-82A5-AE13DE29CEA7}" srcId="{B34AF6FC-3B51-4875-BAFE-640BD9E405F2}" destId="{066C9617-89C3-4676-B70F-502970C6D876}" srcOrd="1" destOrd="0" parTransId="{D7123D66-9077-48FD-B77D-1ECFD20F96BE}" sibTransId="{B2AB4DCF-6736-418D-AFFB-8525981F187A}"/>
    <dgm:cxn modelId="{CDA288D6-C0D2-48C9-84E4-2AFC2C65D1AE}" type="presOf" srcId="{9A94423A-D150-484F-BC3D-F13D71A8385E}" destId="{3B10B5A9-5DD0-4AA9-9755-42729C0CC519}" srcOrd="0" destOrd="0" presId="urn:microsoft.com/office/officeart/2005/8/layout/hierarchy2"/>
    <dgm:cxn modelId="{2BD1A850-959D-4366-ABDF-B85D089E9E3D}" type="presOf" srcId="{370B7F10-7290-4C8D-BC76-823DDE5996BC}" destId="{324FF224-8EFB-45AC-8C8E-1DD4E0C70C28}" srcOrd="0" destOrd="0" presId="urn:microsoft.com/office/officeart/2005/8/layout/hierarchy2"/>
    <dgm:cxn modelId="{501B7D0F-7BFC-491C-94FD-CDF4A4F64AA2}" type="presOf" srcId="{97FAC9DF-8640-43D8-B259-7F12ADE7A154}" destId="{912C68DA-CB57-459E-8084-ACAE92695F96}" srcOrd="1" destOrd="0" presId="urn:microsoft.com/office/officeart/2005/8/layout/hierarchy2"/>
    <dgm:cxn modelId="{AD3AA4D8-352E-4DF6-ACA1-A6153A709CEC}" srcId="{FA7EBD65-4986-4253-A197-2361B0C65B66}" destId="{52B28CDB-AF53-4463-97BE-9319AA71AEFB}" srcOrd="0" destOrd="0" parTransId="{6238A5FD-7C66-47C1-9326-682B8017B793}" sibTransId="{6C9B689C-0599-421C-A4E5-ECE29ADD0E0E}"/>
    <dgm:cxn modelId="{B44605E0-3B06-494D-9C9A-9E877CFB1FA2}" srcId="{B34AF6FC-3B51-4875-BAFE-640BD9E405F2}" destId="{C4F75EC7-C9BE-4539-BF50-7DAA25941444}" srcOrd="0" destOrd="0" parTransId="{97FAC9DF-8640-43D8-B259-7F12ADE7A154}" sibTransId="{275D6F43-C8C5-49C7-B88B-F299C502F1D8}"/>
    <dgm:cxn modelId="{72808021-AECE-429D-BAFD-9FBEA19B49EE}" type="presOf" srcId="{C0FE49DF-D9A2-447C-AD8B-2615C9586ADB}" destId="{664DA39E-6796-4FE0-9408-D12C4BEAF812}" srcOrd="0" destOrd="0" presId="urn:microsoft.com/office/officeart/2005/8/layout/hierarchy2"/>
    <dgm:cxn modelId="{825049CE-EAAD-499D-A6FF-298F8C91A5A9}" type="presOf" srcId="{C0FE49DF-D9A2-447C-AD8B-2615C9586ADB}" destId="{ECD9D279-0F9B-4ABD-B523-6C178C480B50}" srcOrd="1" destOrd="0" presId="urn:microsoft.com/office/officeart/2005/8/layout/hierarchy2"/>
    <dgm:cxn modelId="{AB34839D-91C1-4DA6-A8B4-D512E21F7F77}" srcId="{684C518E-25BA-41BE-B2DD-8B506F7EC754}" destId="{B780FD1F-F4DB-4DFA-B09C-75D9EFB884A9}" srcOrd="0" destOrd="0" parTransId="{8D647BBE-4798-4457-A262-AB3064382F36}" sibTransId="{EE4477B3-1EA6-44D5-9E55-EBF79AB4CC9E}"/>
    <dgm:cxn modelId="{0FCF43B4-F0A9-4180-B011-7C1CEB7C1E39}" type="presOf" srcId="{066C9617-89C3-4676-B70F-502970C6D876}" destId="{46C70FFE-58C7-44B6-9534-78AE6630A25F}" srcOrd="0" destOrd="0" presId="urn:microsoft.com/office/officeart/2005/8/layout/hierarchy2"/>
    <dgm:cxn modelId="{DE22572B-C33D-41D2-8A6E-253D79FA0D17}" type="presOf" srcId="{12C1FF05-2B79-4F5F-A560-2B5789F9F0E5}" destId="{DAAD4B56-DD6F-445C-9ACB-69B0F521ED36}" srcOrd="0" destOrd="0" presId="urn:microsoft.com/office/officeart/2005/8/layout/hierarchy2"/>
    <dgm:cxn modelId="{EF90034A-AC69-4A1F-A75C-A57DB45A7CC5}" type="presOf" srcId="{CBEB1277-409C-4706-817B-64A75EDDE1FC}" destId="{998132FE-3200-484E-BE56-57CB452B6083}" srcOrd="1" destOrd="0" presId="urn:microsoft.com/office/officeart/2005/8/layout/hierarchy2"/>
    <dgm:cxn modelId="{E96CB721-DB32-4C48-88C6-260F77632A95}" type="presOf" srcId="{8D647BBE-4798-4457-A262-AB3064382F36}" destId="{9C96A30A-4C56-4090-9DF2-29A5180364B5}" srcOrd="1" destOrd="0" presId="urn:microsoft.com/office/officeart/2005/8/layout/hierarchy2"/>
    <dgm:cxn modelId="{DEE04BF1-D3EE-4902-B214-F9DDE535F3A8}" srcId="{C4F75EC7-C9BE-4539-BF50-7DAA25941444}" destId="{370B7F10-7290-4C8D-BC76-823DDE5996BC}" srcOrd="0" destOrd="0" parTransId="{5D579A51-63E8-4119-AFDF-6A7F785A13C7}" sibTransId="{3A0988AE-A991-49DE-B558-6A27C2E2D082}"/>
    <dgm:cxn modelId="{83C73A95-B743-46D6-81FB-9C8D49929FEE}" type="presOf" srcId="{D7123D66-9077-48FD-B77D-1ECFD20F96BE}" destId="{FE54F17A-CD98-408F-A3DD-BB58AB974851}" srcOrd="0" destOrd="0" presId="urn:microsoft.com/office/officeart/2005/8/layout/hierarchy2"/>
    <dgm:cxn modelId="{888E5695-1220-40B6-8DDF-FA28F12C56A6}" type="presOf" srcId="{77C60B43-123E-4D96-8C6A-E1EA1B804992}" destId="{68575747-E4D3-4F00-A617-B22602AE5A4A}" srcOrd="0" destOrd="0" presId="urn:microsoft.com/office/officeart/2005/8/layout/hierarchy2"/>
    <dgm:cxn modelId="{BB8C9514-8489-4C73-B06B-1266E3093340}" type="presOf" srcId="{6238A5FD-7C66-47C1-9326-682B8017B793}" destId="{F8EA3BD1-3ADF-4F51-823E-890AA065746C}" srcOrd="0" destOrd="0" presId="urn:microsoft.com/office/officeart/2005/8/layout/hierarchy2"/>
    <dgm:cxn modelId="{B11B0A44-8105-4E2A-91FC-FA14923E14B3}" type="presOf" srcId="{1F50718A-27BA-4258-93E1-9B772B90D492}" destId="{A027D4E9-21FC-4F2F-89F1-5B29E1D83A4A}" srcOrd="0" destOrd="0" presId="urn:microsoft.com/office/officeart/2005/8/layout/hierarchy2"/>
    <dgm:cxn modelId="{220BB399-DFD0-4607-AD05-EF8C0D293FFF}" srcId="{B34AF6FC-3B51-4875-BAFE-640BD9E405F2}" destId="{FA7EBD65-4986-4253-A197-2361B0C65B66}" srcOrd="2" destOrd="0" parTransId="{85276880-0424-49D1-968C-86F847BCDCA8}" sibTransId="{6EC6E33A-BD4A-4EC7-B5CA-EE3DC9E85F2C}"/>
    <dgm:cxn modelId="{E6C3F1A7-F37D-4E1B-A7CD-C8203A428FA9}" type="presOf" srcId="{85276880-0424-49D1-968C-86F847BCDCA8}" destId="{C56B8739-2810-4EEB-B868-46A1606CAA4A}" srcOrd="1" destOrd="0" presId="urn:microsoft.com/office/officeart/2005/8/layout/hierarchy2"/>
    <dgm:cxn modelId="{B2724B42-F3E4-4135-ABF8-0514096385CB}" srcId="{77C60B43-123E-4D96-8C6A-E1EA1B804992}" destId="{8B6330BD-BE4C-4B16-93C0-CBDEE3889271}" srcOrd="0" destOrd="0" parTransId="{93E0C7AA-36A5-406B-9726-C9B86B741897}" sibTransId="{8E009F68-36E5-40B0-9F85-76A750A48070}"/>
    <dgm:cxn modelId="{73517823-5312-4DCE-BBF3-08001960F157}" type="presOf" srcId="{85276880-0424-49D1-968C-86F847BCDCA8}" destId="{DA2892E4-0230-47A7-B0B8-9EAA7B5CDC4D}" srcOrd="0" destOrd="0" presId="urn:microsoft.com/office/officeart/2005/8/layout/hierarchy2"/>
    <dgm:cxn modelId="{B647E0CB-81F6-4039-9011-6AD67A3DA4C2}" type="presOf" srcId="{684C518E-25BA-41BE-B2DD-8B506F7EC754}" destId="{884C9E7F-ECD3-4BD0-8CE9-6C1E28F466ED}" srcOrd="0" destOrd="0" presId="urn:microsoft.com/office/officeart/2005/8/layout/hierarchy2"/>
    <dgm:cxn modelId="{BE683661-FE07-4E0E-BB62-765ECEAD3851}" type="presOf" srcId="{B07BCF27-D79D-41B7-967F-CCAC34917BAB}" destId="{0BDFE044-A34D-4F04-8A81-65F2816F6455}" srcOrd="0" destOrd="0" presId="urn:microsoft.com/office/officeart/2005/8/layout/hierarchy2"/>
    <dgm:cxn modelId="{DDF890FE-DDA2-4BE1-A017-03502B80AE22}" type="presOf" srcId="{84CABA4C-866F-40A6-B145-C7722F5EDE36}" destId="{9A4A4D05-960B-45C7-A402-CA55F0CD49FF}" srcOrd="1" destOrd="0" presId="urn:microsoft.com/office/officeart/2005/8/layout/hierarchy2"/>
    <dgm:cxn modelId="{E6B1F125-4429-4CEB-A7F4-6B8120EB3293}" type="presOf" srcId="{52B28CDB-AF53-4463-97BE-9319AA71AEFB}" destId="{F4D2F5FA-5BE0-4E9F-AD2D-92623B2CFFDE}" srcOrd="0" destOrd="0" presId="urn:microsoft.com/office/officeart/2005/8/layout/hierarchy2"/>
    <dgm:cxn modelId="{D93FEEC0-53B4-4985-B821-5E8FEEFF0511}" type="presOf" srcId="{8D647BBE-4798-4457-A262-AB3064382F36}" destId="{8998FFE6-44DA-4EE8-8B48-18B3D1ED803F}" srcOrd="0" destOrd="0" presId="urn:microsoft.com/office/officeart/2005/8/layout/hierarchy2"/>
    <dgm:cxn modelId="{F5F765D4-11B5-4665-BA39-FB043925C175}" srcId="{066C9617-89C3-4676-B70F-502970C6D876}" destId="{9A94423A-D150-484F-BC3D-F13D71A8385E}" srcOrd="0" destOrd="0" parTransId="{59B5CE8C-1DCF-4675-81E8-202633D2B987}" sibTransId="{F0D4F7FE-1093-4994-A086-96438C6BBFAA}"/>
    <dgm:cxn modelId="{3A3794C7-9896-4518-A28D-06D6F604DB55}" type="presOf" srcId="{1F50718A-27BA-4258-93E1-9B772B90D492}" destId="{A75BA4EC-3622-4D40-9968-A40B36729F06}" srcOrd="1" destOrd="0" presId="urn:microsoft.com/office/officeart/2005/8/layout/hierarchy2"/>
    <dgm:cxn modelId="{70C10B90-C2F8-426F-B748-3D4FA1B33B99}" type="presParOf" srcId="{68575747-E4D3-4F00-A617-B22602AE5A4A}" destId="{10A34F8D-91D3-4A4E-BA0E-8FDCA1E4B40C}" srcOrd="0" destOrd="0" presId="urn:microsoft.com/office/officeart/2005/8/layout/hierarchy2"/>
    <dgm:cxn modelId="{8F1C874B-8CFB-472F-B91D-8B47CCA0DEF3}" type="presParOf" srcId="{10A34F8D-91D3-4A4E-BA0E-8FDCA1E4B40C}" destId="{4D356165-9DF7-4C13-8666-94C0B67E10C0}" srcOrd="0" destOrd="0" presId="urn:microsoft.com/office/officeart/2005/8/layout/hierarchy2"/>
    <dgm:cxn modelId="{7037B944-B154-4204-BF81-0B160196EAE6}" type="presParOf" srcId="{10A34F8D-91D3-4A4E-BA0E-8FDCA1E4B40C}" destId="{D915A508-B303-4BE7-A83B-D7CBE41B1B41}" srcOrd="1" destOrd="0" presId="urn:microsoft.com/office/officeart/2005/8/layout/hierarchy2"/>
    <dgm:cxn modelId="{3374EC43-0A00-4303-A516-A4AB575227D3}" type="presParOf" srcId="{D915A508-B303-4BE7-A83B-D7CBE41B1B41}" destId="{687F5DEA-6306-4B9B-99D3-B73AB6214901}" srcOrd="0" destOrd="0" presId="urn:microsoft.com/office/officeart/2005/8/layout/hierarchy2"/>
    <dgm:cxn modelId="{C4CDE465-EC37-4193-A3EB-EC1F493AB38D}" type="presParOf" srcId="{687F5DEA-6306-4B9B-99D3-B73AB6214901}" destId="{9A4A4D05-960B-45C7-A402-CA55F0CD49FF}" srcOrd="0" destOrd="0" presId="urn:microsoft.com/office/officeart/2005/8/layout/hierarchy2"/>
    <dgm:cxn modelId="{F6C1DB8B-F7A2-49E8-A8FB-DF14E18768CB}" type="presParOf" srcId="{D915A508-B303-4BE7-A83B-D7CBE41B1B41}" destId="{FC34D818-E932-4939-9311-A137D861E939}" srcOrd="1" destOrd="0" presId="urn:microsoft.com/office/officeart/2005/8/layout/hierarchy2"/>
    <dgm:cxn modelId="{4699E45A-81B6-4EBB-976A-FA3688140DFF}" type="presParOf" srcId="{FC34D818-E932-4939-9311-A137D861E939}" destId="{F20A8645-5E1C-4D1C-93BD-C3775D6A45DF}" srcOrd="0" destOrd="0" presId="urn:microsoft.com/office/officeart/2005/8/layout/hierarchy2"/>
    <dgm:cxn modelId="{1DF8EAEA-0CD3-47B3-9EC0-944FD48F0AEA}" type="presParOf" srcId="{FC34D818-E932-4939-9311-A137D861E939}" destId="{E101215B-4F94-45B5-A6B7-FBE3C878C623}" srcOrd="1" destOrd="0" presId="urn:microsoft.com/office/officeart/2005/8/layout/hierarchy2"/>
    <dgm:cxn modelId="{2E8FC2C0-408E-47A2-9984-5DD37C856AD7}" type="presParOf" srcId="{E101215B-4F94-45B5-A6B7-FBE3C878C623}" destId="{CEB3E9D2-783A-44F0-83F5-C9E621827DCE}" srcOrd="0" destOrd="0" presId="urn:microsoft.com/office/officeart/2005/8/layout/hierarchy2"/>
    <dgm:cxn modelId="{F88728AE-FF72-4CE0-A166-D256DD1F0DD6}" type="presParOf" srcId="{CEB3E9D2-783A-44F0-83F5-C9E621827DCE}" destId="{912C68DA-CB57-459E-8084-ACAE92695F96}" srcOrd="0" destOrd="0" presId="urn:microsoft.com/office/officeart/2005/8/layout/hierarchy2"/>
    <dgm:cxn modelId="{20BBC26D-D905-4269-AE7D-3BC48C75BF1E}" type="presParOf" srcId="{E101215B-4F94-45B5-A6B7-FBE3C878C623}" destId="{FE7BDA3F-8B1C-4AF3-990C-25E947D6B533}" srcOrd="1" destOrd="0" presId="urn:microsoft.com/office/officeart/2005/8/layout/hierarchy2"/>
    <dgm:cxn modelId="{B7388EB4-DE50-4BDD-A2C9-347171D4C1D1}" type="presParOf" srcId="{FE7BDA3F-8B1C-4AF3-990C-25E947D6B533}" destId="{6233B170-856A-4316-8BE6-93AC52940A2B}" srcOrd="0" destOrd="0" presId="urn:microsoft.com/office/officeart/2005/8/layout/hierarchy2"/>
    <dgm:cxn modelId="{55A20B96-333E-4990-B53D-4D7847842857}" type="presParOf" srcId="{FE7BDA3F-8B1C-4AF3-990C-25E947D6B533}" destId="{34617C25-8391-4A61-9441-DDA4198C55F0}" srcOrd="1" destOrd="0" presId="urn:microsoft.com/office/officeart/2005/8/layout/hierarchy2"/>
    <dgm:cxn modelId="{EE183928-25D2-43E9-98E1-6AF6F68182D8}" type="presParOf" srcId="{34617C25-8391-4A61-9441-DDA4198C55F0}" destId="{C27EDCA5-4583-4CBF-B6FA-2EF3481C0AC3}" srcOrd="0" destOrd="0" presId="urn:microsoft.com/office/officeart/2005/8/layout/hierarchy2"/>
    <dgm:cxn modelId="{0DA42093-3AF4-4940-B40B-A5FFF004B6DC}" type="presParOf" srcId="{C27EDCA5-4583-4CBF-B6FA-2EF3481C0AC3}" destId="{B358A052-3FAB-42F6-B1FC-E47C462AB3B1}" srcOrd="0" destOrd="0" presId="urn:microsoft.com/office/officeart/2005/8/layout/hierarchy2"/>
    <dgm:cxn modelId="{8A9772BC-0D55-435D-969E-F0A54AD42B6E}" type="presParOf" srcId="{34617C25-8391-4A61-9441-DDA4198C55F0}" destId="{46D6BFE9-E29D-41BF-83F8-5BB205C35FEA}" srcOrd="1" destOrd="0" presId="urn:microsoft.com/office/officeart/2005/8/layout/hierarchy2"/>
    <dgm:cxn modelId="{EAE9ACED-F3CD-4FD4-B010-3EC76B7DB2EA}" type="presParOf" srcId="{46D6BFE9-E29D-41BF-83F8-5BB205C35FEA}" destId="{324FF224-8EFB-45AC-8C8E-1DD4E0C70C28}" srcOrd="0" destOrd="0" presId="urn:microsoft.com/office/officeart/2005/8/layout/hierarchy2"/>
    <dgm:cxn modelId="{27708D81-B7CF-495F-8E4B-4A10B0D62734}" type="presParOf" srcId="{46D6BFE9-E29D-41BF-83F8-5BB205C35FEA}" destId="{503F8F4B-8125-4C47-ABDC-65630943F947}" srcOrd="1" destOrd="0" presId="urn:microsoft.com/office/officeart/2005/8/layout/hierarchy2"/>
    <dgm:cxn modelId="{2ED5E130-AFEE-46AD-B4A9-24C4CB1D35D6}" type="presParOf" srcId="{E101215B-4F94-45B5-A6B7-FBE3C878C623}" destId="{FE54F17A-CD98-408F-A3DD-BB58AB974851}" srcOrd="2" destOrd="0" presId="urn:microsoft.com/office/officeart/2005/8/layout/hierarchy2"/>
    <dgm:cxn modelId="{A8591ECB-528C-42C6-93D0-0F2C87BAC664}" type="presParOf" srcId="{FE54F17A-CD98-408F-A3DD-BB58AB974851}" destId="{1C6B6E64-0629-4B59-9438-3DBD8D67482D}" srcOrd="0" destOrd="0" presId="urn:microsoft.com/office/officeart/2005/8/layout/hierarchy2"/>
    <dgm:cxn modelId="{A5A6FFBA-6C30-40CC-BB84-891DD921F221}" type="presParOf" srcId="{E101215B-4F94-45B5-A6B7-FBE3C878C623}" destId="{84C1D51C-8109-4EB6-8359-EE9AF3A61975}" srcOrd="3" destOrd="0" presId="urn:microsoft.com/office/officeart/2005/8/layout/hierarchy2"/>
    <dgm:cxn modelId="{FD6CA66E-D40A-45E5-A3DC-6994BDAF9A72}" type="presParOf" srcId="{84C1D51C-8109-4EB6-8359-EE9AF3A61975}" destId="{46C70FFE-58C7-44B6-9534-78AE6630A25F}" srcOrd="0" destOrd="0" presId="urn:microsoft.com/office/officeart/2005/8/layout/hierarchy2"/>
    <dgm:cxn modelId="{DC50909B-E434-424C-960C-07144CC8DE6C}" type="presParOf" srcId="{84C1D51C-8109-4EB6-8359-EE9AF3A61975}" destId="{E9564DE2-F60C-47B7-B751-796FDE7A4F04}" srcOrd="1" destOrd="0" presId="urn:microsoft.com/office/officeart/2005/8/layout/hierarchy2"/>
    <dgm:cxn modelId="{F636F59A-A348-47D3-8BB7-42E4813E8164}" type="presParOf" srcId="{E9564DE2-F60C-47B7-B751-796FDE7A4F04}" destId="{3B5B8A55-5C86-4E1C-AC8E-30F09EEB0B57}" srcOrd="0" destOrd="0" presId="urn:microsoft.com/office/officeart/2005/8/layout/hierarchy2"/>
    <dgm:cxn modelId="{81B013DE-0370-4F72-9BF8-0ADCC2CFDD06}" type="presParOf" srcId="{3B5B8A55-5C86-4E1C-AC8E-30F09EEB0B57}" destId="{6FCD9327-9C95-4C7B-9F71-D62ACB3EE50F}" srcOrd="0" destOrd="0" presId="urn:microsoft.com/office/officeart/2005/8/layout/hierarchy2"/>
    <dgm:cxn modelId="{84AD7423-A36D-48B3-AFBF-91A18DEEBABA}" type="presParOf" srcId="{E9564DE2-F60C-47B7-B751-796FDE7A4F04}" destId="{BD58A666-7FE5-4C58-B82A-BF2A6095C83E}" srcOrd="1" destOrd="0" presId="urn:microsoft.com/office/officeart/2005/8/layout/hierarchy2"/>
    <dgm:cxn modelId="{8DB3E13C-BC20-46EB-B071-70038EFD13C8}" type="presParOf" srcId="{BD58A666-7FE5-4C58-B82A-BF2A6095C83E}" destId="{3B10B5A9-5DD0-4AA9-9755-42729C0CC519}" srcOrd="0" destOrd="0" presId="urn:microsoft.com/office/officeart/2005/8/layout/hierarchy2"/>
    <dgm:cxn modelId="{87CA5B80-4D94-4C6B-B8B6-B0FA80CF7508}" type="presParOf" srcId="{BD58A666-7FE5-4C58-B82A-BF2A6095C83E}" destId="{08E2A927-26D9-4DBE-8A28-2E3C058FB7B4}" srcOrd="1" destOrd="0" presId="urn:microsoft.com/office/officeart/2005/8/layout/hierarchy2"/>
    <dgm:cxn modelId="{DF33D51D-0F6B-43BB-8E4C-E51AB3E7927E}" type="presParOf" srcId="{E101215B-4F94-45B5-A6B7-FBE3C878C623}" destId="{DA2892E4-0230-47A7-B0B8-9EAA7B5CDC4D}" srcOrd="4" destOrd="0" presId="urn:microsoft.com/office/officeart/2005/8/layout/hierarchy2"/>
    <dgm:cxn modelId="{5FB14D0A-7DB8-4CAB-82C5-3948D2DAB0A8}" type="presParOf" srcId="{DA2892E4-0230-47A7-B0B8-9EAA7B5CDC4D}" destId="{C56B8739-2810-4EEB-B868-46A1606CAA4A}" srcOrd="0" destOrd="0" presId="urn:microsoft.com/office/officeart/2005/8/layout/hierarchy2"/>
    <dgm:cxn modelId="{BCB6EDF2-C62A-4264-A03B-81605EE1CEFA}" type="presParOf" srcId="{E101215B-4F94-45B5-A6B7-FBE3C878C623}" destId="{9B665041-5F80-4CAB-B4A0-FDFF1D372D0B}" srcOrd="5" destOrd="0" presId="urn:microsoft.com/office/officeart/2005/8/layout/hierarchy2"/>
    <dgm:cxn modelId="{63621AD0-86ED-40E0-9B65-E75DD25A7AD9}" type="presParOf" srcId="{9B665041-5F80-4CAB-B4A0-FDFF1D372D0B}" destId="{C5ED5CA1-302C-456F-A23A-AF7421B35561}" srcOrd="0" destOrd="0" presId="urn:microsoft.com/office/officeart/2005/8/layout/hierarchy2"/>
    <dgm:cxn modelId="{869EC1A4-7D79-4AFB-B4E2-32E30E577D54}" type="presParOf" srcId="{9B665041-5F80-4CAB-B4A0-FDFF1D372D0B}" destId="{8E06E58E-6F65-4428-8F22-6F3D47B2AF00}" srcOrd="1" destOrd="0" presId="urn:microsoft.com/office/officeart/2005/8/layout/hierarchy2"/>
    <dgm:cxn modelId="{0E3B69A0-C45A-4974-A611-54C3C29A0701}" type="presParOf" srcId="{8E06E58E-6F65-4428-8F22-6F3D47B2AF00}" destId="{F8EA3BD1-3ADF-4F51-823E-890AA065746C}" srcOrd="0" destOrd="0" presId="urn:microsoft.com/office/officeart/2005/8/layout/hierarchy2"/>
    <dgm:cxn modelId="{5769A890-81DC-4703-A331-A9AF878A003E}" type="presParOf" srcId="{F8EA3BD1-3ADF-4F51-823E-890AA065746C}" destId="{468C8136-5A75-4CFA-BBB3-27F4EE22B7E3}" srcOrd="0" destOrd="0" presId="urn:microsoft.com/office/officeart/2005/8/layout/hierarchy2"/>
    <dgm:cxn modelId="{63FA5E66-EFBB-4AE4-831D-92C7237FD27C}" type="presParOf" srcId="{8E06E58E-6F65-4428-8F22-6F3D47B2AF00}" destId="{81B4C3FF-1505-48A6-AA07-684E08C60E0A}" srcOrd="1" destOrd="0" presId="urn:microsoft.com/office/officeart/2005/8/layout/hierarchy2"/>
    <dgm:cxn modelId="{D1112184-929A-47BF-8087-D7B17E0FD22E}" type="presParOf" srcId="{81B4C3FF-1505-48A6-AA07-684E08C60E0A}" destId="{F4D2F5FA-5BE0-4E9F-AD2D-92623B2CFFDE}" srcOrd="0" destOrd="0" presId="urn:microsoft.com/office/officeart/2005/8/layout/hierarchy2"/>
    <dgm:cxn modelId="{2E01FD98-AFA7-4ED5-AF85-212F3446B0E7}" type="presParOf" srcId="{81B4C3FF-1505-48A6-AA07-684E08C60E0A}" destId="{94FCF04E-82C5-4A58-A660-9F6C82131CB6}" srcOrd="1" destOrd="0" presId="urn:microsoft.com/office/officeart/2005/8/layout/hierarchy2"/>
    <dgm:cxn modelId="{D0B4A452-85DB-4378-BBE6-C538230EDCD5}" type="presParOf" srcId="{E101215B-4F94-45B5-A6B7-FBE3C878C623}" destId="{664DA39E-6796-4FE0-9408-D12C4BEAF812}" srcOrd="6" destOrd="0" presId="urn:microsoft.com/office/officeart/2005/8/layout/hierarchy2"/>
    <dgm:cxn modelId="{B892E2F3-0381-4551-89EA-FD7DB772A329}" type="presParOf" srcId="{664DA39E-6796-4FE0-9408-D12C4BEAF812}" destId="{ECD9D279-0F9B-4ABD-B523-6C178C480B50}" srcOrd="0" destOrd="0" presId="urn:microsoft.com/office/officeart/2005/8/layout/hierarchy2"/>
    <dgm:cxn modelId="{A61C73FB-428A-4CD0-93B0-F5DF9A98943E}" type="presParOf" srcId="{E101215B-4F94-45B5-A6B7-FBE3C878C623}" destId="{CDEFFB52-8D4E-4864-BF2C-05047C518585}" srcOrd="7" destOrd="0" presId="urn:microsoft.com/office/officeart/2005/8/layout/hierarchy2"/>
    <dgm:cxn modelId="{AAE21CDF-2645-48B5-B0E1-5D138A48A0F8}" type="presParOf" srcId="{CDEFFB52-8D4E-4864-BF2C-05047C518585}" destId="{491B988F-5C28-459A-980C-89965F239072}" srcOrd="0" destOrd="0" presId="urn:microsoft.com/office/officeart/2005/8/layout/hierarchy2"/>
    <dgm:cxn modelId="{B96F3A89-58EB-46A4-BAE6-C80001DEEAFA}" type="presParOf" srcId="{CDEFFB52-8D4E-4864-BF2C-05047C518585}" destId="{8B480545-78AF-4849-A66E-43108509FBBB}" srcOrd="1" destOrd="0" presId="urn:microsoft.com/office/officeart/2005/8/layout/hierarchy2"/>
    <dgm:cxn modelId="{C244941B-91D3-4A04-A79F-893F3CB4082D}" type="presParOf" srcId="{E101215B-4F94-45B5-A6B7-FBE3C878C623}" destId="{0BDFE044-A34D-4F04-8A81-65F2816F6455}" srcOrd="8" destOrd="0" presId="urn:microsoft.com/office/officeart/2005/8/layout/hierarchy2"/>
    <dgm:cxn modelId="{7CA8E765-FC7D-44FF-BF0B-3D122DCF7528}" type="presParOf" srcId="{0BDFE044-A34D-4F04-8A81-65F2816F6455}" destId="{D852C383-A9B6-408E-8B9A-79357142AD93}" srcOrd="0" destOrd="0" presId="urn:microsoft.com/office/officeart/2005/8/layout/hierarchy2"/>
    <dgm:cxn modelId="{89F33469-16F4-4486-98F7-94C91EB6ACC5}" type="presParOf" srcId="{E101215B-4F94-45B5-A6B7-FBE3C878C623}" destId="{CA35CFE3-1DFC-4B7F-98ED-D52DAE9D47BA}" srcOrd="9" destOrd="0" presId="urn:microsoft.com/office/officeart/2005/8/layout/hierarchy2"/>
    <dgm:cxn modelId="{81976853-D38F-4BF0-A648-F73D70F9DA00}" type="presParOf" srcId="{CA35CFE3-1DFC-4B7F-98ED-D52DAE9D47BA}" destId="{DAAD4B56-DD6F-445C-9ACB-69B0F521ED36}" srcOrd="0" destOrd="0" presId="urn:microsoft.com/office/officeart/2005/8/layout/hierarchy2"/>
    <dgm:cxn modelId="{71F3B9F4-52D2-437F-BA16-97F14409EE2B}" type="presParOf" srcId="{CA35CFE3-1DFC-4B7F-98ED-D52DAE9D47BA}" destId="{AE924DB9-F829-4786-B103-5CC2FCBDA9B9}" srcOrd="1" destOrd="0" presId="urn:microsoft.com/office/officeart/2005/8/layout/hierarchy2"/>
    <dgm:cxn modelId="{E24C3945-7F96-4166-829F-72AEE4AEB59F}" type="presParOf" srcId="{E101215B-4F94-45B5-A6B7-FBE3C878C623}" destId="{A027D4E9-21FC-4F2F-89F1-5B29E1D83A4A}" srcOrd="10" destOrd="0" presId="urn:microsoft.com/office/officeart/2005/8/layout/hierarchy2"/>
    <dgm:cxn modelId="{FE4F7A17-7BC7-41E2-BD10-C51DBED39CB0}" type="presParOf" srcId="{A027D4E9-21FC-4F2F-89F1-5B29E1D83A4A}" destId="{A75BA4EC-3622-4D40-9968-A40B36729F06}" srcOrd="0" destOrd="0" presId="urn:microsoft.com/office/officeart/2005/8/layout/hierarchy2"/>
    <dgm:cxn modelId="{0C7BEE5E-E42C-413E-BEDD-178F390C2E9D}" type="presParOf" srcId="{E101215B-4F94-45B5-A6B7-FBE3C878C623}" destId="{3BED12D5-0026-4CF7-A54D-36E298C3FE5A}" srcOrd="11" destOrd="0" presId="urn:microsoft.com/office/officeart/2005/8/layout/hierarchy2"/>
    <dgm:cxn modelId="{238C3421-8829-4DFA-A56E-458A217F6ADC}" type="presParOf" srcId="{3BED12D5-0026-4CF7-A54D-36E298C3FE5A}" destId="{884C9E7F-ECD3-4BD0-8CE9-6C1E28F466ED}" srcOrd="0" destOrd="0" presId="urn:microsoft.com/office/officeart/2005/8/layout/hierarchy2"/>
    <dgm:cxn modelId="{985E3072-17DA-49FF-8B05-A64396285BAB}" type="presParOf" srcId="{3BED12D5-0026-4CF7-A54D-36E298C3FE5A}" destId="{D2B6CC85-3220-446E-8959-63B8DA0AD73E}" srcOrd="1" destOrd="0" presId="urn:microsoft.com/office/officeart/2005/8/layout/hierarchy2"/>
    <dgm:cxn modelId="{5AE1AF98-BDCE-4F28-BE46-9B7AE09A7969}" type="presParOf" srcId="{D2B6CC85-3220-446E-8959-63B8DA0AD73E}" destId="{8998FFE6-44DA-4EE8-8B48-18B3D1ED803F}" srcOrd="0" destOrd="0" presId="urn:microsoft.com/office/officeart/2005/8/layout/hierarchy2"/>
    <dgm:cxn modelId="{68128A16-57EB-4003-B718-BDBBDD06D274}" type="presParOf" srcId="{8998FFE6-44DA-4EE8-8B48-18B3D1ED803F}" destId="{9C96A30A-4C56-4090-9DF2-29A5180364B5}" srcOrd="0" destOrd="0" presId="urn:microsoft.com/office/officeart/2005/8/layout/hierarchy2"/>
    <dgm:cxn modelId="{F062DADB-3A43-4A6B-B3E0-29C207880276}" type="presParOf" srcId="{D2B6CC85-3220-446E-8959-63B8DA0AD73E}" destId="{979A2844-8A2C-463D-BA74-1858AFA8D016}" srcOrd="1" destOrd="0" presId="urn:microsoft.com/office/officeart/2005/8/layout/hierarchy2"/>
    <dgm:cxn modelId="{3366CFD7-DC06-4399-9AF7-3C13A1D2D911}" type="presParOf" srcId="{979A2844-8A2C-463D-BA74-1858AFA8D016}" destId="{72093814-ADE2-4215-B947-A7B25D4DB09D}" srcOrd="0" destOrd="0" presId="urn:microsoft.com/office/officeart/2005/8/layout/hierarchy2"/>
    <dgm:cxn modelId="{9B3C15D9-282C-4DA4-94BF-706BCEC393A1}" type="presParOf" srcId="{979A2844-8A2C-463D-BA74-1858AFA8D016}" destId="{2DE445A1-C98A-48A5-ACA0-184F24114A21}" srcOrd="1" destOrd="0" presId="urn:microsoft.com/office/officeart/2005/8/layout/hierarchy2"/>
    <dgm:cxn modelId="{C9922DCC-F2D0-404A-9428-3C1F2132EE20}" type="presParOf" srcId="{E101215B-4F94-45B5-A6B7-FBE3C878C623}" destId="{629CFE26-3E14-4F46-8898-B16CBC4861B1}" srcOrd="12" destOrd="0" presId="urn:microsoft.com/office/officeart/2005/8/layout/hierarchy2"/>
    <dgm:cxn modelId="{B7120237-6B47-4789-96E2-A0DC000055B6}" type="presParOf" srcId="{629CFE26-3E14-4F46-8898-B16CBC4861B1}" destId="{998132FE-3200-484E-BE56-57CB452B6083}" srcOrd="0" destOrd="0" presId="urn:microsoft.com/office/officeart/2005/8/layout/hierarchy2"/>
    <dgm:cxn modelId="{66291400-FC98-48DF-BE5C-0CD6CD4F3887}" type="presParOf" srcId="{E101215B-4F94-45B5-A6B7-FBE3C878C623}" destId="{2F31C843-7771-43DA-9DA3-82EC5260C71C}" srcOrd="13" destOrd="0" presId="urn:microsoft.com/office/officeart/2005/8/layout/hierarchy2"/>
    <dgm:cxn modelId="{BD02A89F-7A92-4E4E-A6B0-18CE715E3C30}" type="presParOf" srcId="{2F31C843-7771-43DA-9DA3-82EC5260C71C}" destId="{28277015-D716-4CE6-8CE5-18CD4DD571F7}" srcOrd="0" destOrd="0" presId="urn:microsoft.com/office/officeart/2005/8/layout/hierarchy2"/>
    <dgm:cxn modelId="{247781CC-7F83-49CC-8910-7F52CF6BFA0E}" type="presParOf" srcId="{2F31C843-7771-43DA-9DA3-82EC5260C71C}" destId="{47376AA8-0A1A-4DB9-B339-EFD4A902F291}"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7F95BC-8B84-4221-B727-1A58ED178558}" type="doc">
      <dgm:prSet loTypeId="urn:microsoft.com/office/officeart/2005/8/layout/lProcess2" loCatId="list" qsTypeId="urn:microsoft.com/office/officeart/2005/8/quickstyle/simple2" qsCatId="simple" csTypeId="urn:microsoft.com/office/officeart/2005/8/colors/colorful3" csCatId="colorful" phldr="1"/>
      <dgm:spPr/>
      <dgm:t>
        <a:bodyPr/>
        <a:lstStyle/>
        <a:p>
          <a:endParaRPr lang="es-ES"/>
        </a:p>
      </dgm:t>
    </dgm:pt>
    <dgm:pt modelId="{D6212B98-F0C9-4323-A41B-4820119DB71C}">
      <dgm:prSet phldrT="[Texto]"/>
      <dgm:spPr/>
      <dgm:t>
        <a:bodyPr/>
        <a:lstStyle/>
        <a:p>
          <a:r>
            <a:rPr lang="es-ES" b="1" dirty="0" smtClean="0"/>
            <a:t>Respeto a la vida</a:t>
          </a:r>
          <a:endParaRPr lang="es-ES" b="1" dirty="0"/>
        </a:p>
      </dgm:t>
    </dgm:pt>
    <dgm:pt modelId="{ED8F012C-1B0B-45A4-8000-F57422305FC4}" type="parTrans" cxnId="{847E319B-4591-4E64-83EB-FE8AC6529EF4}">
      <dgm:prSet/>
      <dgm:spPr/>
      <dgm:t>
        <a:bodyPr/>
        <a:lstStyle/>
        <a:p>
          <a:endParaRPr lang="es-ES"/>
        </a:p>
      </dgm:t>
    </dgm:pt>
    <dgm:pt modelId="{BA783897-4852-4EB3-A50F-B57452244FD7}" type="sibTrans" cxnId="{847E319B-4591-4E64-83EB-FE8AC6529EF4}">
      <dgm:prSet/>
      <dgm:spPr/>
      <dgm:t>
        <a:bodyPr/>
        <a:lstStyle/>
        <a:p>
          <a:endParaRPr lang="es-ES"/>
        </a:p>
      </dgm:t>
    </dgm:pt>
    <dgm:pt modelId="{82C255BA-6982-4811-95F7-45A16E4D55E4}">
      <dgm:prSet phldrT="[Texto]" custT="1"/>
      <dgm:spPr/>
      <dgm:t>
        <a:bodyPr/>
        <a:lstStyle/>
        <a:p>
          <a:r>
            <a:rPr lang="es-ES" sz="1600" b="1" dirty="0" smtClean="0">
              <a:solidFill>
                <a:schemeClr val="tx1"/>
              </a:solidFill>
              <a:effectLst/>
            </a:rPr>
            <a:t>Prevención del suicidio</a:t>
          </a:r>
          <a:endParaRPr lang="es-ES" sz="1600" b="1" dirty="0">
            <a:solidFill>
              <a:schemeClr val="tx1"/>
            </a:solidFill>
            <a:effectLst/>
          </a:endParaRPr>
        </a:p>
      </dgm:t>
    </dgm:pt>
    <dgm:pt modelId="{08C547ED-D7C7-4266-9249-8BAED92E9CD1}" type="parTrans" cxnId="{E8B88DF0-B53E-40FF-9CA7-1EBA628D0D28}">
      <dgm:prSet/>
      <dgm:spPr/>
      <dgm:t>
        <a:bodyPr/>
        <a:lstStyle/>
        <a:p>
          <a:endParaRPr lang="es-ES"/>
        </a:p>
      </dgm:t>
    </dgm:pt>
    <dgm:pt modelId="{D1324EF4-2A17-494D-AE04-2F99D9D1C3BD}" type="sibTrans" cxnId="{E8B88DF0-B53E-40FF-9CA7-1EBA628D0D28}">
      <dgm:prSet/>
      <dgm:spPr/>
      <dgm:t>
        <a:bodyPr/>
        <a:lstStyle/>
        <a:p>
          <a:endParaRPr lang="es-ES"/>
        </a:p>
      </dgm:t>
    </dgm:pt>
    <dgm:pt modelId="{BFBA1B2D-83D1-47B9-A02C-C83C62780085}">
      <dgm:prSet phldrT="[Texto]" custT="1"/>
      <dgm:spPr/>
      <dgm:t>
        <a:bodyPr/>
        <a:lstStyle/>
        <a:p>
          <a:r>
            <a:rPr lang="es-ES" sz="1600" b="1" dirty="0" smtClean="0">
              <a:solidFill>
                <a:schemeClr val="tx1"/>
              </a:solidFill>
              <a:effectLst/>
            </a:rPr>
            <a:t>Autoestima</a:t>
          </a:r>
          <a:endParaRPr lang="es-ES" sz="1600" b="1" dirty="0">
            <a:solidFill>
              <a:schemeClr val="tx1"/>
            </a:solidFill>
            <a:effectLst/>
          </a:endParaRPr>
        </a:p>
      </dgm:t>
    </dgm:pt>
    <dgm:pt modelId="{10D39797-9045-45F1-9E11-66EA1EE39F4E}" type="parTrans" cxnId="{00B8EBE2-8AD9-4297-8DEA-C2798D9947CE}">
      <dgm:prSet/>
      <dgm:spPr/>
      <dgm:t>
        <a:bodyPr/>
        <a:lstStyle/>
        <a:p>
          <a:endParaRPr lang="es-ES"/>
        </a:p>
      </dgm:t>
    </dgm:pt>
    <dgm:pt modelId="{6A9A3BBE-9655-44B4-97BA-3170E7C61581}" type="sibTrans" cxnId="{00B8EBE2-8AD9-4297-8DEA-C2798D9947CE}">
      <dgm:prSet/>
      <dgm:spPr/>
      <dgm:t>
        <a:bodyPr/>
        <a:lstStyle/>
        <a:p>
          <a:endParaRPr lang="es-ES"/>
        </a:p>
      </dgm:t>
    </dgm:pt>
    <dgm:pt modelId="{B024F542-B850-49FF-B56F-89C43C9C334D}">
      <dgm:prSet phldrT="[Texto]"/>
      <dgm:spPr/>
      <dgm:t>
        <a:bodyPr/>
        <a:lstStyle/>
        <a:p>
          <a:r>
            <a:rPr lang="es-ES" b="1" dirty="0" smtClean="0"/>
            <a:t>Prevención del consumo y abuso de sustancias psicoactivas</a:t>
          </a:r>
          <a:endParaRPr lang="es-ES" b="1" dirty="0"/>
        </a:p>
      </dgm:t>
    </dgm:pt>
    <dgm:pt modelId="{3209B5F5-8903-44AC-8651-EF8B300353BF}" type="parTrans" cxnId="{36269B70-EE0D-4ACA-ADF3-7925DC28B88D}">
      <dgm:prSet/>
      <dgm:spPr/>
      <dgm:t>
        <a:bodyPr/>
        <a:lstStyle/>
        <a:p>
          <a:endParaRPr lang="es-ES"/>
        </a:p>
      </dgm:t>
    </dgm:pt>
    <dgm:pt modelId="{9277E1DB-B8E5-4052-8A50-9E39D51672D0}" type="sibTrans" cxnId="{36269B70-EE0D-4ACA-ADF3-7925DC28B88D}">
      <dgm:prSet/>
      <dgm:spPr/>
      <dgm:t>
        <a:bodyPr/>
        <a:lstStyle/>
        <a:p>
          <a:endParaRPr lang="es-ES"/>
        </a:p>
      </dgm:t>
    </dgm:pt>
    <dgm:pt modelId="{1F9B3718-1F70-4D3F-9FB7-CFF0DB00A8DB}">
      <dgm:prSet phldrT="[Texto]" custT="1"/>
      <dgm:spPr/>
      <dgm:t>
        <a:bodyPr/>
        <a:lstStyle/>
        <a:p>
          <a:r>
            <a:rPr lang="es-ES" sz="1600" b="1" dirty="0" smtClean="0">
              <a:solidFill>
                <a:schemeClr val="tx1"/>
              </a:solidFill>
              <a:effectLst/>
            </a:rPr>
            <a:t>Prevención</a:t>
          </a:r>
          <a:endParaRPr lang="es-ES" sz="1600" b="1" dirty="0">
            <a:solidFill>
              <a:schemeClr val="tx1"/>
            </a:solidFill>
            <a:effectLst/>
          </a:endParaRPr>
        </a:p>
      </dgm:t>
    </dgm:pt>
    <dgm:pt modelId="{069AFACC-AA1F-4742-BB08-AF5ABBD3C17A}" type="parTrans" cxnId="{74532F51-9FD0-4519-B3A5-51313F198DA0}">
      <dgm:prSet/>
      <dgm:spPr/>
      <dgm:t>
        <a:bodyPr/>
        <a:lstStyle/>
        <a:p>
          <a:endParaRPr lang="es-ES"/>
        </a:p>
      </dgm:t>
    </dgm:pt>
    <dgm:pt modelId="{6FCC6DF6-5A46-4FEA-B30D-CAB34EF8F2CE}" type="sibTrans" cxnId="{74532F51-9FD0-4519-B3A5-51313F198DA0}">
      <dgm:prSet/>
      <dgm:spPr/>
      <dgm:t>
        <a:bodyPr/>
        <a:lstStyle/>
        <a:p>
          <a:endParaRPr lang="es-ES"/>
        </a:p>
      </dgm:t>
    </dgm:pt>
    <dgm:pt modelId="{1E8A0C6E-405F-4059-9DD7-83F9035E2D6F}">
      <dgm:prSet phldrT="[Texto]" custT="1"/>
      <dgm:spPr/>
      <dgm:t>
        <a:bodyPr/>
        <a:lstStyle/>
        <a:p>
          <a:r>
            <a:rPr lang="es-ES" sz="1600" b="1" dirty="0" smtClean="0">
              <a:solidFill>
                <a:schemeClr val="tx1"/>
              </a:solidFill>
              <a:effectLst/>
            </a:rPr>
            <a:t>Asistencia</a:t>
          </a:r>
          <a:endParaRPr lang="es-ES" sz="1600" b="1" dirty="0">
            <a:solidFill>
              <a:schemeClr val="tx1"/>
            </a:solidFill>
            <a:effectLst/>
          </a:endParaRPr>
        </a:p>
      </dgm:t>
    </dgm:pt>
    <dgm:pt modelId="{DD799B53-2E7D-448B-9BE5-127C20A2ECDF}" type="parTrans" cxnId="{84D192B6-3F98-4016-86AD-4648CC0D9FF0}">
      <dgm:prSet/>
      <dgm:spPr/>
      <dgm:t>
        <a:bodyPr/>
        <a:lstStyle/>
        <a:p>
          <a:endParaRPr lang="es-ES"/>
        </a:p>
      </dgm:t>
    </dgm:pt>
    <dgm:pt modelId="{F13A59DE-BC18-47C9-A2A4-AEC9124374E8}" type="sibTrans" cxnId="{84D192B6-3F98-4016-86AD-4648CC0D9FF0}">
      <dgm:prSet/>
      <dgm:spPr/>
      <dgm:t>
        <a:bodyPr/>
        <a:lstStyle/>
        <a:p>
          <a:endParaRPr lang="es-ES"/>
        </a:p>
      </dgm:t>
    </dgm:pt>
    <dgm:pt modelId="{31E4D693-7AD6-4232-AE06-9378D2C26DED}">
      <dgm:prSet phldrT="[Texto]"/>
      <dgm:spPr/>
      <dgm:t>
        <a:bodyPr/>
        <a:lstStyle/>
        <a:p>
          <a:r>
            <a:rPr lang="es-ES" b="1" dirty="0" smtClean="0"/>
            <a:t>Convivencia escolar</a:t>
          </a:r>
          <a:endParaRPr lang="es-ES" b="1" dirty="0"/>
        </a:p>
      </dgm:t>
    </dgm:pt>
    <dgm:pt modelId="{B84D36A5-07C4-48A8-9B3D-72C749545FBC}" type="parTrans" cxnId="{8EAC7A05-CAE1-427B-9C78-154E0B740610}">
      <dgm:prSet/>
      <dgm:spPr/>
      <dgm:t>
        <a:bodyPr/>
        <a:lstStyle/>
        <a:p>
          <a:endParaRPr lang="es-ES"/>
        </a:p>
      </dgm:t>
    </dgm:pt>
    <dgm:pt modelId="{109ED266-018E-4778-9F4F-874379605C72}" type="sibTrans" cxnId="{8EAC7A05-CAE1-427B-9C78-154E0B740610}">
      <dgm:prSet/>
      <dgm:spPr/>
      <dgm:t>
        <a:bodyPr/>
        <a:lstStyle/>
        <a:p>
          <a:endParaRPr lang="es-ES"/>
        </a:p>
      </dgm:t>
    </dgm:pt>
    <dgm:pt modelId="{A831BB33-12BA-4C22-85D1-65B790917A38}">
      <dgm:prSet phldrT="[Texto]" custT="1"/>
      <dgm:spPr/>
      <dgm:t>
        <a:bodyPr/>
        <a:lstStyle/>
        <a:p>
          <a:pPr algn="ctr"/>
          <a:r>
            <a:rPr lang="es-ES" sz="1400" b="1" dirty="0" smtClean="0">
              <a:solidFill>
                <a:schemeClr val="bg1"/>
              </a:solidFill>
              <a:effectLst>
                <a:outerShdw blurRad="38100" dist="38100" dir="2700000" algn="tl">
                  <a:srgbClr val="000000">
                    <a:alpha val="43137"/>
                  </a:srgbClr>
                </a:outerShdw>
              </a:effectLst>
            </a:rPr>
            <a:t>Resolución pacífica de conflictos</a:t>
          </a:r>
          <a:endParaRPr lang="es-ES" sz="1400" b="1" dirty="0">
            <a:solidFill>
              <a:schemeClr val="bg1"/>
            </a:solidFill>
            <a:effectLst>
              <a:outerShdw blurRad="38100" dist="38100" dir="2700000" algn="tl">
                <a:srgbClr val="000000">
                  <a:alpha val="43137"/>
                </a:srgbClr>
              </a:outerShdw>
            </a:effectLst>
          </a:endParaRPr>
        </a:p>
      </dgm:t>
    </dgm:pt>
    <dgm:pt modelId="{E82B88F3-5D1C-4555-9431-99D1E571F94C}" type="parTrans" cxnId="{055B46F9-3344-4F3D-9C06-A42F5B87A210}">
      <dgm:prSet/>
      <dgm:spPr/>
      <dgm:t>
        <a:bodyPr/>
        <a:lstStyle/>
        <a:p>
          <a:endParaRPr lang="es-ES"/>
        </a:p>
      </dgm:t>
    </dgm:pt>
    <dgm:pt modelId="{C922FFBE-B296-46BC-9A90-3907AFABBB0F}" type="sibTrans" cxnId="{055B46F9-3344-4F3D-9C06-A42F5B87A210}">
      <dgm:prSet/>
      <dgm:spPr/>
      <dgm:t>
        <a:bodyPr/>
        <a:lstStyle/>
        <a:p>
          <a:endParaRPr lang="es-ES"/>
        </a:p>
      </dgm:t>
    </dgm:pt>
    <dgm:pt modelId="{B147A3BB-4AAD-49EF-B5F0-4ED0943AC54F}">
      <dgm:prSet phldrT="[Texto]" custT="1"/>
      <dgm:spPr/>
      <dgm:t>
        <a:bodyPr/>
        <a:lstStyle/>
        <a:p>
          <a:pPr algn="ctr"/>
          <a:r>
            <a:rPr lang="es-ES" sz="1400" b="1" dirty="0" smtClean="0">
              <a:solidFill>
                <a:schemeClr val="bg1"/>
              </a:solidFill>
              <a:effectLst>
                <a:outerShdw blurRad="38100" dist="38100" dir="2700000" algn="tl">
                  <a:srgbClr val="000000">
                    <a:alpha val="43137"/>
                  </a:srgbClr>
                </a:outerShdw>
              </a:effectLst>
            </a:rPr>
            <a:t>Cultura de la legalidad</a:t>
          </a:r>
          <a:endParaRPr lang="es-ES" sz="1400" b="1" dirty="0">
            <a:solidFill>
              <a:schemeClr val="bg1"/>
            </a:solidFill>
            <a:effectLst>
              <a:outerShdw blurRad="38100" dist="38100" dir="2700000" algn="tl">
                <a:srgbClr val="000000">
                  <a:alpha val="43137"/>
                </a:srgbClr>
              </a:outerShdw>
            </a:effectLst>
          </a:endParaRPr>
        </a:p>
      </dgm:t>
    </dgm:pt>
    <dgm:pt modelId="{42D841D4-0B04-42BD-A882-F8FF6339D531}" type="parTrans" cxnId="{ED732665-341F-43FF-86E8-0D0AE2202427}">
      <dgm:prSet/>
      <dgm:spPr/>
      <dgm:t>
        <a:bodyPr/>
        <a:lstStyle/>
        <a:p>
          <a:endParaRPr lang="es-ES"/>
        </a:p>
      </dgm:t>
    </dgm:pt>
    <dgm:pt modelId="{5038688F-4F91-4740-BF05-5B612FE42C52}" type="sibTrans" cxnId="{ED732665-341F-43FF-86E8-0D0AE2202427}">
      <dgm:prSet/>
      <dgm:spPr/>
      <dgm:t>
        <a:bodyPr/>
        <a:lstStyle/>
        <a:p>
          <a:endParaRPr lang="es-ES"/>
        </a:p>
      </dgm:t>
    </dgm:pt>
    <dgm:pt modelId="{118B9A95-5EB2-4BDB-84E1-6EB6FB9895A0}">
      <dgm:prSet phldrT="[Texto]" custT="1"/>
      <dgm:spPr/>
      <dgm:t>
        <a:bodyPr/>
        <a:lstStyle/>
        <a:p>
          <a:r>
            <a:rPr lang="es-ES" sz="1600" b="1" dirty="0" smtClean="0">
              <a:solidFill>
                <a:schemeClr val="tx1"/>
              </a:solidFill>
              <a:effectLst/>
            </a:rPr>
            <a:t>Proyecto de vida</a:t>
          </a:r>
          <a:endParaRPr lang="es-ES" sz="1600" b="1" dirty="0">
            <a:solidFill>
              <a:schemeClr val="tx1"/>
            </a:solidFill>
            <a:effectLst/>
          </a:endParaRPr>
        </a:p>
      </dgm:t>
    </dgm:pt>
    <dgm:pt modelId="{77404118-DDA5-4ACB-9FD4-84D2E2F84275}" type="parTrans" cxnId="{FD7921B7-DFE3-460C-8256-53473C171649}">
      <dgm:prSet/>
      <dgm:spPr/>
      <dgm:t>
        <a:bodyPr/>
        <a:lstStyle/>
        <a:p>
          <a:endParaRPr lang="es-ES"/>
        </a:p>
      </dgm:t>
    </dgm:pt>
    <dgm:pt modelId="{8EB687F9-7C8F-4F3A-91F3-AEF0FD71C9F0}" type="sibTrans" cxnId="{FD7921B7-DFE3-460C-8256-53473C171649}">
      <dgm:prSet/>
      <dgm:spPr/>
      <dgm:t>
        <a:bodyPr/>
        <a:lstStyle/>
        <a:p>
          <a:endParaRPr lang="es-ES"/>
        </a:p>
      </dgm:t>
    </dgm:pt>
    <dgm:pt modelId="{B6EC5FFB-D6F3-4B37-9744-152FE256CF20}">
      <dgm:prSet phldrT="[Texto]" custT="1"/>
      <dgm:spPr/>
      <dgm:t>
        <a:bodyPr/>
        <a:lstStyle/>
        <a:p>
          <a:r>
            <a:rPr lang="es-ES" sz="1600" b="1" dirty="0" smtClean="0">
              <a:solidFill>
                <a:schemeClr val="tx1"/>
              </a:solidFill>
              <a:effectLst/>
            </a:rPr>
            <a:t>Control</a:t>
          </a:r>
          <a:endParaRPr lang="es-ES" sz="1600" b="1" dirty="0">
            <a:solidFill>
              <a:schemeClr val="tx1"/>
            </a:solidFill>
            <a:effectLst/>
          </a:endParaRPr>
        </a:p>
      </dgm:t>
    </dgm:pt>
    <dgm:pt modelId="{99D16114-8980-4416-9828-00D694F12E80}" type="parTrans" cxnId="{CDD81BF5-8980-44AA-A470-6D5A76FE778F}">
      <dgm:prSet/>
      <dgm:spPr/>
      <dgm:t>
        <a:bodyPr/>
        <a:lstStyle/>
        <a:p>
          <a:endParaRPr lang="es-ES"/>
        </a:p>
      </dgm:t>
    </dgm:pt>
    <dgm:pt modelId="{1D3BEC14-0E3A-4558-A9AF-461047956C82}" type="sibTrans" cxnId="{CDD81BF5-8980-44AA-A470-6D5A76FE778F}">
      <dgm:prSet/>
      <dgm:spPr/>
      <dgm:t>
        <a:bodyPr/>
        <a:lstStyle/>
        <a:p>
          <a:endParaRPr lang="es-ES"/>
        </a:p>
      </dgm:t>
    </dgm:pt>
    <dgm:pt modelId="{020F59D5-63A9-4F4F-8C8B-A184DBBCC206}">
      <dgm:prSet phldrT="[Texto]" custT="1"/>
      <dgm:spPr/>
      <dgm:t>
        <a:bodyPr/>
        <a:lstStyle/>
        <a:p>
          <a:pPr algn="ctr"/>
          <a:r>
            <a:rPr lang="es-ES" sz="1400" b="1" dirty="0" smtClean="0">
              <a:solidFill>
                <a:schemeClr val="bg1"/>
              </a:solidFill>
              <a:effectLst>
                <a:outerShdw blurRad="38100" dist="38100" dir="2700000" algn="tl">
                  <a:srgbClr val="000000">
                    <a:alpha val="43137"/>
                  </a:srgbClr>
                </a:outerShdw>
              </a:effectLst>
            </a:rPr>
            <a:t>Prevención de la violencia escolar (matoneo)</a:t>
          </a:r>
          <a:endParaRPr lang="es-ES" sz="1400" b="1" dirty="0">
            <a:solidFill>
              <a:schemeClr val="bg1"/>
            </a:solidFill>
            <a:effectLst>
              <a:outerShdw blurRad="38100" dist="38100" dir="2700000" algn="tl">
                <a:srgbClr val="000000">
                  <a:alpha val="43137"/>
                </a:srgbClr>
              </a:outerShdw>
            </a:effectLst>
          </a:endParaRPr>
        </a:p>
      </dgm:t>
    </dgm:pt>
    <dgm:pt modelId="{B5678531-EAFC-4410-B7D0-4908A875F8EF}" type="parTrans" cxnId="{95E3C17E-7F10-4368-902B-7B39973846D2}">
      <dgm:prSet/>
      <dgm:spPr/>
      <dgm:t>
        <a:bodyPr/>
        <a:lstStyle/>
        <a:p>
          <a:endParaRPr lang="es-ES"/>
        </a:p>
      </dgm:t>
    </dgm:pt>
    <dgm:pt modelId="{CD841746-0BD1-4796-B8A2-B0E8C09A0D97}" type="sibTrans" cxnId="{95E3C17E-7F10-4368-902B-7B39973846D2}">
      <dgm:prSet/>
      <dgm:spPr/>
      <dgm:t>
        <a:bodyPr/>
        <a:lstStyle/>
        <a:p>
          <a:endParaRPr lang="es-ES"/>
        </a:p>
      </dgm:t>
    </dgm:pt>
    <dgm:pt modelId="{2437D070-D1AA-4947-8B24-426198222989}">
      <dgm:prSet phldrT="[Texto]" custT="1"/>
      <dgm:spPr/>
      <dgm:t>
        <a:bodyPr/>
        <a:lstStyle/>
        <a:p>
          <a:pPr algn="ctr"/>
          <a:r>
            <a:rPr lang="es-ES" sz="1400" b="1" dirty="0" smtClean="0">
              <a:solidFill>
                <a:schemeClr val="bg1"/>
              </a:solidFill>
              <a:effectLst>
                <a:outerShdw blurRad="38100" dist="38100" dir="2700000" algn="tl">
                  <a:srgbClr val="000000">
                    <a:alpha val="43137"/>
                  </a:srgbClr>
                </a:outerShdw>
              </a:effectLst>
            </a:rPr>
            <a:t>Derechos Humanos</a:t>
          </a:r>
          <a:endParaRPr lang="es-ES" sz="1400" b="1" dirty="0">
            <a:solidFill>
              <a:schemeClr val="bg1"/>
            </a:solidFill>
            <a:effectLst>
              <a:outerShdw blurRad="38100" dist="38100" dir="2700000" algn="tl">
                <a:srgbClr val="000000">
                  <a:alpha val="43137"/>
                </a:srgbClr>
              </a:outerShdw>
            </a:effectLst>
          </a:endParaRPr>
        </a:p>
      </dgm:t>
    </dgm:pt>
    <dgm:pt modelId="{BCEB5BEE-081D-41BC-80FA-39EC5BEEB1C6}" type="parTrans" cxnId="{EB5E51DC-439D-4C40-A86B-38AE8FA60F74}">
      <dgm:prSet/>
      <dgm:spPr/>
      <dgm:t>
        <a:bodyPr/>
        <a:lstStyle/>
        <a:p>
          <a:endParaRPr lang="es-ES"/>
        </a:p>
      </dgm:t>
    </dgm:pt>
    <dgm:pt modelId="{F9D1CCEE-E6E1-4C76-9009-17D038DBB64B}" type="sibTrans" cxnId="{EB5E51DC-439D-4C40-A86B-38AE8FA60F74}">
      <dgm:prSet/>
      <dgm:spPr/>
      <dgm:t>
        <a:bodyPr/>
        <a:lstStyle/>
        <a:p>
          <a:endParaRPr lang="es-ES"/>
        </a:p>
      </dgm:t>
    </dgm:pt>
    <dgm:pt modelId="{70D1161E-D3E4-4787-B25D-93554A8C205F}">
      <dgm:prSet/>
      <dgm:spPr/>
      <dgm:t>
        <a:bodyPr/>
        <a:lstStyle/>
        <a:p>
          <a:r>
            <a:rPr lang="es-ES" b="1" dirty="0" smtClean="0"/>
            <a:t>Entornos seguros y amables</a:t>
          </a:r>
          <a:endParaRPr lang="es-ES" b="1" dirty="0"/>
        </a:p>
      </dgm:t>
    </dgm:pt>
    <dgm:pt modelId="{B535B9D7-DB10-4A76-B04E-911F0F47696D}" type="parTrans" cxnId="{E4C2B4D7-1248-4F84-A979-8D12AF59A2FE}">
      <dgm:prSet/>
      <dgm:spPr/>
      <dgm:t>
        <a:bodyPr/>
        <a:lstStyle/>
        <a:p>
          <a:endParaRPr lang="es-ES"/>
        </a:p>
      </dgm:t>
    </dgm:pt>
    <dgm:pt modelId="{D7A8E3C4-0368-4895-860C-05EF2101EB30}" type="sibTrans" cxnId="{E4C2B4D7-1248-4F84-A979-8D12AF59A2FE}">
      <dgm:prSet/>
      <dgm:spPr/>
      <dgm:t>
        <a:bodyPr/>
        <a:lstStyle/>
        <a:p>
          <a:endParaRPr lang="es-ES"/>
        </a:p>
      </dgm:t>
    </dgm:pt>
    <dgm:pt modelId="{3B327B53-2E78-41C4-92FB-553A80185071}">
      <dgm:prSet custT="1"/>
      <dgm:spPr/>
      <dgm:t>
        <a:bodyPr/>
        <a:lstStyle/>
        <a:p>
          <a:pPr algn="ctr"/>
          <a:r>
            <a:rPr lang="es-ES" sz="1400" b="1" dirty="0" smtClean="0">
              <a:solidFill>
                <a:schemeClr val="bg1"/>
              </a:solidFill>
              <a:effectLst>
                <a:outerShdw blurRad="38100" dist="38100" dir="2700000" algn="tl">
                  <a:srgbClr val="000000">
                    <a:alpha val="43137"/>
                  </a:srgbClr>
                </a:outerShdw>
              </a:effectLst>
            </a:rPr>
            <a:t>Mejoramiento de la seguridad de los entornos escolares</a:t>
          </a:r>
          <a:endParaRPr lang="es-ES" sz="1400" b="1" dirty="0">
            <a:solidFill>
              <a:schemeClr val="bg1"/>
            </a:solidFill>
            <a:effectLst>
              <a:outerShdw blurRad="38100" dist="38100" dir="2700000" algn="tl">
                <a:srgbClr val="000000">
                  <a:alpha val="43137"/>
                </a:srgbClr>
              </a:outerShdw>
            </a:effectLst>
          </a:endParaRPr>
        </a:p>
      </dgm:t>
    </dgm:pt>
    <dgm:pt modelId="{E6A457EB-F646-4CC8-BF04-1918CDCE3F82}" type="parTrans" cxnId="{FBC9EEC5-F966-4876-B120-BE6ECED02B2C}">
      <dgm:prSet/>
      <dgm:spPr/>
      <dgm:t>
        <a:bodyPr/>
        <a:lstStyle/>
        <a:p>
          <a:endParaRPr lang="es-ES"/>
        </a:p>
      </dgm:t>
    </dgm:pt>
    <dgm:pt modelId="{33B0680F-BAF7-4CA1-8CA3-261056D2ECE0}" type="sibTrans" cxnId="{FBC9EEC5-F966-4876-B120-BE6ECED02B2C}">
      <dgm:prSet/>
      <dgm:spPr/>
      <dgm:t>
        <a:bodyPr/>
        <a:lstStyle/>
        <a:p>
          <a:endParaRPr lang="es-ES"/>
        </a:p>
      </dgm:t>
    </dgm:pt>
    <dgm:pt modelId="{0665A674-E7E6-4595-A410-2512F47A3C0A}">
      <dgm:prSet custT="1"/>
      <dgm:spPr/>
      <dgm:t>
        <a:bodyPr/>
        <a:lstStyle/>
        <a:p>
          <a:pPr algn="ctr"/>
          <a:r>
            <a:rPr lang="es-ES" sz="1400" b="1" dirty="0" smtClean="0">
              <a:solidFill>
                <a:schemeClr val="bg1"/>
              </a:solidFill>
              <a:effectLst>
                <a:outerShdw blurRad="38100" dist="38100" dir="2700000" algn="tl">
                  <a:srgbClr val="000000">
                    <a:alpha val="43137"/>
                  </a:srgbClr>
                </a:outerShdw>
              </a:effectLst>
            </a:rPr>
            <a:t>Promotores de la convivencia externa</a:t>
          </a:r>
          <a:endParaRPr lang="es-ES" sz="1400" b="1" dirty="0">
            <a:solidFill>
              <a:schemeClr val="bg1"/>
            </a:solidFill>
            <a:effectLst>
              <a:outerShdw blurRad="38100" dist="38100" dir="2700000" algn="tl">
                <a:srgbClr val="000000">
                  <a:alpha val="43137"/>
                </a:srgbClr>
              </a:outerShdw>
            </a:effectLst>
          </a:endParaRPr>
        </a:p>
      </dgm:t>
    </dgm:pt>
    <dgm:pt modelId="{32A0AE2A-33C4-42BD-9B9C-810B44B0A6AF}" type="parTrans" cxnId="{6F8E120B-2D64-4543-A132-B675A48DCD95}">
      <dgm:prSet/>
      <dgm:spPr/>
      <dgm:t>
        <a:bodyPr/>
        <a:lstStyle/>
        <a:p>
          <a:endParaRPr lang="es-ES"/>
        </a:p>
      </dgm:t>
    </dgm:pt>
    <dgm:pt modelId="{922305D1-EC58-45FD-AAE0-9E1822DAEF50}" type="sibTrans" cxnId="{6F8E120B-2D64-4543-A132-B675A48DCD95}">
      <dgm:prSet/>
      <dgm:spPr/>
      <dgm:t>
        <a:bodyPr/>
        <a:lstStyle/>
        <a:p>
          <a:endParaRPr lang="es-ES"/>
        </a:p>
      </dgm:t>
    </dgm:pt>
    <dgm:pt modelId="{B9516395-970D-4B21-9C22-33036BCF3EB8}">
      <dgm:prSet phldrT="[Texto]"/>
      <dgm:spPr/>
      <dgm:t>
        <a:bodyPr/>
        <a:lstStyle/>
        <a:p>
          <a:r>
            <a:rPr lang="es-ES" b="1" dirty="0" smtClean="0"/>
            <a:t>Prevención del delito</a:t>
          </a:r>
          <a:endParaRPr lang="es-ES" b="1" dirty="0"/>
        </a:p>
      </dgm:t>
    </dgm:pt>
    <dgm:pt modelId="{2C27D566-C527-4B88-98BC-B2616552A90B}" type="parTrans" cxnId="{4B5E1E33-E6B9-4405-BC9E-7EFDC3687A6B}">
      <dgm:prSet/>
      <dgm:spPr/>
      <dgm:t>
        <a:bodyPr/>
        <a:lstStyle/>
        <a:p>
          <a:endParaRPr lang="es-ES"/>
        </a:p>
      </dgm:t>
    </dgm:pt>
    <dgm:pt modelId="{D49B0FCE-AD05-486B-B16E-9DD4BD4DF122}" type="sibTrans" cxnId="{4B5E1E33-E6B9-4405-BC9E-7EFDC3687A6B}">
      <dgm:prSet/>
      <dgm:spPr/>
      <dgm:t>
        <a:bodyPr/>
        <a:lstStyle/>
        <a:p>
          <a:endParaRPr lang="es-ES"/>
        </a:p>
      </dgm:t>
    </dgm:pt>
    <dgm:pt modelId="{1795AE45-3B35-4DC4-9BAC-8CEF2B443B7F}">
      <dgm:prSet phldrT="[Texto]" custT="1"/>
      <dgm:spPr/>
      <dgm:t>
        <a:bodyPr/>
        <a:lstStyle/>
        <a:p>
          <a:r>
            <a:rPr lang="es-ES" sz="1400" b="1" dirty="0" smtClean="0">
              <a:solidFill>
                <a:schemeClr val="tx1"/>
              </a:solidFill>
              <a:effectLst/>
            </a:rPr>
            <a:t>Prevención del delito de trata</a:t>
          </a:r>
          <a:endParaRPr lang="es-ES" sz="1400" b="1" dirty="0">
            <a:solidFill>
              <a:schemeClr val="tx1"/>
            </a:solidFill>
            <a:effectLst/>
          </a:endParaRPr>
        </a:p>
      </dgm:t>
    </dgm:pt>
    <dgm:pt modelId="{A7E81806-9F2B-4E30-BB2D-66C4B2D4C4C8}" type="parTrans" cxnId="{B71123DE-C15D-42D9-9C49-A68835C7782D}">
      <dgm:prSet/>
      <dgm:spPr/>
      <dgm:t>
        <a:bodyPr/>
        <a:lstStyle/>
        <a:p>
          <a:endParaRPr lang="es-ES"/>
        </a:p>
      </dgm:t>
    </dgm:pt>
    <dgm:pt modelId="{2EE2A024-484D-4463-B434-B2929452A060}" type="sibTrans" cxnId="{B71123DE-C15D-42D9-9C49-A68835C7782D}">
      <dgm:prSet/>
      <dgm:spPr/>
      <dgm:t>
        <a:bodyPr/>
        <a:lstStyle/>
        <a:p>
          <a:endParaRPr lang="es-ES"/>
        </a:p>
      </dgm:t>
    </dgm:pt>
    <dgm:pt modelId="{86059785-31A8-4145-BD46-1C48730A573E}">
      <dgm:prSet phldrT="[Texto]" custT="1"/>
      <dgm:spPr/>
      <dgm:t>
        <a:bodyPr/>
        <a:lstStyle/>
        <a:p>
          <a:r>
            <a:rPr lang="es-ES" sz="1400" b="1" dirty="0" smtClean="0">
              <a:solidFill>
                <a:schemeClr val="tx1"/>
              </a:solidFill>
              <a:effectLst/>
            </a:rPr>
            <a:t>Vulneración de DDHH</a:t>
          </a:r>
          <a:endParaRPr lang="es-ES" sz="1400" b="1" dirty="0">
            <a:solidFill>
              <a:schemeClr val="tx1"/>
            </a:solidFill>
            <a:effectLst/>
          </a:endParaRPr>
        </a:p>
      </dgm:t>
    </dgm:pt>
    <dgm:pt modelId="{E34FE341-25E1-4095-99BD-2F71876CAD77}" type="parTrans" cxnId="{886C895C-FA7D-42F9-A047-7A9739B7F772}">
      <dgm:prSet/>
      <dgm:spPr/>
      <dgm:t>
        <a:bodyPr/>
        <a:lstStyle/>
        <a:p>
          <a:endParaRPr lang="es-ES"/>
        </a:p>
      </dgm:t>
    </dgm:pt>
    <dgm:pt modelId="{756F8305-B8A7-4DD2-BB80-B097DCC7FD89}" type="sibTrans" cxnId="{886C895C-FA7D-42F9-A047-7A9739B7F772}">
      <dgm:prSet/>
      <dgm:spPr/>
      <dgm:t>
        <a:bodyPr/>
        <a:lstStyle/>
        <a:p>
          <a:endParaRPr lang="es-ES"/>
        </a:p>
      </dgm:t>
    </dgm:pt>
    <dgm:pt modelId="{FEACFF77-563B-43BB-9686-1609DB4F4628}">
      <dgm:prSet phldrT="[Texto]" custT="1"/>
      <dgm:spPr/>
      <dgm:t>
        <a:bodyPr/>
        <a:lstStyle/>
        <a:p>
          <a:r>
            <a:rPr lang="es-ES" sz="1400" b="1" dirty="0" smtClean="0">
              <a:solidFill>
                <a:schemeClr val="tx1"/>
              </a:solidFill>
              <a:effectLst/>
            </a:rPr>
            <a:t>Otros delitos</a:t>
          </a:r>
          <a:endParaRPr lang="es-ES" sz="1400" b="1" dirty="0">
            <a:solidFill>
              <a:schemeClr val="tx1"/>
            </a:solidFill>
            <a:effectLst/>
          </a:endParaRPr>
        </a:p>
      </dgm:t>
    </dgm:pt>
    <dgm:pt modelId="{D36C43F1-70E5-4C4C-9470-86BA89B23139}" type="parTrans" cxnId="{998D68AE-D7D9-4CEC-85A9-63C7CBD53706}">
      <dgm:prSet/>
      <dgm:spPr/>
      <dgm:t>
        <a:bodyPr/>
        <a:lstStyle/>
        <a:p>
          <a:endParaRPr lang="es-ES"/>
        </a:p>
      </dgm:t>
    </dgm:pt>
    <dgm:pt modelId="{6E652008-998E-419A-8418-8650BAE6188C}" type="sibTrans" cxnId="{998D68AE-D7D9-4CEC-85A9-63C7CBD53706}">
      <dgm:prSet/>
      <dgm:spPr/>
      <dgm:t>
        <a:bodyPr/>
        <a:lstStyle/>
        <a:p>
          <a:endParaRPr lang="es-ES"/>
        </a:p>
      </dgm:t>
    </dgm:pt>
    <dgm:pt modelId="{15E49F2B-5F25-4ACC-A669-69407BF70631}">
      <dgm:prSet phldrT="[Texto]" custT="1"/>
      <dgm:spPr/>
      <dgm:t>
        <a:bodyPr/>
        <a:lstStyle/>
        <a:p>
          <a:r>
            <a:rPr lang="es-ES" sz="1400" b="1" dirty="0" smtClean="0">
              <a:solidFill>
                <a:schemeClr val="tx1"/>
              </a:solidFill>
              <a:effectLst/>
            </a:rPr>
            <a:t>Registro personal</a:t>
          </a:r>
          <a:endParaRPr lang="es-ES" sz="1400" b="1" dirty="0">
            <a:solidFill>
              <a:schemeClr val="tx1"/>
            </a:solidFill>
            <a:effectLst/>
          </a:endParaRPr>
        </a:p>
      </dgm:t>
    </dgm:pt>
    <dgm:pt modelId="{4B7A68BF-42F5-464C-8A96-76F1140F53EA}" type="parTrans" cxnId="{F48A98D5-ACE2-4A75-BD7F-A95F06F248C0}">
      <dgm:prSet/>
      <dgm:spPr/>
      <dgm:t>
        <a:bodyPr/>
        <a:lstStyle/>
        <a:p>
          <a:endParaRPr lang="es-ES"/>
        </a:p>
      </dgm:t>
    </dgm:pt>
    <dgm:pt modelId="{13D941CD-0A50-4BED-9235-609EDEDE26DF}" type="sibTrans" cxnId="{F48A98D5-ACE2-4A75-BD7F-A95F06F248C0}">
      <dgm:prSet/>
      <dgm:spPr/>
      <dgm:t>
        <a:bodyPr/>
        <a:lstStyle/>
        <a:p>
          <a:endParaRPr lang="es-ES"/>
        </a:p>
      </dgm:t>
    </dgm:pt>
    <dgm:pt modelId="{39B0964C-B962-4B01-839E-26E758C59D40}">
      <dgm:prSet phldrT="[Texto]" custT="1"/>
      <dgm:spPr/>
      <dgm:t>
        <a:bodyPr/>
        <a:lstStyle/>
        <a:p>
          <a:r>
            <a:rPr lang="es-ES" sz="1400" b="1" dirty="0" smtClean="0">
              <a:solidFill>
                <a:schemeClr val="tx1"/>
              </a:solidFill>
              <a:effectLst/>
            </a:rPr>
            <a:t>Desarme voluntario</a:t>
          </a:r>
          <a:endParaRPr lang="es-ES" sz="1400" b="1" dirty="0">
            <a:solidFill>
              <a:schemeClr val="tx1"/>
            </a:solidFill>
            <a:effectLst/>
          </a:endParaRPr>
        </a:p>
      </dgm:t>
    </dgm:pt>
    <dgm:pt modelId="{693AB10D-1EB8-4E23-B3C5-8CBE34DA80C4}" type="parTrans" cxnId="{58ACCA27-BBEE-43DA-90D6-52D829B313A8}">
      <dgm:prSet/>
      <dgm:spPr/>
      <dgm:t>
        <a:bodyPr/>
        <a:lstStyle/>
        <a:p>
          <a:endParaRPr lang="es-ES"/>
        </a:p>
      </dgm:t>
    </dgm:pt>
    <dgm:pt modelId="{8E9AA6B1-B58E-42B7-9382-F1A2239D9B25}" type="sibTrans" cxnId="{58ACCA27-BBEE-43DA-90D6-52D829B313A8}">
      <dgm:prSet/>
      <dgm:spPr/>
      <dgm:t>
        <a:bodyPr/>
        <a:lstStyle/>
        <a:p>
          <a:endParaRPr lang="es-ES"/>
        </a:p>
      </dgm:t>
    </dgm:pt>
    <dgm:pt modelId="{2C645E7F-398B-42DB-BCA6-B6C1A6F9E62B}" type="pres">
      <dgm:prSet presAssocID="{087F95BC-8B84-4221-B727-1A58ED178558}" presName="theList" presStyleCnt="0">
        <dgm:presLayoutVars>
          <dgm:dir/>
          <dgm:animLvl val="lvl"/>
          <dgm:resizeHandles val="exact"/>
        </dgm:presLayoutVars>
      </dgm:prSet>
      <dgm:spPr/>
      <dgm:t>
        <a:bodyPr/>
        <a:lstStyle/>
        <a:p>
          <a:endParaRPr lang="es-ES"/>
        </a:p>
      </dgm:t>
    </dgm:pt>
    <dgm:pt modelId="{0F533655-43E6-419B-B770-310B140CEEC5}" type="pres">
      <dgm:prSet presAssocID="{D6212B98-F0C9-4323-A41B-4820119DB71C}" presName="compNode" presStyleCnt="0"/>
      <dgm:spPr/>
      <dgm:t>
        <a:bodyPr/>
        <a:lstStyle/>
        <a:p>
          <a:endParaRPr lang="es-ES"/>
        </a:p>
      </dgm:t>
    </dgm:pt>
    <dgm:pt modelId="{3160796E-30CD-4F06-8558-F2336CE30BD1}" type="pres">
      <dgm:prSet presAssocID="{D6212B98-F0C9-4323-A41B-4820119DB71C}" presName="aNode" presStyleLbl="bgShp" presStyleIdx="0" presStyleCnt="5"/>
      <dgm:spPr/>
      <dgm:t>
        <a:bodyPr/>
        <a:lstStyle/>
        <a:p>
          <a:endParaRPr lang="es-ES"/>
        </a:p>
      </dgm:t>
    </dgm:pt>
    <dgm:pt modelId="{16DA72BF-6BB2-423A-9524-6C9D55046CED}" type="pres">
      <dgm:prSet presAssocID="{D6212B98-F0C9-4323-A41B-4820119DB71C}" presName="textNode" presStyleLbl="bgShp" presStyleIdx="0" presStyleCnt="5"/>
      <dgm:spPr/>
      <dgm:t>
        <a:bodyPr/>
        <a:lstStyle/>
        <a:p>
          <a:endParaRPr lang="es-ES"/>
        </a:p>
      </dgm:t>
    </dgm:pt>
    <dgm:pt modelId="{68D46493-EA10-4497-954E-962C5ADABF09}" type="pres">
      <dgm:prSet presAssocID="{D6212B98-F0C9-4323-A41B-4820119DB71C}" presName="compChildNode" presStyleCnt="0"/>
      <dgm:spPr/>
      <dgm:t>
        <a:bodyPr/>
        <a:lstStyle/>
        <a:p>
          <a:endParaRPr lang="es-ES"/>
        </a:p>
      </dgm:t>
    </dgm:pt>
    <dgm:pt modelId="{6B32ABAD-3516-4DE9-A852-251031C6FB9E}" type="pres">
      <dgm:prSet presAssocID="{D6212B98-F0C9-4323-A41B-4820119DB71C}" presName="theInnerList" presStyleCnt="0"/>
      <dgm:spPr/>
      <dgm:t>
        <a:bodyPr/>
        <a:lstStyle/>
        <a:p>
          <a:endParaRPr lang="es-ES"/>
        </a:p>
      </dgm:t>
    </dgm:pt>
    <dgm:pt modelId="{31FCD546-8198-4769-88E7-0479EE7521B9}" type="pres">
      <dgm:prSet presAssocID="{82C255BA-6982-4811-95F7-45A16E4D55E4}" presName="childNode" presStyleLbl="node1" presStyleIdx="0" presStyleCnt="17">
        <dgm:presLayoutVars>
          <dgm:bulletEnabled val="1"/>
        </dgm:presLayoutVars>
      </dgm:prSet>
      <dgm:spPr/>
      <dgm:t>
        <a:bodyPr/>
        <a:lstStyle/>
        <a:p>
          <a:endParaRPr lang="es-ES"/>
        </a:p>
      </dgm:t>
    </dgm:pt>
    <dgm:pt modelId="{821D4FBF-20DE-4618-8D49-F073A99DC0A8}" type="pres">
      <dgm:prSet presAssocID="{82C255BA-6982-4811-95F7-45A16E4D55E4}" presName="aSpace2" presStyleCnt="0"/>
      <dgm:spPr/>
      <dgm:t>
        <a:bodyPr/>
        <a:lstStyle/>
        <a:p>
          <a:endParaRPr lang="es-ES"/>
        </a:p>
      </dgm:t>
    </dgm:pt>
    <dgm:pt modelId="{B5EA6AAE-A2B9-4CB5-9BD9-8D56F79A2376}" type="pres">
      <dgm:prSet presAssocID="{BFBA1B2D-83D1-47B9-A02C-C83C62780085}" presName="childNode" presStyleLbl="node1" presStyleIdx="1" presStyleCnt="17">
        <dgm:presLayoutVars>
          <dgm:bulletEnabled val="1"/>
        </dgm:presLayoutVars>
      </dgm:prSet>
      <dgm:spPr/>
      <dgm:t>
        <a:bodyPr/>
        <a:lstStyle/>
        <a:p>
          <a:endParaRPr lang="es-ES"/>
        </a:p>
      </dgm:t>
    </dgm:pt>
    <dgm:pt modelId="{EEF349CE-E4FA-431C-94BB-97A2A89E3A4A}" type="pres">
      <dgm:prSet presAssocID="{BFBA1B2D-83D1-47B9-A02C-C83C62780085}" presName="aSpace2" presStyleCnt="0"/>
      <dgm:spPr/>
      <dgm:t>
        <a:bodyPr/>
        <a:lstStyle/>
        <a:p>
          <a:endParaRPr lang="es-ES"/>
        </a:p>
      </dgm:t>
    </dgm:pt>
    <dgm:pt modelId="{9B077DBF-2C17-47E7-9A50-C0E424D675FA}" type="pres">
      <dgm:prSet presAssocID="{118B9A95-5EB2-4BDB-84E1-6EB6FB9895A0}" presName="childNode" presStyleLbl="node1" presStyleIdx="2" presStyleCnt="17">
        <dgm:presLayoutVars>
          <dgm:bulletEnabled val="1"/>
        </dgm:presLayoutVars>
      </dgm:prSet>
      <dgm:spPr/>
      <dgm:t>
        <a:bodyPr/>
        <a:lstStyle/>
        <a:p>
          <a:endParaRPr lang="es-ES"/>
        </a:p>
      </dgm:t>
    </dgm:pt>
    <dgm:pt modelId="{551D61BF-C414-482A-8F10-8006B17DB124}" type="pres">
      <dgm:prSet presAssocID="{D6212B98-F0C9-4323-A41B-4820119DB71C}" presName="aSpace" presStyleCnt="0"/>
      <dgm:spPr/>
      <dgm:t>
        <a:bodyPr/>
        <a:lstStyle/>
        <a:p>
          <a:endParaRPr lang="es-ES"/>
        </a:p>
      </dgm:t>
    </dgm:pt>
    <dgm:pt modelId="{1B8EB76C-68EA-4E3F-A00B-9BDB6A115DC3}" type="pres">
      <dgm:prSet presAssocID="{B9516395-970D-4B21-9C22-33036BCF3EB8}" presName="compNode" presStyleCnt="0"/>
      <dgm:spPr/>
      <dgm:t>
        <a:bodyPr/>
        <a:lstStyle/>
        <a:p>
          <a:endParaRPr lang="es-ES"/>
        </a:p>
      </dgm:t>
    </dgm:pt>
    <dgm:pt modelId="{3A2621A0-97E9-49E9-8EA7-C775F521B561}" type="pres">
      <dgm:prSet presAssocID="{B9516395-970D-4B21-9C22-33036BCF3EB8}" presName="aNode" presStyleLbl="bgShp" presStyleIdx="1" presStyleCnt="5"/>
      <dgm:spPr/>
      <dgm:t>
        <a:bodyPr/>
        <a:lstStyle/>
        <a:p>
          <a:endParaRPr lang="es-ES"/>
        </a:p>
      </dgm:t>
    </dgm:pt>
    <dgm:pt modelId="{AFDA9E1B-D177-44AB-B7EB-99B0EE52797F}" type="pres">
      <dgm:prSet presAssocID="{B9516395-970D-4B21-9C22-33036BCF3EB8}" presName="textNode" presStyleLbl="bgShp" presStyleIdx="1" presStyleCnt="5"/>
      <dgm:spPr/>
      <dgm:t>
        <a:bodyPr/>
        <a:lstStyle/>
        <a:p>
          <a:endParaRPr lang="es-ES"/>
        </a:p>
      </dgm:t>
    </dgm:pt>
    <dgm:pt modelId="{0611F1BE-882C-45B6-9891-5C631E69086C}" type="pres">
      <dgm:prSet presAssocID="{B9516395-970D-4B21-9C22-33036BCF3EB8}" presName="compChildNode" presStyleCnt="0"/>
      <dgm:spPr/>
      <dgm:t>
        <a:bodyPr/>
        <a:lstStyle/>
        <a:p>
          <a:endParaRPr lang="es-ES"/>
        </a:p>
      </dgm:t>
    </dgm:pt>
    <dgm:pt modelId="{AA71E795-88A3-4EC1-A299-12C1965C2CCF}" type="pres">
      <dgm:prSet presAssocID="{B9516395-970D-4B21-9C22-33036BCF3EB8}" presName="theInnerList" presStyleCnt="0"/>
      <dgm:spPr/>
      <dgm:t>
        <a:bodyPr/>
        <a:lstStyle/>
        <a:p>
          <a:endParaRPr lang="es-ES"/>
        </a:p>
      </dgm:t>
    </dgm:pt>
    <dgm:pt modelId="{532DB968-6DDA-4B35-94DC-359F27DD83F3}" type="pres">
      <dgm:prSet presAssocID="{1795AE45-3B35-4DC4-9BAC-8CEF2B443B7F}" presName="childNode" presStyleLbl="node1" presStyleIdx="3" presStyleCnt="17" custScaleY="131054">
        <dgm:presLayoutVars>
          <dgm:bulletEnabled val="1"/>
        </dgm:presLayoutVars>
      </dgm:prSet>
      <dgm:spPr/>
      <dgm:t>
        <a:bodyPr/>
        <a:lstStyle/>
        <a:p>
          <a:endParaRPr lang="es-ES"/>
        </a:p>
      </dgm:t>
    </dgm:pt>
    <dgm:pt modelId="{894A45C0-8063-4D5E-ADC6-767FD53A1130}" type="pres">
      <dgm:prSet presAssocID="{1795AE45-3B35-4DC4-9BAC-8CEF2B443B7F}" presName="aSpace2" presStyleCnt="0"/>
      <dgm:spPr/>
      <dgm:t>
        <a:bodyPr/>
        <a:lstStyle/>
        <a:p>
          <a:endParaRPr lang="es-ES"/>
        </a:p>
      </dgm:t>
    </dgm:pt>
    <dgm:pt modelId="{4DF2D8D3-E6DD-4BE8-B332-72364DEC4704}" type="pres">
      <dgm:prSet presAssocID="{86059785-31A8-4145-BD46-1C48730A573E}" presName="childNode" presStyleLbl="node1" presStyleIdx="4" presStyleCnt="17">
        <dgm:presLayoutVars>
          <dgm:bulletEnabled val="1"/>
        </dgm:presLayoutVars>
      </dgm:prSet>
      <dgm:spPr/>
      <dgm:t>
        <a:bodyPr/>
        <a:lstStyle/>
        <a:p>
          <a:endParaRPr lang="es-ES"/>
        </a:p>
      </dgm:t>
    </dgm:pt>
    <dgm:pt modelId="{76DB9210-B244-471F-90A4-FD3EBCA866B4}" type="pres">
      <dgm:prSet presAssocID="{86059785-31A8-4145-BD46-1C48730A573E}" presName="aSpace2" presStyleCnt="0"/>
      <dgm:spPr/>
      <dgm:t>
        <a:bodyPr/>
        <a:lstStyle/>
        <a:p>
          <a:endParaRPr lang="es-ES"/>
        </a:p>
      </dgm:t>
    </dgm:pt>
    <dgm:pt modelId="{4435CF34-B5AA-4377-B24D-3D9832275A87}" type="pres">
      <dgm:prSet presAssocID="{FEACFF77-563B-43BB-9686-1609DB4F4628}" presName="childNode" presStyleLbl="node1" presStyleIdx="5" presStyleCnt="17">
        <dgm:presLayoutVars>
          <dgm:bulletEnabled val="1"/>
        </dgm:presLayoutVars>
      </dgm:prSet>
      <dgm:spPr/>
      <dgm:t>
        <a:bodyPr/>
        <a:lstStyle/>
        <a:p>
          <a:endParaRPr lang="es-ES"/>
        </a:p>
      </dgm:t>
    </dgm:pt>
    <dgm:pt modelId="{482B59C6-8FAD-4FA6-8855-C525E85FE388}" type="pres">
      <dgm:prSet presAssocID="{FEACFF77-563B-43BB-9686-1609DB4F4628}" presName="aSpace2" presStyleCnt="0"/>
      <dgm:spPr/>
      <dgm:t>
        <a:bodyPr/>
        <a:lstStyle/>
        <a:p>
          <a:endParaRPr lang="es-ES"/>
        </a:p>
      </dgm:t>
    </dgm:pt>
    <dgm:pt modelId="{17187BD1-1BE1-4968-948A-D2D1F479E144}" type="pres">
      <dgm:prSet presAssocID="{15E49F2B-5F25-4ACC-A669-69407BF70631}" presName="childNode" presStyleLbl="node1" presStyleIdx="6" presStyleCnt="17">
        <dgm:presLayoutVars>
          <dgm:bulletEnabled val="1"/>
        </dgm:presLayoutVars>
      </dgm:prSet>
      <dgm:spPr/>
      <dgm:t>
        <a:bodyPr/>
        <a:lstStyle/>
        <a:p>
          <a:endParaRPr lang="es-ES"/>
        </a:p>
      </dgm:t>
    </dgm:pt>
    <dgm:pt modelId="{FB57A856-231E-44D5-8429-B68484A6B20A}" type="pres">
      <dgm:prSet presAssocID="{15E49F2B-5F25-4ACC-A669-69407BF70631}" presName="aSpace2" presStyleCnt="0"/>
      <dgm:spPr/>
      <dgm:t>
        <a:bodyPr/>
        <a:lstStyle/>
        <a:p>
          <a:endParaRPr lang="es-ES"/>
        </a:p>
      </dgm:t>
    </dgm:pt>
    <dgm:pt modelId="{8BC231F4-1281-4AA2-BFD0-05F4A1BC4686}" type="pres">
      <dgm:prSet presAssocID="{39B0964C-B962-4B01-839E-26E758C59D40}" presName="childNode" presStyleLbl="node1" presStyleIdx="7" presStyleCnt="17">
        <dgm:presLayoutVars>
          <dgm:bulletEnabled val="1"/>
        </dgm:presLayoutVars>
      </dgm:prSet>
      <dgm:spPr/>
      <dgm:t>
        <a:bodyPr/>
        <a:lstStyle/>
        <a:p>
          <a:endParaRPr lang="es-ES"/>
        </a:p>
      </dgm:t>
    </dgm:pt>
    <dgm:pt modelId="{A0F21201-3D75-47F1-8CC0-12CFAA40B629}" type="pres">
      <dgm:prSet presAssocID="{B9516395-970D-4B21-9C22-33036BCF3EB8}" presName="aSpace" presStyleCnt="0"/>
      <dgm:spPr/>
      <dgm:t>
        <a:bodyPr/>
        <a:lstStyle/>
        <a:p>
          <a:endParaRPr lang="es-ES"/>
        </a:p>
      </dgm:t>
    </dgm:pt>
    <dgm:pt modelId="{34546261-4A3A-4F8F-846B-B3F2D551BB13}" type="pres">
      <dgm:prSet presAssocID="{B024F542-B850-49FF-B56F-89C43C9C334D}" presName="compNode" presStyleCnt="0"/>
      <dgm:spPr/>
      <dgm:t>
        <a:bodyPr/>
        <a:lstStyle/>
        <a:p>
          <a:endParaRPr lang="es-ES"/>
        </a:p>
      </dgm:t>
    </dgm:pt>
    <dgm:pt modelId="{99B118F4-CB6E-4FF4-82D9-AAF48416B3B3}" type="pres">
      <dgm:prSet presAssocID="{B024F542-B850-49FF-B56F-89C43C9C334D}" presName="aNode" presStyleLbl="bgShp" presStyleIdx="2" presStyleCnt="5"/>
      <dgm:spPr/>
      <dgm:t>
        <a:bodyPr/>
        <a:lstStyle/>
        <a:p>
          <a:endParaRPr lang="es-ES"/>
        </a:p>
      </dgm:t>
    </dgm:pt>
    <dgm:pt modelId="{B4E2F368-A035-4AA7-A63B-7CB17EF77F69}" type="pres">
      <dgm:prSet presAssocID="{B024F542-B850-49FF-B56F-89C43C9C334D}" presName="textNode" presStyleLbl="bgShp" presStyleIdx="2" presStyleCnt="5"/>
      <dgm:spPr/>
      <dgm:t>
        <a:bodyPr/>
        <a:lstStyle/>
        <a:p>
          <a:endParaRPr lang="es-ES"/>
        </a:p>
      </dgm:t>
    </dgm:pt>
    <dgm:pt modelId="{8C068F76-F22A-4B30-8783-A7E2F6C6C94A}" type="pres">
      <dgm:prSet presAssocID="{B024F542-B850-49FF-B56F-89C43C9C334D}" presName="compChildNode" presStyleCnt="0"/>
      <dgm:spPr/>
      <dgm:t>
        <a:bodyPr/>
        <a:lstStyle/>
        <a:p>
          <a:endParaRPr lang="es-ES"/>
        </a:p>
      </dgm:t>
    </dgm:pt>
    <dgm:pt modelId="{E52644BF-A477-4295-8788-59C676BC28B3}" type="pres">
      <dgm:prSet presAssocID="{B024F542-B850-49FF-B56F-89C43C9C334D}" presName="theInnerList" presStyleCnt="0"/>
      <dgm:spPr/>
      <dgm:t>
        <a:bodyPr/>
        <a:lstStyle/>
        <a:p>
          <a:endParaRPr lang="es-ES"/>
        </a:p>
      </dgm:t>
    </dgm:pt>
    <dgm:pt modelId="{AD674100-AB1F-4AFF-A562-70A15D8961ED}" type="pres">
      <dgm:prSet presAssocID="{1F9B3718-1F70-4D3F-9FB7-CFF0DB00A8DB}" presName="childNode" presStyleLbl="node1" presStyleIdx="8" presStyleCnt="17">
        <dgm:presLayoutVars>
          <dgm:bulletEnabled val="1"/>
        </dgm:presLayoutVars>
      </dgm:prSet>
      <dgm:spPr/>
      <dgm:t>
        <a:bodyPr/>
        <a:lstStyle/>
        <a:p>
          <a:endParaRPr lang="es-ES"/>
        </a:p>
      </dgm:t>
    </dgm:pt>
    <dgm:pt modelId="{F292C1C7-F921-441C-86C3-5FBF9C7C8F0A}" type="pres">
      <dgm:prSet presAssocID="{1F9B3718-1F70-4D3F-9FB7-CFF0DB00A8DB}" presName="aSpace2" presStyleCnt="0"/>
      <dgm:spPr/>
      <dgm:t>
        <a:bodyPr/>
        <a:lstStyle/>
        <a:p>
          <a:endParaRPr lang="es-ES"/>
        </a:p>
      </dgm:t>
    </dgm:pt>
    <dgm:pt modelId="{79708F95-A148-4F66-B27E-E45F7D18464A}" type="pres">
      <dgm:prSet presAssocID="{1E8A0C6E-405F-4059-9DD7-83F9035E2D6F}" presName="childNode" presStyleLbl="node1" presStyleIdx="9" presStyleCnt="17">
        <dgm:presLayoutVars>
          <dgm:bulletEnabled val="1"/>
        </dgm:presLayoutVars>
      </dgm:prSet>
      <dgm:spPr/>
      <dgm:t>
        <a:bodyPr/>
        <a:lstStyle/>
        <a:p>
          <a:endParaRPr lang="es-ES"/>
        </a:p>
      </dgm:t>
    </dgm:pt>
    <dgm:pt modelId="{B8CA8E53-9FBC-4667-AC50-C0B2836DCA02}" type="pres">
      <dgm:prSet presAssocID="{1E8A0C6E-405F-4059-9DD7-83F9035E2D6F}" presName="aSpace2" presStyleCnt="0"/>
      <dgm:spPr/>
      <dgm:t>
        <a:bodyPr/>
        <a:lstStyle/>
        <a:p>
          <a:endParaRPr lang="es-ES"/>
        </a:p>
      </dgm:t>
    </dgm:pt>
    <dgm:pt modelId="{771010CE-D776-4B17-846B-CC7DEE7814AB}" type="pres">
      <dgm:prSet presAssocID="{B6EC5FFB-D6F3-4B37-9744-152FE256CF20}" presName="childNode" presStyleLbl="node1" presStyleIdx="10" presStyleCnt="17">
        <dgm:presLayoutVars>
          <dgm:bulletEnabled val="1"/>
        </dgm:presLayoutVars>
      </dgm:prSet>
      <dgm:spPr/>
      <dgm:t>
        <a:bodyPr/>
        <a:lstStyle/>
        <a:p>
          <a:endParaRPr lang="es-ES"/>
        </a:p>
      </dgm:t>
    </dgm:pt>
    <dgm:pt modelId="{8B01C740-F648-4DCE-A8EA-22D15BBD31E1}" type="pres">
      <dgm:prSet presAssocID="{B024F542-B850-49FF-B56F-89C43C9C334D}" presName="aSpace" presStyleCnt="0"/>
      <dgm:spPr/>
      <dgm:t>
        <a:bodyPr/>
        <a:lstStyle/>
        <a:p>
          <a:endParaRPr lang="es-ES"/>
        </a:p>
      </dgm:t>
    </dgm:pt>
    <dgm:pt modelId="{6EE53853-693E-43FB-9D2B-C12FDA4210DD}" type="pres">
      <dgm:prSet presAssocID="{70D1161E-D3E4-4787-B25D-93554A8C205F}" presName="compNode" presStyleCnt="0"/>
      <dgm:spPr/>
      <dgm:t>
        <a:bodyPr/>
        <a:lstStyle/>
        <a:p>
          <a:endParaRPr lang="es-ES"/>
        </a:p>
      </dgm:t>
    </dgm:pt>
    <dgm:pt modelId="{D4B9E6E0-D4E6-44C2-AF98-B3F8F7485FD7}" type="pres">
      <dgm:prSet presAssocID="{70D1161E-D3E4-4787-B25D-93554A8C205F}" presName="aNode" presStyleLbl="bgShp" presStyleIdx="3" presStyleCnt="5" custLinFactNeighborY="-307"/>
      <dgm:spPr/>
      <dgm:t>
        <a:bodyPr/>
        <a:lstStyle/>
        <a:p>
          <a:endParaRPr lang="es-ES"/>
        </a:p>
      </dgm:t>
    </dgm:pt>
    <dgm:pt modelId="{0E09CF55-E8C2-47B9-A70F-10E6EF20D5BE}" type="pres">
      <dgm:prSet presAssocID="{70D1161E-D3E4-4787-B25D-93554A8C205F}" presName="textNode" presStyleLbl="bgShp" presStyleIdx="3" presStyleCnt="5"/>
      <dgm:spPr/>
      <dgm:t>
        <a:bodyPr/>
        <a:lstStyle/>
        <a:p>
          <a:endParaRPr lang="es-ES"/>
        </a:p>
      </dgm:t>
    </dgm:pt>
    <dgm:pt modelId="{79F3770B-B1BA-4937-83CF-99404E1D065D}" type="pres">
      <dgm:prSet presAssocID="{70D1161E-D3E4-4787-B25D-93554A8C205F}" presName="compChildNode" presStyleCnt="0"/>
      <dgm:spPr/>
      <dgm:t>
        <a:bodyPr/>
        <a:lstStyle/>
        <a:p>
          <a:endParaRPr lang="es-ES"/>
        </a:p>
      </dgm:t>
    </dgm:pt>
    <dgm:pt modelId="{66CF7AA6-C5DF-4610-BEF7-4C2044A04370}" type="pres">
      <dgm:prSet presAssocID="{70D1161E-D3E4-4787-B25D-93554A8C205F}" presName="theInnerList" presStyleCnt="0"/>
      <dgm:spPr/>
      <dgm:t>
        <a:bodyPr/>
        <a:lstStyle/>
        <a:p>
          <a:endParaRPr lang="es-ES"/>
        </a:p>
      </dgm:t>
    </dgm:pt>
    <dgm:pt modelId="{83224A52-85A1-44E1-9D57-D7D4EDB604B6}" type="pres">
      <dgm:prSet presAssocID="{3B327B53-2E78-41C4-92FB-553A80185071}" presName="childNode" presStyleLbl="node1" presStyleIdx="11" presStyleCnt="17">
        <dgm:presLayoutVars>
          <dgm:bulletEnabled val="1"/>
        </dgm:presLayoutVars>
      </dgm:prSet>
      <dgm:spPr/>
      <dgm:t>
        <a:bodyPr/>
        <a:lstStyle/>
        <a:p>
          <a:endParaRPr lang="es-ES"/>
        </a:p>
      </dgm:t>
    </dgm:pt>
    <dgm:pt modelId="{85016BAD-4E75-4AA5-92E7-56F3F3A55BEF}" type="pres">
      <dgm:prSet presAssocID="{3B327B53-2E78-41C4-92FB-553A80185071}" presName="aSpace2" presStyleCnt="0"/>
      <dgm:spPr/>
      <dgm:t>
        <a:bodyPr/>
        <a:lstStyle/>
        <a:p>
          <a:endParaRPr lang="es-ES"/>
        </a:p>
      </dgm:t>
    </dgm:pt>
    <dgm:pt modelId="{D6D0242F-6804-4BA0-972B-6A15D130C236}" type="pres">
      <dgm:prSet presAssocID="{0665A674-E7E6-4595-A410-2512F47A3C0A}" presName="childNode" presStyleLbl="node1" presStyleIdx="12" presStyleCnt="17">
        <dgm:presLayoutVars>
          <dgm:bulletEnabled val="1"/>
        </dgm:presLayoutVars>
      </dgm:prSet>
      <dgm:spPr/>
      <dgm:t>
        <a:bodyPr/>
        <a:lstStyle/>
        <a:p>
          <a:endParaRPr lang="es-ES"/>
        </a:p>
      </dgm:t>
    </dgm:pt>
    <dgm:pt modelId="{60B26E28-E544-4C45-B2EB-49530321E47C}" type="pres">
      <dgm:prSet presAssocID="{70D1161E-D3E4-4787-B25D-93554A8C205F}" presName="aSpace" presStyleCnt="0"/>
      <dgm:spPr/>
      <dgm:t>
        <a:bodyPr/>
        <a:lstStyle/>
        <a:p>
          <a:endParaRPr lang="es-ES"/>
        </a:p>
      </dgm:t>
    </dgm:pt>
    <dgm:pt modelId="{7621A03C-53C7-4D73-AD04-68AA308B0FA7}" type="pres">
      <dgm:prSet presAssocID="{31E4D693-7AD6-4232-AE06-9378D2C26DED}" presName="compNode" presStyleCnt="0"/>
      <dgm:spPr/>
      <dgm:t>
        <a:bodyPr/>
        <a:lstStyle/>
        <a:p>
          <a:endParaRPr lang="es-ES"/>
        </a:p>
      </dgm:t>
    </dgm:pt>
    <dgm:pt modelId="{E852EC8B-CD4A-4307-B9DA-34B448B0E531}" type="pres">
      <dgm:prSet presAssocID="{31E4D693-7AD6-4232-AE06-9378D2C26DED}" presName="aNode" presStyleLbl="bgShp" presStyleIdx="4" presStyleCnt="5"/>
      <dgm:spPr/>
      <dgm:t>
        <a:bodyPr/>
        <a:lstStyle/>
        <a:p>
          <a:endParaRPr lang="es-ES"/>
        </a:p>
      </dgm:t>
    </dgm:pt>
    <dgm:pt modelId="{DB910BF7-D328-4C2A-B322-7493145157E7}" type="pres">
      <dgm:prSet presAssocID="{31E4D693-7AD6-4232-AE06-9378D2C26DED}" presName="textNode" presStyleLbl="bgShp" presStyleIdx="4" presStyleCnt="5"/>
      <dgm:spPr/>
      <dgm:t>
        <a:bodyPr/>
        <a:lstStyle/>
        <a:p>
          <a:endParaRPr lang="es-ES"/>
        </a:p>
      </dgm:t>
    </dgm:pt>
    <dgm:pt modelId="{31013D7D-723B-4CB8-A1F1-C1617A7EECBC}" type="pres">
      <dgm:prSet presAssocID="{31E4D693-7AD6-4232-AE06-9378D2C26DED}" presName="compChildNode" presStyleCnt="0"/>
      <dgm:spPr/>
      <dgm:t>
        <a:bodyPr/>
        <a:lstStyle/>
        <a:p>
          <a:endParaRPr lang="es-ES"/>
        </a:p>
      </dgm:t>
    </dgm:pt>
    <dgm:pt modelId="{5564196D-F47E-4A3B-BC0E-E3F9659EE075}" type="pres">
      <dgm:prSet presAssocID="{31E4D693-7AD6-4232-AE06-9378D2C26DED}" presName="theInnerList" presStyleCnt="0"/>
      <dgm:spPr/>
      <dgm:t>
        <a:bodyPr/>
        <a:lstStyle/>
        <a:p>
          <a:endParaRPr lang="es-ES"/>
        </a:p>
      </dgm:t>
    </dgm:pt>
    <dgm:pt modelId="{F6A432B9-42CB-4FDE-830E-C30F3FB2D648}" type="pres">
      <dgm:prSet presAssocID="{A831BB33-12BA-4C22-85D1-65B790917A38}" presName="childNode" presStyleLbl="node1" presStyleIdx="13" presStyleCnt="17">
        <dgm:presLayoutVars>
          <dgm:bulletEnabled val="1"/>
        </dgm:presLayoutVars>
      </dgm:prSet>
      <dgm:spPr/>
      <dgm:t>
        <a:bodyPr/>
        <a:lstStyle/>
        <a:p>
          <a:endParaRPr lang="es-ES"/>
        </a:p>
      </dgm:t>
    </dgm:pt>
    <dgm:pt modelId="{CB5D86E9-FC03-41D9-B682-5A4581425152}" type="pres">
      <dgm:prSet presAssocID="{A831BB33-12BA-4C22-85D1-65B790917A38}" presName="aSpace2" presStyleCnt="0"/>
      <dgm:spPr/>
      <dgm:t>
        <a:bodyPr/>
        <a:lstStyle/>
        <a:p>
          <a:endParaRPr lang="es-ES"/>
        </a:p>
      </dgm:t>
    </dgm:pt>
    <dgm:pt modelId="{B4E93F22-044A-484F-9E6E-8541DB7412DE}" type="pres">
      <dgm:prSet presAssocID="{B147A3BB-4AAD-49EF-B5F0-4ED0943AC54F}" presName="childNode" presStyleLbl="node1" presStyleIdx="14" presStyleCnt="17">
        <dgm:presLayoutVars>
          <dgm:bulletEnabled val="1"/>
        </dgm:presLayoutVars>
      </dgm:prSet>
      <dgm:spPr/>
      <dgm:t>
        <a:bodyPr/>
        <a:lstStyle/>
        <a:p>
          <a:endParaRPr lang="es-ES"/>
        </a:p>
      </dgm:t>
    </dgm:pt>
    <dgm:pt modelId="{08BB5C38-0148-4367-9B18-941A3BBEEC36}" type="pres">
      <dgm:prSet presAssocID="{B147A3BB-4AAD-49EF-B5F0-4ED0943AC54F}" presName="aSpace2" presStyleCnt="0"/>
      <dgm:spPr/>
      <dgm:t>
        <a:bodyPr/>
        <a:lstStyle/>
        <a:p>
          <a:endParaRPr lang="es-ES"/>
        </a:p>
      </dgm:t>
    </dgm:pt>
    <dgm:pt modelId="{C46F17EA-A249-44C9-A42F-BB45449BDE4E}" type="pres">
      <dgm:prSet presAssocID="{020F59D5-63A9-4F4F-8C8B-A184DBBCC206}" presName="childNode" presStyleLbl="node1" presStyleIdx="15" presStyleCnt="17" custScaleY="139368">
        <dgm:presLayoutVars>
          <dgm:bulletEnabled val="1"/>
        </dgm:presLayoutVars>
      </dgm:prSet>
      <dgm:spPr/>
      <dgm:t>
        <a:bodyPr/>
        <a:lstStyle/>
        <a:p>
          <a:endParaRPr lang="es-ES"/>
        </a:p>
      </dgm:t>
    </dgm:pt>
    <dgm:pt modelId="{555703F5-3C08-4690-A28E-0BE2A63132E1}" type="pres">
      <dgm:prSet presAssocID="{020F59D5-63A9-4F4F-8C8B-A184DBBCC206}" presName="aSpace2" presStyleCnt="0"/>
      <dgm:spPr/>
      <dgm:t>
        <a:bodyPr/>
        <a:lstStyle/>
        <a:p>
          <a:endParaRPr lang="es-ES"/>
        </a:p>
      </dgm:t>
    </dgm:pt>
    <dgm:pt modelId="{706E04E2-0B02-4A96-838A-E979E490AFA9}" type="pres">
      <dgm:prSet presAssocID="{2437D070-D1AA-4947-8B24-426198222989}" presName="childNode" presStyleLbl="node1" presStyleIdx="16" presStyleCnt="17">
        <dgm:presLayoutVars>
          <dgm:bulletEnabled val="1"/>
        </dgm:presLayoutVars>
      </dgm:prSet>
      <dgm:spPr/>
      <dgm:t>
        <a:bodyPr/>
        <a:lstStyle/>
        <a:p>
          <a:endParaRPr lang="es-ES"/>
        </a:p>
      </dgm:t>
    </dgm:pt>
  </dgm:ptLst>
  <dgm:cxnLst>
    <dgm:cxn modelId="{998D68AE-D7D9-4CEC-85A9-63C7CBD53706}" srcId="{B9516395-970D-4B21-9C22-33036BCF3EB8}" destId="{FEACFF77-563B-43BB-9686-1609DB4F4628}" srcOrd="2" destOrd="0" parTransId="{D36C43F1-70E5-4C4C-9470-86BA89B23139}" sibTransId="{6E652008-998E-419A-8418-8650BAE6188C}"/>
    <dgm:cxn modelId="{EDB819CD-BC84-4B41-B95C-8CEC822BDFB8}" type="presOf" srcId="{82C255BA-6982-4811-95F7-45A16E4D55E4}" destId="{31FCD546-8198-4769-88E7-0479EE7521B9}" srcOrd="0" destOrd="0" presId="urn:microsoft.com/office/officeart/2005/8/layout/lProcess2"/>
    <dgm:cxn modelId="{5884882E-42C3-41B6-BC11-C4C483469EC0}" type="presOf" srcId="{A831BB33-12BA-4C22-85D1-65B790917A38}" destId="{F6A432B9-42CB-4FDE-830E-C30F3FB2D648}" srcOrd="0" destOrd="0" presId="urn:microsoft.com/office/officeart/2005/8/layout/lProcess2"/>
    <dgm:cxn modelId="{4B5E1E33-E6B9-4405-BC9E-7EFDC3687A6B}" srcId="{087F95BC-8B84-4221-B727-1A58ED178558}" destId="{B9516395-970D-4B21-9C22-33036BCF3EB8}" srcOrd="1" destOrd="0" parTransId="{2C27D566-C527-4B88-98BC-B2616552A90B}" sibTransId="{D49B0FCE-AD05-486B-B16E-9DD4BD4DF122}"/>
    <dgm:cxn modelId="{DB461F67-3C7B-450F-8538-2D7AC971E5ED}" type="presOf" srcId="{70D1161E-D3E4-4787-B25D-93554A8C205F}" destId="{0E09CF55-E8C2-47B9-A70F-10E6EF20D5BE}" srcOrd="1" destOrd="0" presId="urn:microsoft.com/office/officeart/2005/8/layout/lProcess2"/>
    <dgm:cxn modelId="{EB5E51DC-439D-4C40-A86B-38AE8FA60F74}" srcId="{31E4D693-7AD6-4232-AE06-9378D2C26DED}" destId="{2437D070-D1AA-4947-8B24-426198222989}" srcOrd="3" destOrd="0" parTransId="{BCEB5BEE-081D-41BC-80FA-39EC5BEEB1C6}" sibTransId="{F9D1CCEE-E6E1-4C76-9009-17D038DBB64B}"/>
    <dgm:cxn modelId="{58ACCA27-BBEE-43DA-90D6-52D829B313A8}" srcId="{B9516395-970D-4B21-9C22-33036BCF3EB8}" destId="{39B0964C-B962-4B01-839E-26E758C59D40}" srcOrd="4" destOrd="0" parTransId="{693AB10D-1EB8-4E23-B3C5-8CBE34DA80C4}" sibTransId="{8E9AA6B1-B58E-42B7-9382-F1A2239D9B25}"/>
    <dgm:cxn modelId="{DDA9C548-24C5-4310-998A-26390C22894F}" type="presOf" srcId="{3B327B53-2E78-41C4-92FB-553A80185071}" destId="{83224A52-85A1-44E1-9D57-D7D4EDB604B6}" srcOrd="0" destOrd="0" presId="urn:microsoft.com/office/officeart/2005/8/layout/lProcess2"/>
    <dgm:cxn modelId="{1FB09D92-B792-45ED-A4F3-38C006502E29}" type="presOf" srcId="{0665A674-E7E6-4595-A410-2512F47A3C0A}" destId="{D6D0242F-6804-4BA0-972B-6A15D130C236}" srcOrd="0" destOrd="0" presId="urn:microsoft.com/office/officeart/2005/8/layout/lProcess2"/>
    <dgm:cxn modelId="{C56BCB81-70C3-4A47-AB79-2558B1EF96E3}" type="presOf" srcId="{15E49F2B-5F25-4ACC-A669-69407BF70631}" destId="{17187BD1-1BE1-4968-948A-D2D1F479E144}" srcOrd="0" destOrd="0" presId="urn:microsoft.com/office/officeart/2005/8/layout/lProcess2"/>
    <dgm:cxn modelId="{F355CF45-BD76-4BBD-9378-08798FB43167}" type="presOf" srcId="{D6212B98-F0C9-4323-A41B-4820119DB71C}" destId="{3160796E-30CD-4F06-8558-F2336CE30BD1}" srcOrd="0" destOrd="0" presId="urn:microsoft.com/office/officeart/2005/8/layout/lProcess2"/>
    <dgm:cxn modelId="{BDD05D07-40CD-4213-BB5D-E2C1FE8753A7}" type="presOf" srcId="{020F59D5-63A9-4F4F-8C8B-A184DBBCC206}" destId="{C46F17EA-A249-44C9-A42F-BB45449BDE4E}" srcOrd="0" destOrd="0" presId="urn:microsoft.com/office/officeart/2005/8/layout/lProcess2"/>
    <dgm:cxn modelId="{74532F51-9FD0-4519-B3A5-51313F198DA0}" srcId="{B024F542-B850-49FF-B56F-89C43C9C334D}" destId="{1F9B3718-1F70-4D3F-9FB7-CFF0DB00A8DB}" srcOrd="0" destOrd="0" parTransId="{069AFACC-AA1F-4742-BB08-AF5ABBD3C17A}" sibTransId="{6FCC6DF6-5A46-4FEA-B30D-CAB34EF8F2CE}"/>
    <dgm:cxn modelId="{CF020E13-ACFF-474A-8839-25E91B84A678}" type="presOf" srcId="{FEACFF77-563B-43BB-9686-1609DB4F4628}" destId="{4435CF34-B5AA-4377-B24D-3D9832275A87}" srcOrd="0" destOrd="0" presId="urn:microsoft.com/office/officeart/2005/8/layout/lProcess2"/>
    <dgm:cxn modelId="{886C895C-FA7D-42F9-A047-7A9739B7F772}" srcId="{B9516395-970D-4B21-9C22-33036BCF3EB8}" destId="{86059785-31A8-4145-BD46-1C48730A573E}" srcOrd="1" destOrd="0" parTransId="{E34FE341-25E1-4095-99BD-2F71876CAD77}" sibTransId="{756F8305-B8A7-4DD2-BB80-B097DCC7FD89}"/>
    <dgm:cxn modelId="{6F8E120B-2D64-4543-A132-B675A48DCD95}" srcId="{70D1161E-D3E4-4787-B25D-93554A8C205F}" destId="{0665A674-E7E6-4595-A410-2512F47A3C0A}" srcOrd="1" destOrd="0" parTransId="{32A0AE2A-33C4-42BD-9B9C-810B44B0A6AF}" sibTransId="{922305D1-EC58-45FD-AAE0-9E1822DAEF50}"/>
    <dgm:cxn modelId="{A6352E7B-CDDD-4843-8BCA-7516BD58528B}" type="presOf" srcId="{70D1161E-D3E4-4787-B25D-93554A8C205F}" destId="{D4B9E6E0-D4E6-44C2-AF98-B3F8F7485FD7}" srcOrd="0" destOrd="0" presId="urn:microsoft.com/office/officeart/2005/8/layout/lProcess2"/>
    <dgm:cxn modelId="{84D192B6-3F98-4016-86AD-4648CC0D9FF0}" srcId="{B024F542-B850-49FF-B56F-89C43C9C334D}" destId="{1E8A0C6E-405F-4059-9DD7-83F9035E2D6F}" srcOrd="1" destOrd="0" parTransId="{DD799B53-2E7D-448B-9BE5-127C20A2ECDF}" sibTransId="{F13A59DE-BC18-47C9-A2A4-AEC9124374E8}"/>
    <dgm:cxn modelId="{8EAC7A05-CAE1-427B-9C78-154E0B740610}" srcId="{087F95BC-8B84-4221-B727-1A58ED178558}" destId="{31E4D693-7AD6-4232-AE06-9378D2C26DED}" srcOrd="4" destOrd="0" parTransId="{B84D36A5-07C4-48A8-9B3D-72C749545FBC}" sibTransId="{109ED266-018E-4778-9F4F-874379605C72}"/>
    <dgm:cxn modelId="{FBC9EEC5-F966-4876-B120-BE6ECED02B2C}" srcId="{70D1161E-D3E4-4787-B25D-93554A8C205F}" destId="{3B327B53-2E78-41C4-92FB-553A80185071}" srcOrd="0" destOrd="0" parTransId="{E6A457EB-F646-4CC8-BF04-1918CDCE3F82}" sibTransId="{33B0680F-BAF7-4CA1-8CA3-261056D2ECE0}"/>
    <dgm:cxn modelId="{DD712A63-F53C-4BD0-8797-C3CD39919E57}" type="presOf" srcId="{B024F542-B850-49FF-B56F-89C43C9C334D}" destId="{99B118F4-CB6E-4FF4-82D9-AAF48416B3B3}" srcOrd="0" destOrd="0" presId="urn:microsoft.com/office/officeart/2005/8/layout/lProcess2"/>
    <dgm:cxn modelId="{A448B468-AF70-4801-B296-70F0B23B771D}" type="presOf" srcId="{B6EC5FFB-D6F3-4B37-9744-152FE256CF20}" destId="{771010CE-D776-4B17-846B-CC7DEE7814AB}" srcOrd="0" destOrd="0" presId="urn:microsoft.com/office/officeart/2005/8/layout/lProcess2"/>
    <dgm:cxn modelId="{B71123DE-C15D-42D9-9C49-A68835C7782D}" srcId="{B9516395-970D-4B21-9C22-33036BCF3EB8}" destId="{1795AE45-3B35-4DC4-9BAC-8CEF2B443B7F}" srcOrd="0" destOrd="0" parTransId="{A7E81806-9F2B-4E30-BB2D-66C4B2D4C4C8}" sibTransId="{2EE2A024-484D-4463-B434-B2929452A060}"/>
    <dgm:cxn modelId="{16E9DA34-F26C-49ED-A342-63019AE76B64}" type="presOf" srcId="{087F95BC-8B84-4221-B727-1A58ED178558}" destId="{2C645E7F-398B-42DB-BCA6-B6C1A6F9E62B}" srcOrd="0" destOrd="0" presId="urn:microsoft.com/office/officeart/2005/8/layout/lProcess2"/>
    <dgm:cxn modelId="{595373A8-FDF2-4B96-85DD-659DBC419F73}" type="presOf" srcId="{1F9B3718-1F70-4D3F-9FB7-CFF0DB00A8DB}" destId="{AD674100-AB1F-4AFF-A562-70A15D8961ED}" srcOrd="0" destOrd="0" presId="urn:microsoft.com/office/officeart/2005/8/layout/lProcess2"/>
    <dgm:cxn modelId="{7D875B16-F537-49F1-BFD9-8C9140A68B12}" type="presOf" srcId="{B024F542-B850-49FF-B56F-89C43C9C334D}" destId="{B4E2F368-A035-4AA7-A63B-7CB17EF77F69}" srcOrd="1" destOrd="0" presId="urn:microsoft.com/office/officeart/2005/8/layout/lProcess2"/>
    <dgm:cxn modelId="{9A685CA4-BB33-4A5E-BDB3-278CA4ECBD6F}" type="presOf" srcId="{31E4D693-7AD6-4232-AE06-9378D2C26DED}" destId="{DB910BF7-D328-4C2A-B322-7493145157E7}" srcOrd="1" destOrd="0" presId="urn:microsoft.com/office/officeart/2005/8/layout/lProcess2"/>
    <dgm:cxn modelId="{BE0D12E7-B348-46F6-B947-5D7FF4C7577F}" type="presOf" srcId="{B147A3BB-4AAD-49EF-B5F0-4ED0943AC54F}" destId="{B4E93F22-044A-484F-9E6E-8541DB7412DE}" srcOrd="0" destOrd="0" presId="urn:microsoft.com/office/officeart/2005/8/layout/lProcess2"/>
    <dgm:cxn modelId="{39540206-45B6-4E61-B083-F8580A33A9F3}" type="presOf" srcId="{B9516395-970D-4B21-9C22-33036BCF3EB8}" destId="{AFDA9E1B-D177-44AB-B7EB-99B0EE52797F}" srcOrd="1" destOrd="0" presId="urn:microsoft.com/office/officeart/2005/8/layout/lProcess2"/>
    <dgm:cxn modelId="{36269B70-EE0D-4ACA-ADF3-7925DC28B88D}" srcId="{087F95BC-8B84-4221-B727-1A58ED178558}" destId="{B024F542-B850-49FF-B56F-89C43C9C334D}" srcOrd="2" destOrd="0" parTransId="{3209B5F5-8903-44AC-8651-EF8B300353BF}" sibTransId="{9277E1DB-B8E5-4052-8A50-9E39D51672D0}"/>
    <dgm:cxn modelId="{ED732665-341F-43FF-86E8-0D0AE2202427}" srcId="{31E4D693-7AD6-4232-AE06-9378D2C26DED}" destId="{B147A3BB-4AAD-49EF-B5F0-4ED0943AC54F}" srcOrd="1" destOrd="0" parTransId="{42D841D4-0B04-42BD-A882-F8FF6339D531}" sibTransId="{5038688F-4F91-4740-BF05-5B612FE42C52}"/>
    <dgm:cxn modelId="{055B46F9-3344-4F3D-9C06-A42F5B87A210}" srcId="{31E4D693-7AD6-4232-AE06-9378D2C26DED}" destId="{A831BB33-12BA-4C22-85D1-65B790917A38}" srcOrd="0" destOrd="0" parTransId="{E82B88F3-5D1C-4555-9431-99D1E571F94C}" sibTransId="{C922FFBE-B296-46BC-9A90-3907AFABBB0F}"/>
    <dgm:cxn modelId="{77CEF7B0-1F36-4527-AD65-5A1EC1760B71}" type="presOf" srcId="{BFBA1B2D-83D1-47B9-A02C-C83C62780085}" destId="{B5EA6AAE-A2B9-4CB5-9BD9-8D56F79A2376}" srcOrd="0" destOrd="0" presId="urn:microsoft.com/office/officeart/2005/8/layout/lProcess2"/>
    <dgm:cxn modelId="{BCFD6DCE-8124-4396-A070-EB2AA425C65A}" type="presOf" srcId="{86059785-31A8-4145-BD46-1C48730A573E}" destId="{4DF2D8D3-E6DD-4BE8-B332-72364DEC4704}" srcOrd="0" destOrd="0" presId="urn:microsoft.com/office/officeart/2005/8/layout/lProcess2"/>
    <dgm:cxn modelId="{9016763C-189E-4805-A489-B05082BE0F1F}" type="presOf" srcId="{31E4D693-7AD6-4232-AE06-9378D2C26DED}" destId="{E852EC8B-CD4A-4307-B9DA-34B448B0E531}" srcOrd="0" destOrd="0" presId="urn:microsoft.com/office/officeart/2005/8/layout/lProcess2"/>
    <dgm:cxn modelId="{F48A98D5-ACE2-4A75-BD7F-A95F06F248C0}" srcId="{B9516395-970D-4B21-9C22-33036BCF3EB8}" destId="{15E49F2B-5F25-4ACC-A669-69407BF70631}" srcOrd="3" destOrd="0" parTransId="{4B7A68BF-42F5-464C-8A96-76F1140F53EA}" sibTransId="{13D941CD-0A50-4BED-9235-609EDEDE26DF}"/>
    <dgm:cxn modelId="{03CD03D3-0ED9-4A11-8EC3-2063D689D1E5}" type="presOf" srcId="{118B9A95-5EB2-4BDB-84E1-6EB6FB9895A0}" destId="{9B077DBF-2C17-47E7-9A50-C0E424D675FA}" srcOrd="0" destOrd="0" presId="urn:microsoft.com/office/officeart/2005/8/layout/lProcess2"/>
    <dgm:cxn modelId="{479D4935-6B15-4646-8BB9-D00601D78CA0}" type="presOf" srcId="{2437D070-D1AA-4947-8B24-426198222989}" destId="{706E04E2-0B02-4A96-838A-E979E490AFA9}" srcOrd="0" destOrd="0" presId="urn:microsoft.com/office/officeart/2005/8/layout/lProcess2"/>
    <dgm:cxn modelId="{B4C5B2B5-99CB-421C-8ADE-25BB7F721DBF}" type="presOf" srcId="{B9516395-970D-4B21-9C22-33036BCF3EB8}" destId="{3A2621A0-97E9-49E9-8EA7-C775F521B561}" srcOrd="0" destOrd="0" presId="urn:microsoft.com/office/officeart/2005/8/layout/lProcess2"/>
    <dgm:cxn modelId="{00B8EBE2-8AD9-4297-8DEA-C2798D9947CE}" srcId="{D6212B98-F0C9-4323-A41B-4820119DB71C}" destId="{BFBA1B2D-83D1-47B9-A02C-C83C62780085}" srcOrd="1" destOrd="0" parTransId="{10D39797-9045-45F1-9E11-66EA1EE39F4E}" sibTransId="{6A9A3BBE-9655-44B4-97BA-3170E7C61581}"/>
    <dgm:cxn modelId="{847E319B-4591-4E64-83EB-FE8AC6529EF4}" srcId="{087F95BC-8B84-4221-B727-1A58ED178558}" destId="{D6212B98-F0C9-4323-A41B-4820119DB71C}" srcOrd="0" destOrd="0" parTransId="{ED8F012C-1B0B-45A4-8000-F57422305FC4}" sibTransId="{BA783897-4852-4EB3-A50F-B57452244FD7}"/>
    <dgm:cxn modelId="{E4C2B4D7-1248-4F84-A979-8D12AF59A2FE}" srcId="{087F95BC-8B84-4221-B727-1A58ED178558}" destId="{70D1161E-D3E4-4787-B25D-93554A8C205F}" srcOrd="3" destOrd="0" parTransId="{B535B9D7-DB10-4A76-B04E-911F0F47696D}" sibTransId="{D7A8E3C4-0368-4895-860C-05EF2101EB30}"/>
    <dgm:cxn modelId="{CDD81BF5-8980-44AA-A470-6D5A76FE778F}" srcId="{B024F542-B850-49FF-B56F-89C43C9C334D}" destId="{B6EC5FFB-D6F3-4B37-9744-152FE256CF20}" srcOrd="2" destOrd="0" parTransId="{99D16114-8980-4416-9828-00D694F12E80}" sibTransId="{1D3BEC14-0E3A-4558-A9AF-461047956C82}"/>
    <dgm:cxn modelId="{29232DB4-3195-4C64-BF3E-03549B2E2F8A}" type="presOf" srcId="{1795AE45-3B35-4DC4-9BAC-8CEF2B443B7F}" destId="{532DB968-6DDA-4B35-94DC-359F27DD83F3}" srcOrd="0" destOrd="0" presId="urn:microsoft.com/office/officeart/2005/8/layout/lProcess2"/>
    <dgm:cxn modelId="{622F98B6-1F62-4769-BA17-D3EE149852A2}" type="presOf" srcId="{D6212B98-F0C9-4323-A41B-4820119DB71C}" destId="{16DA72BF-6BB2-423A-9524-6C9D55046CED}" srcOrd="1" destOrd="0" presId="urn:microsoft.com/office/officeart/2005/8/layout/lProcess2"/>
    <dgm:cxn modelId="{FD7921B7-DFE3-460C-8256-53473C171649}" srcId="{D6212B98-F0C9-4323-A41B-4820119DB71C}" destId="{118B9A95-5EB2-4BDB-84E1-6EB6FB9895A0}" srcOrd="2" destOrd="0" parTransId="{77404118-DDA5-4ACB-9FD4-84D2E2F84275}" sibTransId="{8EB687F9-7C8F-4F3A-91F3-AEF0FD71C9F0}"/>
    <dgm:cxn modelId="{E8B88DF0-B53E-40FF-9CA7-1EBA628D0D28}" srcId="{D6212B98-F0C9-4323-A41B-4820119DB71C}" destId="{82C255BA-6982-4811-95F7-45A16E4D55E4}" srcOrd="0" destOrd="0" parTransId="{08C547ED-D7C7-4266-9249-8BAED92E9CD1}" sibTransId="{D1324EF4-2A17-494D-AE04-2F99D9D1C3BD}"/>
    <dgm:cxn modelId="{E449EDDF-46E0-4A9D-AF6A-69C11F8CD41E}" type="presOf" srcId="{1E8A0C6E-405F-4059-9DD7-83F9035E2D6F}" destId="{79708F95-A148-4F66-B27E-E45F7D18464A}" srcOrd="0" destOrd="0" presId="urn:microsoft.com/office/officeart/2005/8/layout/lProcess2"/>
    <dgm:cxn modelId="{95E3C17E-7F10-4368-902B-7B39973846D2}" srcId="{31E4D693-7AD6-4232-AE06-9378D2C26DED}" destId="{020F59D5-63A9-4F4F-8C8B-A184DBBCC206}" srcOrd="2" destOrd="0" parTransId="{B5678531-EAFC-4410-B7D0-4908A875F8EF}" sibTransId="{CD841746-0BD1-4796-B8A2-B0E8C09A0D97}"/>
    <dgm:cxn modelId="{42554443-D0D7-42CE-A4CA-8E5F4FA75C13}" type="presOf" srcId="{39B0964C-B962-4B01-839E-26E758C59D40}" destId="{8BC231F4-1281-4AA2-BFD0-05F4A1BC4686}" srcOrd="0" destOrd="0" presId="urn:microsoft.com/office/officeart/2005/8/layout/lProcess2"/>
    <dgm:cxn modelId="{382A03D0-7497-447F-A7A5-E44F3E111D78}" type="presParOf" srcId="{2C645E7F-398B-42DB-BCA6-B6C1A6F9E62B}" destId="{0F533655-43E6-419B-B770-310B140CEEC5}" srcOrd="0" destOrd="0" presId="urn:microsoft.com/office/officeart/2005/8/layout/lProcess2"/>
    <dgm:cxn modelId="{8D9B22F9-81BD-4720-8C48-6DB7238FA704}" type="presParOf" srcId="{0F533655-43E6-419B-B770-310B140CEEC5}" destId="{3160796E-30CD-4F06-8558-F2336CE30BD1}" srcOrd="0" destOrd="0" presId="urn:microsoft.com/office/officeart/2005/8/layout/lProcess2"/>
    <dgm:cxn modelId="{36F2530E-2A50-46FF-BD36-0303C85FD830}" type="presParOf" srcId="{0F533655-43E6-419B-B770-310B140CEEC5}" destId="{16DA72BF-6BB2-423A-9524-6C9D55046CED}" srcOrd="1" destOrd="0" presId="urn:microsoft.com/office/officeart/2005/8/layout/lProcess2"/>
    <dgm:cxn modelId="{1AE0EE24-F860-446F-93B1-496186B485B4}" type="presParOf" srcId="{0F533655-43E6-419B-B770-310B140CEEC5}" destId="{68D46493-EA10-4497-954E-962C5ADABF09}" srcOrd="2" destOrd="0" presId="urn:microsoft.com/office/officeart/2005/8/layout/lProcess2"/>
    <dgm:cxn modelId="{D68794DC-AA80-4514-9661-971A5EFA3052}" type="presParOf" srcId="{68D46493-EA10-4497-954E-962C5ADABF09}" destId="{6B32ABAD-3516-4DE9-A852-251031C6FB9E}" srcOrd="0" destOrd="0" presId="urn:microsoft.com/office/officeart/2005/8/layout/lProcess2"/>
    <dgm:cxn modelId="{1C077398-2C20-40C2-A581-ACE85F9685F2}" type="presParOf" srcId="{6B32ABAD-3516-4DE9-A852-251031C6FB9E}" destId="{31FCD546-8198-4769-88E7-0479EE7521B9}" srcOrd="0" destOrd="0" presId="urn:microsoft.com/office/officeart/2005/8/layout/lProcess2"/>
    <dgm:cxn modelId="{74235233-0D29-4321-A28D-CB62DADCFF33}" type="presParOf" srcId="{6B32ABAD-3516-4DE9-A852-251031C6FB9E}" destId="{821D4FBF-20DE-4618-8D49-F073A99DC0A8}" srcOrd="1" destOrd="0" presId="urn:microsoft.com/office/officeart/2005/8/layout/lProcess2"/>
    <dgm:cxn modelId="{FC1C3E9D-26A0-4AAA-8FBF-FB26BC00D3E9}" type="presParOf" srcId="{6B32ABAD-3516-4DE9-A852-251031C6FB9E}" destId="{B5EA6AAE-A2B9-4CB5-9BD9-8D56F79A2376}" srcOrd="2" destOrd="0" presId="urn:microsoft.com/office/officeart/2005/8/layout/lProcess2"/>
    <dgm:cxn modelId="{B0B7F6AB-ABBA-4476-9391-C5BDAE53087D}" type="presParOf" srcId="{6B32ABAD-3516-4DE9-A852-251031C6FB9E}" destId="{EEF349CE-E4FA-431C-94BB-97A2A89E3A4A}" srcOrd="3" destOrd="0" presId="urn:microsoft.com/office/officeart/2005/8/layout/lProcess2"/>
    <dgm:cxn modelId="{8D95FD27-5031-4B4D-9684-C263D2D5E502}" type="presParOf" srcId="{6B32ABAD-3516-4DE9-A852-251031C6FB9E}" destId="{9B077DBF-2C17-47E7-9A50-C0E424D675FA}" srcOrd="4" destOrd="0" presId="urn:microsoft.com/office/officeart/2005/8/layout/lProcess2"/>
    <dgm:cxn modelId="{49DEB6C6-8243-4E21-B2E7-E80AE9BFFE7D}" type="presParOf" srcId="{2C645E7F-398B-42DB-BCA6-B6C1A6F9E62B}" destId="{551D61BF-C414-482A-8F10-8006B17DB124}" srcOrd="1" destOrd="0" presId="urn:microsoft.com/office/officeart/2005/8/layout/lProcess2"/>
    <dgm:cxn modelId="{16C51454-3CC6-4649-B3C0-6814BA43FBAE}" type="presParOf" srcId="{2C645E7F-398B-42DB-BCA6-B6C1A6F9E62B}" destId="{1B8EB76C-68EA-4E3F-A00B-9BDB6A115DC3}" srcOrd="2" destOrd="0" presId="urn:microsoft.com/office/officeart/2005/8/layout/lProcess2"/>
    <dgm:cxn modelId="{BC477ED3-2310-44D7-B04B-9DAFC02BEA2B}" type="presParOf" srcId="{1B8EB76C-68EA-4E3F-A00B-9BDB6A115DC3}" destId="{3A2621A0-97E9-49E9-8EA7-C775F521B561}" srcOrd="0" destOrd="0" presId="urn:microsoft.com/office/officeart/2005/8/layout/lProcess2"/>
    <dgm:cxn modelId="{12D16CC4-114C-4645-A732-544A5643FD2F}" type="presParOf" srcId="{1B8EB76C-68EA-4E3F-A00B-9BDB6A115DC3}" destId="{AFDA9E1B-D177-44AB-B7EB-99B0EE52797F}" srcOrd="1" destOrd="0" presId="urn:microsoft.com/office/officeart/2005/8/layout/lProcess2"/>
    <dgm:cxn modelId="{20D85B53-6D0E-499F-8174-A012541D075B}" type="presParOf" srcId="{1B8EB76C-68EA-4E3F-A00B-9BDB6A115DC3}" destId="{0611F1BE-882C-45B6-9891-5C631E69086C}" srcOrd="2" destOrd="0" presId="urn:microsoft.com/office/officeart/2005/8/layout/lProcess2"/>
    <dgm:cxn modelId="{4AA39D63-7079-4748-BD66-3C108510803D}" type="presParOf" srcId="{0611F1BE-882C-45B6-9891-5C631E69086C}" destId="{AA71E795-88A3-4EC1-A299-12C1965C2CCF}" srcOrd="0" destOrd="0" presId="urn:microsoft.com/office/officeart/2005/8/layout/lProcess2"/>
    <dgm:cxn modelId="{E110E94F-1D0C-4FD0-B767-9113A38D0B4E}" type="presParOf" srcId="{AA71E795-88A3-4EC1-A299-12C1965C2CCF}" destId="{532DB968-6DDA-4B35-94DC-359F27DD83F3}" srcOrd="0" destOrd="0" presId="urn:microsoft.com/office/officeart/2005/8/layout/lProcess2"/>
    <dgm:cxn modelId="{2F5E1E27-135B-4874-A401-C41B6AE6BB43}" type="presParOf" srcId="{AA71E795-88A3-4EC1-A299-12C1965C2CCF}" destId="{894A45C0-8063-4D5E-ADC6-767FD53A1130}" srcOrd="1" destOrd="0" presId="urn:microsoft.com/office/officeart/2005/8/layout/lProcess2"/>
    <dgm:cxn modelId="{4EE4A23F-A03D-4FA4-B049-B3ACD00B546D}" type="presParOf" srcId="{AA71E795-88A3-4EC1-A299-12C1965C2CCF}" destId="{4DF2D8D3-E6DD-4BE8-B332-72364DEC4704}" srcOrd="2" destOrd="0" presId="urn:microsoft.com/office/officeart/2005/8/layout/lProcess2"/>
    <dgm:cxn modelId="{2E6F65B0-FD98-4AEA-8D3A-C2DD687ED609}" type="presParOf" srcId="{AA71E795-88A3-4EC1-A299-12C1965C2CCF}" destId="{76DB9210-B244-471F-90A4-FD3EBCA866B4}" srcOrd="3" destOrd="0" presId="urn:microsoft.com/office/officeart/2005/8/layout/lProcess2"/>
    <dgm:cxn modelId="{CB8231E0-8791-409D-AE43-92A2CB5DB66A}" type="presParOf" srcId="{AA71E795-88A3-4EC1-A299-12C1965C2CCF}" destId="{4435CF34-B5AA-4377-B24D-3D9832275A87}" srcOrd="4" destOrd="0" presId="urn:microsoft.com/office/officeart/2005/8/layout/lProcess2"/>
    <dgm:cxn modelId="{333040FB-DF53-4821-8006-5196CDE1F4DF}" type="presParOf" srcId="{AA71E795-88A3-4EC1-A299-12C1965C2CCF}" destId="{482B59C6-8FAD-4FA6-8855-C525E85FE388}" srcOrd="5" destOrd="0" presId="urn:microsoft.com/office/officeart/2005/8/layout/lProcess2"/>
    <dgm:cxn modelId="{4C4718B0-36C9-4F16-9A48-BE4E5A5E55E3}" type="presParOf" srcId="{AA71E795-88A3-4EC1-A299-12C1965C2CCF}" destId="{17187BD1-1BE1-4968-948A-D2D1F479E144}" srcOrd="6" destOrd="0" presId="urn:microsoft.com/office/officeart/2005/8/layout/lProcess2"/>
    <dgm:cxn modelId="{DB22A1B0-189D-43CA-B7A8-4C356CD3724E}" type="presParOf" srcId="{AA71E795-88A3-4EC1-A299-12C1965C2CCF}" destId="{FB57A856-231E-44D5-8429-B68484A6B20A}" srcOrd="7" destOrd="0" presId="urn:microsoft.com/office/officeart/2005/8/layout/lProcess2"/>
    <dgm:cxn modelId="{5C903A8A-3376-466C-80D4-24C38BE42BA8}" type="presParOf" srcId="{AA71E795-88A3-4EC1-A299-12C1965C2CCF}" destId="{8BC231F4-1281-4AA2-BFD0-05F4A1BC4686}" srcOrd="8" destOrd="0" presId="urn:microsoft.com/office/officeart/2005/8/layout/lProcess2"/>
    <dgm:cxn modelId="{4B1C6BFB-E111-4A5E-8F4C-F19D45FA1D41}" type="presParOf" srcId="{2C645E7F-398B-42DB-BCA6-B6C1A6F9E62B}" destId="{A0F21201-3D75-47F1-8CC0-12CFAA40B629}" srcOrd="3" destOrd="0" presId="urn:microsoft.com/office/officeart/2005/8/layout/lProcess2"/>
    <dgm:cxn modelId="{8A5B1C66-1D36-4CF8-8EB4-298F8EB61B11}" type="presParOf" srcId="{2C645E7F-398B-42DB-BCA6-B6C1A6F9E62B}" destId="{34546261-4A3A-4F8F-846B-B3F2D551BB13}" srcOrd="4" destOrd="0" presId="urn:microsoft.com/office/officeart/2005/8/layout/lProcess2"/>
    <dgm:cxn modelId="{3CDB4DE9-B89F-4366-A747-1D7182F34BC2}" type="presParOf" srcId="{34546261-4A3A-4F8F-846B-B3F2D551BB13}" destId="{99B118F4-CB6E-4FF4-82D9-AAF48416B3B3}" srcOrd="0" destOrd="0" presId="urn:microsoft.com/office/officeart/2005/8/layout/lProcess2"/>
    <dgm:cxn modelId="{A1E023CA-590D-4A51-B0B8-325129FE7208}" type="presParOf" srcId="{34546261-4A3A-4F8F-846B-B3F2D551BB13}" destId="{B4E2F368-A035-4AA7-A63B-7CB17EF77F69}" srcOrd="1" destOrd="0" presId="urn:microsoft.com/office/officeart/2005/8/layout/lProcess2"/>
    <dgm:cxn modelId="{846CAB6A-2348-4C8F-B64C-C011D8F6C688}" type="presParOf" srcId="{34546261-4A3A-4F8F-846B-B3F2D551BB13}" destId="{8C068F76-F22A-4B30-8783-A7E2F6C6C94A}" srcOrd="2" destOrd="0" presId="urn:microsoft.com/office/officeart/2005/8/layout/lProcess2"/>
    <dgm:cxn modelId="{DB55A9C5-C4BD-4E81-BF2A-CE63E51B1F61}" type="presParOf" srcId="{8C068F76-F22A-4B30-8783-A7E2F6C6C94A}" destId="{E52644BF-A477-4295-8788-59C676BC28B3}" srcOrd="0" destOrd="0" presId="urn:microsoft.com/office/officeart/2005/8/layout/lProcess2"/>
    <dgm:cxn modelId="{8A443D40-8312-41AB-B6F0-D724DDB1BEE7}" type="presParOf" srcId="{E52644BF-A477-4295-8788-59C676BC28B3}" destId="{AD674100-AB1F-4AFF-A562-70A15D8961ED}" srcOrd="0" destOrd="0" presId="urn:microsoft.com/office/officeart/2005/8/layout/lProcess2"/>
    <dgm:cxn modelId="{550F2547-33FC-49D9-9B73-CAB65AC1A5B0}" type="presParOf" srcId="{E52644BF-A477-4295-8788-59C676BC28B3}" destId="{F292C1C7-F921-441C-86C3-5FBF9C7C8F0A}" srcOrd="1" destOrd="0" presId="urn:microsoft.com/office/officeart/2005/8/layout/lProcess2"/>
    <dgm:cxn modelId="{B998C968-7FE7-4429-B891-F2EE7C301B11}" type="presParOf" srcId="{E52644BF-A477-4295-8788-59C676BC28B3}" destId="{79708F95-A148-4F66-B27E-E45F7D18464A}" srcOrd="2" destOrd="0" presId="urn:microsoft.com/office/officeart/2005/8/layout/lProcess2"/>
    <dgm:cxn modelId="{00F258A3-4CCE-4371-ADA7-58B402E6CC40}" type="presParOf" srcId="{E52644BF-A477-4295-8788-59C676BC28B3}" destId="{B8CA8E53-9FBC-4667-AC50-C0B2836DCA02}" srcOrd="3" destOrd="0" presId="urn:microsoft.com/office/officeart/2005/8/layout/lProcess2"/>
    <dgm:cxn modelId="{738FB9CE-89FB-40C4-BE6D-FA354EE0D574}" type="presParOf" srcId="{E52644BF-A477-4295-8788-59C676BC28B3}" destId="{771010CE-D776-4B17-846B-CC7DEE7814AB}" srcOrd="4" destOrd="0" presId="urn:microsoft.com/office/officeart/2005/8/layout/lProcess2"/>
    <dgm:cxn modelId="{232C04C2-3CF7-47C2-A1FC-AAD25BA8C7B4}" type="presParOf" srcId="{2C645E7F-398B-42DB-BCA6-B6C1A6F9E62B}" destId="{8B01C740-F648-4DCE-A8EA-22D15BBD31E1}" srcOrd="5" destOrd="0" presId="urn:microsoft.com/office/officeart/2005/8/layout/lProcess2"/>
    <dgm:cxn modelId="{BE087B9E-51C7-4800-998D-45F11E8FCC1A}" type="presParOf" srcId="{2C645E7F-398B-42DB-BCA6-B6C1A6F9E62B}" destId="{6EE53853-693E-43FB-9D2B-C12FDA4210DD}" srcOrd="6" destOrd="0" presId="urn:microsoft.com/office/officeart/2005/8/layout/lProcess2"/>
    <dgm:cxn modelId="{35BA61AA-C0F7-4DF8-BD49-16EB82F20E07}" type="presParOf" srcId="{6EE53853-693E-43FB-9D2B-C12FDA4210DD}" destId="{D4B9E6E0-D4E6-44C2-AF98-B3F8F7485FD7}" srcOrd="0" destOrd="0" presId="urn:microsoft.com/office/officeart/2005/8/layout/lProcess2"/>
    <dgm:cxn modelId="{A11DF4AC-A208-4DF0-9D9B-951D6D16FE44}" type="presParOf" srcId="{6EE53853-693E-43FB-9D2B-C12FDA4210DD}" destId="{0E09CF55-E8C2-47B9-A70F-10E6EF20D5BE}" srcOrd="1" destOrd="0" presId="urn:microsoft.com/office/officeart/2005/8/layout/lProcess2"/>
    <dgm:cxn modelId="{DA12FF54-86B7-410D-A90D-99FABB630DA7}" type="presParOf" srcId="{6EE53853-693E-43FB-9D2B-C12FDA4210DD}" destId="{79F3770B-B1BA-4937-83CF-99404E1D065D}" srcOrd="2" destOrd="0" presId="urn:microsoft.com/office/officeart/2005/8/layout/lProcess2"/>
    <dgm:cxn modelId="{D4CBC1CA-445E-4EAC-87F6-26C0A12E50D8}" type="presParOf" srcId="{79F3770B-B1BA-4937-83CF-99404E1D065D}" destId="{66CF7AA6-C5DF-4610-BEF7-4C2044A04370}" srcOrd="0" destOrd="0" presId="urn:microsoft.com/office/officeart/2005/8/layout/lProcess2"/>
    <dgm:cxn modelId="{05C5C037-B207-4566-932A-9B0BAE8273D0}" type="presParOf" srcId="{66CF7AA6-C5DF-4610-BEF7-4C2044A04370}" destId="{83224A52-85A1-44E1-9D57-D7D4EDB604B6}" srcOrd="0" destOrd="0" presId="urn:microsoft.com/office/officeart/2005/8/layout/lProcess2"/>
    <dgm:cxn modelId="{EAF1EA3D-F5EA-41E0-B422-F22D4F1E6576}" type="presParOf" srcId="{66CF7AA6-C5DF-4610-BEF7-4C2044A04370}" destId="{85016BAD-4E75-4AA5-92E7-56F3F3A55BEF}" srcOrd="1" destOrd="0" presId="urn:microsoft.com/office/officeart/2005/8/layout/lProcess2"/>
    <dgm:cxn modelId="{CCAFEA0E-94DA-4AFF-8F91-160E6775AFDA}" type="presParOf" srcId="{66CF7AA6-C5DF-4610-BEF7-4C2044A04370}" destId="{D6D0242F-6804-4BA0-972B-6A15D130C236}" srcOrd="2" destOrd="0" presId="urn:microsoft.com/office/officeart/2005/8/layout/lProcess2"/>
    <dgm:cxn modelId="{8C51839B-ED2F-48A0-93CC-61595B399570}" type="presParOf" srcId="{2C645E7F-398B-42DB-BCA6-B6C1A6F9E62B}" destId="{60B26E28-E544-4C45-B2EB-49530321E47C}" srcOrd="7" destOrd="0" presId="urn:microsoft.com/office/officeart/2005/8/layout/lProcess2"/>
    <dgm:cxn modelId="{CAD2E15F-59D7-4040-A70C-5294F04C206C}" type="presParOf" srcId="{2C645E7F-398B-42DB-BCA6-B6C1A6F9E62B}" destId="{7621A03C-53C7-4D73-AD04-68AA308B0FA7}" srcOrd="8" destOrd="0" presId="urn:microsoft.com/office/officeart/2005/8/layout/lProcess2"/>
    <dgm:cxn modelId="{85BEDA0F-9016-4846-A382-C2C90F85C447}" type="presParOf" srcId="{7621A03C-53C7-4D73-AD04-68AA308B0FA7}" destId="{E852EC8B-CD4A-4307-B9DA-34B448B0E531}" srcOrd="0" destOrd="0" presId="urn:microsoft.com/office/officeart/2005/8/layout/lProcess2"/>
    <dgm:cxn modelId="{B94F6402-E4C2-4A4D-9A1D-8B79881263FF}" type="presParOf" srcId="{7621A03C-53C7-4D73-AD04-68AA308B0FA7}" destId="{DB910BF7-D328-4C2A-B322-7493145157E7}" srcOrd="1" destOrd="0" presId="urn:microsoft.com/office/officeart/2005/8/layout/lProcess2"/>
    <dgm:cxn modelId="{07B43ACD-2C45-4BBD-A756-3FA87D898F80}" type="presParOf" srcId="{7621A03C-53C7-4D73-AD04-68AA308B0FA7}" destId="{31013D7D-723B-4CB8-A1F1-C1617A7EECBC}" srcOrd="2" destOrd="0" presId="urn:microsoft.com/office/officeart/2005/8/layout/lProcess2"/>
    <dgm:cxn modelId="{45CA5A67-A2A0-4586-B223-70767E0210B8}" type="presParOf" srcId="{31013D7D-723B-4CB8-A1F1-C1617A7EECBC}" destId="{5564196D-F47E-4A3B-BC0E-E3F9659EE075}" srcOrd="0" destOrd="0" presId="urn:microsoft.com/office/officeart/2005/8/layout/lProcess2"/>
    <dgm:cxn modelId="{EA44C5F8-22A0-486A-A152-1F3EA783204C}" type="presParOf" srcId="{5564196D-F47E-4A3B-BC0E-E3F9659EE075}" destId="{F6A432B9-42CB-4FDE-830E-C30F3FB2D648}" srcOrd="0" destOrd="0" presId="urn:microsoft.com/office/officeart/2005/8/layout/lProcess2"/>
    <dgm:cxn modelId="{6F5C3C74-718C-457E-B569-971CB909B696}" type="presParOf" srcId="{5564196D-F47E-4A3B-BC0E-E3F9659EE075}" destId="{CB5D86E9-FC03-41D9-B682-5A4581425152}" srcOrd="1" destOrd="0" presId="urn:microsoft.com/office/officeart/2005/8/layout/lProcess2"/>
    <dgm:cxn modelId="{D1313069-BC71-4547-8473-F436AC5CA9A8}" type="presParOf" srcId="{5564196D-F47E-4A3B-BC0E-E3F9659EE075}" destId="{B4E93F22-044A-484F-9E6E-8541DB7412DE}" srcOrd="2" destOrd="0" presId="urn:microsoft.com/office/officeart/2005/8/layout/lProcess2"/>
    <dgm:cxn modelId="{3ECC3A81-F33B-4193-9768-462E85492ACC}" type="presParOf" srcId="{5564196D-F47E-4A3B-BC0E-E3F9659EE075}" destId="{08BB5C38-0148-4367-9B18-941A3BBEEC36}" srcOrd="3" destOrd="0" presId="urn:microsoft.com/office/officeart/2005/8/layout/lProcess2"/>
    <dgm:cxn modelId="{2CBEADC1-C5A4-416A-90B4-681238778EA3}" type="presParOf" srcId="{5564196D-F47E-4A3B-BC0E-E3F9659EE075}" destId="{C46F17EA-A249-44C9-A42F-BB45449BDE4E}" srcOrd="4" destOrd="0" presId="urn:microsoft.com/office/officeart/2005/8/layout/lProcess2"/>
    <dgm:cxn modelId="{25E6128E-1D37-4232-B006-92AA79A08DBA}" type="presParOf" srcId="{5564196D-F47E-4A3B-BC0E-E3F9659EE075}" destId="{555703F5-3C08-4690-A28E-0BE2A63132E1}" srcOrd="5" destOrd="0" presId="urn:microsoft.com/office/officeart/2005/8/layout/lProcess2"/>
    <dgm:cxn modelId="{0BD1F286-87F6-497A-8216-C8C9E91F391B}" type="presParOf" srcId="{5564196D-F47E-4A3B-BC0E-E3F9659EE075}" destId="{706E04E2-0B02-4A96-838A-E979E490AFA9}"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5E50C9-3AB7-4A71-9A4A-6C00422372EF}"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s-ES"/>
        </a:p>
      </dgm:t>
    </dgm:pt>
    <dgm:pt modelId="{FE6D7801-28C1-431E-98FA-2C0180DAC494}">
      <dgm:prSet phldrT="[Texto]" custT="1"/>
      <dgm:spPr>
        <a:ln>
          <a:solidFill>
            <a:schemeClr val="accent1"/>
          </a:solidFill>
        </a:ln>
      </dgm:spPr>
      <dgm:t>
        <a:bodyPr/>
        <a:lstStyle/>
        <a:p>
          <a:pPr algn="ctr"/>
          <a:endParaRPr lang="es-CO" sz="2000" b="1" i="0" dirty="0" smtClean="0"/>
        </a:p>
        <a:p>
          <a:pPr algn="l"/>
          <a:r>
            <a:rPr lang="es-CO" sz="2000" b="1" i="0" dirty="0" smtClean="0"/>
            <a:t>Revalorizar el quehacer de los educadores para fortalecer el desarrollo de las competencias ciudadanas en las instituciones educativas</a:t>
          </a:r>
          <a:r>
            <a:rPr lang="es-CO" sz="2000" b="0" i="0" dirty="0" smtClean="0"/>
            <a:t>.</a:t>
          </a:r>
          <a:endParaRPr lang="es-ES" sz="2000" b="1" dirty="0"/>
        </a:p>
      </dgm:t>
    </dgm:pt>
    <dgm:pt modelId="{D0F35634-0FE3-44EB-BC08-7133BC60AD9D}" type="parTrans" cxnId="{988CEAEE-9B2B-4D7A-98A8-83FF61ADF2A0}">
      <dgm:prSet/>
      <dgm:spPr/>
      <dgm:t>
        <a:bodyPr/>
        <a:lstStyle/>
        <a:p>
          <a:endParaRPr lang="es-ES"/>
        </a:p>
      </dgm:t>
    </dgm:pt>
    <dgm:pt modelId="{4C0E4A9C-659F-46D4-B6FF-ABC397BC22F1}" type="sibTrans" cxnId="{988CEAEE-9B2B-4D7A-98A8-83FF61ADF2A0}">
      <dgm:prSet/>
      <dgm:spPr/>
      <dgm:t>
        <a:bodyPr/>
        <a:lstStyle/>
        <a:p>
          <a:endParaRPr lang="es-ES"/>
        </a:p>
      </dgm:t>
    </dgm:pt>
    <dgm:pt modelId="{8D990516-75C0-40F2-946A-B29486E80C8B}">
      <dgm:prSet phldrT="[Texto]" custT="1"/>
      <dgm:spPr/>
      <dgm:t>
        <a:bodyPr anchor="ctr" anchorCtr="1"/>
        <a:lstStyle/>
        <a:p>
          <a:pPr rtl="0"/>
          <a:r>
            <a:rPr kumimoji="0" lang="es-CO" sz="2000" b="1" i="0" u="none" strike="noStrike" cap="none" spc="0" normalizeH="0" baseline="0" noProof="0" dirty="0" smtClean="0">
              <a:ln/>
              <a:effectLst/>
              <a:uLnTx/>
              <a:uFillTx/>
              <a:latin typeface="+mn-lt"/>
              <a:ea typeface="+mn-ea"/>
              <a:cs typeface="+mn-cs"/>
            </a:rPr>
            <a:t>Transformar las conductas violentas que se viven dentro de los establecimientos educativos del municipio de Pereira.</a:t>
          </a:r>
          <a:endParaRPr lang="es-ES" sz="2000" b="1" dirty="0"/>
        </a:p>
      </dgm:t>
    </dgm:pt>
    <dgm:pt modelId="{1BA93645-D9B1-46DE-ADBE-670ADA6F35C1}" type="parTrans" cxnId="{DA2D24E6-5DA3-462D-8A71-647B35D60C1F}">
      <dgm:prSet/>
      <dgm:spPr/>
      <dgm:t>
        <a:bodyPr/>
        <a:lstStyle/>
        <a:p>
          <a:endParaRPr lang="es-ES"/>
        </a:p>
      </dgm:t>
    </dgm:pt>
    <dgm:pt modelId="{DAB689C9-D5F4-4FC4-803E-BA909E677C56}" type="sibTrans" cxnId="{DA2D24E6-5DA3-462D-8A71-647B35D60C1F}">
      <dgm:prSet/>
      <dgm:spPr/>
      <dgm:t>
        <a:bodyPr/>
        <a:lstStyle/>
        <a:p>
          <a:endParaRPr lang="es-ES"/>
        </a:p>
      </dgm:t>
    </dgm:pt>
    <dgm:pt modelId="{B351BBCC-A51A-4F5F-97B8-2060D37A0E42}">
      <dgm:prSet phldrT="[Texto]" custT="1"/>
      <dgm:spPr/>
      <dgm:t>
        <a:bodyPr/>
        <a:lstStyle/>
        <a:p>
          <a:pPr rtl="0"/>
          <a:endParaRPr lang="es-CO" sz="1800" b="0" i="0" dirty="0" smtClean="0"/>
        </a:p>
        <a:p>
          <a:pPr rtl="0"/>
          <a:r>
            <a:rPr lang="es-CO" sz="2000" b="1" i="0" dirty="0" smtClean="0"/>
            <a:t>Desarrollar habilidades, destrezas y conocimientos sobre ciudadanía y convivencia como  ejercicio que ocurre en la cotidianidad y que desborda los límites de la escuela.</a:t>
          </a:r>
          <a:endParaRPr lang="es-ES" sz="2000" b="1" dirty="0"/>
        </a:p>
      </dgm:t>
    </dgm:pt>
    <dgm:pt modelId="{1EB89A78-9109-44D8-95DB-7E04B36CE372}" type="parTrans" cxnId="{BB7CD512-AE4E-412F-914B-027B86FCDF62}">
      <dgm:prSet/>
      <dgm:spPr/>
      <dgm:t>
        <a:bodyPr/>
        <a:lstStyle/>
        <a:p>
          <a:endParaRPr lang="es-ES"/>
        </a:p>
      </dgm:t>
    </dgm:pt>
    <dgm:pt modelId="{B61C605E-633B-4EF0-9F91-10F1F1290AAE}" type="sibTrans" cxnId="{BB7CD512-AE4E-412F-914B-027B86FCDF62}">
      <dgm:prSet/>
      <dgm:spPr/>
      <dgm:t>
        <a:bodyPr/>
        <a:lstStyle/>
        <a:p>
          <a:endParaRPr lang="es-ES"/>
        </a:p>
      </dgm:t>
    </dgm:pt>
    <dgm:pt modelId="{BA1E177A-1747-46AB-8BFE-838A90E12E93}" type="pres">
      <dgm:prSet presAssocID="{6B5E50C9-3AB7-4A71-9A4A-6C00422372EF}" presName="Name0" presStyleCnt="0">
        <dgm:presLayoutVars>
          <dgm:chMax/>
          <dgm:chPref/>
          <dgm:dir/>
          <dgm:animLvl val="lvl"/>
          <dgm:resizeHandles val="exact"/>
        </dgm:presLayoutVars>
      </dgm:prSet>
      <dgm:spPr/>
      <dgm:t>
        <a:bodyPr/>
        <a:lstStyle/>
        <a:p>
          <a:endParaRPr lang="es-ES"/>
        </a:p>
      </dgm:t>
    </dgm:pt>
    <dgm:pt modelId="{FE13C0B7-EC89-4150-BC56-F4A7BC6F6404}" type="pres">
      <dgm:prSet presAssocID="{FE6D7801-28C1-431E-98FA-2C0180DAC494}" presName="composite" presStyleCnt="0"/>
      <dgm:spPr/>
    </dgm:pt>
    <dgm:pt modelId="{B09A4057-E2BB-445D-A2CD-1287CCC99FB7}" type="pres">
      <dgm:prSet presAssocID="{FE6D7801-28C1-431E-98FA-2C0180DAC494}" presName="Image" presStyleLbl="alignNode1" presStyleIdx="0" presStyleCnt="3"/>
      <dgm:spPr>
        <a:blipFill>
          <a:blip xmlns:r="http://schemas.openxmlformats.org/officeDocument/2006/relationships" r:embed="rId1">
            <a:extLst/>
          </a:blip>
          <a:srcRect/>
          <a:stretch>
            <a:fillRect l="-17000" r="-17000"/>
          </a:stretch>
        </a:blipFill>
      </dgm:spPr>
      <dgm:t>
        <a:bodyPr/>
        <a:lstStyle/>
        <a:p>
          <a:endParaRPr lang="es-ES"/>
        </a:p>
      </dgm:t>
    </dgm:pt>
    <dgm:pt modelId="{CEA2737F-670E-499F-AA22-321150F344FB}" type="pres">
      <dgm:prSet presAssocID="{FE6D7801-28C1-431E-98FA-2C0180DAC494}" presName="Accent" presStyleLbl="parChTrans1D1" presStyleIdx="0" presStyleCnt="3"/>
      <dgm:spPr/>
    </dgm:pt>
    <dgm:pt modelId="{BC60E57A-6B51-4EF2-862A-E9CDE53112E3}" type="pres">
      <dgm:prSet presAssocID="{FE6D7801-28C1-431E-98FA-2C0180DAC494}" presName="Parent" presStyleLbl="revTx" presStyleIdx="0" presStyleCnt="3" custLinFactNeighborX="-2096" custLinFactNeighborY="-1333">
        <dgm:presLayoutVars>
          <dgm:chMax val="0"/>
          <dgm:chPref val="0"/>
          <dgm:bulletEnabled val="1"/>
        </dgm:presLayoutVars>
      </dgm:prSet>
      <dgm:spPr/>
      <dgm:t>
        <a:bodyPr/>
        <a:lstStyle/>
        <a:p>
          <a:endParaRPr lang="es-ES"/>
        </a:p>
      </dgm:t>
    </dgm:pt>
    <dgm:pt modelId="{66D6D9A2-2835-42C9-AC11-1CC5C1A1A447}" type="pres">
      <dgm:prSet presAssocID="{4C0E4A9C-659F-46D4-B6FF-ABC397BC22F1}" presName="sibTrans" presStyleCnt="0"/>
      <dgm:spPr/>
    </dgm:pt>
    <dgm:pt modelId="{CB0328FC-32E2-41F5-A085-F919986EBEB5}" type="pres">
      <dgm:prSet presAssocID="{8D990516-75C0-40F2-946A-B29486E80C8B}" presName="composite" presStyleCnt="0"/>
      <dgm:spPr/>
    </dgm:pt>
    <dgm:pt modelId="{5CCAB267-8973-4DFB-99FF-6D9EF3F2BCDB}" type="pres">
      <dgm:prSet presAssocID="{8D990516-75C0-40F2-946A-B29486E80C8B}" presName="Image" presStyleLbl="alignNode1" presStyleIdx="1" presStyleCnt="3"/>
      <dgm:spPr>
        <a:blipFill>
          <a:blip xmlns:r="http://schemas.openxmlformats.org/officeDocument/2006/relationships" r:embed="rId2">
            <a:extLst/>
          </a:blip>
          <a:srcRect/>
          <a:stretch>
            <a:fillRect l="-17000" r="-17000"/>
          </a:stretch>
        </a:blipFill>
      </dgm:spPr>
      <dgm:t>
        <a:bodyPr/>
        <a:lstStyle/>
        <a:p>
          <a:endParaRPr lang="es-ES"/>
        </a:p>
      </dgm:t>
    </dgm:pt>
    <dgm:pt modelId="{596005B1-7556-43D2-A2D1-405485438265}" type="pres">
      <dgm:prSet presAssocID="{8D990516-75C0-40F2-946A-B29486E80C8B}" presName="Accent" presStyleLbl="parChTrans1D1" presStyleIdx="1" presStyleCnt="3"/>
      <dgm:spPr/>
      <dgm:t>
        <a:bodyPr/>
        <a:lstStyle/>
        <a:p>
          <a:endParaRPr lang="es-ES"/>
        </a:p>
      </dgm:t>
    </dgm:pt>
    <dgm:pt modelId="{8B82C492-856D-425E-A2C2-EF8ED8546A6A}" type="pres">
      <dgm:prSet presAssocID="{8D990516-75C0-40F2-946A-B29486E80C8B}" presName="Parent" presStyleLbl="revTx" presStyleIdx="1" presStyleCnt="3">
        <dgm:presLayoutVars>
          <dgm:chMax val="0"/>
          <dgm:chPref val="0"/>
          <dgm:bulletEnabled val="1"/>
        </dgm:presLayoutVars>
      </dgm:prSet>
      <dgm:spPr/>
      <dgm:t>
        <a:bodyPr/>
        <a:lstStyle/>
        <a:p>
          <a:endParaRPr lang="es-ES"/>
        </a:p>
      </dgm:t>
    </dgm:pt>
    <dgm:pt modelId="{6AD7CE90-FABB-4065-8A94-7380A29892CE}" type="pres">
      <dgm:prSet presAssocID="{DAB689C9-D5F4-4FC4-803E-BA909E677C56}" presName="sibTrans" presStyleCnt="0"/>
      <dgm:spPr/>
    </dgm:pt>
    <dgm:pt modelId="{A8BA3719-572E-4AB3-B07B-9CC366039F7F}" type="pres">
      <dgm:prSet presAssocID="{B351BBCC-A51A-4F5F-97B8-2060D37A0E42}" presName="composite" presStyleCnt="0"/>
      <dgm:spPr/>
    </dgm:pt>
    <dgm:pt modelId="{A4144185-645E-4FF5-B4B3-9DBD006BF584}" type="pres">
      <dgm:prSet presAssocID="{B351BBCC-A51A-4F5F-97B8-2060D37A0E42}" presName="Image" presStyleLbl="alignNode1" presStyleIdx="2" presStyleCnt="3" custLinFactNeighborX="4634" custLinFactNeighborY="0"/>
      <dgm:spPr>
        <a:blipFill>
          <a:blip xmlns:r="http://schemas.openxmlformats.org/officeDocument/2006/relationships" r:embed="rId3">
            <a:extLst/>
          </a:blip>
          <a:srcRect/>
          <a:stretch>
            <a:fillRect l="-32000" r="-32000"/>
          </a:stretch>
        </a:blipFill>
      </dgm:spPr>
    </dgm:pt>
    <dgm:pt modelId="{14B55AE0-ED88-4707-B79C-D08E5961373C}" type="pres">
      <dgm:prSet presAssocID="{B351BBCC-A51A-4F5F-97B8-2060D37A0E42}" presName="Accent" presStyleLbl="parChTrans1D1" presStyleIdx="2" presStyleCnt="3"/>
      <dgm:spPr/>
    </dgm:pt>
    <dgm:pt modelId="{F03C9A68-3F2A-4572-BEEE-A49A2D788C92}" type="pres">
      <dgm:prSet presAssocID="{B351BBCC-A51A-4F5F-97B8-2060D37A0E42}" presName="Parent" presStyleLbl="revTx" presStyleIdx="2" presStyleCnt="3">
        <dgm:presLayoutVars>
          <dgm:chMax val="0"/>
          <dgm:chPref val="0"/>
          <dgm:bulletEnabled val="1"/>
        </dgm:presLayoutVars>
      </dgm:prSet>
      <dgm:spPr/>
      <dgm:t>
        <a:bodyPr/>
        <a:lstStyle/>
        <a:p>
          <a:endParaRPr lang="es-ES"/>
        </a:p>
      </dgm:t>
    </dgm:pt>
  </dgm:ptLst>
  <dgm:cxnLst>
    <dgm:cxn modelId="{775FD204-5FB6-4EC6-BC94-743973A2C790}" type="presOf" srcId="{6B5E50C9-3AB7-4A71-9A4A-6C00422372EF}" destId="{BA1E177A-1747-46AB-8BFE-838A90E12E93}" srcOrd="0" destOrd="0" presId="urn:microsoft.com/office/officeart/2008/layout/PictureLineup"/>
    <dgm:cxn modelId="{BD079441-CD2A-4875-AF0A-BC939FBB4B55}" type="presOf" srcId="{B351BBCC-A51A-4F5F-97B8-2060D37A0E42}" destId="{F03C9A68-3F2A-4572-BEEE-A49A2D788C92}" srcOrd="0" destOrd="0" presId="urn:microsoft.com/office/officeart/2008/layout/PictureLineup"/>
    <dgm:cxn modelId="{31D4BCBD-DF9A-4935-9AC8-A79A9938A3FC}" type="presOf" srcId="{8D990516-75C0-40F2-946A-B29486E80C8B}" destId="{8B82C492-856D-425E-A2C2-EF8ED8546A6A}" srcOrd="0" destOrd="0" presId="urn:microsoft.com/office/officeart/2008/layout/PictureLineup"/>
    <dgm:cxn modelId="{BB7CD512-AE4E-412F-914B-027B86FCDF62}" srcId="{6B5E50C9-3AB7-4A71-9A4A-6C00422372EF}" destId="{B351BBCC-A51A-4F5F-97B8-2060D37A0E42}" srcOrd="2" destOrd="0" parTransId="{1EB89A78-9109-44D8-95DB-7E04B36CE372}" sibTransId="{B61C605E-633B-4EF0-9F91-10F1F1290AAE}"/>
    <dgm:cxn modelId="{DA2D24E6-5DA3-462D-8A71-647B35D60C1F}" srcId="{6B5E50C9-3AB7-4A71-9A4A-6C00422372EF}" destId="{8D990516-75C0-40F2-946A-B29486E80C8B}" srcOrd="1" destOrd="0" parTransId="{1BA93645-D9B1-46DE-ADBE-670ADA6F35C1}" sibTransId="{DAB689C9-D5F4-4FC4-803E-BA909E677C56}"/>
    <dgm:cxn modelId="{988CEAEE-9B2B-4D7A-98A8-83FF61ADF2A0}" srcId="{6B5E50C9-3AB7-4A71-9A4A-6C00422372EF}" destId="{FE6D7801-28C1-431E-98FA-2C0180DAC494}" srcOrd="0" destOrd="0" parTransId="{D0F35634-0FE3-44EB-BC08-7133BC60AD9D}" sibTransId="{4C0E4A9C-659F-46D4-B6FF-ABC397BC22F1}"/>
    <dgm:cxn modelId="{723712F2-5A5D-40BE-8163-AA1DE279961C}" type="presOf" srcId="{FE6D7801-28C1-431E-98FA-2C0180DAC494}" destId="{BC60E57A-6B51-4EF2-862A-E9CDE53112E3}" srcOrd="0" destOrd="0" presId="urn:microsoft.com/office/officeart/2008/layout/PictureLineup"/>
    <dgm:cxn modelId="{81ABE310-B20C-4363-A703-14B9911890CB}" type="presParOf" srcId="{BA1E177A-1747-46AB-8BFE-838A90E12E93}" destId="{FE13C0B7-EC89-4150-BC56-F4A7BC6F6404}" srcOrd="0" destOrd="0" presId="urn:microsoft.com/office/officeart/2008/layout/PictureLineup"/>
    <dgm:cxn modelId="{BF3F33AE-1878-47F6-BD91-E81A66D4E71E}" type="presParOf" srcId="{FE13C0B7-EC89-4150-BC56-F4A7BC6F6404}" destId="{B09A4057-E2BB-445D-A2CD-1287CCC99FB7}" srcOrd="0" destOrd="0" presId="urn:microsoft.com/office/officeart/2008/layout/PictureLineup"/>
    <dgm:cxn modelId="{1BEF485B-1ABC-431E-8C2B-4821363FF140}" type="presParOf" srcId="{FE13C0B7-EC89-4150-BC56-F4A7BC6F6404}" destId="{CEA2737F-670E-499F-AA22-321150F344FB}" srcOrd="1" destOrd="0" presId="urn:microsoft.com/office/officeart/2008/layout/PictureLineup"/>
    <dgm:cxn modelId="{D78096EE-EAF1-42AE-98ED-66DD7258B70D}" type="presParOf" srcId="{FE13C0B7-EC89-4150-BC56-F4A7BC6F6404}" destId="{BC60E57A-6B51-4EF2-862A-E9CDE53112E3}" srcOrd="2" destOrd="0" presId="urn:microsoft.com/office/officeart/2008/layout/PictureLineup"/>
    <dgm:cxn modelId="{690A9DA2-C1FD-4C2F-B47A-127BB9C0EC2E}" type="presParOf" srcId="{BA1E177A-1747-46AB-8BFE-838A90E12E93}" destId="{66D6D9A2-2835-42C9-AC11-1CC5C1A1A447}" srcOrd="1" destOrd="0" presId="urn:microsoft.com/office/officeart/2008/layout/PictureLineup"/>
    <dgm:cxn modelId="{485DB503-6190-4845-A078-5ED2565D1251}" type="presParOf" srcId="{BA1E177A-1747-46AB-8BFE-838A90E12E93}" destId="{CB0328FC-32E2-41F5-A085-F919986EBEB5}" srcOrd="2" destOrd="0" presId="urn:microsoft.com/office/officeart/2008/layout/PictureLineup"/>
    <dgm:cxn modelId="{B33F5A59-BD6F-4965-AF20-C8F6580C22AF}" type="presParOf" srcId="{CB0328FC-32E2-41F5-A085-F919986EBEB5}" destId="{5CCAB267-8973-4DFB-99FF-6D9EF3F2BCDB}" srcOrd="0" destOrd="0" presId="urn:microsoft.com/office/officeart/2008/layout/PictureLineup"/>
    <dgm:cxn modelId="{5345DFE9-4FDE-4E2E-A2A0-436061BA537A}" type="presParOf" srcId="{CB0328FC-32E2-41F5-A085-F919986EBEB5}" destId="{596005B1-7556-43D2-A2D1-405485438265}" srcOrd="1" destOrd="0" presId="urn:microsoft.com/office/officeart/2008/layout/PictureLineup"/>
    <dgm:cxn modelId="{300D7F12-5807-4D7B-AD95-211CEF8A452F}" type="presParOf" srcId="{CB0328FC-32E2-41F5-A085-F919986EBEB5}" destId="{8B82C492-856D-425E-A2C2-EF8ED8546A6A}" srcOrd="2" destOrd="0" presId="urn:microsoft.com/office/officeart/2008/layout/PictureLineup"/>
    <dgm:cxn modelId="{409F5A41-8C68-4478-928F-CF5B8A874BFE}" type="presParOf" srcId="{BA1E177A-1747-46AB-8BFE-838A90E12E93}" destId="{6AD7CE90-FABB-4065-8A94-7380A29892CE}" srcOrd="3" destOrd="0" presId="urn:microsoft.com/office/officeart/2008/layout/PictureLineup"/>
    <dgm:cxn modelId="{5DC9DE90-6817-41C2-9E8F-6E4E1B9A6FB8}" type="presParOf" srcId="{BA1E177A-1747-46AB-8BFE-838A90E12E93}" destId="{A8BA3719-572E-4AB3-B07B-9CC366039F7F}" srcOrd="4" destOrd="0" presId="urn:microsoft.com/office/officeart/2008/layout/PictureLineup"/>
    <dgm:cxn modelId="{32D80725-F5A3-41CB-9A1C-850D822A68D9}" type="presParOf" srcId="{A8BA3719-572E-4AB3-B07B-9CC366039F7F}" destId="{A4144185-645E-4FF5-B4B3-9DBD006BF584}" srcOrd="0" destOrd="0" presId="urn:microsoft.com/office/officeart/2008/layout/PictureLineup"/>
    <dgm:cxn modelId="{67F2C1D5-414B-41AA-B86E-2B33FB8F1F38}" type="presParOf" srcId="{A8BA3719-572E-4AB3-B07B-9CC366039F7F}" destId="{14B55AE0-ED88-4707-B79C-D08E5961373C}" srcOrd="1" destOrd="0" presId="urn:microsoft.com/office/officeart/2008/layout/PictureLineup"/>
    <dgm:cxn modelId="{A33707BE-1884-49C1-8143-861454FF3564}" type="presParOf" srcId="{A8BA3719-572E-4AB3-B07B-9CC366039F7F}" destId="{F03C9A68-3F2A-4572-BEEE-A49A2D788C92}" srcOrd="2" destOrd="0" presId="urn:microsoft.com/office/officeart/2008/layout/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62FB90-12CB-4516-BD44-65C4DECF50CD}" type="doc">
      <dgm:prSet loTypeId="urn:microsoft.com/office/officeart/2005/8/layout/cycle4#1" loCatId="cycle" qsTypeId="urn:microsoft.com/office/officeart/2005/8/quickstyle/simple2" qsCatId="simple" csTypeId="urn:microsoft.com/office/officeart/2005/8/colors/colorful3" csCatId="colorful" phldr="1"/>
      <dgm:spPr/>
      <dgm:t>
        <a:bodyPr/>
        <a:lstStyle/>
        <a:p>
          <a:endParaRPr lang="es-ES"/>
        </a:p>
      </dgm:t>
    </dgm:pt>
    <dgm:pt modelId="{08B5939C-B248-4C17-B5CB-1C6DCE174C10}">
      <dgm:prSet phldrT="[Texto]" custT="1"/>
      <dgm:spPr>
        <a:solidFill>
          <a:srgbClr val="336F48"/>
        </a:solidFill>
      </dgm:spPr>
      <dgm:t>
        <a:bodyPr/>
        <a:lstStyle/>
        <a:p>
          <a:r>
            <a:rPr lang="es-ES" sz="2400" b="1" dirty="0" smtClean="0"/>
            <a:t>Respeto a la vida</a:t>
          </a:r>
          <a:endParaRPr lang="es-ES" sz="2400" b="1" dirty="0"/>
        </a:p>
      </dgm:t>
    </dgm:pt>
    <dgm:pt modelId="{D88B3D2E-63AE-4712-846A-493C676D2B54}" type="parTrans" cxnId="{44200963-8A9C-4C43-B3A3-6A2EC20957AE}">
      <dgm:prSet/>
      <dgm:spPr/>
      <dgm:t>
        <a:bodyPr/>
        <a:lstStyle/>
        <a:p>
          <a:endParaRPr lang="es-ES" sz="1800"/>
        </a:p>
      </dgm:t>
    </dgm:pt>
    <dgm:pt modelId="{A2C287D6-B67E-4C6A-B396-3D0C02F5115F}" type="sibTrans" cxnId="{44200963-8A9C-4C43-B3A3-6A2EC20957AE}">
      <dgm:prSet/>
      <dgm:spPr/>
      <dgm:t>
        <a:bodyPr/>
        <a:lstStyle/>
        <a:p>
          <a:endParaRPr lang="es-ES" sz="1800"/>
        </a:p>
      </dgm:t>
    </dgm:pt>
    <dgm:pt modelId="{0BA8ED69-6E0A-4EFB-ACF3-2870D12547AD}">
      <dgm:prSet phldrT="[Texto]" custT="1"/>
      <dgm:spPr>
        <a:solidFill>
          <a:srgbClr val="526529"/>
        </a:solidFill>
      </dgm:spPr>
      <dgm:t>
        <a:bodyPr/>
        <a:lstStyle/>
        <a:p>
          <a:r>
            <a:rPr lang="es-ES" sz="2000" b="1" dirty="0" smtClean="0"/>
            <a:t>Prevención del consumo y abusos de SPA</a:t>
          </a:r>
          <a:endParaRPr lang="es-ES" sz="2000" b="1" dirty="0"/>
        </a:p>
      </dgm:t>
    </dgm:pt>
    <dgm:pt modelId="{E31434F1-9F96-489A-8927-8CE5EE62FDAD}" type="parTrans" cxnId="{01D8AA89-0208-42F1-A5E1-02B6DE4012F8}">
      <dgm:prSet/>
      <dgm:spPr/>
      <dgm:t>
        <a:bodyPr/>
        <a:lstStyle/>
        <a:p>
          <a:endParaRPr lang="es-ES" sz="1800"/>
        </a:p>
      </dgm:t>
    </dgm:pt>
    <dgm:pt modelId="{4339DCBD-A3E0-403C-843B-4E1825880DBA}" type="sibTrans" cxnId="{01D8AA89-0208-42F1-A5E1-02B6DE4012F8}">
      <dgm:prSet/>
      <dgm:spPr/>
      <dgm:t>
        <a:bodyPr/>
        <a:lstStyle/>
        <a:p>
          <a:endParaRPr lang="es-ES" sz="1800"/>
        </a:p>
      </dgm:t>
    </dgm:pt>
    <dgm:pt modelId="{102C8D9A-3D27-4085-8D95-034DD3BB147E}">
      <dgm:prSet phldrT="[Texto]" custT="1"/>
      <dgm:spPr>
        <a:solidFill>
          <a:srgbClr val="39576B"/>
        </a:solidFill>
      </dgm:spPr>
      <dgm:t>
        <a:bodyPr/>
        <a:lstStyle/>
        <a:p>
          <a:r>
            <a:rPr lang="es-ES" sz="2000" b="1" smtClean="0"/>
            <a:t>Prevención del delito</a:t>
          </a:r>
          <a:endParaRPr lang="es-ES" sz="2000" b="1" dirty="0"/>
        </a:p>
      </dgm:t>
    </dgm:pt>
    <dgm:pt modelId="{9E16A66B-3E52-473C-8B68-2CAA623ADFA9}" type="parTrans" cxnId="{1ADB94FF-81B3-4737-99E7-88A515720350}">
      <dgm:prSet/>
      <dgm:spPr/>
      <dgm:t>
        <a:bodyPr/>
        <a:lstStyle/>
        <a:p>
          <a:endParaRPr lang="es-ES" sz="1800"/>
        </a:p>
      </dgm:t>
    </dgm:pt>
    <dgm:pt modelId="{148E10AD-CBAE-4C05-8B6A-906DDDF7C6C4}" type="sibTrans" cxnId="{1ADB94FF-81B3-4737-99E7-88A515720350}">
      <dgm:prSet/>
      <dgm:spPr/>
      <dgm:t>
        <a:bodyPr/>
        <a:lstStyle/>
        <a:p>
          <a:endParaRPr lang="es-ES" sz="1800"/>
        </a:p>
      </dgm:t>
    </dgm:pt>
    <dgm:pt modelId="{D42950D8-C6A9-4A58-B59C-0BA4C468521D}">
      <dgm:prSet phldrT="[Texto]" custT="1"/>
      <dgm:spPr>
        <a:solidFill>
          <a:srgbClr val="49385E"/>
        </a:solidFill>
      </dgm:spPr>
      <dgm:t>
        <a:bodyPr/>
        <a:lstStyle/>
        <a:p>
          <a:r>
            <a:rPr lang="es-ES" sz="1800" b="1" smtClean="0"/>
            <a:t>Convivencia escolar</a:t>
          </a:r>
          <a:endParaRPr lang="es-ES" sz="1800" b="1" dirty="0"/>
        </a:p>
      </dgm:t>
    </dgm:pt>
    <dgm:pt modelId="{F91B69FD-1553-4D7E-82D6-3166466D5A61}" type="parTrans" cxnId="{349852E2-FA61-4827-A2D6-B65C937F22D9}">
      <dgm:prSet/>
      <dgm:spPr/>
      <dgm:t>
        <a:bodyPr/>
        <a:lstStyle/>
        <a:p>
          <a:endParaRPr lang="es-ES" sz="1800"/>
        </a:p>
      </dgm:t>
    </dgm:pt>
    <dgm:pt modelId="{B091B4A9-511E-4665-A528-28BC821C9D47}" type="sibTrans" cxnId="{349852E2-FA61-4827-A2D6-B65C937F22D9}">
      <dgm:prSet/>
      <dgm:spPr/>
      <dgm:t>
        <a:bodyPr/>
        <a:lstStyle/>
        <a:p>
          <a:endParaRPr lang="es-ES" sz="1800"/>
        </a:p>
      </dgm:t>
    </dgm:pt>
    <dgm:pt modelId="{F96F93F4-3D9A-4BDA-A6F5-20E61B0341F2}">
      <dgm:prSet phldrT="[Texto]" custT="1"/>
      <dgm:spPr/>
      <dgm:t>
        <a:bodyPr/>
        <a:lstStyle/>
        <a:p>
          <a:endParaRPr lang="es-ES"/>
        </a:p>
      </dgm:t>
    </dgm:pt>
    <dgm:pt modelId="{303C2C38-3CA2-433E-A389-1277B2838989}" type="parTrans" cxnId="{B228959E-C3AD-4811-9B1A-EBD3291EB699}">
      <dgm:prSet/>
      <dgm:spPr/>
      <dgm:t>
        <a:bodyPr/>
        <a:lstStyle/>
        <a:p>
          <a:endParaRPr lang="es-ES" sz="1800"/>
        </a:p>
      </dgm:t>
    </dgm:pt>
    <dgm:pt modelId="{11EB1FDE-5915-44C9-8B9C-F81F766D91CB}" type="sibTrans" cxnId="{B228959E-C3AD-4811-9B1A-EBD3291EB699}">
      <dgm:prSet/>
      <dgm:spPr/>
      <dgm:t>
        <a:bodyPr/>
        <a:lstStyle/>
        <a:p>
          <a:endParaRPr lang="es-ES" sz="1800"/>
        </a:p>
      </dgm:t>
    </dgm:pt>
    <dgm:pt modelId="{37C2DBE4-116F-40ED-9E8C-D93A680B08F1}">
      <dgm:prSet phldrT="[Texto]" custT="1"/>
      <dgm:spPr/>
      <dgm:t>
        <a:bodyPr/>
        <a:lstStyle/>
        <a:p>
          <a:r>
            <a:rPr lang="es-ES" sz="1600" b="1" dirty="0" smtClean="0"/>
            <a:t>Padres de familia</a:t>
          </a:r>
          <a:endParaRPr lang="es-ES" sz="1600" b="1" dirty="0"/>
        </a:p>
      </dgm:t>
    </dgm:pt>
    <dgm:pt modelId="{21371C22-ED2C-49B4-A780-192046DA0D99}" type="parTrans" cxnId="{8C2733FE-BBCF-451E-9958-02630AA7FD0A}">
      <dgm:prSet/>
      <dgm:spPr/>
      <dgm:t>
        <a:bodyPr/>
        <a:lstStyle/>
        <a:p>
          <a:endParaRPr lang="es-ES" sz="1800"/>
        </a:p>
      </dgm:t>
    </dgm:pt>
    <dgm:pt modelId="{100D8C00-A149-4E3D-A60A-C33C8681C10B}" type="sibTrans" cxnId="{8C2733FE-BBCF-451E-9958-02630AA7FD0A}">
      <dgm:prSet/>
      <dgm:spPr/>
      <dgm:t>
        <a:bodyPr/>
        <a:lstStyle/>
        <a:p>
          <a:endParaRPr lang="es-ES" sz="1800"/>
        </a:p>
      </dgm:t>
    </dgm:pt>
    <dgm:pt modelId="{F3088B59-19F4-4889-93AD-D7DB96A3192B}">
      <dgm:prSet phldrT="[Texto]" custT="1"/>
      <dgm:spPr/>
      <dgm:t>
        <a:bodyPr/>
        <a:lstStyle/>
        <a:p>
          <a:r>
            <a:rPr lang="es-ES" sz="1600" b="1" smtClean="0"/>
            <a:t>Estudiantes</a:t>
          </a:r>
          <a:endParaRPr lang="es-ES" sz="1600" b="1" dirty="0"/>
        </a:p>
      </dgm:t>
    </dgm:pt>
    <dgm:pt modelId="{DA156B8F-B3DD-467B-A2A1-B7A5ABF91B3C}" type="parTrans" cxnId="{565FD350-8538-47E3-BFE3-ADC34DBBA4BF}">
      <dgm:prSet/>
      <dgm:spPr/>
      <dgm:t>
        <a:bodyPr/>
        <a:lstStyle/>
        <a:p>
          <a:endParaRPr lang="es-ES" sz="1800"/>
        </a:p>
      </dgm:t>
    </dgm:pt>
    <dgm:pt modelId="{B0C8970B-09FF-49DC-9A81-897783D89366}" type="sibTrans" cxnId="{565FD350-8538-47E3-BFE3-ADC34DBBA4BF}">
      <dgm:prSet/>
      <dgm:spPr/>
      <dgm:t>
        <a:bodyPr/>
        <a:lstStyle/>
        <a:p>
          <a:endParaRPr lang="es-ES" sz="1800"/>
        </a:p>
      </dgm:t>
    </dgm:pt>
    <dgm:pt modelId="{D6D6805A-BC17-4C2B-BCCB-7596CF227B67}">
      <dgm:prSet phldrT="[Texto]" custT="1"/>
      <dgm:spPr/>
      <dgm:t>
        <a:bodyPr/>
        <a:lstStyle/>
        <a:p>
          <a:r>
            <a:rPr lang="es-ES" sz="1600" b="1" dirty="0" smtClean="0"/>
            <a:t>Estudiantes</a:t>
          </a:r>
          <a:endParaRPr lang="es-ES" sz="1600" b="1" dirty="0"/>
        </a:p>
      </dgm:t>
    </dgm:pt>
    <dgm:pt modelId="{9A5668F5-3EAE-4694-8BE7-B0DC85C9B187}" type="parTrans" cxnId="{2AAEFADA-1329-4B77-819E-535AAD58D668}">
      <dgm:prSet/>
      <dgm:spPr/>
      <dgm:t>
        <a:bodyPr/>
        <a:lstStyle/>
        <a:p>
          <a:endParaRPr lang="es-ES" sz="1800"/>
        </a:p>
      </dgm:t>
    </dgm:pt>
    <dgm:pt modelId="{DAC2C342-E2D2-4B7F-ACEC-B7BB7454B562}" type="sibTrans" cxnId="{2AAEFADA-1329-4B77-819E-535AAD58D668}">
      <dgm:prSet/>
      <dgm:spPr/>
      <dgm:t>
        <a:bodyPr/>
        <a:lstStyle/>
        <a:p>
          <a:endParaRPr lang="es-ES" sz="1800"/>
        </a:p>
      </dgm:t>
    </dgm:pt>
    <dgm:pt modelId="{811069D4-208E-4906-AAA6-39708E1B04D2}">
      <dgm:prSet phldrT="[Texto]" custT="1"/>
      <dgm:spPr/>
      <dgm:t>
        <a:bodyPr/>
        <a:lstStyle/>
        <a:p>
          <a:r>
            <a:rPr lang="es-ES" sz="1600" b="1" smtClean="0"/>
            <a:t>Padres de familia</a:t>
          </a:r>
          <a:endParaRPr lang="es-ES" sz="1600" b="1" dirty="0"/>
        </a:p>
      </dgm:t>
    </dgm:pt>
    <dgm:pt modelId="{D40D68C0-18B2-4BF9-9CD7-D0B8DB897087}" type="parTrans" cxnId="{D4A28331-DB19-4E46-AF6E-BBF594DD179E}">
      <dgm:prSet/>
      <dgm:spPr/>
      <dgm:t>
        <a:bodyPr/>
        <a:lstStyle/>
        <a:p>
          <a:endParaRPr lang="es-ES" sz="1800"/>
        </a:p>
      </dgm:t>
    </dgm:pt>
    <dgm:pt modelId="{C72B6C1A-5817-457C-AD73-DD349B8C6234}" type="sibTrans" cxnId="{D4A28331-DB19-4E46-AF6E-BBF594DD179E}">
      <dgm:prSet/>
      <dgm:spPr/>
      <dgm:t>
        <a:bodyPr/>
        <a:lstStyle/>
        <a:p>
          <a:endParaRPr lang="es-ES" sz="1800"/>
        </a:p>
      </dgm:t>
    </dgm:pt>
    <dgm:pt modelId="{EC05A200-FB72-4DBD-8109-E5028B03BA00}">
      <dgm:prSet phldrT="[Texto]" custT="1"/>
      <dgm:spPr/>
      <dgm:t>
        <a:bodyPr/>
        <a:lstStyle/>
        <a:p>
          <a:r>
            <a:rPr lang="es-ES" sz="1600" b="1" smtClean="0"/>
            <a:t>Padres</a:t>
          </a:r>
          <a:endParaRPr lang="es-ES" sz="1600" b="1" dirty="0"/>
        </a:p>
      </dgm:t>
    </dgm:pt>
    <dgm:pt modelId="{9FE26450-BCE9-43CB-8DB8-BEA49D68C81D}" type="parTrans" cxnId="{A875895E-35CB-4EC1-8A98-FA14D4C726C6}">
      <dgm:prSet/>
      <dgm:spPr/>
      <dgm:t>
        <a:bodyPr/>
        <a:lstStyle/>
        <a:p>
          <a:endParaRPr lang="es-ES" sz="1800"/>
        </a:p>
      </dgm:t>
    </dgm:pt>
    <dgm:pt modelId="{04D9E745-0717-4D55-AAED-654592804DD3}" type="sibTrans" cxnId="{A875895E-35CB-4EC1-8A98-FA14D4C726C6}">
      <dgm:prSet/>
      <dgm:spPr/>
      <dgm:t>
        <a:bodyPr/>
        <a:lstStyle/>
        <a:p>
          <a:endParaRPr lang="es-ES" sz="1800"/>
        </a:p>
      </dgm:t>
    </dgm:pt>
    <dgm:pt modelId="{44AD7F49-19FA-44FB-86B9-7CBDE2F6BBB6}">
      <dgm:prSet phldrT="[Texto]" custT="1"/>
      <dgm:spPr/>
      <dgm:t>
        <a:bodyPr/>
        <a:lstStyle/>
        <a:p>
          <a:r>
            <a:rPr lang="es-ES" sz="1600" b="1" smtClean="0"/>
            <a:t>Estudiantes</a:t>
          </a:r>
          <a:endParaRPr lang="es-ES" sz="1600" b="1" dirty="0"/>
        </a:p>
      </dgm:t>
    </dgm:pt>
    <dgm:pt modelId="{731977AB-B9E0-4BC8-862E-0DFEBE249673}" type="parTrans" cxnId="{1862CCAC-E6BC-47F9-ACBA-0B69FBCDBD07}">
      <dgm:prSet/>
      <dgm:spPr/>
      <dgm:t>
        <a:bodyPr/>
        <a:lstStyle/>
        <a:p>
          <a:endParaRPr lang="es-ES" sz="1800"/>
        </a:p>
      </dgm:t>
    </dgm:pt>
    <dgm:pt modelId="{2639757F-7464-4203-804B-C86163F3F18A}" type="sibTrans" cxnId="{1862CCAC-E6BC-47F9-ACBA-0B69FBCDBD07}">
      <dgm:prSet/>
      <dgm:spPr/>
      <dgm:t>
        <a:bodyPr/>
        <a:lstStyle/>
        <a:p>
          <a:endParaRPr lang="es-ES" sz="1800"/>
        </a:p>
      </dgm:t>
    </dgm:pt>
    <dgm:pt modelId="{50E86D1B-3540-45AD-A40C-2BACFE860DD8}">
      <dgm:prSet phldrT="[Texto]" custT="1"/>
      <dgm:spPr/>
      <dgm:t>
        <a:bodyPr/>
        <a:lstStyle/>
        <a:p>
          <a:r>
            <a:rPr lang="es-ES" sz="1600" b="1" smtClean="0"/>
            <a:t>Docentes</a:t>
          </a:r>
          <a:endParaRPr lang="es-ES" sz="1600" b="1" dirty="0"/>
        </a:p>
      </dgm:t>
    </dgm:pt>
    <dgm:pt modelId="{DE674B8B-E91B-436B-96B2-8E4C6388B45E}" type="parTrans" cxnId="{8216F9FE-09B5-4A3D-9C5D-46EA9B887890}">
      <dgm:prSet/>
      <dgm:spPr/>
      <dgm:t>
        <a:bodyPr/>
        <a:lstStyle/>
        <a:p>
          <a:endParaRPr lang="es-ES" sz="1800"/>
        </a:p>
      </dgm:t>
    </dgm:pt>
    <dgm:pt modelId="{4A28F4D2-1257-495E-A16E-35D5D4065BCA}" type="sibTrans" cxnId="{8216F9FE-09B5-4A3D-9C5D-46EA9B887890}">
      <dgm:prSet/>
      <dgm:spPr/>
      <dgm:t>
        <a:bodyPr/>
        <a:lstStyle/>
        <a:p>
          <a:endParaRPr lang="es-ES" sz="1800"/>
        </a:p>
      </dgm:t>
    </dgm:pt>
    <dgm:pt modelId="{63D572DB-2028-4F44-ADCA-9D0EE2EBFC88}">
      <dgm:prSet phldrT="[Texto]" custT="1"/>
      <dgm:spPr/>
      <dgm:t>
        <a:bodyPr/>
        <a:lstStyle/>
        <a:p>
          <a:r>
            <a:rPr lang="es-ES" sz="1600" b="1" smtClean="0"/>
            <a:t>Estudiantes</a:t>
          </a:r>
          <a:endParaRPr lang="es-ES" sz="1600" b="1" dirty="0"/>
        </a:p>
      </dgm:t>
    </dgm:pt>
    <dgm:pt modelId="{D43B8CDD-DD01-40C8-B582-7EDB7D011B72}" type="parTrans" cxnId="{8BE2CE6A-654D-4A32-941B-09AA11E2B8DE}">
      <dgm:prSet/>
      <dgm:spPr/>
      <dgm:t>
        <a:bodyPr/>
        <a:lstStyle/>
        <a:p>
          <a:endParaRPr lang="es-ES" sz="1800"/>
        </a:p>
      </dgm:t>
    </dgm:pt>
    <dgm:pt modelId="{858C8015-6376-4FE2-9FC8-169CCF04680E}" type="sibTrans" cxnId="{8BE2CE6A-654D-4A32-941B-09AA11E2B8DE}">
      <dgm:prSet/>
      <dgm:spPr/>
      <dgm:t>
        <a:bodyPr/>
        <a:lstStyle/>
        <a:p>
          <a:endParaRPr lang="es-ES" sz="1800"/>
        </a:p>
      </dgm:t>
    </dgm:pt>
    <dgm:pt modelId="{0447E70C-2F8A-481B-99C3-9A8F385DA399}">
      <dgm:prSet phldrT="[Texto]" custT="1"/>
      <dgm:spPr/>
      <dgm:t>
        <a:bodyPr/>
        <a:lstStyle/>
        <a:p>
          <a:r>
            <a:rPr lang="es-ES" sz="1600" b="1" smtClean="0"/>
            <a:t>Directivos y docentes</a:t>
          </a:r>
          <a:endParaRPr lang="es-ES" sz="1600" b="1" dirty="0"/>
        </a:p>
      </dgm:t>
    </dgm:pt>
    <dgm:pt modelId="{593825D0-A636-4FDF-B541-6A13FDAA8021}" type="parTrans" cxnId="{AD2E9DCA-0F6F-4F5B-A3B3-00524E7716E2}">
      <dgm:prSet/>
      <dgm:spPr/>
      <dgm:t>
        <a:bodyPr/>
        <a:lstStyle/>
        <a:p>
          <a:endParaRPr lang="es-ES" sz="1800"/>
        </a:p>
      </dgm:t>
    </dgm:pt>
    <dgm:pt modelId="{7ED4C383-3617-4B58-B032-D91A698B88E6}" type="sibTrans" cxnId="{AD2E9DCA-0F6F-4F5B-A3B3-00524E7716E2}">
      <dgm:prSet/>
      <dgm:spPr/>
      <dgm:t>
        <a:bodyPr/>
        <a:lstStyle/>
        <a:p>
          <a:endParaRPr lang="es-ES" sz="1800"/>
        </a:p>
      </dgm:t>
    </dgm:pt>
    <dgm:pt modelId="{97267EBA-2329-4C9C-B037-387A113AFC09}">
      <dgm:prSet phldrT="[Texto]" custT="1"/>
      <dgm:spPr/>
      <dgm:t>
        <a:bodyPr/>
        <a:lstStyle/>
        <a:p>
          <a:r>
            <a:rPr lang="es-ES" sz="1600" b="1" smtClean="0"/>
            <a:t>Gobierno escolar</a:t>
          </a:r>
          <a:endParaRPr lang="es-ES" sz="1600" b="1" dirty="0"/>
        </a:p>
      </dgm:t>
    </dgm:pt>
    <dgm:pt modelId="{04EB8803-4948-436C-865E-AB82374E060E}" type="parTrans" cxnId="{3EC70AFF-50AE-431A-BBD6-81D0FF002D8B}">
      <dgm:prSet/>
      <dgm:spPr/>
      <dgm:t>
        <a:bodyPr/>
        <a:lstStyle/>
        <a:p>
          <a:endParaRPr lang="es-ES" sz="1800"/>
        </a:p>
      </dgm:t>
    </dgm:pt>
    <dgm:pt modelId="{35306773-3A2E-4455-ABD0-98F7EA5CF67A}" type="sibTrans" cxnId="{3EC70AFF-50AE-431A-BBD6-81D0FF002D8B}">
      <dgm:prSet/>
      <dgm:spPr/>
      <dgm:t>
        <a:bodyPr/>
        <a:lstStyle/>
        <a:p>
          <a:endParaRPr lang="es-ES" sz="1800"/>
        </a:p>
      </dgm:t>
    </dgm:pt>
    <dgm:pt modelId="{210B63B3-4152-4A6F-8DBF-FADAD0E1F5AF}">
      <dgm:prSet phldrT="[Texto]" custT="1"/>
      <dgm:spPr/>
      <dgm:t>
        <a:bodyPr/>
        <a:lstStyle/>
        <a:p>
          <a:endParaRPr lang="es-ES"/>
        </a:p>
      </dgm:t>
    </dgm:pt>
    <dgm:pt modelId="{0410370F-5F2C-48DC-BB45-F83AEF1675E9}" type="parTrans" cxnId="{6CDC463A-C1CF-45B2-9E9B-5A1A5AB0EF02}">
      <dgm:prSet/>
      <dgm:spPr/>
      <dgm:t>
        <a:bodyPr/>
        <a:lstStyle/>
        <a:p>
          <a:endParaRPr lang="es-ES" sz="1800"/>
        </a:p>
      </dgm:t>
    </dgm:pt>
    <dgm:pt modelId="{49AD9400-E720-406F-8877-EC074E0120E6}" type="sibTrans" cxnId="{6CDC463A-C1CF-45B2-9E9B-5A1A5AB0EF02}">
      <dgm:prSet/>
      <dgm:spPr/>
      <dgm:t>
        <a:bodyPr/>
        <a:lstStyle/>
        <a:p>
          <a:endParaRPr lang="es-ES" sz="1800"/>
        </a:p>
      </dgm:t>
    </dgm:pt>
    <dgm:pt modelId="{7EFE659B-AD4B-4340-AE81-EFFAEC24A3AB}">
      <dgm:prSet phldrT="[Texto]" custT="1"/>
      <dgm:spPr/>
      <dgm:t>
        <a:bodyPr/>
        <a:lstStyle/>
        <a:p>
          <a:endParaRPr lang="es-ES"/>
        </a:p>
      </dgm:t>
    </dgm:pt>
    <dgm:pt modelId="{1D648F4B-C69F-4917-9F1A-81F541F5ED32}" type="parTrans" cxnId="{99F0CD78-5FE0-4B0A-9003-E4BA3C034A14}">
      <dgm:prSet/>
      <dgm:spPr/>
      <dgm:t>
        <a:bodyPr/>
        <a:lstStyle/>
        <a:p>
          <a:endParaRPr lang="es-ES" sz="1800"/>
        </a:p>
      </dgm:t>
    </dgm:pt>
    <dgm:pt modelId="{D1027572-4E3F-4F5A-865D-6F2834A33E30}" type="sibTrans" cxnId="{99F0CD78-5FE0-4B0A-9003-E4BA3C034A14}">
      <dgm:prSet/>
      <dgm:spPr/>
      <dgm:t>
        <a:bodyPr/>
        <a:lstStyle/>
        <a:p>
          <a:endParaRPr lang="es-ES" sz="1800"/>
        </a:p>
      </dgm:t>
    </dgm:pt>
    <dgm:pt modelId="{C65614D5-E201-46B1-84DC-0953D78D9218}">
      <dgm:prSet phldrT="[Texto]" custT="1"/>
      <dgm:spPr/>
      <dgm:t>
        <a:bodyPr/>
        <a:lstStyle/>
        <a:p>
          <a:endParaRPr lang="es-ES"/>
        </a:p>
      </dgm:t>
    </dgm:pt>
    <dgm:pt modelId="{E67D9ECC-3BFE-4FE2-8E68-E0EC70A58641}" type="parTrans" cxnId="{A03C53A5-8713-4EFB-9B63-C240338A4672}">
      <dgm:prSet/>
      <dgm:spPr/>
      <dgm:t>
        <a:bodyPr/>
        <a:lstStyle/>
        <a:p>
          <a:endParaRPr lang="es-ES" sz="1800"/>
        </a:p>
      </dgm:t>
    </dgm:pt>
    <dgm:pt modelId="{D7AA0E22-D9C5-402A-BF95-0635CE3776A9}" type="sibTrans" cxnId="{A03C53A5-8713-4EFB-9B63-C240338A4672}">
      <dgm:prSet/>
      <dgm:spPr/>
      <dgm:t>
        <a:bodyPr/>
        <a:lstStyle/>
        <a:p>
          <a:endParaRPr lang="es-ES" sz="1800"/>
        </a:p>
      </dgm:t>
    </dgm:pt>
    <dgm:pt modelId="{ACBFA1D9-E4DB-4F31-8E29-37C478F99ABD}">
      <dgm:prSet phldrT="[Texto]" custT="1"/>
      <dgm:spPr/>
      <dgm:t>
        <a:bodyPr/>
        <a:lstStyle/>
        <a:p>
          <a:endParaRPr lang="es-ES"/>
        </a:p>
      </dgm:t>
    </dgm:pt>
    <dgm:pt modelId="{0796A192-B499-4F88-BF8E-43D259DAC51E}" type="parTrans" cxnId="{5E10262A-7CD7-4BF0-90FB-374B883A5B8B}">
      <dgm:prSet/>
      <dgm:spPr/>
      <dgm:t>
        <a:bodyPr/>
        <a:lstStyle/>
        <a:p>
          <a:endParaRPr lang="es-ES" sz="1800"/>
        </a:p>
      </dgm:t>
    </dgm:pt>
    <dgm:pt modelId="{66942167-E12A-40E2-9A59-7EFA4CAC7064}" type="sibTrans" cxnId="{5E10262A-7CD7-4BF0-90FB-374B883A5B8B}">
      <dgm:prSet/>
      <dgm:spPr/>
      <dgm:t>
        <a:bodyPr/>
        <a:lstStyle/>
        <a:p>
          <a:endParaRPr lang="es-ES" sz="1800"/>
        </a:p>
      </dgm:t>
    </dgm:pt>
    <dgm:pt modelId="{E0F0F131-4F1E-4BD8-AFDF-0F8FBD3BEA3D}">
      <dgm:prSet phldrT="[Texto]" custT="1"/>
      <dgm:spPr/>
      <dgm:t>
        <a:bodyPr/>
        <a:lstStyle/>
        <a:p>
          <a:r>
            <a:rPr lang="es-ES" sz="1600" b="1" smtClean="0"/>
            <a:t>Directivos y Docentes,</a:t>
          </a:r>
          <a:endParaRPr lang="es-ES" sz="1600" b="1" dirty="0"/>
        </a:p>
      </dgm:t>
    </dgm:pt>
    <dgm:pt modelId="{728FA0DD-A2DB-4C23-90C8-B769BE5E4C0A}" type="parTrans" cxnId="{0F5A42B2-D965-46ED-BA1C-884609B2F461}">
      <dgm:prSet/>
      <dgm:spPr/>
      <dgm:t>
        <a:bodyPr/>
        <a:lstStyle/>
        <a:p>
          <a:endParaRPr lang="es-ES" sz="1800"/>
        </a:p>
      </dgm:t>
    </dgm:pt>
    <dgm:pt modelId="{2F2AB9B7-62AA-4B8B-8E3A-C573077E99C5}" type="sibTrans" cxnId="{0F5A42B2-D965-46ED-BA1C-884609B2F461}">
      <dgm:prSet/>
      <dgm:spPr/>
      <dgm:t>
        <a:bodyPr/>
        <a:lstStyle/>
        <a:p>
          <a:endParaRPr lang="es-ES" sz="1800"/>
        </a:p>
      </dgm:t>
    </dgm:pt>
    <dgm:pt modelId="{C1408CC8-7C61-443D-8742-D9925E2D5E6E}">
      <dgm:prSet phldrT="[Texto]" custT="1"/>
      <dgm:spPr/>
      <dgm:t>
        <a:bodyPr/>
        <a:lstStyle/>
        <a:p>
          <a:r>
            <a:rPr lang="es-ES" sz="1600" b="1" smtClean="0"/>
            <a:t>Directivos y docentes</a:t>
          </a:r>
          <a:endParaRPr lang="es-ES" sz="1600" b="1" dirty="0"/>
        </a:p>
      </dgm:t>
    </dgm:pt>
    <dgm:pt modelId="{787975F0-2E43-480C-B73E-B1CCD76CE7B4}" type="parTrans" cxnId="{2665F9CD-CD35-40B3-BE03-D9E5AFC3D13F}">
      <dgm:prSet/>
      <dgm:spPr/>
      <dgm:t>
        <a:bodyPr/>
        <a:lstStyle/>
        <a:p>
          <a:endParaRPr lang="es-ES" sz="1800"/>
        </a:p>
      </dgm:t>
    </dgm:pt>
    <dgm:pt modelId="{40160E40-264F-403D-BF7E-64C86AE23807}" type="sibTrans" cxnId="{2665F9CD-CD35-40B3-BE03-D9E5AFC3D13F}">
      <dgm:prSet/>
      <dgm:spPr/>
      <dgm:t>
        <a:bodyPr/>
        <a:lstStyle/>
        <a:p>
          <a:endParaRPr lang="es-ES" sz="1800"/>
        </a:p>
      </dgm:t>
    </dgm:pt>
    <dgm:pt modelId="{21EF608E-7BDE-450F-9327-0030FE1912C9}">
      <dgm:prSet phldrT="[Texto]" custT="1"/>
      <dgm:spPr/>
      <dgm:t>
        <a:bodyPr/>
        <a:lstStyle/>
        <a:p>
          <a:r>
            <a:rPr lang="es-ES" sz="1600" b="1" smtClean="0"/>
            <a:t>Comunidad</a:t>
          </a:r>
          <a:endParaRPr lang="es-ES" sz="1600" b="1" dirty="0"/>
        </a:p>
      </dgm:t>
    </dgm:pt>
    <dgm:pt modelId="{705870FE-A15D-412A-ABCF-36B8B6709117}" type="parTrans" cxnId="{546F69A1-9B1A-4DF9-A841-0929BF2FC076}">
      <dgm:prSet/>
      <dgm:spPr/>
      <dgm:t>
        <a:bodyPr/>
        <a:lstStyle/>
        <a:p>
          <a:endParaRPr lang="es-ES" sz="1800"/>
        </a:p>
      </dgm:t>
    </dgm:pt>
    <dgm:pt modelId="{8D71A79C-C7C3-4F15-ADA3-5D0B485A2B00}" type="sibTrans" cxnId="{546F69A1-9B1A-4DF9-A841-0929BF2FC076}">
      <dgm:prSet/>
      <dgm:spPr/>
      <dgm:t>
        <a:bodyPr/>
        <a:lstStyle/>
        <a:p>
          <a:endParaRPr lang="es-ES" sz="1800"/>
        </a:p>
      </dgm:t>
    </dgm:pt>
    <dgm:pt modelId="{A1163A70-3840-4054-BA35-3110B4E6951D}" type="pres">
      <dgm:prSet presAssocID="{D662FB90-12CB-4516-BD44-65C4DECF50CD}" presName="cycleMatrixDiagram" presStyleCnt="0">
        <dgm:presLayoutVars>
          <dgm:chMax val="1"/>
          <dgm:dir/>
          <dgm:animLvl val="lvl"/>
          <dgm:resizeHandles val="exact"/>
        </dgm:presLayoutVars>
      </dgm:prSet>
      <dgm:spPr/>
      <dgm:t>
        <a:bodyPr/>
        <a:lstStyle/>
        <a:p>
          <a:endParaRPr lang="es-ES"/>
        </a:p>
      </dgm:t>
    </dgm:pt>
    <dgm:pt modelId="{E84D6A09-78C4-4C1D-B17E-2B5C233FD93A}" type="pres">
      <dgm:prSet presAssocID="{D662FB90-12CB-4516-BD44-65C4DECF50CD}" presName="children" presStyleCnt="0"/>
      <dgm:spPr/>
      <dgm:t>
        <a:bodyPr/>
        <a:lstStyle/>
        <a:p>
          <a:endParaRPr lang="es-ES"/>
        </a:p>
      </dgm:t>
    </dgm:pt>
    <dgm:pt modelId="{8FF5F019-646E-407E-A68A-C239291A5AB6}" type="pres">
      <dgm:prSet presAssocID="{D662FB90-12CB-4516-BD44-65C4DECF50CD}" presName="child1group" presStyleCnt="0"/>
      <dgm:spPr/>
      <dgm:t>
        <a:bodyPr/>
        <a:lstStyle/>
        <a:p>
          <a:endParaRPr lang="es-ES"/>
        </a:p>
      </dgm:t>
    </dgm:pt>
    <dgm:pt modelId="{9A6F7566-118A-4558-BAF2-64F353F34EAC}" type="pres">
      <dgm:prSet presAssocID="{D662FB90-12CB-4516-BD44-65C4DECF50CD}" presName="child1" presStyleLbl="bgAcc1" presStyleIdx="0" presStyleCnt="4"/>
      <dgm:spPr/>
      <dgm:t>
        <a:bodyPr/>
        <a:lstStyle/>
        <a:p>
          <a:endParaRPr lang="es-ES"/>
        </a:p>
      </dgm:t>
    </dgm:pt>
    <dgm:pt modelId="{C9DA0226-94CC-4E9F-AAA8-519903E0B222}" type="pres">
      <dgm:prSet presAssocID="{D662FB90-12CB-4516-BD44-65C4DECF50CD}" presName="child1Text" presStyleLbl="bgAcc1" presStyleIdx="0" presStyleCnt="4">
        <dgm:presLayoutVars>
          <dgm:bulletEnabled val="1"/>
        </dgm:presLayoutVars>
      </dgm:prSet>
      <dgm:spPr/>
      <dgm:t>
        <a:bodyPr/>
        <a:lstStyle/>
        <a:p>
          <a:endParaRPr lang="es-ES"/>
        </a:p>
      </dgm:t>
    </dgm:pt>
    <dgm:pt modelId="{5A5556D8-E6A4-4EC1-9307-789B4C82F8DD}" type="pres">
      <dgm:prSet presAssocID="{D662FB90-12CB-4516-BD44-65C4DECF50CD}" presName="child2group" presStyleCnt="0"/>
      <dgm:spPr/>
      <dgm:t>
        <a:bodyPr/>
        <a:lstStyle/>
        <a:p>
          <a:endParaRPr lang="es-ES"/>
        </a:p>
      </dgm:t>
    </dgm:pt>
    <dgm:pt modelId="{5CAC6956-14BF-4137-97BC-893071605F1B}" type="pres">
      <dgm:prSet presAssocID="{D662FB90-12CB-4516-BD44-65C4DECF50CD}" presName="child2" presStyleLbl="bgAcc1" presStyleIdx="1" presStyleCnt="4"/>
      <dgm:spPr/>
      <dgm:t>
        <a:bodyPr/>
        <a:lstStyle/>
        <a:p>
          <a:endParaRPr lang="es-ES"/>
        </a:p>
      </dgm:t>
    </dgm:pt>
    <dgm:pt modelId="{86BBFFEE-10EA-44CE-8B9B-D21DB0A51953}" type="pres">
      <dgm:prSet presAssocID="{D662FB90-12CB-4516-BD44-65C4DECF50CD}" presName="child2Text" presStyleLbl="bgAcc1" presStyleIdx="1" presStyleCnt="4">
        <dgm:presLayoutVars>
          <dgm:bulletEnabled val="1"/>
        </dgm:presLayoutVars>
      </dgm:prSet>
      <dgm:spPr/>
      <dgm:t>
        <a:bodyPr/>
        <a:lstStyle/>
        <a:p>
          <a:endParaRPr lang="es-ES"/>
        </a:p>
      </dgm:t>
    </dgm:pt>
    <dgm:pt modelId="{C6F3BD63-BE30-464C-A003-A8422D1720CE}" type="pres">
      <dgm:prSet presAssocID="{D662FB90-12CB-4516-BD44-65C4DECF50CD}" presName="child3group" presStyleCnt="0"/>
      <dgm:spPr/>
      <dgm:t>
        <a:bodyPr/>
        <a:lstStyle/>
        <a:p>
          <a:endParaRPr lang="es-ES"/>
        </a:p>
      </dgm:t>
    </dgm:pt>
    <dgm:pt modelId="{06E805BC-917E-4CC6-8966-145C4B0F6607}" type="pres">
      <dgm:prSet presAssocID="{D662FB90-12CB-4516-BD44-65C4DECF50CD}" presName="child3" presStyleLbl="bgAcc1" presStyleIdx="2" presStyleCnt="4"/>
      <dgm:spPr/>
      <dgm:t>
        <a:bodyPr/>
        <a:lstStyle/>
        <a:p>
          <a:endParaRPr lang="es-ES"/>
        </a:p>
      </dgm:t>
    </dgm:pt>
    <dgm:pt modelId="{73F01200-A68F-40A6-A335-AECB16D9E605}" type="pres">
      <dgm:prSet presAssocID="{D662FB90-12CB-4516-BD44-65C4DECF50CD}" presName="child3Text" presStyleLbl="bgAcc1" presStyleIdx="2" presStyleCnt="4">
        <dgm:presLayoutVars>
          <dgm:bulletEnabled val="1"/>
        </dgm:presLayoutVars>
      </dgm:prSet>
      <dgm:spPr/>
      <dgm:t>
        <a:bodyPr/>
        <a:lstStyle/>
        <a:p>
          <a:endParaRPr lang="es-ES"/>
        </a:p>
      </dgm:t>
    </dgm:pt>
    <dgm:pt modelId="{4E575F4D-58A5-41EC-83A9-EE94A520362F}" type="pres">
      <dgm:prSet presAssocID="{D662FB90-12CB-4516-BD44-65C4DECF50CD}" presName="child4group" presStyleCnt="0"/>
      <dgm:spPr/>
      <dgm:t>
        <a:bodyPr/>
        <a:lstStyle/>
        <a:p>
          <a:endParaRPr lang="es-ES"/>
        </a:p>
      </dgm:t>
    </dgm:pt>
    <dgm:pt modelId="{B5A1419E-151C-48B1-A04C-912D3CF3A8AD}" type="pres">
      <dgm:prSet presAssocID="{D662FB90-12CB-4516-BD44-65C4DECF50CD}" presName="child4" presStyleLbl="bgAcc1" presStyleIdx="3" presStyleCnt="4"/>
      <dgm:spPr/>
      <dgm:t>
        <a:bodyPr/>
        <a:lstStyle/>
        <a:p>
          <a:endParaRPr lang="es-ES"/>
        </a:p>
      </dgm:t>
    </dgm:pt>
    <dgm:pt modelId="{16139D27-1A37-466B-B4C4-0D6EB3A46C36}" type="pres">
      <dgm:prSet presAssocID="{D662FB90-12CB-4516-BD44-65C4DECF50CD}" presName="child4Text" presStyleLbl="bgAcc1" presStyleIdx="3" presStyleCnt="4">
        <dgm:presLayoutVars>
          <dgm:bulletEnabled val="1"/>
        </dgm:presLayoutVars>
      </dgm:prSet>
      <dgm:spPr/>
      <dgm:t>
        <a:bodyPr/>
        <a:lstStyle/>
        <a:p>
          <a:endParaRPr lang="es-ES"/>
        </a:p>
      </dgm:t>
    </dgm:pt>
    <dgm:pt modelId="{EEBFC253-2922-4C00-839D-5E3B178B0A26}" type="pres">
      <dgm:prSet presAssocID="{D662FB90-12CB-4516-BD44-65C4DECF50CD}" presName="childPlaceholder" presStyleCnt="0"/>
      <dgm:spPr/>
      <dgm:t>
        <a:bodyPr/>
        <a:lstStyle/>
        <a:p>
          <a:endParaRPr lang="es-ES"/>
        </a:p>
      </dgm:t>
    </dgm:pt>
    <dgm:pt modelId="{595C80AA-739A-4C1A-B0E4-CEA8822A987E}" type="pres">
      <dgm:prSet presAssocID="{D662FB90-12CB-4516-BD44-65C4DECF50CD}" presName="circle" presStyleCnt="0"/>
      <dgm:spPr/>
      <dgm:t>
        <a:bodyPr/>
        <a:lstStyle/>
        <a:p>
          <a:endParaRPr lang="es-ES"/>
        </a:p>
      </dgm:t>
    </dgm:pt>
    <dgm:pt modelId="{8421CAA2-FFFF-4B80-9ADA-473A72F767E8}" type="pres">
      <dgm:prSet presAssocID="{D662FB90-12CB-4516-BD44-65C4DECF50CD}" presName="quadrant1" presStyleLbl="node1" presStyleIdx="0" presStyleCnt="4">
        <dgm:presLayoutVars>
          <dgm:chMax val="1"/>
          <dgm:bulletEnabled val="1"/>
        </dgm:presLayoutVars>
      </dgm:prSet>
      <dgm:spPr/>
      <dgm:t>
        <a:bodyPr/>
        <a:lstStyle/>
        <a:p>
          <a:endParaRPr lang="es-ES"/>
        </a:p>
      </dgm:t>
    </dgm:pt>
    <dgm:pt modelId="{0167F265-E401-459A-B62C-C7C711EE4918}" type="pres">
      <dgm:prSet presAssocID="{D662FB90-12CB-4516-BD44-65C4DECF50CD}" presName="quadrant2" presStyleLbl="node1" presStyleIdx="1" presStyleCnt="4">
        <dgm:presLayoutVars>
          <dgm:chMax val="1"/>
          <dgm:bulletEnabled val="1"/>
        </dgm:presLayoutVars>
      </dgm:prSet>
      <dgm:spPr/>
      <dgm:t>
        <a:bodyPr/>
        <a:lstStyle/>
        <a:p>
          <a:endParaRPr lang="es-ES"/>
        </a:p>
      </dgm:t>
    </dgm:pt>
    <dgm:pt modelId="{6838B190-2BE2-4A82-9A35-6109D4FFE936}" type="pres">
      <dgm:prSet presAssocID="{D662FB90-12CB-4516-BD44-65C4DECF50CD}" presName="quadrant3" presStyleLbl="node1" presStyleIdx="2" presStyleCnt="4">
        <dgm:presLayoutVars>
          <dgm:chMax val="1"/>
          <dgm:bulletEnabled val="1"/>
        </dgm:presLayoutVars>
      </dgm:prSet>
      <dgm:spPr/>
      <dgm:t>
        <a:bodyPr/>
        <a:lstStyle/>
        <a:p>
          <a:endParaRPr lang="es-ES"/>
        </a:p>
      </dgm:t>
    </dgm:pt>
    <dgm:pt modelId="{C4A09DD3-97A2-4AA8-BE2C-554D4D5CD42B}" type="pres">
      <dgm:prSet presAssocID="{D662FB90-12CB-4516-BD44-65C4DECF50CD}" presName="quadrant4" presStyleLbl="node1" presStyleIdx="3" presStyleCnt="4">
        <dgm:presLayoutVars>
          <dgm:chMax val="1"/>
          <dgm:bulletEnabled val="1"/>
        </dgm:presLayoutVars>
      </dgm:prSet>
      <dgm:spPr/>
      <dgm:t>
        <a:bodyPr/>
        <a:lstStyle/>
        <a:p>
          <a:endParaRPr lang="es-ES"/>
        </a:p>
      </dgm:t>
    </dgm:pt>
    <dgm:pt modelId="{262645C2-BA03-42BB-A4ED-4AFC2BC4D697}" type="pres">
      <dgm:prSet presAssocID="{D662FB90-12CB-4516-BD44-65C4DECF50CD}" presName="quadrantPlaceholder" presStyleCnt="0"/>
      <dgm:spPr/>
      <dgm:t>
        <a:bodyPr/>
        <a:lstStyle/>
        <a:p>
          <a:endParaRPr lang="es-ES"/>
        </a:p>
      </dgm:t>
    </dgm:pt>
    <dgm:pt modelId="{70F4165A-D418-4559-96F0-BEE8C6587341}" type="pres">
      <dgm:prSet presAssocID="{D662FB90-12CB-4516-BD44-65C4DECF50CD}" presName="center1" presStyleLbl="fgShp" presStyleIdx="0" presStyleCnt="2"/>
      <dgm:spPr/>
      <dgm:t>
        <a:bodyPr/>
        <a:lstStyle/>
        <a:p>
          <a:endParaRPr lang="es-ES"/>
        </a:p>
      </dgm:t>
    </dgm:pt>
    <dgm:pt modelId="{9AD4F6FD-E67F-44BC-962B-42C1B97778F4}" type="pres">
      <dgm:prSet presAssocID="{D662FB90-12CB-4516-BD44-65C4DECF50CD}" presName="center2" presStyleLbl="fgShp" presStyleIdx="1" presStyleCnt="2"/>
      <dgm:spPr/>
      <dgm:t>
        <a:bodyPr/>
        <a:lstStyle/>
        <a:p>
          <a:endParaRPr lang="es-ES"/>
        </a:p>
      </dgm:t>
    </dgm:pt>
  </dgm:ptLst>
  <dgm:cxnLst>
    <dgm:cxn modelId="{2AAEFADA-1329-4B77-819E-535AAD58D668}" srcId="{0BA8ED69-6E0A-4EFB-ACF3-2870D12547AD}" destId="{D6D6805A-BC17-4C2B-BCCB-7596CF227B67}" srcOrd="0" destOrd="0" parTransId="{9A5668F5-3EAE-4694-8BE7-B0DC85C9B187}" sibTransId="{DAC2C342-E2D2-4B7F-ACEC-B7BB7454B562}"/>
    <dgm:cxn modelId="{AD2E9DCA-0F6F-4F5B-A3B3-00524E7716E2}" srcId="{D42950D8-C6A9-4A58-B59C-0BA4C468521D}" destId="{0447E70C-2F8A-481B-99C3-9A8F385DA399}" srcOrd="1" destOrd="0" parTransId="{593825D0-A636-4FDF-B541-6A13FDAA8021}" sibTransId="{7ED4C383-3617-4B58-B032-D91A698B88E6}"/>
    <dgm:cxn modelId="{A57F22E0-90DA-46E7-9E66-ADCF4609A934}" type="presOf" srcId="{37C2DBE4-116F-40ED-9E8C-D93A680B08F1}" destId="{5CAC6956-14BF-4137-97BC-893071605F1B}" srcOrd="0" destOrd="0" presId="urn:microsoft.com/office/officeart/2005/8/layout/cycle4#1"/>
    <dgm:cxn modelId="{D12D6F45-1F34-47E6-9E4C-CC668316FA76}" type="presOf" srcId="{21EF608E-7BDE-450F-9327-0030FE1912C9}" destId="{73F01200-A68F-40A6-A335-AECB16D9E605}" srcOrd="1" destOrd="3" presId="urn:microsoft.com/office/officeart/2005/8/layout/cycle4#1"/>
    <dgm:cxn modelId="{1369A16C-109F-42CC-ABC8-36AC11E07AB5}" type="presOf" srcId="{811069D4-208E-4906-AAA6-39708E1B04D2}" destId="{C9DA0226-94CC-4E9F-AAA8-519903E0B222}" srcOrd="1" destOrd="2" presId="urn:microsoft.com/office/officeart/2005/8/layout/cycle4#1"/>
    <dgm:cxn modelId="{1CD7021D-FF6A-4914-929E-6CFF46940EF1}" type="presOf" srcId="{08B5939C-B248-4C17-B5CB-1C6DCE174C10}" destId="{0167F265-E401-459A-B62C-C7C711EE4918}" srcOrd="0" destOrd="0" presId="urn:microsoft.com/office/officeart/2005/8/layout/cycle4#1"/>
    <dgm:cxn modelId="{A03C53A5-8713-4EFB-9B63-C240338A4672}" srcId="{F96F93F4-3D9A-4BDA-A6F5-20E61B0341F2}" destId="{C65614D5-E201-46B1-84DC-0953D78D9218}" srcOrd="2" destOrd="0" parTransId="{E67D9ECC-3BFE-4FE2-8E68-E0EC70A58641}" sibTransId="{D7AA0E22-D9C5-402A-BF95-0635CE3776A9}"/>
    <dgm:cxn modelId="{565FD350-8538-47E3-BFE3-ADC34DBBA4BF}" srcId="{08B5939C-B248-4C17-B5CB-1C6DCE174C10}" destId="{F3088B59-19F4-4889-93AD-D7DB96A3192B}" srcOrd="1" destOrd="0" parTransId="{DA156B8F-B3DD-467B-A2A1-B7A5ABF91B3C}" sibTransId="{B0C8970B-09FF-49DC-9A81-897783D89366}"/>
    <dgm:cxn modelId="{11382EC8-E9B1-4DEA-9493-3A6D246D6367}" type="presOf" srcId="{0447E70C-2F8A-481B-99C3-9A8F385DA399}" destId="{B5A1419E-151C-48B1-A04C-912D3CF3A8AD}" srcOrd="0" destOrd="1" presId="urn:microsoft.com/office/officeart/2005/8/layout/cycle4#1"/>
    <dgm:cxn modelId="{67BEE8FF-06CC-43FE-9959-30C0971412EB}" type="presOf" srcId="{63D572DB-2028-4F44-ADCA-9D0EE2EBFC88}" destId="{B5A1419E-151C-48B1-A04C-912D3CF3A8AD}" srcOrd="0" destOrd="0" presId="urn:microsoft.com/office/officeart/2005/8/layout/cycle4#1"/>
    <dgm:cxn modelId="{99F0CD78-5FE0-4B0A-9003-E4BA3C034A14}" srcId="{F96F93F4-3D9A-4BDA-A6F5-20E61B0341F2}" destId="{7EFE659B-AD4B-4340-AE81-EFFAEC24A3AB}" srcOrd="1" destOrd="0" parTransId="{1D648F4B-C69F-4917-9F1A-81F541F5ED32}" sibTransId="{D1027572-4E3F-4F5A-865D-6F2834A33E30}"/>
    <dgm:cxn modelId="{25C0711D-5B70-42DC-8B51-D193EB9F8910}" type="presOf" srcId="{50E86D1B-3540-45AD-A40C-2BACFE860DD8}" destId="{06E805BC-917E-4CC6-8966-145C4B0F6607}" srcOrd="0" destOrd="2" presId="urn:microsoft.com/office/officeart/2005/8/layout/cycle4#1"/>
    <dgm:cxn modelId="{2D3819AE-D3F2-40BA-AE43-29654717F90F}" type="presOf" srcId="{D662FB90-12CB-4516-BD44-65C4DECF50CD}" destId="{A1163A70-3840-4054-BA35-3110B4E6951D}" srcOrd="0" destOrd="0" presId="urn:microsoft.com/office/officeart/2005/8/layout/cycle4#1"/>
    <dgm:cxn modelId="{C677C7C2-E350-4EBD-83DF-8E756034DD1B}" type="presOf" srcId="{44AD7F49-19FA-44FB-86B9-7CBDE2F6BBB6}" destId="{06E805BC-917E-4CC6-8966-145C4B0F6607}" srcOrd="0" destOrd="1" presId="urn:microsoft.com/office/officeart/2005/8/layout/cycle4#1"/>
    <dgm:cxn modelId="{1862CCAC-E6BC-47F9-ACBA-0B69FBCDBD07}" srcId="{102C8D9A-3D27-4085-8D95-034DD3BB147E}" destId="{44AD7F49-19FA-44FB-86B9-7CBDE2F6BBB6}" srcOrd="1" destOrd="0" parTransId="{731977AB-B9E0-4BC8-862E-0DFEBE249673}" sibTransId="{2639757F-7464-4203-804B-C86163F3F18A}"/>
    <dgm:cxn modelId="{9EA82645-34BC-4E49-8905-56AB01BB32FB}" type="presOf" srcId="{44AD7F49-19FA-44FB-86B9-7CBDE2F6BBB6}" destId="{73F01200-A68F-40A6-A335-AECB16D9E605}" srcOrd="1" destOrd="1" presId="urn:microsoft.com/office/officeart/2005/8/layout/cycle4#1"/>
    <dgm:cxn modelId="{546F69A1-9B1A-4DF9-A841-0929BF2FC076}" srcId="{102C8D9A-3D27-4085-8D95-034DD3BB147E}" destId="{21EF608E-7BDE-450F-9327-0030FE1912C9}" srcOrd="3" destOrd="0" parTransId="{705870FE-A15D-412A-ABCF-36B8B6709117}" sibTransId="{8D71A79C-C7C3-4F15-ADA3-5D0B485A2B00}"/>
    <dgm:cxn modelId="{8216F9FE-09B5-4A3D-9C5D-46EA9B887890}" srcId="{102C8D9A-3D27-4085-8D95-034DD3BB147E}" destId="{50E86D1B-3540-45AD-A40C-2BACFE860DD8}" srcOrd="2" destOrd="0" parTransId="{DE674B8B-E91B-436B-96B2-8E4C6388B45E}" sibTransId="{4A28F4D2-1257-495E-A16E-35D5D4065BCA}"/>
    <dgm:cxn modelId="{2BE0F96E-AE66-41F1-99B0-AD156BC490C3}" type="presOf" srcId="{102C8D9A-3D27-4085-8D95-034DD3BB147E}" destId="{6838B190-2BE2-4A82-9A35-6109D4FFE936}" srcOrd="0" destOrd="0" presId="urn:microsoft.com/office/officeart/2005/8/layout/cycle4#1"/>
    <dgm:cxn modelId="{286F1837-6D54-416C-883D-933492A7E3C8}" type="presOf" srcId="{F3088B59-19F4-4889-93AD-D7DB96A3192B}" destId="{86BBFFEE-10EA-44CE-8B9B-D21DB0A51953}" srcOrd="1" destOrd="1" presId="urn:microsoft.com/office/officeart/2005/8/layout/cycle4#1"/>
    <dgm:cxn modelId="{6CDC463A-C1CF-45B2-9E9B-5A1A5AB0EF02}" srcId="{F96F93F4-3D9A-4BDA-A6F5-20E61B0341F2}" destId="{210B63B3-4152-4A6F-8DBF-FADAD0E1F5AF}" srcOrd="0" destOrd="0" parTransId="{0410370F-5F2C-48DC-BB45-F83AEF1675E9}" sibTransId="{49AD9400-E720-406F-8877-EC074E0120E6}"/>
    <dgm:cxn modelId="{2665F9CD-CD35-40B3-BE03-D9E5AFC3D13F}" srcId="{0BA8ED69-6E0A-4EFB-ACF3-2870D12547AD}" destId="{C1408CC8-7C61-443D-8742-D9925E2D5E6E}" srcOrd="1" destOrd="0" parTransId="{787975F0-2E43-480C-B73E-B1CCD76CE7B4}" sibTransId="{40160E40-264F-403D-BF7E-64C86AE23807}"/>
    <dgm:cxn modelId="{E4FFB831-5B87-4C4E-A181-6CABCC50095D}" type="presOf" srcId="{E0F0F131-4F1E-4BD8-AFDF-0F8FBD3BEA3D}" destId="{5CAC6956-14BF-4137-97BC-893071605F1B}" srcOrd="0" destOrd="2" presId="urn:microsoft.com/office/officeart/2005/8/layout/cycle4#1"/>
    <dgm:cxn modelId="{C8C0F8A0-E0D4-4248-B3B0-FD7879655AE1}" type="presOf" srcId="{0447E70C-2F8A-481B-99C3-9A8F385DA399}" destId="{16139D27-1A37-466B-B4C4-0D6EB3A46C36}" srcOrd="1" destOrd="1" presId="urn:microsoft.com/office/officeart/2005/8/layout/cycle4#1"/>
    <dgm:cxn modelId="{01D8AA89-0208-42F1-A5E1-02B6DE4012F8}" srcId="{D662FB90-12CB-4516-BD44-65C4DECF50CD}" destId="{0BA8ED69-6E0A-4EFB-ACF3-2870D12547AD}" srcOrd="0" destOrd="0" parTransId="{E31434F1-9F96-489A-8927-8CE5EE62FDAD}" sibTransId="{4339DCBD-A3E0-403C-843B-4E1825880DBA}"/>
    <dgm:cxn modelId="{1C7AC8E2-191F-4485-A238-5775A00E6A21}" type="presOf" srcId="{EC05A200-FB72-4DBD-8109-E5028B03BA00}" destId="{06E805BC-917E-4CC6-8966-145C4B0F6607}" srcOrd="0" destOrd="0" presId="urn:microsoft.com/office/officeart/2005/8/layout/cycle4#1"/>
    <dgm:cxn modelId="{0F5A42B2-D965-46ED-BA1C-884609B2F461}" srcId="{08B5939C-B248-4C17-B5CB-1C6DCE174C10}" destId="{E0F0F131-4F1E-4BD8-AFDF-0F8FBD3BEA3D}" srcOrd="2" destOrd="0" parTransId="{728FA0DD-A2DB-4C23-90C8-B769BE5E4C0A}" sibTransId="{2F2AB9B7-62AA-4B8B-8E3A-C573077E99C5}"/>
    <dgm:cxn modelId="{90F7AB0B-B8A5-49FF-BC7C-0EF3B44EE3F7}" type="presOf" srcId="{97267EBA-2329-4C9C-B037-387A113AFC09}" destId="{B5A1419E-151C-48B1-A04C-912D3CF3A8AD}" srcOrd="0" destOrd="2" presId="urn:microsoft.com/office/officeart/2005/8/layout/cycle4#1"/>
    <dgm:cxn modelId="{3EC70AFF-50AE-431A-BBD6-81D0FF002D8B}" srcId="{D42950D8-C6A9-4A58-B59C-0BA4C468521D}" destId="{97267EBA-2329-4C9C-B037-387A113AFC09}" srcOrd="2" destOrd="0" parTransId="{04EB8803-4948-436C-865E-AB82374E060E}" sibTransId="{35306773-3A2E-4455-ABD0-98F7EA5CF67A}"/>
    <dgm:cxn modelId="{F2F490CD-2646-4385-82FE-C461267E6420}" type="presOf" srcId="{63D572DB-2028-4F44-ADCA-9D0EE2EBFC88}" destId="{16139D27-1A37-466B-B4C4-0D6EB3A46C36}" srcOrd="1" destOrd="0" presId="urn:microsoft.com/office/officeart/2005/8/layout/cycle4#1"/>
    <dgm:cxn modelId="{349852E2-FA61-4827-A2D6-B65C937F22D9}" srcId="{D662FB90-12CB-4516-BD44-65C4DECF50CD}" destId="{D42950D8-C6A9-4A58-B59C-0BA4C468521D}" srcOrd="3" destOrd="0" parTransId="{F91B69FD-1553-4D7E-82D6-3166466D5A61}" sibTransId="{B091B4A9-511E-4665-A528-28BC821C9D47}"/>
    <dgm:cxn modelId="{A875895E-35CB-4EC1-8A98-FA14D4C726C6}" srcId="{102C8D9A-3D27-4085-8D95-034DD3BB147E}" destId="{EC05A200-FB72-4DBD-8109-E5028B03BA00}" srcOrd="0" destOrd="0" parTransId="{9FE26450-BCE9-43CB-8DB8-BEA49D68C81D}" sibTransId="{04D9E745-0717-4D55-AAED-654592804DD3}"/>
    <dgm:cxn modelId="{1ADB94FF-81B3-4737-99E7-88A515720350}" srcId="{D662FB90-12CB-4516-BD44-65C4DECF50CD}" destId="{102C8D9A-3D27-4085-8D95-034DD3BB147E}" srcOrd="2" destOrd="0" parTransId="{9E16A66B-3E52-473C-8B68-2CAA623ADFA9}" sibTransId="{148E10AD-CBAE-4C05-8B6A-906DDDF7C6C4}"/>
    <dgm:cxn modelId="{B228959E-C3AD-4811-9B1A-EBD3291EB699}" srcId="{D662FB90-12CB-4516-BD44-65C4DECF50CD}" destId="{F96F93F4-3D9A-4BDA-A6F5-20E61B0341F2}" srcOrd="4" destOrd="0" parTransId="{303C2C38-3CA2-433E-A389-1277B2838989}" sibTransId="{11EB1FDE-5915-44C9-8B9C-F81F766D91CB}"/>
    <dgm:cxn modelId="{5E10262A-7CD7-4BF0-90FB-374B883A5B8B}" srcId="{F96F93F4-3D9A-4BDA-A6F5-20E61B0341F2}" destId="{ACBFA1D9-E4DB-4F31-8E29-37C478F99ABD}" srcOrd="3" destOrd="0" parTransId="{0796A192-B499-4F88-BF8E-43D259DAC51E}" sibTransId="{66942167-E12A-40E2-9A59-7EFA4CAC7064}"/>
    <dgm:cxn modelId="{F1EAB4F4-9D17-4C8B-B3EC-3A5A78D06995}" type="presOf" srcId="{D42950D8-C6A9-4A58-B59C-0BA4C468521D}" destId="{C4A09DD3-97A2-4AA8-BE2C-554D4D5CD42B}" srcOrd="0" destOrd="0" presId="urn:microsoft.com/office/officeart/2005/8/layout/cycle4#1"/>
    <dgm:cxn modelId="{B661F03D-3D7F-4420-B2F9-7D83B896650D}" type="presOf" srcId="{97267EBA-2329-4C9C-B037-387A113AFC09}" destId="{16139D27-1A37-466B-B4C4-0D6EB3A46C36}" srcOrd="1" destOrd="2" presId="urn:microsoft.com/office/officeart/2005/8/layout/cycle4#1"/>
    <dgm:cxn modelId="{59C3B5FD-49FD-447D-8CB0-89461B7FD06D}" type="presOf" srcId="{50E86D1B-3540-45AD-A40C-2BACFE860DD8}" destId="{73F01200-A68F-40A6-A335-AECB16D9E605}" srcOrd="1" destOrd="2" presId="urn:microsoft.com/office/officeart/2005/8/layout/cycle4#1"/>
    <dgm:cxn modelId="{D4A28331-DB19-4E46-AF6E-BBF594DD179E}" srcId="{0BA8ED69-6E0A-4EFB-ACF3-2870D12547AD}" destId="{811069D4-208E-4906-AAA6-39708E1B04D2}" srcOrd="2" destOrd="0" parTransId="{D40D68C0-18B2-4BF9-9CD7-D0B8DB897087}" sibTransId="{C72B6C1A-5817-457C-AD73-DD349B8C6234}"/>
    <dgm:cxn modelId="{47E77596-9136-46DE-8B5B-6E7E7FB75564}" type="presOf" srcId="{37C2DBE4-116F-40ED-9E8C-D93A680B08F1}" destId="{86BBFFEE-10EA-44CE-8B9B-D21DB0A51953}" srcOrd="1" destOrd="0" presId="urn:microsoft.com/office/officeart/2005/8/layout/cycle4#1"/>
    <dgm:cxn modelId="{4C0794DB-3F71-4A6D-9FF4-2A0F537FB7BD}" type="presOf" srcId="{E0F0F131-4F1E-4BD8-AFDF-0F8FBD3BEA3D}" destId="{86BBFFEE-10EA-44CE-8B9B-D21DB0A51953}" srcOrd="1" destOrd="2" presId="urn:microsoft.com/office/officeart/2005/8/layout/cycle4#1"/>
    <dgm:cxn modelId="{B17139B8-D0F8-45E4-B1CC-788CE64B2D9D}" type="presOf" srcId="{811069D4-208E-4906-AAA6-39708E1B04D2}" destId="{9A6F7566-118A-4558-BAF2-64F353F34EAC}" srcOrd="0" destOrd="2" presId="urn:microsoft.com/office/officeart/2005/8/layout/cycle4#1"/>
    <dgm:cxn modelId="{EA1FECC8-8D1B-43C4-B23F-33E367FAD645}" type="presOf" srcId="{D6D6805A-BC17-4C2B-BCCB-7596CF227B67}" destId="{9A6F7566-118A-4558-BAF2-64F353F34EAC}" srcOrd="0" destOrd="0" presId="urn:microsoft.com/office/officeart/2005/8/layout/cycle4#1"/>
    <dgm:cxn modelId="{077CC44E-954D-49DD-98AD-B165C3FB9D53}" type="presOf" srcId="{D6D6805A-BC17-4C2B-BCCB-7596CF227B67}" destId="{C9DA0226-94CC-4E9F-AAA8-519903E0B222}" srcOrd="1" destOrd="0" presId="urn:microsoft.com/office/officeart/2005/8/layout/cycle4#1"/>
    <dgm:cxn modelId="{8BE2CE6A-654D-4A32-941B-09AA11E2B8DE}" srcId="{D42950D8-C6A9-4A58-B59C-0BA4C468521D}" destId="{63D572DB-2028-4F44-ADCA-9D0EE2EBFC88}" srcOrd="0" destOrd="0" parTransId="{D43B8CDD-DD01-40C8-B582-7EDB7D011B72}" sibTransId="{858C8015-6376-4FE2-9FC8-169CCF04680E}"/>
    <dgm:cxn modelId="{28946C75-7019-490E-9C72-28BD1968BF8D}" type="presOf" srcId="{0BA8ED69-6E0A-4EFB-ACF3-2870D12547AD}" destId="{8421CAA2-FFFF-4B80-9ADA-473A72F767E8}" srcOrd="0" destOrd="0" presId="urn:microsoft.com/office/officeart/2005/8/layout/cycle4#1"/>
    <dgm:cxn modelId="{8C2733FE-BBCF-451E-9958-02630AA7FD0A}" srcId="{08B5939C-B248-4C17-B5CB-1C6DCE174C10}" destId="{37C2DBE4-116F-40ED-9E8C-D93A680B08F1}" srcOrd="0" destOrd="0" parTransId="{21371C22-ED2C-49B4-A780-192046DA0D99}" sibTransId="{100D8C00-A149-4E3D-A60A-C33C8681C10B}"/>
    <dgm:cxn modelId="{9D6FBE5A-3C3E-4DAC-86DA-E224C3B0C326}" type="presOf" srcId="{C1408CC8-7C61-443D-8742-D9925E2D5E6E}" destId="{9A6F7566-118A-4558-BAF2-64F353F34EAC}" srcOrd="0" destOrd="1" presId="urn:microsoft.com/office/officeart/2005/8/layout/cycle4#1"/>
    <dgm:cxn modelId="{93A0F894-4EB9-4E94-92D8-9344A92A1DEF}" type="presOf" srcId="{21EF608E-7BDE-450F-9327-0030FE1912C9}" destId="{06E805BC-917E-4CC6-8966-145C4B0F6607}" srcOrd="0" destOrd="3" presId="urn:microsoft.com/office/officeart/2005/8/layout/cycle4#1"/>
    <dgm:cxn modelId="{534E2BD9-9582-4E69-A1E6-044A34364E5A}" type="presOf" srcId="{EC05A200-FB72-4DBD-8109-E5028B03BA00}" destId="{73F01200-A68F-40A6-A335-AECB16D9E605}" srcOrd="1" destOrd="0" presId="urn:microsoft.com/office/officeart/2005/8/layout/cycle4#1"/>
    <dgm:cxn modelId="{B201646D-50A4-4AE5-98C3-364EDF5EEAFA}" type="presOf" srcId="{F3088B59-19F4-4889-93AD-D7DB96A3192B}" destId="{5CAC6956-14BF-4137-97BC-893071605F1B}" srcOrd="0" destOrd="1" presId="urn:microsoft.com/office/officeart/2005/8/layout/cycle4#1"/>
    <dgm:cxn modelId="{44200963-8A9C-4C43-B3A3-6A2EC20957AE}" srcId="{D662FB90-12CB-4516-BD44-65C4DECF50CD}" destId="{08B5939C-B248-4C17-B5CB-1C6DCE174C10}" srcOrd="1" destOrd="0" parTransId="{D88B3D2E-63AE-4712-846A-493C676D2B54}" sibTransId="{A2C287D6-B67E-4C6A-B396-3D0C02F5115F}"/>
    <dgm:cxn modelId="{EE5CC5DE-9C04-4640-8C4D-13C7510C112D}" type="presOf" srcId="{C1408CC8-7C61-443D-8742-D9925E2D5E6E}" destId="{C9DA0226-94CC-4E9F-AAA8-519903E0B222}" srcOrd="1" destOrd="1" presId="urn:microsoft.com/office/officeart/2005/8/layout/cycle4#1"/>
    <dgm:cxn modelId="{03FBE420-70DC-40BE-94B2-D05C016B89C6}" type="presParOf" srcId="{A1163A70-3840-4054-BA35-3110B4E6951D}" destId="{E84D6A09-78C4-4C1D-B17E-2B5C233FD93A}" srcOrd="0" destOrd="0" presId="urn:microsoft.com/office/officeart/2005/8/layout/cycle4#1"/>
    <dgm:cxn modelId="{96F48871-5E53-4878-BC53-2869850B674A}" type="presParOf" srcId="{E84D6A09-78C4-4C1D-B17E-2B5C233FD93A}" destId="{8FF5F019-646E-407E-A68A-C239291A5AB6}" srcOrd="0" destOrd="0" presId="urn:microsoft.com/office/officeart/2005/8/layout/cycle4#1"/>
    <dgm:cxn modelId="{9A8102E6-370B-4633-AC13-337B155031E7}" type="presParOf" srcId="{8FF5F019-646E-407E-A68A-C239291A5AB6}" destId="{9A6F7566-118A-4558-BAF2-64F353F34EAC}" srcOrd="0" destOrd="0" presId="urn:microsoft.com/office/officeart/2005/8/layout/cycle4#1"/>
    <dgm:cxn modelId="{C0C4F218-E955-4798-8247-9C65434B45FF}" type="presParOf" srcId="{8FF5F019-646E-407E-A68A-C239291A5AB6}" destId="{C9DA0226-94CC-4E9F-AAA8-519903E0B222}" srcOrd="1" destOrd="0" presId="urn:microsoft.com/office/officeart/2005/8/layout/cycle4#1"/>
    <dgm:cxn modelId="{B42F82A1-32D8-4AA8-9073-0FE20F7B520B}" type="presParOf" srcId="{E84D6A09-78C4-4C1D-B17E-2B5C233FD93A}" destId="{5A5556D8-E6A4-4EC1-9307-789B4C82F8DD}" srcOrd="1" destOrd="0" presId="urn:microsoft.com/office/officeart/2005/8/layout/cycle4#1"/>
    <dgm:cxn modelId="{915581E1-17D9-4763-91D6-64B15E81AFCF}" type="presParOf" srcId="{5A5556D8-E6A4-4EC1-9307-789B4C82F8DD}" destId="{5CAC6956-14BF-4137-97BC-893071605F1B}" srcOrd="0" destOrd="0" presId="urn:microsoft.com/office/officeart/2005/8/layout/cycle4#1"/>
    <dgm:cxn modelId="{339A14CD-6680-46FA-88EF-2E7B44E09D83}" type="presParOf" srcId="{5A5556D8-E6A4-4EC1-9307-789B4C82F8DD}" destId="{86BBFFEE-10EA-44CE-8B9B-D21DB0A51953}" srcOrd="1" destOrd="0" presId="urn:microsoft.com/office/officeart/2005/8/layout/cycle4#1"/>
    <dgm:cxn modelId="{0339EFCA-B0E7-40CC-85AB-9656118F86A6}" type="presParOf" srcId="{E84D6A09-78C4-4C1D-B17E-2B5C233FD93A}" destId="{C6F3BD63-BE30-464C-A003-A8422D1720CE}" srcOrd="2" destOrd="0" presId="urn:microsoft.com/office/officeart/2005/8/layout/cycle4#1"/>
    <dgm:cxn modelId="{BFF7298C-9CCB-4644-939D-C4C74EC65FC1}" type="presParOf" srcId="{C6F3BD63-BE30-464C-A003-A8422D1720CE}" destId="{06E805BC-917E-4CC6-8966-145C4B0F6607}" srcOrd="0" destOrd="0" presId="urn:microsoft.com/office/officeart/2005/8/layout/cycle4#1"/>
    <dgm:cxn modelId="{B25CBBF0-0AD5-45F3-9EB1-5AFA96A9D64C}" type="presParOf" srcId="{C6F3BD63-BE30-464C-A003-A8422D1720CE}" destId="{73F01200-A68F-40A6-A335-AECB16D9E605}" srcOrd="1" destOrd="0" presId="urn:microsoft.com/office/officeart/2005/8/layout/cycle4#1"/>
    <dgm:cxn modelId="{52B01468-55CC-407A-9BB6-6B684AE56213}" type="presParOf" srcId="{E84D6A09-78C4-4C1D-B17E-2B5C233FD93A}" destId="{4E575F4D-58A5-41EC-83A9-EE94A520362F}" srcOrd="3" destOrd="0" presId="urn:microsoft.com/office/officeart/2005/8/layout/cycle4#1"/>
    <dgm:cxn modelId="{54D6459F-1183-4D6B-8BC0-47C062A2AB15}" type="presParOf" srcId="{4E575F4D-58A5-41EC-83A9-EE94A520362F}" destId="{B5A1419E-151C-48B1-A04C-912D3CF3A8AD}" srcOrd="0" destOrd="0" presId="urn:microsoft.com/office/officeart/2005/8/layout/cycle4#1"/>
    <dgm:cxn modelId="{4B53E73B-27C3-4280-A75E-4830D4102817}" type="presParOf" srcId="{4E575F4D-58A5-41EC-83A9-EE94A520362F}" destId="{16139D27-1A37-466B-B4C4-0D6EB3A46C36}" srcOrd="1" destOrd="0" presId="urn:microsoft.com/office/officeart/2005/8/layout/cycle4#1"/>
    <dgm:cxn modelId="{691A5117-F5D2-416F-9116-316481E6E4C5}" type="presParOf" srcId="{E84D6A09-78C4-4C1D-B17E-2B5C233FD93A}" destId="{EEBFC253-2922-4C00-839D-5E3B178B0A26}" srcOrd="4" destOrd="0" presId="urn:microsoft.com/office/officeart/2005/8/layout/cycle4#1"/>
    <dgm:cxn modelId="{FFDBCE12-A63A-4EC4-9ACE-D558CEE90E38}" type="presParOf" srcId="{A1163A70-3840-4054-BA35-3110B4E6951D}" destId="{595C80AA-739A-4C1A-B0E4-CEA8822A987E}" srcOrd="1" destOrd="0" presId="urn:microsoft.com/office/officeart/2005/8/layout/cycle4#1"/>
    <dgm:cxn modelId="{D760350A-5F5F-4500-B8E3-447F4BAE2647}" type="presParOf" srcId="{595C80AA-739A-4C1A-B0E4-CEA8822A987E}" destId="{8421CAA2-FFFF-4B80-9ADA-473A72F767E8}" srcOrd="0" destOrd="0" presId="urn:microsoft.com/office/officeart/2005/8/layout/cycle4#1"/>
    <dgm:cxn modelId="{06FE2897-68BC-4F5D-83FD-8B841BFB429C}" type="presParOf" srcId="{595C80AA-739A-4C1A-B0E4-CEA8822A987E}" destId="{0167F265-E401-459A-B62C-C7C711EE4918}" srcOrd="1" destOrd="0" presId="urn:microsoft.com/office/officeart/2005/8/layout/cycle4#1"/>
    <dgm:cxn modelId="{22D4C02D-6B22-47CD-83D8-C2CD499C1E1A}" type="presParOf" srcId="{595C80AA-739A-4C1A-B0E4-CEA8822A987E}" destId="{6838B190-2BE2-4A82-9A35-6109D4FFE936}" srcOrd="2" destOrd="0" presId="urn:microsoft.com/office/officeart/2005/8/layout/cycle4#1"/>
    <dgm:cxn modelId="{28FA9C41-DDAB-4620-9D81-20341EAA190C}" type="presParOf" srcId="{595C80AA-739A-4C1A-B0E4-CEA8822A987E}" destId="{C4A09DD3-97A2-4AA8-BE2C-554D4D5CD42B}" srcOrd="3" destOrd="0" presId="urn:microsoft.com/office/officeart/2005/8/layout/cycle4#1"/>
    <dgm:cxn modelId="{964C7D00-ED79-49DB-954F-8FC925C26102}" type="presParOf" srcId="{595C80AA-739A-4C1A-B0E4-CEA8822A987E}" destId="{262645C2-BA03-42BB-A4ED-4AFC2BC4D697}" srcOrd="4" destOrd="0" presId="urn:microsoft.com/office/officeart/2005/8/layout/cycle4#1"/>
    <dgm:cxn modelId="{B17726EC-CE80-4C21-BE40-A4E29FE6E49D}" type="presParOf" srcId="{A1163A70-3840-4054-BA35-3110B4E6951D}" destId="{70F4165A-D418-4559-96F0-BEE8C6587341}" srcOrd="2" destOrd="0" presId="urn:microsoft.com/office/officeart/2005/8/layout/cycle4#1"/>
    <dgm:cxn modelId="{3984C8A3-CC3B-4D72-909B-EF658156C6F7}" type="presParOf" srcId="{A1163A70-3840-4054-BA35-3110B4E6951D}" destId="{9AD4F6FD-E67F-44BC-962B-42C1B97778F4}"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CF112-D3B4-4B34-A190-1E187584741A}">
      <dsp:nvSpPr>
        <dsp:cNvPr id="0" name=""/>
        <dsp:cNvSpPr/>
      </dsp:nvSpPr>
      <dsp:spPr>
        <a:xfrm>
          <a:off x="0" y="273403"/>
          <a:ext cx="8712968" cy="2473513"/>
        </a:xfrm>
        <a:prstGeom prst="roundRect">
          <a:avLst>
            <a:gd name="adj" fmla="val 10000"/>
          </a:avLst>
        </a:prstGeom>
        <a:solidFill>
          <a:schemeClr val="lt1"/>
        </a:solidFill>
        <a:ln w="25400" cap="flat" cmpd="sng" algn="ctr">
          <a:solidFill>
            <a:srgbClr val="3EA43E"/>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36DAA5AA-A1E7-4B1C-A903-CB1B082990D4}">
      <dsp:nvSpPr>
        <dsp:cNvPr id="0" name=""/>
        <dsp:cNvSpPr/>
      </dsp:nvSpPr>
      <dsp:spPr>
        <a:xfrm>
          <a:off x="261389" y="388538"/>
          <a:ext cx="8190189" cy="2116973"/>
        </a:xfrm>
        <a:prstGeom prst="roundRect">
          <a:avLst>
            <a:gd name="adj" fmla="val 10000"/>
          </a:avLst>
        </a:prstGeom>
        <a:blipFill dpi="0" rotWithShape="1">
          <a:blip xmlns:r="http://schemas.openxmlformats.org/officeDocument/2006/relationships" r:embed="rId1">
            <a:extLst/>
          </a:blip>
          <a:srcRect/>
          <a:stretch>
            <a:fillRect l="554" t="-53117" r="-554" b="-92883"/>
          </a:stretch>
        </a:blipFill>
        <a:ln>
          <a:noFill/>
        </a:ln>
        <a:effectLst>
          <a:outerShdw blurRad="63500" dist="25400" dir="5400000" rotWithShape="0">
            <a:srgbClr val="000000">
              <a:alpha val="43137"/>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3B451A8-6EB5-43CC-B3DD-AFEA67D5A05B}">
      <dsp:nvSpPr>
        <dsp:cNvPr id="0" name=""/>
        <dsp:cNvSpPr/>
      </dsp:nvSpPr>
      <dsp:spPr>
        <a:xfrm rot="10800000">
          <a:off x="259669" y="2501024"/>
          <a:ext cx="8168240" cy="2625613"/>
        </a:xfrm>
        <a:prstGeom prst="round2SameRect">
          <a:avLst>
            <a:gd name="adj1" fmla="val 10500"/>
            <a:gd name="adj2" fmla="val 0"/>
          </a:avLst>
        </a:prstGeom>
        <a:solidFill>
          <a:schemeClr val="lt1"/>
        </a:solidFill>
        <a:ln w="25400" cap="flat" cmpd="sng" algn="ctr">
          <a:solidFill>
            <a:srgbClr val="3EA43E"/>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70688" tIns="170688" rIns="170688" bIns="170688" numCol="1" spcCol="1270" anchor="t" anchorCtr="0">
          <a:noAutofit/>
        </a:bodyPr>
        <a:lstStyle/>
        <a:p>
          <a:pPr lvl="0" algn="just" defTabSz="1066800">
            <a:lnSpc>
              <a:spcPct val="90000"/>
            </a:lnSpc>
            <a:spcBef>
              <a:spcPct val="0"/>
            </a:spcBef>
            <a:spcAft>
              <a:spcPct val="35000"/>
            </a:spcAft>
          </a:pPr>
          <a:r>
            <a:rPr lang="es-ES" sz="2400" b="1" kern="1200" dirty="0" smtClean="0"/>
            <a:t>Es un modelo integral, con intervención pedagógica, promovido por el gobierno municipal a través de la Secretaría de Educación, para prevenir, participativa e interinstitucionalmente, el consumo de sustancias psicoactivas, el delito y la violencia, a través de acciones que promuevan la legalidad, la convivencia pacífica, el respeto a la vida y a los derechos humanos.</a:t>
          </a:r>
          <a:endParaRPr lang="es-ES" sz="2400" b="1" kern="1200" dirty="0"/>
        </a:p>
      </dsp:txBody>
      <dsp:txXfrm rot="10800000">
        <a:off x="340416" y="2501024"/>
        <a:ext cx="8006746" cy="2544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01DA7-C2CB-49E6-9C0D-1D0A081F583E}">
      <dsp:nvSpPr>
        <dsp:cNvPr id="0" name=""/>
        <dsp:cNvSpPr/>
      </dsp:nvSpPr>
      <dsp:spPr>
        <a:xfrm>
          <a:off x="886716" y="342730"/>
          <a:ext cx="6939534" cy="347502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02870" rIns="34290" bIns="34290" numCol="1" spcCol="1270" anchor="t" anchorCtr="0">
          <a:noAutofit/>
        </a:bodyPr>
        <a:lstStyle/>
        <a:p>
          <a:pPr marL="228600" lvl="1" indent="-228600" algn="just" defTabSz="1200150">
            <a:lnSpc>
              <a:spcPct val="90000"/>
            </a:lnSpc>
            <a:spcBef>
              <a:spcPct val="0"/>
            </a:spcBef>
            <a:spcAft>
              <a:spcPct val="15000"/>
            </a:spcAft>
            <a:buChar char="••"/>
          </a:pPr>
          <a:r>
            <a:rPr lang="es-ES" sz="2700" kern="1200" smtClean="0">
              <a:latin typeface="Arial Narrow" pitchFamily="34" charset="0"/>
            </a:rPr>
            <a:t>Ley 115 de 1994. Ley General de Educación.</a:t>
          </a:r>
          <a:endParaRPr lang="es-CO" sz="2700" kern="1200" dirty="0"/>
        </a:p>
        <a:p>
          <a:pPr marL="228600" lvl="1" indent="-228600" algn="just" defTabSz="1200150">
            <a:lnSpc>
              <a:spcPct val="90000"/>
            </a:lnSpc>
            <a:spcBef>
              <a:spcPct val="0"/>
            </a:spcBef>
            <a:spcAft>
              <a:spcPct val="15000"/>
            </a:spcAft>
            <a:buChar char="••"/>
          </a:pPr>
          <a:r>
            <a:rPr lang="es-ES" sz="2700" kern="1200" dirty="0" smtClean="0">
              <a:latin typeface="Arial Narrow" pitchFamily="34" charset="0"/>
            </a:rPr>
            <a:t>Ley 1098 de 2006. Ley de Infancia y adolescencia.</a:t>
          </a:r>
        </a:p>
        <a:p>
          <a:pPr marL="228600" lvl="1" indent="-228600" algn="just" defTabSz="1200150">
            <a:lnSpc>
              <a:spcPct val="90000"/>
            </a:lnSpc>
            <a:spcBef>
              <a:spcPct val="0"/>
            </a:spcBef>
            <a:spcAft>
              <a:spcPct val="15000"/>
            </a:spcAft>
            <a:buChar char="••"/>
          </a:pPr>
          <a:r>
            <a:rPr lang="es-ES" sz="2700" kern="1200" dirty="0" smtClean="0">
              <a:latin typeface="Arial Narrow" pitchFamily="34" charset="0"/>
            </a:rPr>
            <a:t>Decreto 1097 de 2011: Reglamenta el acuerdo municipal No. 23 de 2010  Por el cual se adopta como política pública el subprograma Cultura de la Legalidad. </a:t>
          </a:r>
        </a:p>
        <a:p>
          <a:pPr marL="228600" lvl="1" indent="-228600" algn="just" defTabSz="1200150">
            <a:lnSpc>
              <a:spcPct val="90000"/>
            </a:lnSpc>
            <a:spcBef>
              <a:spcPct val="0"/>
            </a:spcBef>
            <a:spcAft>
              <a:spcPct val="15000"/>
            </a:spcAft>
            <a:buChar char="••"/>
          </a:pPr>
          <a:r>
            <a:rPr lang="es-ES" sz="2700" kern="1200" smtClean="0">
              <a:latin typeface="Arial Narrow" pitchFamily="34" charset="0"/>
            </a:rPr>
            <a:t>Plan Municipal de Desarrollo 2012-2015 Por una Pereira Mejor.</a:t>
          </a:r>
          <a:endParaRPr lang="es-ES" sz="2700" kern="1200" dirty="0" smtClean="0">
            <a:latin typeface="Arial Narrow" pitchFamily="34" charset="0"/>
          </a:endParaRPr>
        </a:p>
      </dsp:txBody>
      <dsp:txXfrm>
        <a:off x="968140" y="424154"/>
        <a:ext cx="6776686" cy="3393598"/>
      </dsp:txXfrm>
    </dsp:sp>
    <dsp:sp modelId="{1ACDB89C-A40C-4D57-A76F-D5E0F4E3C95B}">
      <dsp:nvSpPr>
        <dsp:cNvPr id="0" name=""/>
        <dsp:cNvSpPr/>
      </dsp:nvSpPr>
      <dsp:spPr>
        <a:xfrm>
          <a:off x="889626" y="3768042"/>
          <a:ext cx="5840204" cy="1494259"/>
        </a:xfrm>
        <a:prstGeom prst="rect">
          <a:avLst/>
        </a:prstGeom>
        <a:solidFill>
          <a:srgbClr val="00B05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0" rIns="74930" bIns="0" numCol="1" spcCol="1270" anchor="ctr" anchorCtr="0">
          <a:noAutofit/>
        </a:bodyPr>
        <a:lstStyle/>
        <a:p>
          <a:pPr lvl="0" algn="l" defTabSz="2622550">
            <a:lnSpc>
              <a:spcPct val="90000"/>
            </a:lnSpc>
            <a:spcBef>
              <a:spcPct val="0"/>
            </a:spcBef>
            <a:spcAft>
              <a:spcPct val="35000"/>
            </a:spcAft>
          </a:pPr>
          <a:r>
            <a:rPr lang="es-CO" sz="5900" b="1" kern="1200" cap="small" baseline="0" dirty="0" smtClean="0"/>
            <a:t>Marco legal</a:t>
          </a:r>
          <a:endParaRPr lang="es-CO" sz="5900" b="1" kern="1200" cap="small" baseline="0" dirty="0"/>
        </a:p>
      </dsp:txBody>
      <dsp:txXfrm>
        <a:off x="889626" y="3768042"/>
        <a:ext cx="4112820" cy="1494259"/>
      </dsp:txXfrm>
    </dsp:sp>
    <dsp:sp modelId="{0A0D807F-5528-40AD-8603-873382EF279F}">
      <dsp:nvSpPr>
        <dsp:cNvPr id="0" name=""/>
        <dsp:cNvSpPr/>
      </dsp:nvSpPr>
      <dsp:spPr>
        <a:xfrm>
          <a:off x="5779888" y="3448572"/>
          <a:ext cx="2141000" cy="21668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56165-9DF7-4C13-8666-94C0B67E10C0}">
      <dsp:nvSpPr>
        <dsp:cNvPr id="0" name=""/>
        <dsp:cNvSpPr/>
      </dsp:nvSpPr>
      <dsp:spPr>
        <a:xfrm>
          <a:off x="334346" y="652855"/>
          <a:ext cx="687115" cy="4354209"/>
        </a:xfrm>
        <a:prstGeom prst="roundRect">
          <a:avLst>
            <a:gd name="adj" fmla="val 10000"/>
          </a:avLst>
        </a:prstGeom>
        <a:solidFill>
          <a:srgbClr val="00B050"/>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17780" tIns="17780" rIns="17780" bIns="17780" numCol="1" spcCol="1270" anchor="ctr" anchorCtr="0">
          <a:noAutofit/>
        </a:bodyPr>
        <a:lstStyle/>
        <a:p>
          <a:pPr lvl="0" algn="ctr" defTabSz="1244600">
            <a:lnSpc>
              <a:spcPct val="90000"/>
            </a:lnSpc>
            <a:spcBef>
              <a:spcPct val="0"/>
            </a:spcBef>
            <a:spcAft>
              <a:spcPct val="35000"/>
            </a:spcAft>
          </a:pPr>
          <a:r>
            <a:rPr lang="es-CO" sz="2800" b="1" kern="1200" smtClean="0">
              <a:solidFill>
                <a:schemeClr val="bg1"/>
              </a:solidFill>
            </a:rPr>
            <a:t>Cultura  de la Legalidad</a:t>
          </a:r>
          <a:endParaRPr lang="es-CO" sz="2800" b="1" kern="1200" dirty="0">
            <a:solidFill>
              <a:schemeClr val="bg1"/>
            </a:solidFill>
          </a:endParaRPr>
        </a:p>
      </dsp:txBody>
      <dsp:txXfrm>
        <a:off x="354471" y="672980"/>
        <a:ext cx="646865" cy="4313959"/>
      </dsp:txXfrm>
    </dsp:sp>
    <dsp:sp modelId="{687F5DEA-6306-4B9B-99D3-B73AB6214901}">
      <dsp:nvSpPr>
        <dsp:cNvPr id="0" name=""/>
        <dsp:cNvSpPr/>
      </dsp:nvSpPr>
      <dsp:spPr>
        <a:xfrm>
          <a:off x="1021461" y="2819116"/>
          <a:ext cx="195092" cy="21687"/>
        </a:xfrm>
        <a:custGeom>
          <a:avLst/>
          <a:gdLst/>
          <a:ahLst/>
          <a:cxnLst/>
          <a:rect l="0" t="0" r="0" b="0"/>
          <a:pathLst>
            <a:path>
              <a:moveTo>
                <a:pt x="0" y="10843"/>
              </a:moveTo>
              <a:lnTo>
                <a:pt x="195092" y="108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1114130" y="2825082"/>
        <a:ext cx="9754" cy="9754"/>
      </dsp:txXfrm>
    </dsp:sp>
    <dsp:sp modelId="{F20A8645-5E1C-4D1C-93BD-C3775D6A45DF}">
      <dsp:nvSpPr>
        <dsp:cNvPr id="0" name=""/>
        <dsp:cNvSpPr/>
      </dsp:nvSpPr>
      <dsp:spPr>
        <a:xfrm>
          <a:off x="1216554" y="2185418"/>
          <a:ext cx="1536597" cy="1289083"/>
        </a:xfrm>
        <a:prstGeom prst="roundRect">
          <a:avLst>
            <a:gd name="adj" fmla="val 10000"/>
          </a:avLst>
        </a:prstGeom>
        <a:solidFill>
          <a:srgbClr val="92D050"/>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cap="small" baseline="0" dirty="0" smtClean="0"/>
            <a:t>PROGRAMA Escolar de Convivencia y Seguridad, PECOS</a:t>
          </a:r>
        </a:p>
      </dsp:txBody>
      <dsp:txXfrm>
        <a:off x="1254310" y="2223174"/>
        <a:ext cx="1461085" cy="1213571"/>
      </dsp:txXfrm>
    </dsp:sp>
    <dsp:sp modelId="{CEB3E9D2-783A-44F0-83F5-C9E621827DCE}">
      <dsp:nvSpPr>
        <dsp:cNvPr id="0" name=""/>
        <dsp:cNvSpPr/>
      </dsp:nvSpPr>
      <dsp:spPr>
        <a:xfrm rot="17027890">
          <a:off x="1823350" y="1633335"/>
          <a:ext cx="2442033" cy="21687"/>
        </a:xfrm>
        <a:custGeom>
          <a:avLst/>
          <a:gdLst/>
          <a:ahLst/>
          <a:cxnLst/>
          <a:rect l="0" t="0" r="0" b="0"/>
          <a:pathLst>
            <a:path>
              <a:moveTo>
                <a:pt x="0" y="10843"/>
              </a:moveTo>
              <a:lnTo>
                <a:pt x="2442033" y="1084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CO" sz="1100" kern="1200"/>
        </a:p>
      </dsp:txBody>
      <dsp:txXfrm>
        <a:off x="2983316" y="1583128"/>
        <a:ext cx="122101" cy="122101"/>
      </dsp:txXfrm>
    </dsp:sp>
    <dsp:sp modelId="{6233B170-856A-4316-8BE6-93AC52940A2B}">
      <dsp:nvSpPr>
        <dsp:cNvPr id="0" name=""/>
        <dsp:cNvSpPr/>
      </dsp:nvSpPr>
      <dsp:spPr>
        <a:xfrm>
          <a:off x="3335582" y="204268"/>
          <a:ext cx="1312164" cy="508260"/>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Componente pedagógico.</a:t>
          </a:r>
        </a:p>
      </dsp:txBody>
      <dsp:txXfrm>
        <a:off x="3350468" y="219154"/>
        <a:ext cx="1282392" cy="478488"/>
      </dsp:txXfrm>
    </dsp:sp>
    <dsp:sp modelId="{C27EDCA5-4583-4CBF-B6FA-2EF3481C0AC3}">
      <dsp:nvSpPr>
        <dsp:cNvPr id="0" name=""/>
        <dsp:cNvSpPr/>
      </dsp:nvSpPr>
      <dsp:spPr>
        <a:xfrm rot="64453">
          <a:off x="4647698" y="452769"/>
          <a:ext cx="556206" cy="21687"/>
        </a:xfrm>
        <a:custGeom>
          <a:avLst/>
          <a:gdLst/>
          <a:ahLst/>
          <a:cxnLst/>
          <a:rect l="0" t="0" r="0" b="0"/>
          <a:pathLst>
            <a:path>
              <a:moveTo>
                <a:pt x="0" y="10843"/>
              </a:moveTo>
              <a:lnTo>
                <a:pt x="556206" y="10843"/>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4911896" y="449707"/>
        <a:ext cx="27810" cy="27810"/>
      </dsp:txXfrm>
    </dsp:sp>
    <dsp:sp modelId="{324FF224-8EFB-45AC-8C8E-1DD4E0C70C28}">
      <dsp:nvSpPr>
        <dsp:cNvPr id="0" name=""/>
        <dsp:cNvSpPr/>
      </dsp:nvSpPr>
      <dsp:spPr>
        <a:xfrm>
          <a:off x="5203855" y="0"/>
          <a:ext cx="3299320" cy="937653"/>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Plan curricular.</a:t>
          </a:r>
        </a:p>
        <a:p>
          <a:pPr lvl="0" algn="ctr" defTabSz="622300">
            <a:lnSpc>
              <a:spcPct val="90000"/>
            </a:lnSpc>
            <a:spcBef>
              <a:spcPct val="0"/>
            </a:spcBef>
            <a:spcAft>
              <a:spcPct val="35000"/>
            </a:spcAft>
          </a:pPr>
          <a:r>
            <a:rPr lang="es-CO" sz="1400" b="1" kern="1200" dirty="0" smtClean="0"/>
            <a:t>Formación a docentes..</a:t>
          </a:r>
        </a:p>
        <a:p>
          <a:pPr lvl="0" algn="ctr" defTabSz="622300">
            <a:lnSpc>
              <a:spcPct val="90000"/>
            </a:lnSpc>
            <a:spcBef>
              <a:spcPct val="0"/>
            </a:spcBef>
            <a:spcAft>
              <a:spcPct val="35000"/>
            </a:spcAft>
          </a:pPr>
          <a:r>
            <a:rPr lang="en-US" sz="1400" b="1" kern="1200" dirty="0" smtClean="0"/>
            <a:t>Participación de las Familias en la Gestión de los Establecimientos  Educativos</a:t>
          </a:r>
          <a:endParaRPr lang="es-CO" sz="1400" b="1" kern="1200" dirty="0" smtClean="0"/>
        </a:p>
      </dsp:txBody>
      <dsp:txXfrm>
        <a:off x="5231318" y="27463"/>
        <a:ext cx="3244394" cy="882727"/>
      </dsp:txXfrm>
    </dsp:sp>
    <dsp:sp modelId="{FE54F17A-CD98-408F-A3DD-BB58AB974851}">
      <dsp:nvSpPr>
        <dsp:cNvPr id="0" name=""/>
        <dsp:cNvSpPr/>
      </dsp:nvSpPr>
      <dsp:spPr>
        <a:xfrm rot="18274094">
          <a:off x="2531110" y="2396474"/>
          <a:ext cx="1026513" cy="21687"/>
        </a:xfrm>
        <a:custGeom>
          <a:avLst/>
          <a:gdLst/>
          <a:ahLst/>
          <a:cxnLst/>
          <a:rect l="0" t="0" r="0" b="0"/>
          <a:pathLst>
            <a:path>
              <a:moveTo>
                <a:pt x="0" y="10843"/>
              </a:moveTo>
              <a:lnTo>
                <a:pt x="1026513" y="1084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3018704" y="2381655"/>
        <a:ext cx="51325" cy="51325"/>
      </dsp:txXfrm>
    </dsp:sp>
    <dsp:sp modelId="{46C70FFE-58C7-44B6-9534-78AE6630A25F}">
      <dsp:nvSpPr>
        <dsp:cNvPr id="0" name=""/>
        <dsp:cNvSpPr/>
      </dsp:nvSpPr>
      <dsp:spPr>
        <a:xfrm>
          <a:off x="3335582" y="1656635"/>
          <a:ext cx="1312164" cy="656082"/>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Componente de Alianzas  Estratégicas</a:t>
          </a:r>
          <a:endParaRPr lang="es-CO" sz="1200" b="1" kern="1200" dirty="0"/>
        </a:p>
      </dsp:txBody>
      <dsp:txXfrm>
        <a:off x="3354798" y="1675851"/>
        <a:ext cx="1273732" cy="617650"/>
      </dsp:txXfrm>
    </dsp:sp>
    <dsp:sp modelId="{3B5B8A55-5C86-4E1C-AC8E-30F09EEB0B57}">
      <dsp:nvSpPr>
        <dsp:cNvPr id="0" name=""/>
        <dsp:cNvSpPr/>
      </dsp:nvSpPr>
      <dsp:spPr>
        <a:xfrm rot="21180598">
          <a:off x="4645944" y="1944322"/>
          <a:ext cx="484985" cy="21687"/>
        </a:xfrm>
        <a:custGeom>
          <a:avLst/>
          <a:gdLst/>
          <a:ahLst/>
          <a:cxnLst/>
          <a:rect l="0" t="0" r="0" b="0"/>
          <a:pathLst>
            <a:path>
              <a:moveTo>
                <a:pt x="0" y="10843"/>
              </a:moveTo>
              <a:lnTo>
                <a:pt x="484985" y="10843"/>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876313" y="1943041"/>
        <a:ext cx="24249" cy="24249"/>
      </dsp:txXfrm>
    </dsp:sp>
    <dsp:sp modelId="{3B10B5A9-5DD0-4AA9-9755-42729C0CC519}">
      <dsp:nvSpPr>
        <dsp:cNvPr id="0" name=""/>
        <dsp:cNvSpPr/>
      </dsp:nvSpPr>
      <dsp:spPr>
        <a:xfrm>
          <a:off x="5129128" y="1030014"/>
          <a:ext cx="2657330" cy="1791282"/>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CO" sz="1400" b="1" kern="1200" dirty="0" smtClean="0"/>
        </a:p>
        <a:p>
          <a:pPr lvl="0" algn="ctr" defTabSz="622300">
            <a:lnSpc>
              <a:spcPct val="90000"/>
            </a:lnSpc>
            <a:spcBef>
              <a:spcPct val="0"/>
            </a:spcBef>
            <a:spcAft>
              <a:spcPct val="35000"/>
            </a:spcAft>
          </a:pPr>
          <a:endParaRPr lang="es-CO" sz="1400" b="1" kern="1200" dirty="0" smtClean="0"/>
        </a:p>
        <a:p>
          <a:pPr lvl="0" algn="ctr" defTabSz="622300">
            <a:lnSpc>
              <a:spcPct val="90000"/>
            </a:lnSpc>
            <a:spcBef>
              <a:spcPct val="0"/>
            </a:spcBef>
            <a:spcAft>
              <a:spcPct val="35000"/>
            </a:spcAft>
          </a:pPr>
          <a:r>
            <a:rPr lang="es-CO" sz="1400" b="1" kern="1200" dirty="0" smtClean="0"/>
            <a:t>Policía Metropolitana.</a:t>
          </a:r>
        </a:p>
        <a:p>
          <a:pPr lvl="0" algn="ctr" defTabSz="622300">
            <a:lnSpc>
              <a:spcPct val="90000"/>
            </a:lnSpc>
            <a:spcBef>
              <a:spcPct val="0"/>
            </a:spcBef>
            <a:spcAft>
              <a:spcPct val="35000"/>
            </a:spcAft>
          </a:pPr>
          <a:r>
            <a:rPr lang="es-CO" sz="1400" b="1" kern="1200" dirty="0" smtClean="0"/>
            <a:t>Instituto Municipal de Tránsito.</a:t>
          </a:r>
        </a:p>
        <a:p>
          <a:pPr lvl="0" algn="ctr" defTabSz="622300">
            <a:lnSpc>
              <a:spcPct val="90000"/>
            </a:lnSpc>
            <a:spcBef>
              <a:spcPct val="0"/>
            </a:spcBef>
            <a:spcAft>
              <a:spcPct val="35000"/>
            </a:spcAft>
          </a:pPr>
          <a:r>
            <a:rPr lang="es-CO" sz="1400" b="1" kern="1200" dirty="0" smtClean="0"/>
            <a:t>Comisarias  de Familia.</a:t>
          </a:r>
        </a:p>
        <a:p>
          <a:pPr lvl="0" algn="ctr" defTabSz="622300">
            <a:lnSpc>
              <a:spcPct val="90000"/>
            </a:lnSpc>
            <a:spcBef>
              <a:spcPct val="0"/>
            </a:spcBef>
            <a:spcAft>
              <a:spcPct val="35000"/>
            </a:spcAft>
          </a:pPr>
          <a:r>
            <a:rPr lang="es-CO" sz="1400" b="1" kern="1200" dirty="0" smtClean="0"/>
            <a:t>Universidades.</a:t>
          </a:r>
        </a:p>
        <a:p>
          <a:pPr lvl="0" algn="ctr" defTabSz="622300">
            <a:lnSpc>
              <a:spcPct val="90000"/>
            </a:lnSpc>
            <a:spcBef>
              <a:spcPct val="0"/>
            </a:spcBef>
            <a:spcAft>
              <a:spcPct val="35000"/>
            </a:spcAft>
          </a:pPr>
          <a:r>
            <a:rPr lang="es-CO" sz="1400" b="1" kern="1200" dirty="0" smtClean="0"/>
            <a:t>Fundación Alberto Merani.</a:t>
          </a:r>
        </a:p>
        <a:p>
          <a:pPr lvl="0" algn="ctr" defTabSz="622300">
            <a:lnSpc>
              <a:spcPct val="90000"/>
            </a:lnSpc>
            <a:spcBef>
              <a:spcPct val="0"/>
            </a:spcBef>
            <a:spcAft>
              <a:spcPct val="35000"/>
            </a:spcAft>
          </a:pPr>
          <a:r>
            <a:rPr lang="es-CO" sz="1400" b="1" kern="1200" dirty="0" smtClean="0"/>
            <a:t>Ministerio de Educación.</a:t>
          </a:r>
        </a:p>
        <a:p>
          <a:pPr lvl="0" algn="l" defTabSz="622300">
            <a:lnSpc>
              <a:spcPct val="90000"/>
            </a:lnSpc>
            <a:spcBef>
              <a:spcPct val="0"/>
            </a:spcBef>
            <a:spcAft>
              <a:spcPct val="35000"/>
            </a:spcAft>
          </a:pPr>
          <a:endParaRPr lang="es-CO" sz="1400" b="1" kern="1200" dirty="0" smtClean="0"/>
        </a:p>
        <a:p>
          <a:pPr lvl="0" algn="l" defTabSz="622300">
            <a:lnSpc>
              <a:spcPct val="90000"/>
            </a:lnSpc>
            <a:spcBef>
              <a:spcPct val="0"/>
            </a:spcBef>
            <a:spcAft>
              <a:spcPct val="35000"/>
            </a:spcAft>
          </a:pPr>
          <a:endParaRPr lang="es-CO" sz="1400" b="1" kern="1200" dirty="0"/>
        </a:p>
      </dsp:txBody>
      <dsp:txXfrm>
        <a:off x="5181593" y="1082479"/>
        <a:ext cx="2552400" cy="1686352"/>
      </dsp:txXfrm>
    </dsp:sp>
    <dsp:sp modelId="{A027D4E9-21FC-4F2F-89F1-5B29E1D83A4A}">
      <dsp:nvSpPr>
        <dsp:cNvPr id="0" name=""/>
        <dsp:cNvSpPr/>
      </dsp:nvSpPr>
      <dsp:spPr>
        <a:xfrm rot="2580653">
          <a:off x="2632376" y="3125638"/>
          <a:ext cx="898709" cy="21687"/>
        </a:xfrm>
        <a:custGeom>
          <a:avLst/>
          <a:gdLst/>
          <a:ahLst/>
          <a:cxnLst/>
          <a:rect l="0" t="0" r="0" b="0"/>
          <a:pathLst>
            <a:path>
              <a:moveTo>
                <a:pt x="0" y="10843"/>
              </a:moveTo>
              <a:lnTo>
                <a:pt x="898709" y="1084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CO" sz="1100" kern="1200"/>
        </a:p>
      </dsp:txBody>
      <dsp:txXfrm>
        <a:off x="3059263" y="3114014"/>
        <a:ext cx="44935" cy="44935"/>
      </dsp:txXfrm>
    </dsp:sp>
    <dsp:sp modelId="{884C9E7F-ECD3-4BD0-8CE9-6C1E28F466ED}">
      <dsp:nvSpPr>
        <dsp:cNvPr id="0" name=""/>
        <dsp:cNvSpPr/>
      </dsp:nvSpPr>
      <dsp:spPr>
        <a:xfrm>
          <a:off x="3410310" y="3114962"/>
          <a:ext cx="1312164" cy="656082"/>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Componente de Atención</a:t>
          </a:r>
          <a:endParaRPr lang="es-CO" sz="1400" b="1" kern="1200" dirty="0"/>
        </a:p>
      </dsp:txBody>
      <dsp:txXfrm>
        <a:off x="3429526" y="3134178"/>
        <a:ext cx="1273732" cy="617650"/>
      </dsp:txXfrm>
    </dsp:sp>
    <dsp:sp modelId="{8998FFE6-44DA-4EE8-8B48-18B3D1ED803F}">
      <dsp:nvSpPr>
        <dsp:cNvPr id="0" name=""/>
        <dsp:cNvSpPr/>
      </dsp:nvSpPr>
      <dsp:spPr>
        <a:xfrm>
          <a:off x="4722475" y="3432159"/>
          <a:ext cx="406653" cy="21687"/>
        </a:xfrm>
        <a:custGeom>
          <a:avLst/>
          <a:gdLst/>
          <a:ahLst/>
          <a:cxnLst/>
          <a:rect l="0" t="0" r="0" b="0"/>
          <a:pathLst>
            <a:path>
              <a:moveTo>
                <a:pt x="0" y="10843"/>
              </a:moveTo>
              <a:lnTo>
                <a:pt x="406653" y="10843"/>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4915635" y="3432837"/>
        <a:ext cx="20332" cy="20332"/>
      </dsp:txXfrm>
    </dsp:sp>
    <dsp:sp modelId="{72093814-ADE2-4215-B947-A7B25D4DB09D}">
      <dsp:nvSpPr>
        <dsp:cNvPr id="0" name=""/>
        <dsp:cNvSpPr/>
      </dsp:nvSpPr>
      <dsp:spPr>
        <a:xfrm>
          <a:off x="5129128" y="3114962"/>
          <a:ext cx="1312164" cy="656082"/>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UAI: profesionales especializados</a:t>
          </a:r>
          <a:endParaRPr lang="es-CO" sz="1400" b="1" kern="1200" dirty="0"/>
        </a:p>
      </dsp:txBody>
      <dsp:txXfrm>
        <a:off x="5148344" y="3134178"/>
        <a:ext cx="1273732" cy="617650"/>
      </dsp:txXfrm>
    </dsp:sp>
    <dsp:sp modelId="{73B24EF7-BBB9-4599-9C69-C3ABBE6C90AB}">
      <dsp:nvSpPr>
        <dsp:cNvPr id="0" name=""/>
        <dsp:cNvSpPr/>
      </dsp:nvSpPr>
      <dsp:spPr>
        <a:xfrm rot="21489358">
          <a:off x="6441159" y="3423863"/>
          <a:ext cx="515626" cy="21687"/>
        </a:xfrm>
        <a:custGeom>
          <a:avLst/>
          <a:gdLst/>
          <a:ahLst/>
          <a:cxnLst/>
          <a:rect l="0" t="0" r="0" b="0"/>
          <a:pathLst>
            <a:path>
              <a:moveTo>
                <a:pt x="0" y="10843"/>
              </a:moveTo>
              <a:lnTo>
                <a:pt x="515626" y="10843"/>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686082" y="3421816"/>
        <a:ext cx="25781" cy="25781"/>
      </dsp:txXfrm>
    </dsp:sp>
    <dsp:sp modelId="{48584644-8C4F-4F63-8256-44956EB22595}">
      <dsp:nvSpPr>
        <dsp:cNvPr id="0" name=""/>
        <dsp:cNvSpPr/>
      </dsp:nvSpPr>
      <dsp:spPr>
        <a:xfrm>
          <a:off x="6956652" y="2965503"/>
          <a:ext cx="2007835" cy="921815"/>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Sicólogas.</a:t>
          </a:r>
        </a:p>
        <a:p>
          <a:pPr lvl="0" algn="ctr" defTabSz="622300">
            <a:lnSpc>
              <a:spcPct val="90000"/>
            </a:lnSpc>
            <a:spcBef>
              <a:spcPct val="0"/>
            </a:spcBef>
            <a:spcAft>
              <a:spcPct val="35000"/>
            </a:spcAft>
          </a:pPr>
          <a:r>
            <a:rPr lang="es-CO" sz="1400" b="1" kern="1200" dirty="0" smtClean="0"/>
            <a:t>Fonoaudiólogas.</a:t>
          </a:r>
        </a:p>
        <a:p>
          <a:pPr lvl="0" algn="ctr" defTabSz="622300">
            <a:lnSpc>
              <a:spcPct val="90000"/>
            </a:lnSpc>
            <a:spcBef>
              <a:spcPct val="0"/>
            </a:spcBef>
            <a:spcAft>
              <a:spcPct val="35000"/>
            </a:spcAft>
          </a:pPr>
          <a:r>
            <a:rPr lang="es-CO" sz="1400" b="1" kern="1200" dirty="0" smtClean="0"/>
            <a:t>Trabajadoras sociales.</a:t>
          </a:r>
          <a:endParaRPr lang="es-CO" sz="1400" b="1" kern="1200" dirty="0"/>
        </a:p>
      </dsp:txBody>
      <dsp:txXfrm>
        <a:off x="6983651" y="2992502"/>
        <a:ext cx="1953837" cy="867817"/>
      </dsp:txXfrm>
    </dsp:sp>
    <dsp:sp modelId="{71280222-60CF-4332-9241-4E534B138E0A}">
      <dsp:nvSpPr>
        <dsp:cNvPr id="0" name=""/>
        <dsp:cNvSpPr/>
      </dsp:nvSpPr>
      <dsp:spPr>
        <a:xfrm rot="4137888">
          <a:off x="2099576" y="3770699"/>
          <a:ext cx="2039049" cy="21687"/>
        </a:xfrm>
        <a:custGeom>
          <a:avLst/>
          <a:gdLst/>
          <a:ahLst/>
          <a:cxnLst/>
          <a:rect l="0" t="0" r="0" b="0"/>
          <a:pathLst>
            <a:path>
              <a:moveTo>
                <a:pt x="0" y="10843"/>
              </a:moveTo>
              <a:lnTo>
                <a:pt x="2039049" y="1084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3068125" y="3730567"/>
        <a:ext cx="101952" cy="101952"/>
      </dsp:txXfrm>
    </dsp:sp>
    <dsp:sp modelId="{F18D2368-1440-4938-914B-917E8A091D1F}">
      <dsp:nvSpPr>
        <dsp:cNvPr id="0" name=""/>
        <dsp:cNvSpPr/>
      </dsp:nvSpPr>
      <dsp:spPr>
        <a:xfrm>
          <a:off x="3485051" y="4405086"/>
          <a:ext cx="1312164" cy="656082"/>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Mediación Escolar</a:t>
          </a:r>
          <a:endParaRPr lang="es-CO" sz="1400" b="1" kern="1200" dirty="0"/>
        </a:p>
      </dsp:txBody>
      <dsp:txXfrm>
        <a:off x="3504267" y="4424302"/>
        <a:ext cx="1273732" cy="617650"/>
      </dsp:txXfrm>
    </dsp:sp>
    <dsp:sp modelId="{B6F90E5D-8022-4B75-B4E0-63BD201CC841}">
      <dsp:nvSpPr>
        <dsp:cNvPr id="0" name=""/>
        <dsp:cNvSpPr/>
      </dsp:nvSpPr>
      <dsp:spPr>
        <a:xfrm rot="21441354">
          <a:off x="4796884" y="4707895"/>
          <a:ext cx="623771" cy="21687"/>
        </a:xfrm>
        <a:custGeom>
          <a:avLst/>
          <a:gdLst/>
          <a:ahLst/>
          <a:cxnLst/>
          <a:rect l="0" t="0" r="0" b="0"/>
          <a:pathLst>
            <a:path>
              <a:moveTo>
                <a:pt x="0" y="10843"/>
              </a:moveTo>
              <a:lnTo>
                <a:pt x="623771" y="10843"/>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093175" y="4703145"/>
        <a:ext cx="31188" cy="31188"/>
      </dsp:txXfrm>
    </dsp:sp>
    <dsp:sp modelId="{CEA8664A-CD58-4FA0-A6D3-DD6CC048CD65}">
      <dsp:nvSpPr>
        <dsp:cNvPr id="0" name=""/>
        <dsp:cNvSpPr/>
      </dsp:nvSpPr>
      <dsp:spPr>
        <a:xfrm>
          <a:off x="5420323" y="4376310"/>
          <a:ext cx="2104778" cy="656082"/>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Semilleros de Conciliación escolar.</a:t>
          </a:r>
        </a:p>
        <a:p>
          <a:pPr lvl="0" algn="ctr" defTabSz="622300">
            <a:lnSpc>
              <a:spcPct val="90000"/>
            </a:lnSpc>
            <a:spcBef>
              <a:spcPct val="0"/>
            </a:spcBef>
            <a:spcAft>
              <a:spcPct val="35000"/>
            </a:spcAft>
          </a:pPr>
          <a:r>
            <a:rPr lang="es-CO" sz="1400" b="1" kern="1200" dirty="0" smtClean="0"/>
            <a:t>Aulas </a:t>
          </a:r>
          <a:r>
            <a:rPr lang="es-CO" sz="1400" b="1" kern="1200" smtClean="0"/>
            <a:t>en paz</a:t>
          </a:r>
          <a:endParaRPr lang="es-CO" sz="1400" b="1" kern="1200" dirty="0"/>
        </a:p>
      </dsp:txBody>
      <dsp:txXfrm>
        <a:off x="5439539" y="4395526"/>
        <a:ext cx="2066346" cy="617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56165-9DF7-4C13-8666-94C0B67E10C0}">
      <dsp:nvSpPr>
        <dsp:cNvPr id="0" name=""/>
        <dsp:cNvSpPr/>
      </dsp:nvSpPr>
      <dsp:spPr>
        <a:xfrm>
          <a:off x="316540" y="367258"/>
          <a:ext cx="1059842" cy="4710706"/>
        </a:xfrm>
        <a:prstGeom prst="roundRect">
          <a:avLst>
            <a:gd name="adj" fmla="val 10000"/>
          </a:avLst>
        </a:prstGeom>
        <a:solidFill>
          <a:srgbClr val="00B050"/>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bg1"/>
              </a:solidFill>
            </a:rPr>
            <a:t>PROGRAMA  ESCOLAR DE </a:t>
          </a:r>
        </a:p>
        <a:p>
          <a:pPr lvl="0" algn="ctr" defTabSz="889000">
            <a:lnSpc>
              <a:spcPct val="90000"/>
            </a:lnSpc>
            <a:spcBef>
              <a:spcPct val="0"/>
            </a:spcBef>
            <a:spcAft>
              <a:spcPct val="35000"/>
            </a:spcAft>
          </a:pPr>
          <a:r>
            <a:rPr lang="es-CO" sz="2000" b="1" kern="1200" dirty="0" smtClean="0">
              <a:solidFill>
                <a:schemeClr val="bg1"/>
              </a:solidFill>
            </a:rPr>
            <a:t>CONVIVENCIA Y SEGURIDAD </a:t>
          </a:r>
        </a:p>
        <a:p>
          <a:pPr lvl="0" algn="ctr" defTabSz="889000">
            <a:lnSpc>
              <a:spcPct val="90000"/>
            </a:lnSpc>
            <a:spcBef>
              <a:spcPct val="0"/>
            </a:spcBef>
            <a:spcAft>
              <a:spcPct val="35000"/>
            </a:spcAft>
          </a:pPr>
          <a:r>
            <a:rPr lang="es-CO" sz="2000" b="1" kern="1200" dirty="0" smtClean="0">
              <a:solidFill>
                <a:schemeClr val="tx1"/>
              </a:solidFill>
            </a:rPr>
            <a:t>PECOS</a:t>
          </a:r>
          <a:endParaRPr lang="es-CO" sz="2000" b="1" kern="1200" dirty="0">
            <a:solidFill>
              <a:schemeClr val="tx1"/>
            </a:solidFill>
          </a:endParaRPr>
        </a:p>
      </dsp:txBody>
      <dsp:txXfrm>
        <a:off x="347582" y="398300"/>
        <a:ext cx="997758" cy="4648622"/>
      </dsp:txXfrm>
    </dsp:sp>
    <dsp:sp modelId="{687F5DEA-6306-4B9B-99D3-B73AB6214901}">
      <dsp:nvSpPr>
        <dsp:cNvPr id="0" name=""/>
        <dsp:cNvSpPr/>
      </dsp:nvSpPr>
      <dsp:spPr>
        <a:xfrm>
          <a:off x="1376383" y="2712349"/>
          <a:ext cx="184627" cy="20524"/>
        </a:xfrm>
        <a:custGeom>
          <a:avLst/>
          <a:gdLst/>
          <a:ahLst/>
          <a:cxnLst/>
          <a:rect l="0" t="0" r="0" b="0"/>
          <a:pathLst>
            <a:path>
              <a:moveTo>
                <a:pt x="0" y="10262"/>
              </a:moveTo>
              <a:lnTo>
                <a:pt x="184627" y="102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1464081" y="2717996"/>
        <a:ext cx="9231" cy="9231"/>
      </dsp:txXfrm>
    </dsp:sp>
    <dsp:sp modelId="{F20A8645-5E1C-4D1C-93BD-C3775D6A45DF}">
      <dsp:nvSpPr>
        <dsp:cNvPr id="0" name=""/>
        <dsp:cNvSpPr/>
      </dsp:nvSpPr>
      <dsp:spPr>
        <a:xfrm>
          <a:off x="1561010" y="2112645"/>
          <a:ext cx="1589683" cy="1219932"/>
        </a:xfrm>
        <a:prstGeom prst="roundRect">
          <a:avLst>
            <a:gd name="adj" fmla="val 10000"/>
          </a:avLst>
        </a:prstGeom>
        <a:solidFill>
          <a:srgbClr val="92D050"/>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cap="small" baseline="0" dirty="0" smtClean="0"/>
            <a:t>COMPONENTE PEDAGÓGICO</a:t>
          </a:r>
        </a:p>
      </dsp:txBody>
      <dsp:txXfrm>
        <a:off x="1596741" y="2148376"/>
        <a:ext cx="1518221" cy="1148470"/>
      </dsp:txXfrm>
    </dsp:sp>
    <dsp:sp modelId="{CEB3E9D2-783A-44F0-83F5-C9E621827DCE}">
      <dsp:nvSpPr>
        <dsp:cNvPr id="0" name=""/>
        <dsp:cNvSpPr/>
      </dsp:nvSpPr>
      <dsp:spPr>
        <a:xfrm rot="16954575">
          <a:off x="2279116" y="1624905"/>
          <a:ext cx="2228353" cy="20524"/>
        </a:xfrm>
        <a:custGeom>
          <a:avLst/>
          <a:gdLst/>
          <a:ahLst/>
          <a:cxnLst/>
          <a:rect l="0" t="0" r="0" b="0"/>
          <a:pathLst>
            <a:path>
              <a:moveTo>
                <a:pt x="0" y="10262"/>
              </a:moveTo>
              <a:lnTo>
                <a:pt x="2228353" y="102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CO" sz="1100" kern="1200"/>
        </a:p>
      </dsp:txBody>
      <dsp:txXfrm>
        <a:off x="3337584" y="1579458"/>
        <a:ext cx="111417" cy="111417"/>
      </dsp:txXfrm>
    </dsp:sp>
    <dsp:sp modelId="{6233B170-856A-4316-8BE6-93AC52940A2B}">
      <dsp:nvSpPr>
        <dsp:cNvPr id="0" name=""/>
        <dsp:cNvSpPr/>
      </dsp:nvSpPr>
      <dsp:spPr>
        <a:xfrm>
          <a:off x="3635893" y="19077"/>
          <a:ext cx="1363382" cy="1057291"/>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PLAN</a:t>
          </a:r>
          <a:r>
            <a:rPr lang="es-CO" sz="1200" b="1" kern="1200" baseline="0" dirty="0" smtClean="0"/>
            <a:t> CURRICULAR EN EL MARCO DE LAS COMPETENCIAS CIUDADANAS</a:t>
          </a:r>
          <a:endParaRPr lang="es-CO" sz="1200" b="1" kern="1200" dirty="0" smtClean="0"/>
        </a:p>
      </dsp:txBody>
      <dsp:txXfrm>
        <a:off x="3666860" y="50044"/>
        <a:ext cx="1301448" cy="995357"/>
      </dsp:txXfrm>
    </dsp:sp>
    <dsp:sp modelId="{C27EDCA5-4583-4CBF-B6FA-2EF3481C0AC3}">
      <dsp:nvSpPr>
        <dsp:cNvPr id="0" name=""/>
        <dsp:cNvSpPr/>
      </dsp:nvSpPr>
      <dsp:spPr>
        <a:xfrm rot="21368254">
          <a:off x="4997959" y="498406"/>
          <a:ext cx="1159533" cy="20524"/>
        </a:xfrm>
        <a:custGeom>
          <a:avLst/>
          <a:gdLst/>
          <a:ahLst/>
          <a:cxnLst/>
          <a:rect l="0" t="0" r="0" b="0"/>
          <a:pathLst>
            <a:path>
              <a:moveTo>
                <a:pt x="0" y="10262"/>
              </a:moveTo>
              <a:lnTo>
                <a:pt x="1159533" y="10262"/>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5548737" y="479680"/>
        <a:ext cx="57976" cy="57976"/>
      </dsp:txXfrm>
    </dsp:sp>
    <dsp:sp modelId="{324FF224-8EFB-45AC-8C8E-1DD4E0C70C28}">
      <dsp:nvSpPr>
        <dsp:cNvPr id="0" name=""/>
        <dsp:cNvSpPr/>
      </dsp:nvSpPr>
      <dsp:spPr>
        <a:xfrm>
          <a:off x="6156176" y="25938"/>
          <a:ext cx="2715775" cy="887354"/>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Civismo y urbanidad. Derechos Humanos. Conciliación. Prevención del delito e historia regional .</a:t>
          </a:r>
          <a:endParaRPr lang="es-CO" sz="1400" b="1" kern="1200" dirty="0" smtClean="0"/>
        </a:p>
      </dsp:txBody>
      <dsp:txXfrm>
        <a:off x="6182166" y="51928"/>
        <a:ext cx="2663795" cy="835374"/>
      </dsp:txXfrm>
    </dsp:sp>
    <dsp:sp modelId="{FE54F17A-CD98-408F-A3DD-BB58AB974851}">
      <dsp:nvSpPr>
        <dsp:cNvPr id="0" name=""/>
        <dsp:cNvSpPr/>
      </dsp:nvSpPr>
      <dsp:spPr>
        <a:xfrm rot="18935307">
          <a:off x="3040481" y="2442359"/>
          <a:ext cx="771612" cy="20524"/>
        </a:xfrm>
        <a:custGeom>
          <a:avLst/>
          <a:gdLst/>
          <a:ahLst/>
          <a:cxnLst/>
          <a:rect l="0" t="0" r="0" b="0"/>
          <a:pathLst>
            <a:path>
              <a:moveTo>
                <a:pt x="0" y="10262"/>
              </a:moveTo>
              <a:lnTo>
                <a:pt x="771612" y="102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3406997" y="2433331"/>
        <a:ext cx="38580" cy="38580"/>
      </dsp:txXfrm>
    </dsp:sp>
    <dsp:sp modelId="{46C70FFE-58C7-44B6-9534-78AE6630A25F}">
      <dsp:nvSpPr>
        <dsp:cNvPr id="0" name=""/>
        <dsp:cNvSpPr/>
      </dsp:nvSpPr>
      <dsp:spPr>
        <a:xfrm>
          <a:off x="3701881" y="1872188"/>
          <a:ext cx="1241775" cy="620887"/>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FORMACIÓN</a:t>
          </a:r>
          <a:r>
            <a:rPr lang="es-CO" sz="1200" b="1" kern="1200" baseline="0" dirty="0" smtClean="0"/>
            <a:t> A DOCENTES</a:t>
          </a:r>
          <a:endParaRPr lang="es-CO" sz="1200" b="1" kern="1200" dirty="0"/>
        </a:p>
      </dsp:txBody>
      <dsp:txXfrm>
        <a:off x="3720066" y="1890373"/>
        <a:ext cx="1205405" cy="584517"/>
      </dsp:txXfrm>
    </dsp:sp>
    <dsp:sp modelId="{3B5B8A55-5C86-4E1C-AC8E-30F09EEB0B57}">
      <dsp:nvSpPr>
        <dsp:cNvPr id="0" name=""/>
        <dsp:cNvSpPr/>
      </dsp:nvSpPr>
      <dsp:spPr>
        <a:xfrm rot="675803">
          <a:off x="4939270" y="2216850"/>
          <a:ext cx="455463" cy="20524"/>
        </a:xfrm>
        <a:custGeom>
          <a:avLst/>
          <a:gdLst/>
          <a:ahLst/>
          <a:cxnLst/>
          <a:rect l="0" t="0" r="0" b="0"/>
          <a:pathLst>
            <a:path>
              <a:moveTo>
                <a:pt x="0" y="10262"/>
              </a:moveTo>
              <a:lnTo>
                <a:pt x="455463" y="10262"/>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155615" y="2215725"/>
        <a:ext cx="22773" cy="22773"/>
      </dsp:txXfrm>
    </dsp:sp>
    <dsp:sp modelId="{3B10B5A9-5DD0-4AA9-9755-42729C0CC519}">
      <dsp:nvSpPr>
        <dsp:cNvPr id="0" name=""/>
        <dsp:cNvSpPr/>
      </dsp:nvSpPr>
      <dsp:spPr>
        <a:xfrm>
          <a:off x="5390347" y="1152129"/>
          <a:ext cx="3574140" cy="2238927"/>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CO" sz="1400" b="0" kern="1200" dirty="0" smtClean="0"/>
            <a:t>.Formación bimodal en competencias ciudadanas con rede@prender del MEN.</a:t>
          </a:r>
        </a:p>
        <a:p>
          <a:pPr lvl="0" algn="just" defTabSz="622300">
            <a:lnSpc>
              <a:spcPct val="90000"/>
            </a:lnSpc>
            <a:spcBef>
              <a:spcPct val="0"/>
            </a:spcBef>
            <a:spcAft>
              <a:spcPct val="35000"/>
            </a:spcAft>
          </a:pPr>
          <a:endParaRPr lang="es-CO" sz="1400" b="0" kern="1200" dirty="0" smtClean="0"/>
        </a:p>
        <a:p>
          <a:pPr lvl="0" algn="just" defTabSz="622300">
            <a:lnSpc>
              <a:spcPct val="90000"/>
            </a:lnSpc>
            <a:spcBef>
              <a:spcPct val="0"/>
            </a:spcBef>
            <a:spcAft>
              <a:spcPct val="35000"/>
            </a:spcAft>
          </a:pPr>
          <a:r>
            <a:rPr lang="es-CO" sz="1400" b="0" kern="1200" dirty="0" smtClean="0"/>
            <a:t>.Diplomatura en competencias ciudadanas, centrada en estrategias pedagógicas institucionales y de aula para el tratamiento de la agresión y la convivencia escolar, concretada en la construcción del plan curricular de convivencia y seguridad para los establecimientos educativos del Municipio.  </a:t>
          </a:r>
          <a:endParaRPr lang="es-CO" sz="1400" b="0" kern="1200" dirty="0"/>
        </a:p>
      </dsp:txBody>
      <dsp:txXfrm>
        <a:off x="5455923" y="1217705"/>
        <a:ext cx="3442988" cy="2107775"/>
      </dsp:txXfrm>
    </dsp:sp>
    <dsp:sp modelId="{A027D4E9-21FC-4F2F-89F1-5B29E1D83A4A}">
      <dsp:nvSpPr>
        <dsp:cNvPr id="0" name=""/>
        <dsp:cNvSpPr/>
      </dsp:nvSpPr>
      <dsp:spPr>
        <a:xfrm rot="4078252">
          <a:off x="2626518" y="3489898"/>
          <a:ext cx="1677571" cy="20524"/>
        </a:xfrm>
        <a:custGeom>
          <a:avLst/>
          <a:gdLst/>
          <a:ahLst/>
          <a:cxnLst/>
          <a:rect l="0" t="0" r="0" b="0"/>
          <a:pathLst>
            <a:path>
              <a:moveTo>
                <a:pt x="0" y="10262"/>
              </a:moveTo>
              <a:lnTo>
                <a:pt x="1677571" y="102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CO" sz="1100" kern="1200"/>
        </a:p>
      </dsp:txBody>
      <dsp:txXfrm>
        <a:off x="3423365" y="3458221"/>
        <a:ext cx="83878" cy="83878"/>
      </dsp:txXfrm>
    </dsp:sp>
    <dsp:sp modelId="{884C9E7F-ECD3-4BD0-8CE9-6C1E28F466ED}">
      <dsp:nvSpPr>
        <dsp:cNvPr id="0" name=""/>
        <dsp:cNvSpPr/>
      </dsp:nvSpPr>
      <dsp:spPr>
        <a:xfrm>
          <a:off x="3779914" y="3600401"/>
          <a:ext cx="1768126" cy="1354615"/>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Participación de las Familias en la Gestión de los Establecimientos  Educativos</a:t>
          </a:r>
          <a:endParaRPr lang="es-CO" sz="1400" b="1" kern="1200" dirty="0"/>
        </a:p>
      </dsp:txBody>
      <dsp:txXfrm>
        <a:off x="3819589" y="3640076"/>
        <a:ext cx="1688776" cy="1275265"/>
      </dsp:txXfrm>
    </dsp:sp>
    <dsp:sp modelId="{8998FFE6-44DA-4EE8-8B48-18B3D1ED803F}">
      <dsp:nvSpPr>
        <dsp:cNvPr id="0" name=""/>
        <dsp:cNvSpPr/>
      </dsp:nvSpPr>
      <dsp:spPr>
        <a:xfrm rot="21556248">
          <a:off x="5548019" y="4264035"/>
          <a:ext cx="536167" cy="20524"/>
        </a:xfrm>
        <a:custGeom>
          <a:avLst/>
          <a:gdLst/>
          <a:ahLst/>
          <a:cxnLst/>
          <a:rect l="0" t="0" r="0" b="0"/>
          <a:pathLst>
            <a:path>
              <a:moveTo>
                <a:pt x="0" y="10262"/>
              </a:moveTo>
              <a:lnTo>
                <a:pt x="536167" y="10262"/>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5802699" y="4260893"/>
        <a:ext cx="26808" cy="26808"/>
      </dsp:txXfrm>
    </dsp:sp>
    <dsp:sp modelId="{72093814-ADE2-4215-B947-A7B25D4DB09D}">
      <dsp:nvSpPr>
        <dsp:cNvPr id="0" name=""/>
        <dsp:cNvSpPr/>
      </dsp:nvSpPr>
      <dsp:spPr>
        <a:xfrm>
          <a:off x="6084165" y="3960441"/>
          <a:ext cx="1241775" cy="620887"/>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0" kern="1200" dirty="0" smtClean="0"/>
            <a:t>Fundación Alberto MERANI</a:t>
          </a:r>
          <a:endParaRPr lang="es-CO" sz="1400" b="0" kern="1200" dirty="0"/>
        </a:p>
      </dsp:txBody>
      <dsp:txXfrm>
        <a:off x="6102350" y="3978626"/>
        <a:ext cx="1205405" cy="584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56165-9DF7-4C13-8666-94C0B67E10C0}">
      <dsp:nvSpPr>
        <dsp:cNvPr id="0" name=""/>
        <dsp:cNvSpPr/>
      </dsp:nvSpPr>
      <dsp:spPr>
        <a:xfrm>
          <a:off x="312443" y="628992"/>
          <a:ext cx="999766" cy="4443682"/>
        </a:xfrm>
        <a:prstGeom prst="roundRect">
          <a:avLst>
            <a:gd name="adj" fmla="val 10000"/>
          </a:avLst>
        </a:prstGeom>
        <a:solidFill>
          <a:srgbClr val="00B050"/>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bg1"/>
              </a:solidFill>
            </a:rPr>
            <a:t>PROGRAMA  ESCOLAR DE </a:t>
          </a:r>
        </a:p>
        <a:p>
          <a:pPr lvl="0" algn="ctr" defTabSz="889000">
            <a:lnSpc>
              <a:spcPct val="90000"/>
            </a:lnSpc>
            <a:spcBef>
              <a:spcPct val="0"/>
            </a:spcBef>
            <a:spcAft>
              <a:spcPct val="35000"/>
            </a:spcAft>
          </a:pPr>
          <a:r>
            <a:rPr lang="es-CO" sz="2000" b="1" kern="1200" dirty="0" smtClean="0">
              <a:solidFill>
                <a:schemeClr val="bg1"/>
              </a:solidFill>
            </a:rPr>
            <a:t>CONVIVENCIA Y SEGURIDAD </a:t>
          </a:r>
        </a:p>
        <a:p>
          <a:pPr lvl="0" algn="ctr" defTabSz="889000">
            <a:lnSpc>
              <a:spcPct val="90000"/>
            </a:lnSpc>
            <a:spcBef>
              <a:spcPct val="0"/>
            </a:spcBef>
            <a:spcAft>
              <a:spcPct val="35000"/>
            </a:spcAft>
          </a:pPr>
          <a:r>
            <a:rPr lang="es-CO" sz="2000" b="1" kern="1200" dirty="0" smtClean="0">
              <a:solidFill>
                <a:schemeClr val="tx1"/>
              </a:solidFill>
            </a:rPr>
            <a:t>PECOS</a:t>
          </a:r>
          <a:endParaRPr lang="es-CO" sz="2000" b="1" kern="1200" dirty="0">
            <a:solidFill>
              <a:schemeClr val="tx1"/>
            </a:solidFill>
          </a:endParaRPr>
        </a:p>
      </dsp:txBody>
      <dsp:txXfrm>
        <a:off x="341725" y="658274"/>
        <a:ext cx="941202" cy="4385118"/>
      </dsp:txXfrm>
    </dsp:sp>
    <dsp:sp modelId="{687F5DEA-6306-4B9B-99D3-B73AB6214901}">
      <dsp:nvSpPr>
        <dsp:cNvPr id="0" name=""/>
        <dsp:cNvSpPr/>
      </dsp:nvSpPr>
      <dsp:spPr>
        <a:xfrm rot="20637980">
          <a:off x="1307313" y="2806392"/>
          <a:ext cx="251706" cy="19360"/>
        </a:xfrm>
        <a:custGeom>
          <a:avLst/>
          <a:gdLst/>
          <a:ahLst/>
          <a:cxnLst/>
          <a:rect l="0" t="0" r="0" b="0"/>
          <a:pathLst>
            <a:path>
              <a:moveTo>
                <a:pt x="0" y="9680"/>
              </a:moveTo>
              <a:lnTo>
                <a:pt x="251706" y="96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1426874" y="2809779"/>
        <a:ext cx="12585" cy="12585"/>
      </dsp:txXfrm>
    </dsp:sp>
    <dsp:sp modelId="{F20A8645-5E1C-4D1C-93BD-C3775D6A45DF}">
      <dsp:nvSpPr>
        <dsp:cNvPr id="0" name=""/>
        <dsp:cNvSpPr/>
      </dsp:nvSpPr>
      <dsp:spPr>
        <a:xfrm>
          <a:off x="1554124" y="2205920"/>
          <a:ext cx="1499573" cy="1150781"/>
        </a:xfrm>
        <a:prstGeom prst="roundRect">
          <a:avLst>
            <a:gd name="adj" fmla="val 10000"/>
          </a:avLst>
        </a:prstGeom>
        <a:solidFill>
          <a:srgbClr val="92D050"/>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cap="small" baseline="0" dirty="0" smtClean="0"/>
            <a:t>COMPONENTE DE ALIANZAS ESTRATEGICAS</a:t>
          </a:r>
        </a:p>
      </dsp:txBody>
      <dsp:txXfrm>
        <a:off x="1587829" y="2239625"/>
        <a:ext cx="1432163" cy="1083371"/>
      </dsp:txXfrm>
    </dsp:sp>
    <dsp:sp modelId="{CEB3E9D2-783A-44F0-83F5-C9E621827DCE}">
      <dsp:nvSpPr>
        <dsp:cNvPr id="0" name=""/>
        <dsp:cNvSpPr/>
      </dsp:nvSpPr>
      <dsp:spPr>
        <a:xfrm rot="16827347">
          <a:off x="2021514" y="1531539"/>
          <a:ext cx="2522061" cy="19360"/>
        </a:xfrm>
        <a:custGeom>
          <a:avLst/>
          <a:gdLst/>
          <a:ahLst/>
          <a:cxnLst/>
          <a:rect l="0" t="0" r="0" b="0"/>
          <a:pathLst>
            <a:path>
              <a:moveTo>
                <a:pt x="0" y="9680"/>
              </a:moveTo>
              <a:lnTo>
                <a:pt x="2522061" y="96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CO" sz="1100" kern="1200"/>
        </a:p>
      </dsp:txBody>
      <dsp:txXfrm>
        <a:off x="3219493" y="1478168"/>
        <a:ext cx="126103" cy="126103"/>
      </dsp:txXfrm>
    </dsp:sp>
    <dsp:sp modelId="{6233B170-856A-4316-8BE6-93AC52940A2B}">
      <dsp:nvSpPr>
        <dsp:cNvPr id="0" name=""/>
        <dsp:cNvSpPr/>
      </dsp:nvSpPr>
      <dsp:spPr>
        <a:xfrm>
          <a:off x="3511393" y="0"/>
          <a:ext cx="1286099" cy="602256"/>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POLICIA</a:t>
          </a:r>
          <a:r>
            <a:rPr lang="es-CO" sz="1200" b="1" kern="1200" baseline="0" dirty="0" smtClean="0"/>
            <a:t> NACIONAL</a:t>
          </a:r>
          <a:endParaRPr lang="es-CO" sz="1200" b="1" kern="1200" dirty="0" smtClean="0"/>
        </a:p>
      </dsp:txBody>
      <dsp:txXfrm>
        <a:off x="3529032" y="17639"/>
        <a:ext cx="1250821" cy="566978"/>
      </dsp:txXfrm>
    </dsp:sp>
    <dsp:sp modelId="{C27EDCA5-4583-4CBF-B6FA-2EF3481C0AC3}">
      <dsp:nvSpPr>
        <dsp:cNvPr id="0" name=""/>
        <dsp:cNvSpPr/>
      </dsp:nvSpPr>
      <dsp:spPr>
        <a:xfrm rot="726583">
          <a:off x="4791266" y="350147"/>
          <a:ext cx="559618" cy="19360"/>
        </a:xfrm>
        <a:custGeom>
          <a:avLst/>
          <a:gdLst/>
          <a:ahLst/>
          <a:cxnLst/>
          <a:rect l="0" t="0" r="0" b="0"/>
          <a:pathLst>
            <a:path>
              <a:moveTo>
                <a:pt x="0" y="9680"/>
              </a:moveTo>
              <a:lnTo>
                <a:pt x="559618" y="96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5057085" y="345837"/>
        <a:ext cx="27980" cy="27980"/>
      </dsp:txXfrm>
    </dsp:sp>
    <dsp:sp modelId="{324FF224-8EFB-45AC-8C8E-1DD4E0C70C28}">
      <dsp:nvSpPr>
        <dsp:cNvPr id="0" name=""/>
        <dsp:cNvSpPr/>
      </dsp:nvSpPr>
      <dsp:spPr>
        <a:xfrm>
          <a:off x="5344659" y="0"/>
          <a:ext cx="3263575" cy="837054"/>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0" kern="1200" dirty="0" smtClean="0"/>
            <a:t>Policía  Comunitaria.</a:t>
          </a:r>
        </a:p>
        <a:p>
          <a:pPr lvl="0" algn="ctr" defTabSz="622300">
            <a:lnSpc>
              <a:spcPct val="90000"/>
            </a:lnSpc>
            <a:spcBef>
              <a:spcPct val="0"/>
            </a:spcBef>
            <a:spcAft>
              <a:spcPct val="35000"/>
            </a:spcAft>
          </a:pPr>
          <a:r>
            <a:rPr lang="es-CO" sz="1400" b="0" kern="1200" dirty="0" smtClean="0"/>
            <a:t>Policía de Infancia y Adolescencia</a:t>
          </a:r>
        </a:p>
        <a:p>
          <a:pPr lvl="0" algn="ctr" defTabSz="622300">
            <a:lnSpc>
              <a:spcPct val="90000"/>
            </a:lnSpc>
            <a:spcBef>
              <a:spcPct val="0"/>
            </a:spcBef>
            <a:spcAft>
              <a:spcPct val="35000"/>
            </a:spcAft>
          </a:pPr>
          <a:r>
            <a:rPr lang="es-CO" sz="1400" b="0" kern="1200" dirty="0" smtClean="0"/>
            <a:t>Policía antinarcóticos</a:t>
          </a:r>
        </a:p>
      </dsp:txBody>
      <dsp:txXfrm>
        <a:off x="5369175" y="24516"/>
        <a:ext cx="3214543" cy="788022"/>
      </dsp:txXfrm>
    </dsp:sp>
    <dsp:sp modelId="{FE54F17A-CD98-408F-A3DD-BB58AB974851}">
      <dsp:nvSpPr>
        <dsp:cNvPr id="0" name=""/>
        <dsp:cNvSpPr/>
      </dsp:nvSpPr>
      <dsp:spPr>
        <a:xfrm rot="17121165">
          <a:off x="2372273" y="1877899"/>
          <a:ext cx="1853611" cy="19360"/>
        </a:xfrm>
        <a:custGeom>
          <a:avLst/>
          <a:gdLst/>
          <a:ahLst/>
          <a:cxnLst/>
          <a:rect l="0" t="0" r="0" b="0"/>
          <a:pathLst>
            <a:path>
              <a:moveTo>
                <a:pt x="0" y="9680"/>
              </a:moveTo>
              <a:lnTo>
                <a:pt x="1853611" y="96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3252739" y="1841239"/>
        <a:ext cx="92680" cy="92680"/>
      </dsp:txXfrm>
    </dsp:sp>
    <dsp:sp modelId="{46C70FFE-58C7-44B6-9534-78AE6630A25F}">
      <dsp:nvSpPr>
        <dsp:cNvPr id="0" name=""/>
        <dsp:cNvSpPr/>
      </dsp:nvSpPr>
      <dsp:spPr>
        <a:xfrm>
          <a:off x="3544461" y="701001"/>
          <a:ext cx="1171386" cy="585693"/>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Instituto</a:t>
          </a:r>
          <a:r>
            <a:rPr lang="es-CO" sz="1200" b="1" kern="1200" baseline="0" dirty="0" smtClean="0"/>
            <a:t> Municipal de Tránsito.</a:t>
          </a:r>
          <a:endParaRPr lang="es-CO" sz="1200" b="1" kern="1200" dirty="0"/>
        </a:p>
      </dsp:txBody>
      <dsp:txXfrm>
        <a:off x="3561615" y="718155"/>
        <a:ext cx="1137078" cy="551385"/>
      </dsp:txXfrm>
    </dsp:sp>
    <dsp:sp modelId="{3B5B8A55-5C86-4E1C-AC8E-30F09EEB0B57}">
      <dsp:nvSpPr>
        <dsp:cNvPr id="0" name=""/>
        <dsp:cNvSpPr/>
      </dsp:nvSpPr>
      <dsp:spPr>
        <a:xfrm rot="1735297">
          <a:off x="4677935" y="1131179"/>
          <a:ext cx="607973" cy="19360"/>
        </a:xfrm>
        <a:custGeom>
          <a:avLst/>
          <a:gdLst/>
          <a:ahLst/>
          <a:cxnLst/>
          <a:rect l="0" t="0" r="0" b="0"/>
          <a:pathLst>
            <a:path>
              <a:moveTo>
                <a:pt x="0" y="9680"/>
              </a:moveTo>
              <a:lnTo>
                <a:pt x="607973" y="9680"/>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966722" y="1125660"/>
        <a:ext cx="30398" cy="30398"/>
      </dsp:txXfrm>
    </dsp:sp>
    <dsp:sp modelId="{3B10B5A9-5DD0-4AA9-9755-42729C0CC519}">
      <dsp:nvSpPr>
        <dsp:cNvPr id="0" name=""/>
        <dsp:cNvSpPr/>
      </dsp:nvSpPr>
      <dsp:spPr>
        <a:xfrm>
          <a:off x="5247996" y="917025"/>
          <a:ext cx="3716491" cy="741692"/>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CO" sz="1400" b="0" kern="1200" dirty="0" smtClean="0"/>
            <a:t>.Patrulleros escolares.</a:t>
          </a:r>
        </a:p>
        <a:p>
          <a:pPr lvl="0" algn="just" defTabSz="622300">
            <a:lnSpc>
              <a:spcPct val="90000"/>
            </a:lnSpc>
            <a:spcBef>
              <a:spcPct val="0"/>
            </a:spcBef>
            <a:spcAft>
              <a:spcPct val="35000"/>
            </a:spcAft>
          </a:pPr>
          <a:r>
            <a:rPr lang="es-CO" sz="1400" b="0" kern="1200" dirty="0" smtClean="0"/>
            <a:t>.Talleres de  Formación a docentes y estudiantes  </a:t>
          </a:r>
          <a:endParaRPr lang="es-CO" sz="1400" b="0" kern="1200" dirty="0"/>
        </a:p>
      </dsp:txBody>
      <dsp:txXfrm>
        <a:off x="5269719" y="938748"/>
        <a:ext cx="3673045" cy="698246"/>
      </dsp:txXfrm>
    </dsp:sp>
    <dsp:sp modelId="{DA2892E4-0230-47A7-B0B8-9EAA7B5CDC4D}">
      <dsp:nvSpPr>
        <dsp:cNvPr id="0" name=""/>
        <dsp:cNvSpPr/>
      </dsp:nvSpPr>
      <dsp:spPr>
        <a:xfrm rot="17911434">
          <a:off x="2762686" y="2282253"/>
          <a:ext cx="1113972" cy="19360"/>
        </a:xfrm>
        <a:custGeom>
          <a:avLst/>
          <a:gdLst/>
          <a:ahLst/>
          <a:cxnLst/>
          <a:rect l="0" t="0" r="0" b="0"/>
          <a:pathLst>
            <a:path>
              <a:moveTo>
                <a:pt x="0" y="9680"/>
              </a:moveTo>
              <a:lnTo>
                <a:pt x="1113972" y="96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291823" y="2264084"/>
        <a:ext cx="55698" cy="55698"/>
      </dsp:txXfrm>
    </dsp:sp>
    <dsp:sp modelId="{C5ED5CA1-302C-456F-A23A-AF7421B35561}">
      <dsp:nvSpPr>
        <dsp:cNvPr id="0" name=""/>
        <dsp:cNvSpPr/>
      </dsp:nvSpPr>
      <dsp:spPr>
        <a:xfrm>
          <a:off x="3585647" y="1509709"/>
          <a:ext cx="1171386" cy="585693"/>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Universidades</a:t>
          </a:r>
          <a:endParaRPr lang="es-CO" sz="1400" b="1" kern="1200" dirty="0"/>
        </a:p>
      </dsp:txBody>
      <dsp:txXfrm>
        <a:off x="3602801" y="1526863"/>
        <a:ext cx="1137078" cy="551385"/>
      </dsp:txXfrm>
    </dsp:sp>
    <dsp:sp modelId="{F8EA3BD1-3ADF-4F51-823E-890AA065746C}">
      <dsp:nvSpPr>
        <dsp:cNvPr id="0" name=""/>
        <dsp:cNvSpPr/>
      </dsp:nvSpPr>
      <dsp:spPr>
        <a:xfrm rot="2161845">
          <a:off x="4692191" y="1992256"/>
          <a:ext cx="677915" cy="19360"/>
        </a:xfrm>
        <a:custGeom>
          <a:avLst/>
          <a:gdLst/>
          <a:ahLst/>
          <a:cxnLst/>
          <a:rect l="0" t="0" r="0" b="0"/>
          <a:pathLst>
            <a:path>
              <a:moveTo>
                <a:pt x="0" y="9680"/>
              </a:moveTo>
              <a:lnTo>
                <a:pt x="677915" y="9680"/>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014201" y="1984989"/>
        <a:ext cx="33895" cy="33895"/>
      </dsp:txXfrm>
    </dsp:sp>
    <dsp:sp modelId="{F4D2F5FA-5BE0-4E9F-AD2D-92623B2CFFDE}">
      <dsp:nvSpPr>
        <dsp:cNvPr id="0" name=""/>
        <dsp:cNvSpPr/>
      </dsp:nvSpPr>
      <dsp:spPr>
        <a:xfrm>
          <a:off x="5305265" y="1709111"/>
          <a:ext cx="3659222" cy="984415"/>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CO" sz="1400" kern="1200" dirty="0" smtClean="0"/>
            <a:t>Tecnológica:  Talleres  a docentes en el manejo de la agresión en el aula.</a:t>
          </a:r>
        </a:p>
        <a:p>
          <a:pPr lvl="0" algn="just" defTabSz="622300">
            <a:lnSpc>
              <a:spcPct val="90000"/>
            </a:lnSpc>
            <a:spcBef>
              <a:spcPct val="0"/>
            </a:spcBef>
            <a:spcAft>
              <a:spcPct val="35000"/>
            </a:spcAft>
          </a:pPr>
          <a:r>
            <a:rPr lang="es-CO" sz="1400" kern="1200" dirty="0" smtClean="0"/>
            <a:t>Universidad Libre : Mediación escolar</a:t>
          </a:r>
        </a:p>
        <a:p>
          <a:pPr lvl="0" algn="just" defTabSz="622300">
            <a:lnSpc>
              <a:spcPct val="90000"/>
            </a:lnSpc>
            <a:spcBef>
              <a:spcPct val="0"/>
            </a:spcBef>
            <a:spcAft>
              <a:spcPct val="35000"/>
            </a:spcAft>
          </a:pPr>
          <a:endParaRPr lang="es-CO" sz="1400" kern="1200" dirty="0"/>
        </a:p>
      </dsp:txBody>
      <dsp:txXfrm>
        <a:off x="5334098" y="1737944"/>
        <a:ext cx="3601556" cy="926749"/>
      </dsp:txXfrm>
    </dsp:sp>
    <dsp:sp modelId="{664DA39E-6796-4FE0-9408-D12C4BEAF812}">
      <dsp:nvSpPr>
        <dsp:cNvPr id="0" name=""/>
        <dsp:cNvSpPr/>
      </dsp:nvSpPr>
      <dsp:spPr>
        <a:xfrm rot="20083069">
          <a:off x="3025522" y="2646006"/>
          <a:ext cx="588299" cy="19360"/>
        </a:xfrm>
        <a:custGeom>
          <a:avLst/>
          <a:gdLst/>
          <a:ahLst/>
          <a:cxnLst/>
          <a:rect l="0" t="0" r="0" b="0"/>
          <a:pathLst>
            <a:path>
              <a:moveTo>
                <a:pt x="0" y="9680"/>
              </a:moveTo>
              <a:lnTo>
                <a:pt x="588299" y="96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304965" y="2640979"/>
        <a:ext cx="29414" cy="29414"/>
      </dsp:txXfrm>
    </dsp:sp>
    <dsp:sp modelId="{491B988F-5C28-459A-980C-89965F239072}">
      <dsp:nvSpPr>
        <dsp:cNvPr id="0" name=""/>
        <dsp:cNvSpPr/>
      </dsp:nvSpPr>
      <dsp:spPr>
        <a:xfrm>
          <a:off x="3585647" y="2237215"/>
          <a:ext cx="1171386" cy="585693"/>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ICBF</a:t>
          </a:r>
          <a:endParaRPr lang="es-CO" sz="1400" b="1" kern="1200" dirty="0"/>
        </a:p>
      </dsp:txBody>
      <dsp:txXfrm>
        <a:off x="3602801" y="2254369"/>
        <a:ext cx="1137078" cy="551385"/>
      </dsp:txXfrm>
    </dsp:sp>
    <dsp:sp modelId="{0BDFE044-A34D-4F04-8A81-65F2816F6455}">
      <dsp:nvSpPr>
        <dsp:cNvPr id="0" name=""/>
        <dsp:cNvSpPr/>
      </dsp:nvSpPr>
      <dsp:spPr>
        <a:xfrm rot="2302561">
          <a:off x="2974026" y="3000570"/>
          <a:ext cx="737538" cy="19360"/>
        </a:xfrm>
        <a:custGeom>
          <a:avLst/>
          <a:gdLst/>
          <a:ahLst/>
          <a:cxnLst/>
          <a:rect l="0" t="0" r="0" b="0"/>
          <a:pathLst>
            <a:path>
              <a:moveTo>
                <a:pt x="0" y="9680"/>
              </a:moveTo>
              <a:lnTo>
                <a:pt x="737538" y="96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324357" y="2991812"/>
        <a:ext cx="36876" cy="36876"/>
      </dsp:txXfrm>
    </dsp:sp>
    <dsp:sp modelId="{DAAD4B56-DD6F-445C-9ACB-69B0F521ED36}">
      <dsp:nvSpPr>
        <dsp:cNvPr id="0" name=""/>
        <dsp:cNvSpPr/>
      </dsp:nvSpPr>
      <dsp:spPr>
        <a:xfrm>
          <a:off x="3631893" y="2946343"/>
          <a:ext cx="1171386" cy="585693"/>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Comisaria de Familia</a:t>
          </a:r>
          <a:endParaRPr lang="es-CO" sz="1400" b="1" kern="1200" dirty="0"/>
        </a:p>
      </dsp:txBody>
      <dsp:txXfrm>
        <a:off x="3649047" y="2963497"/>
        <a:ext cx="1137078" cy="551385"/>
      </dsp:txXfrm>
    </dsp:sp>
    <dsp:sp modelId="{A027D4E9-21FC-4F2F-89F1-5B29E1D83A4A}">
      <dsp:nvSpPr>
        <dsp:cNvPr id="0" name=""/>
        <dsp:cNvSpPr/>
      </dsp:nvSpPr>
      <dsp:spPr>
        <a:xfrm rot="3632441">
          <a:off x="2681886" y="3408666"/>
          <a:ext cx="1463263" cy="19360"/>
        </a:xfrm>
        <a:custGeom>
          <a:avLst/>
          <a:gdLst/>
          <a:ahLst/>
          <a:cxnLst/>
          <a:rect l="0" t="0" r="0" b="0"/>
          <a:pathLst>
            <a:path>
              <a:moveTo>
                <a:pt x="0" y="9680"/>
              </a:moveTo>
              <a:lnTo>
                <a:pt x="1463263" y="96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CO" sz="1100" kern="1200"/>
        </a:p>
      </dsp:txBody>
      <dsp:txXfrm>
        <a:off x="3376936" y="3381765"/>
        <a:ext cx="73163" cy="73163"/>
      </dsp:txXfrm>
    </dsp:sp>
    <dsp:sp modelId="{884C9E7F-ECD3-4BD0-8CE9-6C1E28F466ED}">
      <dsp:nvSpPr>
        <dsp:cNvPr id="0" name=""/>
        <dsp:cNvSpPr/>
      </dsp:nvSpPr>
      <dsp:spPr>
        <a:xfrm>
          <a:off x="3773338" y="3748784"/>
          <a:ext cx="1087760" cy="613197"/>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Fundación Alberto MERANI</a:t>
          </a:r>
          <a:endParaRPr lang="es-CO" sz="1400" b="1" kern="1200" dirty="0"/>
        </a:p>
      </dsp:txBody>
      <dsp:txXfrm>
        <a:off x="3791298" y="3766744"/>
        <a:ext cx="1051840" cy="577277"/>
      </dsp:txXfrm>
    </dsp:sp>
    <dsp:sp modelId="{8998FFE6-44DA-4EE8-8B48-18B3D1ED803F}">
      <dsp:nvSpPr>
        <dsp:cNvPr id="0" name=""/>
        <dsp:cNvSpPr/>
      </dsp:nvSpPr>
      <dsp:spPr>
        <a:xfrm rot="21396927">
          <a:off x="4860568" y="4027724"/>
          <a:ext cx="609035" cy="19360"/>
        </a:xfrm>
        <a:custGeom>
          <a:avLst/>
          <a:gdLst/>
          <a:ahLst/>
          <a:cxnLst/>
          <a:rect l="0" t="0" r="0" b="0"/>
          <a:pathLst>
            <a:path>
              <a:moveTo>
                <a:pt x="0" y="9680"/>
              </a:moveTo>
              <a:lnTo>
                <a:pt x="609035" y="96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CO" sz="1050" kern="1200"/>
        </a:p>
      </dsp:txBody>
      <dsp:txXfrm>
        <a:off x="5149860" y="4022179"/>
        <a:ext cx="30451" cy="30451"/>
      </dsp:txXfrm>
    </dsp:sp>
    <dsp:sp modelId="{72093814-ADE2-4215-B947-A7B25D4DB09D}">
      <dsp:nvSpPr>
        <dsp:cNvPr id="0" name=""/>
        <dsp:cNvSpPr/>
      </dsp:nvSpPr>
      <dsp:spPr>
        <a:xfrm>
          <a:off x="5469072" y="3536608"/>
          <a:ext cx="3467197" cy="965637"/>
        </a:xfrm>
        <a:prstGeom prst="roundRect">
          <a:avLst>
            <a:gd name="adj" fmla="val 10000"/>
          </a:avLst>
        </a:prstGeom>
        <a:solidFill>
          <a:schemeClr val="accent6">
            <a:lumMod val="40000"/>
            <a:lumOff val="60000"/>
          </a:schemeClr>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n-US" sz="1400" b="0" kern="1200" dirty="0" smtClean="0"/>
            <a:t>Participación de las Familias en la Gestión de los Establecimientos  Educativos.</a:t>
          </a:r>
        </a:p>
        <a:p>
          <a:pPr lvl="0" algn="just" defTabSz="622300">
            <a:lnSpc>
              <a:spcPct val="90000"/>
            </a:lnSpc>
            <a:spcBef>
              <a:spcPct val="0"/>
            </a:spcBef>
            <a:spcAft>
              <a:spcPct val="35000"/>
            </a:spcAft>
          </a:pPr>
          <a:r>
            <a:rPr lang="en-US" sz="1400" b="0" kern="1200" dirty="0" smtClean="0"/>
            <a:t>Aulas en Paz</a:t>
          </a:r>
          <a:endParaRPr lang="es-CO" sz="1400" b="0" kern="1200" dirty="0"/>
        </a:p>
      </dsp:txBody>
      <dsp:txXfrm>
        <a:off x="5497355" y="3564891"/>
        <a:ext cx="3410631" cy="909071"/>
      </dsp:txXfrm>
    </dsp:sp>
    <dsp:sp modelId="{629CFE26-3E14-4F46-8898-B16CBC4861B1}">
      <dsp:nvSpPr>
        <dsp:cNvPr id="0" name=""/>
        <dsp:cNvSpPr/>
      </dsp:nvSpPr>
      <dsp:spPr>
        <a:xfrm rot="4391318">
          <a:off x="2273701" y="3822114"/>
          <a:ext cx="2194766" cy="19360"/>
        </a:xfrm>
        <a:custGeom>
          <a:avLst/>
          <a:gdLst/>
          <a:ahLst/>
          <a:cxnLst/>
          <a:rect l="0" t="0" r="0" b="0"/>
          <a:pathLst>
            <a:path>
              <a:moveTo>
                <a:pt x="0" y="9680"/>
              </a:moveTo>
              <a:lnTo>
                <a:pt x="2194766" y="96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3316215" y="3776926"/>
        <a:ext cx="109738" cy="109738"/>
      </dsp:txXfrm>
    </dsp:sp>
    <dsp:sp modelId="{28277015-D716-4CE6-8CE5-18CD4DD571F7}">
      <dsp:nvSpPr>
        <dsp:cNvPr id="0" name=""/>
        <dsp:cNvSpPr/>
      </dsp:nvSpPr>
      <dsp:spPr>
        <a:xfrm>
          <a:off x="3688471" y="4589432"/>
          <a:ext cx="1759703" cy="585693"/>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t>Secretaría de Salud, Deportes.</a:t>
          </a:r>
          <a:endParaRPr lang="es-CO" sz="1400" b="1" kern="1200" dirty="0"/>
        </a:p>
      </dsp:txBody>
      <dsp:txXfrm>
        <a:off x="3705625" y="4606586"/>
        <a:ext cx="1725395" cy="5513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0796E-30CD-4F06-8558-F2336CE30BD1}">
      <dsp:nvSpPr>
        <dsp:cNvPr id="0" name=""/>
        <dsp:cNvSpPr/>
      </dsp:nvSpPr>
      <dsp:spPr>
        <a:xfrm>
          <a:off x="4486" y="0"/>
          <a:ext cx="1574331" cy="51713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Respeto a la vida</a:t>
          </a:r>
          <a:endParaRPr lang="es-ES" sz="2000" b="1" kern="1200" dirty="0"/>
        </a:p>
      </dsp:txBody>
      <dsp:txXfrm>
        <a:off x="4486" y="0"/>
        <a:ext cx="1574331" cy="1551406"/>
      </dsp:txXfrm>
    </dsp:sp>
    <dsp:sp modelId="{31FCD546-8198-4769-88E7-0479EE7521B9}">
      <dsp:nvSpPr>
        <dsp:cNvPr id="0" name=""/>
        <dsp:cNvSpPr/>
      </dsp:nvSpPr>
      <dsp:spPr>
        <a:xfrm>
          <a:off x="161919" y="1551848"/>
          <a:ext cx="1259464" cy="101596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rPr>
            <a:t>Prevención del suicidio</a:t>
          </a:r>
          <a:endParaRPr lang="es-ES" sz="1600" b="1" kern="1200" dirty="0">
            <a:solidFill>
              <a:schemeClr val="tx1"/>
            </a:solidFill>
            <a:effectLst/>
          </a:endParaRPr>
        </a:p>
      </dsp:txBody>
      <dsp:txXfrm>
        <a:off x="191676" y="1581605"/>
        <a:ext cx="1199950" cy="956450"/>
      </dsp:txXfrm>
    </dsp:sp>
    <dsp:sp modelId="{B5EA6AAE-A2B9-4CB5-9BD9-8D56F79A2376}">
      <dsp:nvSpPr>
        <dsp:cNvPr id="0" name=""/>
        <dsp:cNvSpPr/>
      </dsp:nvSpPr>
      <dsp:spPr>
        <a:xfrm>
          <a:off x="161919" y="2724114"/>
          <a:ext cx="1259464" cy="1015964"/>
        </a:xfrm>
        <a:prstGeom prst="roundRect">
          <a:avLst>
            <a:gd name="adj" fmla="val 10000"/>
          </a:avLst>
        </a:prstGeom>
        <a:solidFill>
          <a:schemeClr val="accent3">
            <a:hueOff val="703141"/>
            <a:satOff val="-1055"/>
            <a:lumOff val="-172"/>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rPr>
            <a:t>Autoestima</a:t>
          </a:r>
          <a:endParaRPr lang="es-ES" sz="1600" b="1" kern="1200" dirty="0">
            <a:solidFill>
              <a:schemeClr val="tx1"/>
            </a:solidFill>
            <a:effectLst/>
          </a:endParaRPr>
        </a:p>
      </dsp:txBody>
      <dsp:txXfrm>
        <a:off x="191676" y="2753871"/>
        <a:ext cx="1199950" cy="956450"/>
      </dsp:txXfrm>
    </dsp:sp>
    <dsp:sp modelId="{9B077DBF-2C17-47E7-9A50-C0E424D675FA}">
      <dsp:nvSpPr>
        <dsp:cNvPr id="0" name=""/>
        <dsp:cNvSpPr/>
      </dsp:nvSpPr>
      <dsp:spPr>
        <a:xfrm>
          <a:off x="161919" y="3896380"/>
          <a:ext cx="1259464" cy="1015964"/>
        </a:xfrm>
        <a:prstGeom prst="roundRect">
          <a:avLst>
            <a:gd name="adj" fmla="val 10000"/>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rPr>
            <a:t>Proyecto de vida</a:t>
          </a:r>
          <a:endParaRPr lang="es-ES" sz="1600" b="1" kern="1200" dirty="0">
            <a:solidFill>
              <a:schemeClr val="tx1"/>
            </a:solidFill>
            <a:effectLst/>
          </a:endParaRPr>
        </a:p>
      </dsp:txBody>
      <dsp:txXfrm>
        <a:off x="191676" y="3926137"/>
        <a:ext cx="1199950" cy="956450"/>
      </dsp:txXfrm>
    </dsp:sp>
    <dsp:sp modelId="{3A2621A0-97E9-49E9-8EA7-C775F521B561}">
      <dsp:nvSpPr>
        <dsp:cNvPr id="0" name=""/>
        <dsp:cNvSpPr/>
      </dsp:nvSpPr>
      <dsp:spPr>
        <a:xfrm>
          <a:off x="1696892" y="0"/>
          <a:ext cx="1574331" cy="51713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Prevención del delito</a:t>
          </a:r>
          <a:endParaRPr lang="es-ES" sz="2000" b="1" kern="1200" dirty="0"/>
        </a:p>
      </dsp:txBody>
      <dsp:txXfrm>
        <a:off x="1696892" y="0"/>
        <a:ext cx="1574331" cy="1551406"/>
      </dsp:txXfrm>
    </dsp:sp>
    <dsp:sp modelId="{532DB968-6DDA-4B35-94DC-359F27DD83F3}">
      <dsp:nvSpPr>
        <dsp:cNvPr id="0" name=""/>
        <dsp:cNvSpPr/>
      </dsp:nvSpPr>
      <dsp:spPr>
        <a:xfrm>
          <a:off x="1854325" y="1551892"/>
          <a:ext cx="1259464" cy="743166"/>
        </a:xfrm>
        <a:prstGeom prst="roundRect">
          <a:avLst>
            <a:gd name="adj" fmla="val 10000"/>
          </a:avLst>
        </a:prstGeom>
        <a:solidFill>
          <a:schemeClr val="accent3">
            <a:hueOff val="2109424"/>
            <a:satOff val="-3165"/>
            <a:lumOff val="-515"/>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effectLst/>
            </a:rPr>
            <a:t>Prevención del delito de trata</a:t>
          </a:r>
          <a:endParaRPr lang="es-ES" sz="1400" b="1" kern="1200" dirty="0">
            <a:solidFill>
              <a:schemeClr val="tx1"/>
            </a:solidFill>
            <a:effectLst/>
          </a:endParaRPr>
        </a:p>
      </dsp:txBody>
      <dsp:txXfrm>
        <a:off x="1876092" y="1573659"/>
        <a:ext cx="1215930" cy="699632"/>
      </dsp:txXfrm>
    </dsp:sp>
    <dsp:sp modelId="{4DF2D8D3-E6DD-4BE8-B332-72364DEC4704}">
      <dsp:nvSpPr>
        <dsp:cNvPr id="0" name=""/>
        <dsp:cNvSpPr/>
      </dsp:nvSpPr>
      <dsp:spPr>
        <a:xfrm>
          <a:off x="1854325" y="2382300"/>
          <a:ext cx="1259464" cy="567068"/>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effectLst/>
            </a:rPr>
            <a:t>Vulneración de DDHH</a:t>
          </a:r>
          <a:endParaRPr lang="es-ES" sz="1400" b="1" kern="1200" dirty="0">
            <a:solidFill>
              <a:schemeClr val="tx1"/>
            </a:solidFill>
            <a:effectLst/>
          </a:endParaRPr>
        </a:p>
      </dsp:txBody>
      <dsp:txXfrm>
        <a:off x="1870934" y="2398909"/>
        <a:ext cx="1226246" cy="533850"/>
      </dsp:txXfrm>
    </dsp:sp>
    <dsp:sp modelId="{4435CF34-B5AA-4377-B24D-3D9832275A87}">
      <dsp:nvSpPr>
        <dsp:cNvPr id="0" name=""/>
        <dsp:cNvSpPr/>
      </dsp:nvSpPr>
      <dsp:spPr>
        <a:xfrm>
          <a:off x="1854325" y="3036610"/>
          <a:ext cx="1259464" cy="567068"/>
        </a:xfrm>
        <a:prstGeom prst="roundRect">
          <a:avLst>
            <a:gd name="adj" fmla="val 10000"/>
          </a:avLst>
        </a:prstGeom>
        <a:solidFill>
          <a:schemeClr val="accent3">
            <a:hueOff val="3515707"/>
            <a:satOff val="-5275"/>
            <a:lumOff val="-858"/>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effectLst/>
            </a:rPr>
            <a:t>Otros delitos</a:t>
          </a:r>
          <a:endParaRPr lang="es-ES" sz="1400" b="1" kern="1200" dirty="0">
            <a:solidFill>
              <a:schemeClr val="tx1"/>
            </a:solidFill>
            <a:effectLst/>
          </a:endParaRPr>
        </a:p>
      </dsp:txBody>
      <dsp:txXfrm>
        <a:off x="1870934" y="3053219"/>
        <a:ext cx="1226246" cy="533850"/>
      </dsp:txXfrm>
    </dsp:sp>
    <dsp:sp modelId="{17187BD1-1BE1-4968-948A-D2D1F479E144}">
      <dsp:nvSpPr>
        <dsp:cNvPr id="0" name=""/>
        <dsp:cNvSpPr/>
      </dsp:nvSpPr>
      <dsp:spPr>
        <a:xfrm>
          <a:off x="1854325" y="3690920"/>
          <a:ext cx="1259464" cy="567068"/>
        </a:xfrm>
        <a:prstGeom prst="roundRect">
          <a:avLst>
            <a:gd name="adj" fmla="val 10000"/>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effectLst/>
            </a:rPr>
            <a:t>Registro personal</a:t>
          </a:r>
          <a:endParaRPr lang="es-ES" sz="1400" b="1" kern="1200" dirty="0">
            <a:solidFill>
              <a:schemeClr val="tx1"/>
            </a:solidFill>
            <a:effectLst/>
          </a:endParaRPr>
        </a:p>
      </dsp:txBody>
      <dsp:txXfrm>
        <a:off x="1870934" y="3707529"/>
        <a:ext cx="1226246" cy="533850"/>
      </dsp:txXfrm>
    </dsp:sp>
    <dsp:sp modelId="{8BC231F4-1281-4AA2-BFD0-05F4A1BC4686}">
      <dsp:nvSpPr>
        <dsp:cNvPr id="0" name=""/>
        <dsp:cNvSpPr/>
      </dsp:nvSpPr>
      <dsp:spPr>
        <a:xfrm>
          <a:off x="1854325" y="4345230"/>
          <a:ext cx="1259464" cy="567068"/>
        </a:xfrm>
        <a:prstGeom prst="roundRect">
          <a:avLst>
            <a:gd name="adj" fmla="val 10000"/>
          </a:avLst>
        </a:prstGeom>
        <a:solidFill>
          <a:schemeClr val="accent3">
            <a:hueOff val="4921990"/>
            <a:satOff val="-7385"/>
            <a:lumOff val="-1201"/>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effectLst/>
            </a:rPr>
            <a:t>Desarme voluntario</a:t>
          </a:r>
          <a:endParaRPr lang="es-ES" sz="1400" b="1" kern="1200" dirty="0">
            <a:solidFill>
              <a:schemeClr val="tx1"/>
            </a:solidFill>
            <a:effectLst/>
          </a:endParaRPr>
        </a:p>
      </dsp:txBody>
      <dsp:txXfrm>
        <a:off x="1870934" y="4361839"/>
        <a:ext cx="1226246" cy="533850"/>
      </dsp:txXfrm>
    </dsp:sp>
    <dsp:sp modelId="{99B118F4-CB6E-4FF4-82D9-AAF48416B3B3}">
      <dsp:nvSpPr>
        <dsp:cNvPr id="0" name=""/>
        <dsp:cNvSpPr/>
      </dsp:nvSpPr>
      <dsp:spPr>
        <a:xfrm>
          <a:off x="3389298" y="0"/>
          <a:ext cx="1574331" cy="51713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Prevención del consumo y abuso de sustancias psicoactivas</a:t>
          </a:r>
          <a:endParaRPr lang="es-ES" sz="2000" b="1" kern="1200" dirty="0"/>
        </a:p>
      </dsp:txBody>
      <dsp:txXfrm>
        <a:off x="3389298" y="0"/>
        <a:ext cx="1574331" cy="1551406"/>
      </dsp:txXfrm>
    </dsp:sp>
    <dsp:sp modelId="{AD674100-AB1F-4AFF-A562-70A15D8961ED}">
      <dsp:nvSpPr>
        <dsp:cNvPr id="0" name=""/>
        <dsp:cNvSpPr/>
      </dsp:nvSpPr>
      <dsp:spPr>
        <a:xfrm>
          <a:off x="3546731" y="1551848"/>
          <a:ext cx="1259464" cy="1015964"/>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rPr>
            <a:t>Prevención</a:t>
          </a:r>
          <a:endParaRPr lang="es-ES" sz="1600" b="1" kern="1200" dirty="0">
            <a:solidFill>
              <a:schemeClr val="tx1"/>
            </a:solidFill>
            <a:effectLst/>
          </a:endParaRPr>
        </a:p>
      </dsp:txBody>
      <dsp:txXfrm>
        <a:off x="3576488" y="1581605"/>
        <a:ext cx="1199950" cy="956450"/>
      </dsp:txXfrm>
    </dsp:sp>
    <dsp:sp modelId="{79708F95-A148-4F66-B27E-E45F7D18464A}">
      <dsp:nvSpPr>
        <dsp:cNvPr id="0" name=""/>
        <dsp:cNvSpPr/>
      </dsp:nvSpPr>
      <dsp:spPr>
        <a:xfrm>
          <a:off x="3546731" y="2724114"/>
          <a:ext cx="1259464" cy="1015964"/>
        </a:xfrm>
        <a:prstGeom prst="roundRect">
          <a:avLst>
            <a:gd name="adj" fmla="val 10000"/>
          </a:avLst>
        </a:prstGeom>
        <a:solidFill>
          <a:schemeClr val="accent3">
            <a:hueOff val="6328273"/>
            <a:satOff val="-9495"/>
            <a:lumOff val="-1544"/>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rPr>
            <a:t>Asistencia</a:t>
          </a:r>
          <a:endParaRPr lang="es-ES" sz="1600" b="1" kern="1200" dirty="0">
            <a:solidFill>
              <a:schemeClr val="tx1"/>
            </a:solidFill>
            <a:effectLst/>
          </a:endParaRPr>
        </a:p>
      </dsp:txBody>
      <dsp:txXfrm>
        <a:off x="3576488" y="2753871"/>
        <a:ext cx="1199950" cy="956450"/>
      </dsp:txXfrm>
    </dsp:sp>
    <dsp:sp modelId="{771010CE-D776-4B17-846B-CC7DEE7814AB}">
      <dsp:nvSpPr>
        <dsp:cNvPr id="0" name=""/>
        <dsp:cNvSpPr/>
      </dsp:nvSpPr>
      <dsp:spPr>
        <a:xfrm>
          <a:off x="3546731" y="3896380"/>
          <a:ext cx="1259464" cy="1015964"/>
        </a:xfrm>
        <a:prstGeom prst="roundRect">
          <a:avLst>
            <a:gd name="adj" fmla="val 10000"/>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rPr>
            <a:t>Control</a:t>
          </a:r>
          <a:endParaRPr lang="es-ES" sz="1600" b="1" kern="1200" dirty="0">
            <a:solidFill>
              <a:schemeClr val="tx1"/>
            </a:solidFill>
            <a:effectLst/>
          </a:endParaRPr>
        </a:p>
      </dsp:txBody>
      <dsp:txXfrm>
        <a:off x="3576488" y="3926137"/>
        <a:ext cx="1199950" cy="956450"/>
      </dsp:txXfrm>
    </dsp:sp>
    <dsp:sp modelId="{D4B9E6E0-D4E6-44C2-AF98-B3F8F7485FD7}">
      <dsp:nvSpPr>
        <dsp:cNvPr id="0" name=""/>
        <dsp:cNvSpPr/>
      </dsp:nvSpPr>
      <dsp:spPr>
        <a:xfrm>
          <a:off x="5081704" y="0"/>
          <a:ext cx="1574331" cy="51713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Entornos seguros y amables</a:t>
          </a:r>
          <a:endParaRPr lang="es-ES" sz="2000" b="1" kern="1200" dirty="0"/>
        </a:p>
      </dsp:txBody>
      <dsp:txXfrm>
        <a:off x="5081704" y="0"/>
        <a:ext cx="1574331" cy="1551406"/>
      </dsp:txXfrm>
    </dsp:sp>
    <dsp:sp modelId="{83224A52-85A1-44E1-9D57-D7D4EDB604B6}">
      <dsp:nvSpPr>
        <dsp:cNvPr id="0" name=""/>
        <dsp:cNvSpPr/>
      </dsp:nvSpPr>
      <dsp:spPr>
        <a:xfrm>
          <a:off x="5239137" y="1552921"/>
          <a:ext cx="1259464" cy="1559233"/>
        </a:xfrm>
        <a:prstGeom prst="roundRect">
          <a:avLst>
            <a:gd name="adj" fmla="val 10000"/>
          </a:avLst>
        </a:prstGeom>
        <a:solidFill>
          <a:schemeClr val="accent3">
            <a:hueOff val="7734556"/>
            <a:satOff val="-11605"/>
            <a:lumOff val="-1887"/>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effectLst>
                <a:outerShdw blurRad="38100" dist="38100" dir="2700000" algn="tl">
                  <a:srgbClr val="000000">
                    <a:alpha val="43137"/>
                  </a:srgbClr>
                </a:outerShdw>
              </a:effectLst>
            </a:rPr>
            <a:t>Mejoramiento de la seguridad de los entornos escolares</a:t>
          </a:r>
          <a:endParaRPr lang="es-ES" sz="1400" b="1" kern="1200" dirty="0">
            <a:solidFill>
              <a:schemeClr val="bg1"/>
            </a:solidFill>
            <a:effectLst>
              <a:outerShdw blurRad="38100" dist="38100" dir="2700000" algn="tl">
                <a:srgbClr val="000000">
                  <a:alpha val="43137"/>
                </a:srgbClr>
              </a:outerShdw>
            </a:effectLst>
          </a:endParaRPr>
        </a:p>
      </dsp:txBody>
      <dsp:txXfrm>
        <a:off x="5276025" y="1589809"/>
        <a:ext cx="1185688" cy="1485457"/>
      </dsp:txXfrm>
    </dsp:sp>
    <dsp:sp modelId="{D6D0242F-6804-4BA0-972B-6A15D130C236}">
      <dsp:nvSpPr>
        <dsp:cNvPr id="0" name=""/>
        <dsp:cNvSpPr/>
      </dsp:nvSpPr>
      <dsp:spPr>
        <a:xfrm>
          <a:off x="5239137" y="3352037"/>
          <a:ext cx="1259464" cy="1559233"/>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effectLst>
                <a:outerShdw blurRad="38100" dist="38100" dir="2700000" algn="tl">
                  <a:srgbClr val="000000">
                    <a:alpha val="43137"/>
                  </a:srgbClr>
                </a:outerShdw>
              </a:effectLst>
            </a:rPr>
            <a:t>Promotores de la convivencia externa</a:t>
          </a:r>
          <a:endParaRPr lang="es-ES" sz="1400" b="1" kern="1200" dirty="0">
            <a:solidFill>
              <a:schemeClr val="bg1"/>
            </a:solidFill>
            <a:effectLst>
              <a:outerShdw blurRad="38100" dist="38100" dir="2700000" algn="tl">
                <a:srgbClr val="000000">
                  <a:alpha val="43137"/>
                </a:srgbClr>
              </a:outerShdw>
            </a:effectLst>
          </a:endParaRPr>
        </a:p>
      </dsp:txBody>
      <dsp:txXfrm>
        <a:off x="5276025" y="3388925"/>
        <a:ext cx="1185688" cy="1485457"/>
      </dsp:txXfrm>
    </dsp:sp>
    <dsp:sp modelId="{E852EC8B-CD4A-4307-B9DA-34B448B0E531}">
      <dsp:nvSpPr>
        <dsp:cNvPr id="0" name=""/>
        <dsp:cNvSpPr/>
      </dsp:nvSpPr>
      <dsp:spPr>
        <a:xfrm>
          <a:off x="6774110" y="0"/>
          <a:ext cx="1574331" cy="51713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Convivencia escolar</a:t>
          </a:r>
          <a:endParaRPr lang="es-ES" sz="2000" b="1" kern="1200" dirty="0"/>
        </a:p>
      </dsp:txBody>
      <dsp:txXfrm>
        <a:off x="6774110" y="0"/>
        <a:ext cx="1574331" cy="1551406"/>
      </dsp:txXfrm>
    </dsp:sp>
    <dsp:sp modelId="{F6A432B9-42CB-4FDE-830E-C30F3FB2D648}">
      <dsp:nvSpPr>
        <dsp:cNvPr id="0" name=""/>
        <dsp:cNvSpPr/>
      </dsp:nvSpPr>
      <dsp:spPr>
        <a:xfrm>
          <a:off x="6931543" y="1552658"/>
          <a:ext cx="1259464" cy="691807"/>
        </a:xfrm>
        <a:prstGeom prst="roundRect">
          <a:avLst>
            <a:gd name="adj" fmla="val 10000"/>
          </a:avLst>
        </a:prstGeom>
        <a:solidFill>
          <a:schemeClr val="accent3">
            <a:hueOff val="9140839"/>
            <a:satOff val="-13715"/>
            <a:lumOff val="-223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effectLst>
                <a:outerShdw blurRad="38100" dist="38100" dir="2700000" algn="tl">
                  <a:srgbClr val="000000">
                    <a:alpha val="43137"/>
                  </a:srgbClr>
                </a:outerShdw>
              </a:effectLst>
            </a:rPr>
            <a:t>Resolución pacífica de conflictos</a:t>
          </a:r>
          <a:endParaRPr lang="es-ES" sz="1400" b="1" kern="1200" dirty="0">
            <a:solidFill>
              <a:schemeClr val="bg1"/>
            </a:solidFill>
            <a:effectLst>
              <a:outerShdw blurRad="38100" dist="38100" dir="2700000" algn="tl">
                <a:srgbClr val="000000">
                  <a:alpha val="43137"/>
                </a:srgbClr>
              </a:outerShdw>
            </a:effectLst>
          </a:endParaRPr>
        </a:p>
      </dsp:txBody>
      <dsp:txXfrm>
        <a:off x="6951805" y="1572920"/>
        <a:ext cx="1218940" cy="651283"/>
      </dsp:txXfrm>
    </dsp:sp>
    <dsp:sp modelId="{B4E93F22-044A-484F-9E6E-8541DB7412DE}">
      <dsp:nvSpPr>
        <dsp:cNvPr id="0" name=""/>
        <dsp:cNvSpPr/>
      </dsp:nvSpPr>
      <dsp:spPr>
        <a:xfrm>
          <a:off x="6931543" y="2350897"/>
          <a:ext cx="1259464" cy="691807"/>
        </a:xfrm>
        <a:prstGeom prst="roundRect">
          <a:avLst>
            <a:gd name="adj" fmla="val 10000"/>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effectLst>
                <a:outerShdw blurRad="38100" dist="38100" dir="2700000" algn="tl">
                  <a:srgbClr val="000000">
                    <a:alpha val="43137"/>
                  </a:srgbClr>
                </a:outerShdw>
              </a:effectLst>
            </a:rPr>
            <a:t>Cultura de la legalidad</a:t>
          </a:r>
          <a:endParaRPr lang="es-ES" sz="1400" b="1" kern="1200" dirty="0">
            <a:solidFill>
              <a:schemeClr val="bg1"/>
            </a:solidFill>
            <a:effectLst>
              <a:outerShdw blurRad="38100" dist="38100" dir="2700000" algn="tl">
                <a:srgbClr val="000000">
                  <a:alpha val="43137"/>
                </a:srgbClr>
              </a:outerShdw>
            </a:effectLst>
          </a:endParaRPr>
        </a:p>
      </dsp:txBody>
      <dsp:txXfrm>
        <a:off x="6951805" y="2371159"/>
        <a:ext cx="1218940" cy="651283"/>
      </dsp:txXfrm>
    </dsp:sp>
    <dsp:sp modelId="{C46F17EA-A249-44C9-A42F-BB45449BDE4E}">
      <dsp:nvSpPr>
        <dsp:cNvPr id="0" name=""/>
        <dsp:cNvSpPr/>
      </dsp:nvSpPr>
      <dsp:spPr>
        <a:xfrm>
          <a:off x="6931543" y="3149136"/>
          <a:ext cx="1259464" cy="964158"/>
        </a:xfrm>
        <a:prstGeom prst="roundRect">
          <a:avLst>
            <a:gd name="adj" fmla="val 10000"/>
          </a:avLst>
        </a:prstGeom>
        <a:solidFill>
          <a:schemeClr val="accent3">
            <a:hueOff val="10547122"/>
            <a:satOff val="-15825"/>
            <a:lumOff val="-2573"/>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effectLst>
                <a:outerShdw blurRad="38100" dist="38100" dir="2700000" algn="tl">
                  <a:srgbClr val="000000">
                    <a:alpha val="43137"/>
                  </a:srgbClr>
                </a:outerShdw>
              </a:effectLst>
            </a:rPr>
            <a:t>Prevención de la violencia escolar (matoneo)</a:t>
          </a:r>
          <a:endParaRPr lang="es-ES" sz="1400" b="1" kern="1200" dirty="0">
            <a:solidFill>
              <a:schemeClr val="bg1"/>
            </a:solidFill>
            <a:effectLst>
              <a:outerShdw blurRad="38100" dist="38100" dir="2700000" algn="tl">
                <a:srgbClr val="000000">
                  <a:alpha val="43137"/>
                </a:srgbClr>
              </a:outerShdw>
            </a:effectLst>
          </a:endParaRPr>
        </a:p>
      </dsp:txBody>
      <dsp:txXfrm>
        <a:off x="6959782" y="3177375"/>
        <a:ext cx="1202986" cy="907680"/>
      </dsp:txXfrm>
    </dsp:sp>
    <dsp:sp modelId="{706E04E2-0B02-4A96-838A-E979E490AFA9}">
      <dsp:nvSpPr>
        <dsp:cNvPr id="0" name=""/>
        <dsp:cNvSpPr/>
      </dsp:nvSpPr>
      <dsp:spPr>
        <a:xfrm>
          <a:off x="6931543" y="4219726"/>
          <a:ext cx="1259464" cy="69180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effectLst>
                <a:outerShdw blurRad="38100" dist="38100" dir="2700000" algn="tl">
                  <a:srgbClr val="000000">
                    <a:alpha val="43137"/>
                  </a:srgbClr>
                </a:outerShdw>
              </a:effectLst>
            </a:rPr>
            <a:t>Derechos Humanos</a:t>
          </a:r>
          <a:endParaRPr lang="es-ES" sz="1400" b="1" kern="1200" dirty="0">
            <a:solidFill>
              <a:schemeClr val="bg1"/>
            </a:solidFill>
            <a:effectLst>
              <a:outerShdw blurRad="38100" dist="38100" dir="2700000" algn="tl">
                <a:srgbClr val="000000">
                  <a:alpha val="43137"/>
                </a:srgbClr>
              </a:outerShdw>
            </a:effectLst>
          </a:endParaRPr>
        </a:p>
      </dsp:txBody>
      <dsp:txXfrm>
        <a:off x="6951805" y="4239988"/>
        <a:ext cx="1218940" cy="6512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A4057-E2BB-445D-A2CD-1287CCC99FB7}">
      <dsp:nvSpPr>
        <dsp:cNvPr id="0" name=""/>
        <dsp:cNvSpPr/>
      </dsp:nvSpPr>
      <dsp:spPr>
        <a:xfrm>
          <a:off x="381112" y="2637"/>
          <a:ext cx="2697662" cy="2697662"/>
        </a:xfrm>
        <a:prstGeom prst="rect">
          <a:avLst/>
        </a:prstGeom>
        <a:blipFill>
          <a:blip xmlns:r="http://schemas.openxmlformats.org/officeDocument/2006/relationships" r:embed="rId1">
            <a:extLst/>
          </a:blip>
          <a:srcRect/>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2737F-670E-499F-AA22-321150F344FB}">
      <dsp:nvSpPr>
        <dsp:cNvPr id="0" name=""/>
        <dsp:cNvSpPr/>
      </dsp:nvSpPr>
      <dsp:spPr>
        <a:xfrm>
          <a:off x="381112" y="2637"/>
          <a:ext cx="269" cy="5395325"/>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60E57A-6B51-4EF2-862A-E9CDE53112E3}">
      <dsp:nvSpPr>
        <dsp:cNvPr id="0" name=""/>
        <dsp:cNvSpPr/>
      </dsp:nvSpPr>
      <dsp:spPr>
        <a:xfrm>
          <a:off x="324569" y="2664340"/>
          <a:ext cx="2697662" cy="2697662"/>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endParaRPr lang="es-CO" sz="2000" b="1" i="0" kern="1200" dirty="0" smtClean="0"/>
        </a:p>
        <a:p>
          <a:pPr lvl="0" algn="l" defTabSz="889000">
            <a:lnSpc>
              <a:spcPct val="90000"/>
            </a:lnSpc>
            <a:spcBef>
              <a:spcPct val="0"/>
            </a:spcBef>
            <a:spcAft>
              <a:spcPct val="35000"/>
            </a:spcAft>
          </a:pPr>
          <a:r>
            <a:rPr lang="es-CO" sz="2000" b="1" i="0" kern="1200" dirty="0" smtClean="0"/>
            <a:t>Revalorizar el quehacer de los educadores para fortalecer el desarrollo de las competencias ciudadanas en las instituciones educativas</a:t>
          </a:r>
          <a:r>
            <a:rPr lang="es-CO" sz="2000" b="0" i="0" kern="1200" dirty="0" smtClean="0"/>
            <a:t>.</a:t>
          </a:r>
          <a:endParaRPr lang="es-ES" sz="2000" b="1" kern="1200" dirty="0"/>
        </a:p>
      </dsp:txBody>
      <dsp:txXfrm>
        <a:off x="324569" y="2664340"/>
        <a:ext cx="2697662" cy="2697662"/>
      </dsp:txXfrm>
    </dsp:sp>
    <dsp:sp modelId="{5CCAB267-8973-4DFB-99FF-6D9EF3F2BCDB}">
      <dsp:nvSpPr>
        <dsp:cNvPr id="0" name=""/>
        <dsp:cNvSpPr/>
      </dsp:nvSpPr>
      <dsp:spPr>
        <a:xfrm>
          <a:off x="3079660" y="2637"/>
          <a:ext cx="2697662" cy="2697662"/>
        </a:xfrm>
        <a:prstGeom prst="rect">
          <a:avLst/>
        </a:prstGeom>
        <a:blipFill>
          <a:blip xmlns:r="http://schemas.openxmlformats.org/officeDocument/2006/relationships" r:embed="rId2">
            <a:extLst/>
          </a:blip>
          <a:srcRect/>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005B1-7556-43D2-A2D1-405485438265}">
      <dsp:nvSpPr>
        <dsp:cNvPr id="0" name=""/>
        <dsp:cNvSpPr/>
      </dsp:nvSpPr>
      <dsp:spPr>
        <a:xfrm>
          <a:off x="3079660" y="2637"/>
          <a:ext cx="269" cy="5395325"/>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2C492-856D-425E-A2C2-EF8ED8546A6A}">
      <dsp:nvSpPr>
        <dsp:cNvPr id="0" name=""/>
        <dsp:cNvSpPr/>
      </dsp:nvSpPr>
      <dsp:spPr>
        <a:xfrm>
          <a:off x="3079660" y="2700300"/>
          <a:ext cx="2697662" cy="269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1">
          <a:noAutofit/>
        </a:bodyPr>
        <a:lstStyle/>
        <a:p>
          <a:pPr lvl="0" algn="l" defTabSz="889000" rtl="0">
            <a:lnSpc>
              <a:spcPct val="90000"/>
            </a:lnSpc>
            <a:spcBef>
              <a:spcPct val="0"/>
            </a:spcBef>
            <a:spcAft>
              <a:spcPct val="35000"/>
            </a:spcAft>
          </a:pPr>
          <a:r>
            <a:rPr kumimoji="0" lang="es-CO" sz="2000" b="1" i="0" u="none" strike="noStrike" kern="1200" cap="none" spc="0" normalizeH="0" baseline="0" noProof="0" dirty="0" smtClean="0">
              <a:ln/>
              <a:effectLst/>
              <a:uLnTx/>
              <a:uFillTx/>
              <a:latin typeface="+mn-lt"/>
              <a:ea typeface="+mn-ea"/>
              <a:cs typeface="+mn-cs"/>
            </a:rPr>
            <a:t>Transformar las conductas violentas que se viven dentro de los establecimientos educativos del municipio de Pereira.</a:t>
          </a:r>
          <a:endParaRPr lang="es-ES" sz="2000" b="1" kern="1200" dirty="0"/>
        </a:p>
      </dsp:txBody>
      <dsp:txXfrm>
        <a:off x="3079660" y="2700300"/>
        <a:ext cx="2697662" cy="2697662"/>
      </dsp:txXfrm>
    </dsp:sp>
    <dsp:sp modelId="{A4144185-645E-4FF5-B4B3-9DBD006BF584}">
      <dsp:nvSpPr>
        <dsp:cNvPr id="0" name=""/>
        <dsp:cNvSpPr/>
      </dsp:nvSpPr>
      <dsp:spPr>
        <a:xfrm>
          <a:off x="5903218" y="2637"/>
          <a:ext cx="2697662" cy="2697662"/>
        </a:xfrm>
        <a:prstGeom prst="rect">
          <a:avLst/>
        </a:prstGeom>
        <a:blipFill>
          <a:blip xmlns:r="http://schemas.openxmlformats.org/officeDocument/2006/relationships" r:embed="rId3">
            <a:extLst/>
          </a:blip>
          <a:srcRect/>
          <a:stretch>
            <a:fillRect l="-32000" r="-3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55AE0-ED88-4707-B79C-D08E5961373C}">
      <dsp:nvSpPr>
        <dsp:cNvPr id="0" name=""/>
        <dsp:cNvSpPr/>
      </dsp:nvSpPr>
      <dsp:spPr>
        <a:xfrm>
          <a:off x="5778208" y="2637"/>
          <a:ext cx="269" cy="5395325"/>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3C9A68-3F2A-4572-BEEE-A49A2D788C92}">
      <dsp:nvSpPr>
        <dsp:cNvPr id="0" name=""/>
        <dsp:cNvSpPr/>
      </dsp:nvSpPr>
      <dsp:spPr>
        <a:xfrm>
          <a:off x="5778208" y="2700300"/>
          <a:ext cx="2697662" cy="269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endParaRPr lang="es-CO" sz="1800" b="0" i="0" kern="1200" dirty="0" smtClean="0"/>
        </a:p>
        <a:p>
          <a:pPr lvl="0" algn="l" defTabSz="800100" rtl="0">
            <a:lnSpc>
              <a:spcPct val="90000"/>
            </a:lnSpc>
            <a:spcBef>
              <a:spcPct val="0"/>
            </a:spcBef>
            <a:spcAft>
              <a:spcPct val="35000"/>
            </a:spcAft>
          </a:pPr>
          <a:r>
            <a:rPr lang="es-CO" sz="2000" b="1" i="0" kern="1200" dirty="0" smtClean="0"/>
            <a:t>Desarrollar habilidades, destrezas y conocimientos sobre ciudadanía y convivencia como  ejercicio que ocurre en la cotidianidad y que desborda los límites de la escuela.</a:t>
          </a:r>
          <a:endParaRPr lang="es-ES" sz="2000" b="1" kern="1200" dirty="0"/>
        </a:p>
      </dsp:txBody>
      <dsp:txXfrm>
        <a:off x="5778208" y="2700300"/>
        <a:ext cx="2697662" cy="2697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805BC-917E-4CC6-8966-145C4B0F6607}">
      <dsp:nvSpPr>
        <dsp:cNvPr id="0" name=""/>
        <dsp:cNvSpPr/>
      </dsp:nvSpPr>
      <dsp:spPr>
        <a:xfrm>
          <a:off x="4686023" y="3634321"/>
          <a:ext cx="2640227" cy="171026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1" kern="1200" smtClean="0"/>
            <a:t>Padres</a:t>
          </a:r>
          <a:endParaRPr lang="es-ES" sz="1600" b="1" kern="1200" dirty="0"/>
        </a:p>
        <a:p>
          <a:pPr marL="171450" lvl="1" indent="-171450" algn="l" defTabSz="711200">
            <a:lnSpc>
              <a:spcPct val="90000"/>
            </a:lnSpc>
            <a:spcBef>
              <a:spcPct val="0"/>
            </a:spcBef>
            <a:spcAft>
              <a:spcPct val="15000"/>
            </a:spcAft>
            <a:buChar char="••"/>
          </a:pPr>
          <a:r>
            <a:rPr lang="es-ES" sz="1600" b="1" kern="1200" smtClean="0"/>
            <a:t>Estudiantes</a:t>
          </a:r>
          <a:endParaRPr lang="es-ES" sz="1600" b="1" kern="1200" dirty="0"/>
        </a:p>
        <a:p>
          <a:pPr marL="171450" lvl="1" indent="-171450" algn="l" defTabSz="711200">
            <a:lnSpc>
              <a:spcPct val="90000"/>
            </a:lnSpc>
            <a:spcBef>
              <a:spcPct val="0"/>
            </a:spcBef>
            <a:spcAft>
              <a:spcPct val="15000"/>
            </a:spcAft>
            <a:buChar char="••"/>
          </a:pPr>
          <a:r>
            <a:rPr lang="es-ES" sz="1600" b="1" kern="1200" smtClean="0"/>
            <a:t>Docentes</a:t>
          </a:r>
          <a:endParaRPr lang="es-ES" sz="1600" b="1" kern="1200" dirty="0"/>
        </a:p>
        <a:p>
          <a:pPr marL="171450" lvl="1" indent="-171450" algn="l" defTabSz="711200">
            <a:lnSpc>
              <a:spcPct val="90000"/>
            </a:lnSpc>
            <a:spcBef>
              <a:spcPct val="0"/>
            </a:spcBef>
            <a:spcAft>
              <a:spcPct val="15000"/>
            </a:spcAft>
            <a:buChar char="••"/>
          </a:pPr>
          <a:r>
            <a:rPr lang="es-ES" sz="1600" b="1" kern="1200" smtClean="0"/>
            <a:t>Comunidad</a:t>
          </a:r>
          <a:endParaRPr lang="es-ES" sz="1600" b="1" kern="1200" dirty="0"/>
        </a:p>
      </dsp:txBody>
      <dsp:txXfrm>
        <a:off x="5515660" y="4099458"/>
        <a:ext cx="1773021" cy="1207563"/>
      </dsp:txXfrm>
    </dsp:sp>
    <dsp:sp modelId="{B5A1419E-151C-48B1-A04C-912D3CF3A8AD}">
      <dsp:nvSpPr>
        <dsp:cNvPr id="0" name=""/>
        <dsp:cNvSpPr/>
      </dsp:nvSpPr>
      <dsp:spPr>
        <a:xfrm>
          <a:off x="378282" y="3634321"/>
          <a:ext cx="2640227" cy="171026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1" kern="1200" smtClean="0"/>
            <a:t>Estudiantes</a:t>
          </a:r>
          <a:endParaRPr lang="es-ES" sz="1600" b="1" kern="1200" dirty="0"/>
        </a:p>
        <a:p>
          <a:pPr marL="171450" lvl="1" indent="-171450" algn="l" defTabSz="711200">
            <a:lnSpc>
              <a:spcPct val="90000"/>
            </a:lnSpc>
            <a:spcBef>
              <a:spcPct val="0"/>
            </a:spcBef>
            <a:spcAft>
              <a:spcPct val="15000"/>
            </a:spcAft>
            <a:buChar char="••"/>
          </a:pPr>
          <a:r>
            <a:rPr lang="es-ES" sz="1600" b="1" kern="1200" smtClean="0"/>
            <a:t>Directivos y docentes</a:t>
          </a:r>
          <a:endParaRPr lang="es-ES" sz="1600" b="1" kern="1200" dirty="0"/>
        </a:p>
        <a:p>
          <a:pPr marL="171450" lvl="1" indent="-171450" algn="l" defTabSz="711200">
            <a:lnSpc>
              <a:spcPct val="90000"/>
            </a:lnSpc>
            <a:spcBef>
              <a:spcPct val="0"/>
            </a:spcBef>
            <a:spcAft>
              <a:spcPct val="15000"/>
            </a:spcAft>
            <a:buChar char="••"/>
          </a:pPr>
          <a:r>
            <a:rPr lang="es-ES" sz="1600" b="1" kern="1200" smtClean="0"/>
            <a:t>Gobierno escolar</a:t>
          </a:r>
          <a:endParaRPr lang="es-ES" sz="1600" b="1" kern="1200" dirty="0"/>
        </a:p>
      </dsp:txBody>
      <dsp:txXfrm>
        <a:off x="415851" y="4099458"/>
        <a:ext cx="1773021" cy="1207563"/>
      </dsp:txXfrm>
    </dsp:sp>
    <dsp:sp modelId="{5CAC6956-14BF-4137-97BC-893071605F1B}">
      <dsp:nvSpPr>
        <dsp:cNvPr id="0" name=""/>
        <dsp:cNvSpPr/>
      </dsp:nvSpPr>
      <dsp:spPr>
        <a:xfrm>
          <a:off x="4686023" y="0"/>
          <a:ext cx="2640227" cy="171026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Padres de familia</a:t>
          </a:r>
          <a:endParaRPr lang="es-ES" sz="1600" b="1" kern="1200" dirty="0"/>
        </a:p>
        <a:p>
          <a:pPr marL="171450" lvl="1" indent="-171450" algn="l" defTabSz="711200">
            <a:lnSpc>
              <a:spcPct val="90000"/>
            </a:lnSpc>
            <a:spcBef>
              <a:spcPct val="0"/>
            </a:spcBef>
            <a:spcAft>
              <a:spcPct val="15000"/>
            </a:spcAft>
            <a:buChar char="••"/>
          </a:pPr>
          <a:r>
            <a:rPr lang="es-ES" sz="1600" b="1" kern="1200" smtClean="0"/>
            <a:t>Estudiantes</a:t>
          </a:r>
          <a:endParaRPr lang="es-ES" sz="1600" b="1" kern="1200" dirty="0"/>
        </a:p>
        <a:p>
          <a:pPr marL="171450" lvl="1" indent="-171450" algn="l" defTabSz="711200">
            <a:lnSpc>
              <a:spcPct val="90000"/>
            </a:lnSpc>
            <a:spcBef>
              <a:spcPct val="0"/>
            </a:spcBef>
            <a:spcAft>
              <a:spcPct val="15000"/>
            </a:spcAft>
            <a:buChar char="••"/>
          </a:pPr>
          <a:r>
            <a:rPr lang="es-ES" sz="1600" b="1" kern="1200" smtClean="0"/>
            <a:t>Directivos y Docentes,</a:t>
          </a:r>
          <a:endParaRPr lang="es-ES" sz="1600" b="1" kern="1200" dirty="0"/>
        </a:p>
      </dsp:txBody>
      <dsp:txXfrm>
        <a:off x="5515660" y="37569"/>
        <a:ext cx="1773021" cy="1207563"/>
      </dsp:txXfrm>
    </dsp:sp>
    <dsp:sp modelId="{9A6F7566-118A-4558-BAF2-64F353F34EAC}">
      <dsp:nvSpPr>
        <dsp:cNvPr id="0" name=""/>
        <dsp:cNvSpPr/>
      </dsp:nvSpPr>
      <dsp:spPr>
        <a:xfrm>
          <a:off x="378282" y="0"/>
          <a:ext cx="2640227" cy="171026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Estudiantes</a:t>
          </a:r>
          <a:endParaRPr lang="es-ES" sz="1600" b="1" kern="1200" dirty="0"/>
        </a:p>
        <a:p>
          <a:pPr marL="171450" lvl="1" indent="-171450" algn="l" defTabSz="711200">
            <a:lnSpc>
              <a:spcPct val="90000"/>
            </a:lnSpc>
            <a:spcBef>
              <a:spcPct val="0"/>
            </a:spcBef>
            <a:spcAft>
              <a:spcPct val="15000"/>
            </a:spcAft>
            <a:buChar char="••"/>
          </a:pPr>
          <a:r>
            <a:rPr lang="es-ES" sz="1600" b="1" kern="1200" smtClean="0"/>
            <a:t>Directivos y docentes</a:t>
          </a:r>
          <a:endParaRPr lang="es-ES" sz="1600" b="1" kern="1200" dirty="0"/>
        </a:p>
        <a:p>
          <a:pPr marL="171450" lvl="1" indent="-171450" algn="l" defTabSz="711200">
            <a:lnSpc>
              <a:spcPct val="90000"/>
            </a:lnSpc>
            <a:spcBef>
              <a:spcPct val="0"/>
            </a:spcBef>
            <a:spcAft>
              <a:spcPct val="15000"/>
            </a:spcAft>
            <a:buChar char="••"/>
          </a:pPr>
          <a:r>
            <a:rPr lang="es-ES" sz="1600" b="1" kern="1200" smtClean="0"/>
            <a:t>Padres de familia</a:t>
          </a:r>
          <a:endParaRPr lang="es-ES" sz="1600" b="1" kern="1200" dirty="0"/>
        </a:p>
      </dsp:txBody>
      <dsp:txXfrm>
        <a:off x="415851" y="37569"/>
        <a:ext cx="1773021" cy="1207563"/>
      </dsp:txXfrm>
    </dsp:sp>
    <dsp:sp modelId="{8421CAA2-FFFF-4B80-9ADA-473A72F767E8}">
      <dsp:nvSpPr>
        <dsp:cNvPr id="0" name=""/>
        <dsp:cNvSpPr/>
      </dsp:nvSpPr>
      <dsp:spPr>
        <a:xfrm>
          <a:off x="1484613" y="304641"/>
          <a:ext cx="2314207" cy="2314207"/>
        </a:xfrm>
        <a:prstGeom prst="pieWedge">
          <a:avLst/>
        </a:prstGeom>
        <a:solidFill>
          <a:srgbClr val="52652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t>Prevención del consumo y abusos de SPA</a:t>
          </a:r>
          <a:endParaRPr lang="es-ES" sz="2000" b="1" kern="1200" dirty="0"/>
        </a:p>
      </dsp:txBody>
      <dsp:txXfrm>
        <a:off x="2162429" y="982457"/>
        <a:ext cx="1636391" cy="1636391"/>
      </dsp:txXfrm>
    </dsp:sp>
    <dsp:sp modelId="{0167F265-E401-459A-B62C-C7C711EE4918}">
      <dsp:nvSpPr>
        <dsp:cNvPr id="0" name=""/>
        <dsp:cNvSpPr/>
      </dsp:nvSpPr>
      <dsp:spPr>
        <a:xfrm rot="5400000">
          <a:off x="3905712" y="304641"/>
          <a:ext cx="2314207" cy="2314207"/>
        </a:xfrm>
        <a:prstGeom prst="pieWedge">
          <a:avLst/>
        </a:prstGeom>
        <a:solidFill>
          <a:srgbClr val="336F4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t>Respeto a la vida</a:t>
          </a:r>
          <a:endParaRPr lang="es-ES" sz="2400" b="1" kern="1200" dirty="0"/>
        </a:p>
      </dsp:txBody>
      <dsp:txXfrm rot="-5400000">
        <a:off x="3905712" y="982457"/>
        <a:ext cx="1636391" cy="1636391"/>
      </dsp:txXfrm>
    </dsp:sp>
    <dsp:sp modelId="{6838B190-2BE2-4A82-9A35-6109D4FFE936}">
      <dsp:nvSpPr>
        <dsp:cNvPr id="0" name=""/>
        <dsp:cNvSpPr/>
      </dsp:nvSpPr>
      <dsp:spPr>
        <a:xfrm rot="10800000">
          <a:off x="3905712" y="2725741"/>
          <a:ext cx="2314207" cy="2314207"/>
        </a:xfrm>
        <a:prstGeom prst="pieWedge">
          <a:avLst/>
        </a:prstGeom>
        <a:solidFill>
          <a:srgbClr val="39576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smtClean="0"/>
            <a:t>Prevención del delito</a:t>
          </a:r>
          <a:endParaRPr lang="es-ES" sz="2000" b="1" kern="1200" dirty="0"/>
        </a:p>
      </dsp:txBody>
      <dsp:txXfrm rot="10800000">
        <a:off x="3905712" y="2725741"/>
        <a:ext cx="1636391" cy="1636391"/>
      </dsp:txXfrm>
    </dsp:sp>
    <dsp:sp modelId="{C4A09DD3-97A2-4AA8-BE2C-554D4D5CD42B}">
      <dsp:nvSpPr>
        <dsp:cNvPr id="0" name=""/>
        <dsp:cNvSpPr/>
      </dsp:nvSpPr>
      <dsp:spPr>
        <a:xfrm rot="16200000">
          <a:off x="1484613" y="2725741"/>
          <a:ext cx="2314207" cy="2314207"/>
        </a:xfrm>
        <a:prstGeom prst="pieWedge">
          <a:avLst/>
        </a:prstGeom>
        <a:solidFill>
          <a:srgbClr val="49385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smtClean="0"/>
            <a:t>Convivencia escolar</a:t>
          </a:r>
          <a:endParaRPr lang="es-ES" sz="1800" b="1" kern="1200" dirty="0"/>
        </a:p>
      </dsp:txBody>
      <dsp:txXfrm rot="5400000">
        <a:off x="2162429" y="2725741"/>
        <a:ext cx="1636391" cy="1636391"/>
      </dsp:txXfrm>
    </dsp:sp>
    <dsp:sp modelId="{70F4165A-D418-4559-96F0-BEE8C6587341}">
      <dsp:nvSpPr>
        <dsp:cNvPr id="0" name=""/>
        <dsp:cNvSpPr/>
      </dsp:nvSpPr>
      <dsp:spPr>
        <a:xfrm>
          <a:off x="3452758" y="2191282"/>
          <a:ext cx="799016" cy="694796"/>
        </a:xfrm>
        <a:prstGeom prst="circularArrow">
          <a:avLst/>
        </a:prstGeom>
        <a:solidFill>
          <a:schemeClr val="accent3">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AD4F6FD-E67F-44BC-962B-42C1B97778F4}">
      <dsp:nvSpPr>
        <dsp:cNvPr id="0" name=""/>
        <dsp:cNvSpPr/>
      </dsp:nvSpPr>
      <dsp:spPr>
        <a:xfrm rot="10800000">
          <a:off x="3452758" y="2458511"/>
          <a:ext cx="799016" cy="694796"/>
        </a:xfrm>
        <a:prstGeom prst="circularArrow">
          <a:avLst/>
        </a:prstGeom>
        <a:solidFill>
          <a:schemeClr val="accent3">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cs typeface="+mn-cs"/>
              </a:defRPr>
            </a:lvl1pPr>
          </a:lstStyle>
          <a:p>
            <a:pPr>
              <a:defRPr/>
            </a:pPr>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cs typeface="+mn-cs"/>
              </a:defRPr>
            </a:lvl1pPr>
          </a:lstStyle>
          <a:p>
            <a:pPr>
              <a:defRPr/>
            </a:pPr>
            <a:fld id="{6DA92A30-0952-4F8A-8C28-2382F6AE76D4}" type="datetimeFigureOut">
              <a:rPr lang="es-ES"/>
              <a:pPr>
                <a:defRPr/>
              </a:pPr>
              <a:t>05/12/2012</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cs typeface="+mn-cs"/>
              </a:defRPr>
            </a:lvl1pPr>
          </a:lstStyle>
          <a:p>
            <a:pPr>
              <a:defRPr/>
            </a:pPr>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cs typeface="+mn-cs"/>
              </a:defRPr>
            </a:lvl1pPr>
          </a:lstStyle>
          <a:p>
            <a:pPr>
              <a:defRPr/>
            </a:pPr>
            <a:fld id="{2214F7AB-79F3-4E99-98D5-60800A401264}" type="slidenum">
              <a:rPr lang="es-ES"/>
              <a:pPr>
                <a:defRPr/>
              </a:pPr>
              <a:t>‹Nº›</a:t>
            </a:fld>
            <a:endParaRPr lang="es-ES"/>
          </a:p>
        </p:txBody>
      </p:sp>
    </p:spTree>
    <p:extLst>
      <p:ext uri="{BB962C8B-B14F-4D97-AF65-F5344CB8AC3E}">
        <p14:creationId xmlns:p14="http://schemas.microsoft.com/office/powerpoint/2010/main" val="3559982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57EC2BD6-A73E-4ACB-85EC-354128715FAA}" type="slidenum">
              <a:rPr lang="es-ES" smtClean="0">
                <a:solidFill>
                  <a:prstClr val="black"/>
                </a:solidFill>
              </a:rPr>
              <a:pPr>
                <a:defRPr/>
              </a:pPr>
              <a:t>1</a:t>
            </a:fld>
            <a:endParaRPr lang="es-E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4" name="3 Marcador de número de diapositiva"/>
          <p:cNvSpPr>
            <a:spLocks noGrp="1"/>
          </p:cNvSpPr>
          <p:nvPr>
            <p:ph type="sldNum" sz="quarter" idx="5"/>
          </p:nvPr>
        </p:nvSpPr>
        <p:spPr/>
        <p:txBody>
          <a:bodyPr/>
          <a:lstStyle/>
          <a:p>
            <a:pPr>
              <a:defRPr/>
            </a:pPr>
            <a:fld id="{395E63E5-BB69-4623-AD84-96F1C40BB1AE}" type="slidenum">
              <a:rPr lang="es-ES" smtClean="0"/>
              <a:pPr>
                <a:defRPr/>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E372809-730D-4F32-AE1A-F70BA45A83DF}" type="slidenum">
              <a:rPr lang="es-ES" smtClean="0"/>
              <a:pPr>
                <a:defRPr/>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E372809-730D-4F32-AE1A-F70BA45A83DF}" type="slidenum">
              <a:rPr lang="es-ES" smtClean="0"/>
              <a:pPr>
                <a:defRPr/>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E372809-730D-4F32-AE1A-F70BA45A83DF}" type="slidenum">
              <a:rPr lang="es-ES" smtClean="0"/>
              <a:pPr>
                <a:defRPr/>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4" name="3 Marcador de número de diapositiva"/>
          <p:cNvSpPr>
            <a:spLocks noGrp="1"/>
          </p:cNvSpPr>
          <p:nvPr>
            <p:ph type="sldNum" sz="quarter" idx="5"/>
          </p:nvPr>
        </p:nvSpPr>
        <p:spPr/>
        <p:txBody>
          <a:bodyPr/>
          <a:lstStyle/>
          <a:p>
            <a:pPr>
              <a:defRPr/>
            </a:pPr>
            <a:fld id="{3A5E1FC8-B95B-470F-BEDB-FBCF1897E175}" type="slidenum">
              <a:rPr lang="es-ES" smtClean="0"/>
              <a:pPr>
                <a:defRPr/>
              </a:pPr>
              <a:t>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14340"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A841A52-3EB2-462B-8775-95DE0A7AACD8}" type="slidenum">
              <a:rPr lang="es-ES" smtClean="0"/>
              <a:pPr eaLnBrk="1" hangingPunct="1">
                <a:defRPr/>
              </a:pPr>
              <a:t>12</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1B34A3-99CA-401F-B624-35D32608DF15}"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705B04-8C65-49D9-AF95-6E5CB1691821}"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05B13A-646F-4424-A641-50A047B5219F}"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1DBB4D-933F-4907-BBF9-E5F971561B44}"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A021E9-D795-42FD-A56E-9F1A75CE168E}"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0BCBBF-65C1-4B88-A992-D80A1D1B98E1}"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5BBF0B-D9D3-4E2C-9295-DD615D20E1C6}"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C78A47-BB50-4DA1-9DE7-92571211DA28}"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A8854C-A443-4E1B-B0FD-39683A0AE884}"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B1F041-5F65-4BCD-8E73-3238D9174AE0}"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992336-BB34-45D8-9D9B-255FCA82CF4F}"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460BDD-361B-4887-A59F-74D729949E7E}"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911658-3C8C-4CDF-9E55-F237B7D25F7D}"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BE8218-ED8F-4E2A-B532-B849F195D1A2}"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484B58-13F6-42BD-88E4-07DC1928559E}" type="datetimeFigureOut">
              <a:rPr lang="en-US"/>
              <a:pPr>
                <a:defRPr/>
              </a:pPr>
              <a:t>12/5/2012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83B3CC-3267-47F7-97F2-6C0633CFA57A}"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6A0D35-EAC8-4E6A-BA20-CE0B9A3A1F05}" type="datetimeFigureOut">
              <a:rPr lang="en-US"/>
              <a:pPr>
                <a:defRPr/>
              </a:pPr>
              <a:t>12/5/2012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47DCF3-8104-4D94-9806-4BF338995EF1}"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8821F3-F7AD-4D7D-A81C-708DAD5710BA}" type="datetimeFigureOut">
              <a:rPr lang="en-US"/>
              <a:pPr>
                <a:defRPr/>
              </a:pPr>
              <a:t>12/5/2012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0C88F4-C7A7-463B-B822-1FDA67CF7A15}"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B9432A-0D3F-4742-8066-30736B4C2849}"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ACF26F-CD8A-4FAF-AA03-81E8121107EF}"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EADED0-F77F-4F50-93A4-631AB4D12336}"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4BA7BB-0513-479E-97DB-9273C2108653}"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4A9998-176C-4B85-87D7-C091DAC2D04E}"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F185E6-AD0E-487E-B568-6DA2683F6F39}"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52918D-1AF0-4040-BD2B-E45AA6B5EF6A}"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C89D38-EB05-4C24-8857-B17FCDCD1BCF}"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94836B-A77C-4ECE-8882-F93705D2ADB5}"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78D682-F840-4B65-8634-024A9CF4FE0F}"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375ABA-B561-4869-9257-1C6307E24356}"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D8D2E1-03BC-4C8B-A284-3DF6E138C17D}"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30BEAD-53E8-4A45-A807-FD71C5BFFB1B}"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7AB048-8085-48B9-A6BA-B61890E08003}"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DA3691-0B59-4139-A4C2-FA25B5E2BB1B}"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71B427-8DB7-4044-81D6-29B7875BE9F8}"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762F31-787E-46D5-AFD9-ED0204157027}"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0438BD-E906-413B-BA98-E1B4D65DD099}" type="slidenum">
              <a:rPr lang="en-US"/>
              <a:pPr>
                <a:defRPr/>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35B7B2-AAE9-4EE8-AD68-613E9A60274C}" type="datetimeFigureOut">
              <a:rPr lang="en-US"/>
              <a:pPr>
                <a:defRPr/>
              </a:pPr>
              <a:t>12/5/2012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860BF2-27FF-4F7D-AE95-334EB0F92DD7}" type="slidenum">
              <a:rPr lang="en-US"/>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8574A8-1E4C-4E06-B48B-F5A343A8486C}" type="datetimeFigureOut">
              <a:rPr lang="en-US"/>
              <a:pPr>
                <a:defRPr/>
              </a:pPr>
              <a:t>12/5/2012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288228-DA8F-4F02-8B8F-CB113E37633A}" type="slidenum">
              <a:rPr lang="en-US"/>
              <a:pPr>
                <a:defRPr/>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D7823B-EA4A-4564-88FB-A79205012903}" type="datetimeFigureOut">
              <a:rPr lang="en-US"/>
              <a:pPr>
                <a:defRPr/>
              </a:pPr>
              <a:t>12/5/2012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EB1780-763B-4573-806A-095FAA2E903E}"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FBAFA2-EA03-4EB8-BB2F-02AABCC519EE}"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01CFCE-6420-4DC3-9C76-BFB4DA4CD118}"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F7235F-B633-4D5B-8652-243BC5180390}"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E7DDF8-2997-423D-88E9-2295304E46A6}" type="slidenum">
              <a:rPr lang="en-US"/>
              <a:pPr>
                <a:defRPr/>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03C4C2-3559-45C6-BB17-C40181546A1C}"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07AEDD-E99A-42E7-87CB-71E6C89A14AC}" type="slidenum">
              <a:rPr lang="en-US"/>
              <a:pPr>
                <a:defRPr/>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9F2DE1-CBBF-4A43-80D4-67D3426BE086}"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0A3FE6-DDB2-4B6D-B7BC-086FC0D42978}" type="slidenum">
              <a:rPr lang="en-US"/>
              <a:pPr>
                <a:defRPr/>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1B501D-03DE-4853-879E-7B97279EFD0B}"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14E2D1-058A-4C0B-B58B-82C6984DA2D5}" type="slidenum">
              <a:rPr lang="en-US"/>
              <a:pPr>
                <a:defRPr/>
              </a:pPr>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EC935479-F366-4C71-9F4C-15E71CC2CE25}"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827C0C4-265F-408A-9E96-690F3180298A}" type="slidenum">
              <a:rPr lang="en-US"/>
              <a:pPr>
                <a:defRPr/>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83B02A6E-B9A1-4429-9B74-630430404725}"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76444157-4518-4180-BA97-E1E9497FFF6B}" type="slidenum">
              <a:rPr lang="en-US"/>
              <a:pPr>
                <a:defRPr/>
              </a:pPr>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D8C01AF9-ADF9-4FDA-B297-195B9CCA2653}"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F0B4CB7A-4622-4F57-A060-26D622A924FB}" type="slidenum">
              <a:rPr lang="en-US"/>
              <a:pPr>
                <a:defRPr/>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charset="0"/>
              </a:defRPr>
            </a:lvl1pPr>
          </a:lstStyle>
          <a:p>
            <a:pPr>
              <a:defRPr/>
            </a:pPr>
            <a:fld id="{5735BF59-6E20-4202-A981-AECDE7B83516}"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44A6AE6F-C6B0-4999-8E46-CD9CE09F36D8}" type="slidenum">
              <a:rPr lang="en-US"/>
              <a:pPr>
                <a:defRPr/>
              </a:pPr>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199"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9" y="2174876"/>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cs typeface="Arial" charset="0"/>
              </a:defRPr>
            </a:lvl1pPr>
          </a:lstStyle>
          <a:p>
            <a:pPr>
              <a:defRPr/>
            </a:pPr>
            <a:fld id="{A8316933-D4DD-4AC7-BC54-BE5D2A89F826}" type="datetimeFigureOut">
              <a:rPr lang="en-US"/>
              <a:pPr>
                <a:defRPr/>
              </a:pPr>
              <a:t>12/5/2012</a:t>
            </a:fld>
            <a:endParaRPr lang="en-US"/>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138FD253-FCD7-4F49-8DB9-6661959BED53}" type="slidenum">
              <a:rPr lang="en-US"/>
              <a:pPr>
                <a:defRPr/>
              </a:pPr>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cs typeface="Arial" charset="0"/>
              </a:defRPr>
            </a:lvl1pPr>
          </a:lstStyle>
          <a:p>
            <a:pPr>
              <a:defRPr/>
            </a:pPr>
            <a:fld id="{52B55094-0D4C-42E3-B4EC-8955603E3950}" type="datetimeFigureOut">
              <a:rPr lang="en-US"/>
              <a:pPr>
                <a:defRPr/>
              </a:pPr>
              <a:t>12/5/2012</a:t>
            </a:fld>
            <a:endParaRPr lang="en-US"/>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AED7BEE9-615A-4222-B87C-00C3030087BC}"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0F7605-E95A-4FB1-8E81-EDA8B29C0355}"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4595AB-86D7-480E-A44D-A2BE09C53DC7}" type="slidenum">
              <a:rPr lang="en-US"/>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C9B995CE-4736-4261-8ADA-0EC853D9CA4A}" type="datetimeFigureOut">
              <a:rPr lang="en-US"/>
              <a:pPr>
                <a:defRPr/>
              </a:pPr>
              <a:t>12/5/2012</a:t>
            </a:fld>
            <a:endParaRPr lang="en-US"/>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A7A90E69-C37A-41FC-B4C6-84F735B5CC5F}" type="slidenum">
              <a:rPr lang="en-US"/>
              <a:pPr>
                <a:defRPr/>
              </a:pPr>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5EB10DAA-8DAA-4423-9D75-C520BDB2B9EA}"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8FD1E66A-3E4F-42AF-A63C-B442D51B934A}" type="slidenum">
              <a:rPr lang="en-US"/>
              <a:pPr>
                <a:defRPr/>
              </a:pPr>
              <a:t>‹Nº›</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1CCBB196-9B70-4755-AD35-0CEAA6750592}"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381A48E5-7B8A-4F64-B4F1-66A329126C32}" type="slidenum">
              <a:rPr lang="en-US"/>
              <a:pPr>
                <a:defRPr/>
              </a:pPr>
              <a:t>‹Nº›</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31EE358A-A91E-4B28-8CF6-25ED5B3C0C3A}"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EB04668-30DF-4C6C-8DB2-5C74152CCB50}" type="slidenum">
              <a:rPr lang="en-US"/>
              <a:pPr>
                <a:defRPr/>
              </a:pPr>
              <a:t>‹Nº›</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F95D115F-C2D7-40F5-9F53-364BD041264E}"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117A379-C6AD-4D3A-A061-349ED311F7F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856F0B-B572-4024-9E02-FCEF6560D1E1}" type="datetimeFigureOut">
              <a:rPr lang="en-US"/>
              <a:pPr>
                <a:defRPr/>
              </a:pPr>
              <a:t>12/5/2012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817B0B-AAF5-4001-9898-6CB205195FB8}"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3F2DA2-C046-456B-9F4C-C4DAA202528D}" type="datetimeFigureOut">
              <a:rPr lang="en-US"/>
              <a:pPr>
                <a:defRPr/>
              </a:pPr>
              <a:t>12/5/2012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886B70-B977-4A88-AE16-C59D80BBD117}"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85525-B617-4515-AB3C-C85827146A92}" type="datetimeFigureOut">
              <a:rPr lang="en-US"/>
              <a:pPr>
                <a:defRPr/>
              </a:pPr>
              <a:t>12/5/2012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0254B4-A1AE-4969-AAD9-DDF0DD63FDF0}"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5BC5BE-073D-4805-A45C-FCF15DBB1742}"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76930D-1311-4D83-845F-56A1FAA2368E}"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09FAB1-E340-4578-8F99-9D331C73D134}"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0A3478-F671-4E4A-9680-AE2863D8A01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34949C-CCDF-4CC7-96D6-F3C3F3418913}" type="datetimeFigureOut">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E81687A-55A8-418D-B0EA-FD7BE39E5BF6}"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2377D3D-F3DF-48A9-A7F7-311CF9DEC160}" type="datetimeFigureOut">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509452C-B352-48C6-8091-CF5E65552500}"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40C59BD-196D-4493-9279-6C1FC8122EC1}" type="datetimeFigureOut">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B74E66C-0CF4-4840-9552-A25B6AC58E1A}"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3DBA80D-FD27-4790-913E-C0218000A1F0}" type="datetimeFigureOut">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80209A0-4AD9-4DD1-901B-8FF25A342858}"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Cultura%20de%20la%20legalidad%20banco%20mundial%20.pdf"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pereiraeduca.gov.co/"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91000" sy="90000" flip="none" algn="tl"/>
        </a:blipFill>
        <a:effectLst/>
      </p:bgPr>
    </p:bg>
    <p:spTree>
      <p:nvGrpSpPr>
        <p:cNvPr id="1" name=""/>
        <p:cNvGrpSpPr/>
        <p:nvPr/>
      </p:nvGrpSpPr>
      <p:grpSpPr>
        <a:xfrm>
          <a:off x="0" y="0"/>
          <a:ext cx="0" cy="0"/>
          <a:chOff x="0" y="0"/>
          <a:chExt cx="0" cy="0"/>
        </a:xfrm>
      </p:grpSpPr>
      <p:cxnSp>
        <p:nvCxnSpPr>
          <p:cNvPr id="9" name="8 Conector recto"/>
          <p:cNvCxnSpPr/>
          <p:nvPr/>
        </p:nvCxnSpPr>
        <p:spPr>
          <a:xfrm rot="10800000" flipV="1">
            <a:off x="152400" y="3224213"/>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16387" name="Picture 5" descr="F:\manual de identidad alcaldia2012-05.jpg"/>
          <p:cNvPicPr>
            <a:picLocks noChangeAspect="1" noChangeArrowheads="1"/>
          </p:cNvPicPr>
          <p:nvPr/>
        </p:nvPicPr>
        <p:blipFill>
          <a:blip r:embed="rId4"/>
          <a:srcRect/>
          <a:stretch>
            <a:fillRect/>
          </a:stretch>
        </p:blipFill>
        <p:spPr bwMode="auto">
          <a:xfrm>
            <a:off x="34925" y="115888"/>
            <a:ext cx="2390775" cy="874712"/>
          </a:xfrm>
          <a:prstGeom prst="rect">
            <a:avLst/>
          </a:prstGeom>
          <a:noFill/>
          <a:ln w="9525">
            <a:noFill/>
            <a:miter lim="800000"/>
            <a:headEnd/>
            <a:tailEnd/>
          </a:ln>
        </p:spPr>
      </p:pic>
      <p:pic>
        <p:nvPicPr>
          <p:cNvPr id="16388" name="Picture 4" descr="https://fbcdn-sphotos-a.akamaihd.net/hphotos-ak-prn1/s720x720/536659_422128237805767_409620605723197_1581546_38585770_n.jpg"/>
          <p:cNvPicPr>
            <a:picLocks noChangeAspect="1" noChangeArrowheads="1"/>
          </p:cNvPicPr>
          <p:nvPr/>
        </p:nvPicPr>
        <p:blipFill>
          <a:blip r:embed="rId5"/>
          <a:srcRect/>
          <a:stretch>
            <a:fillRect/>
          </a:stretch>
        </p:blipFill>
        <p:spPr bwMode="auto">
          <a:xfrm>
            <a:off x="4740275" y="3117850"/>
            <a:ext cx="2239963" cy="1679575"/>
          </a:xfrm>
          <a:prstGeom prst="rect">
            <a:avLst/>
          </a:prstGeom>
          <a:noFill/>
          <a:ln w="9525">
            <a:noFill/>
            <a:miter lim="800000"/>
            <a:headEnd/>
            <a:tailEnd/>
          </a:ln>
        </p:spPr>
      </p:pic>
      <p:sp>
        <p:nvSpPr>
          <p:cNvPr id="3" name="2 CuadroTexto"/>
          <p:cNvSpPr txBox="1"/>
          <p:nvPr/>
        </p:nvSpPr>
        <p:spPr>
          <a:xfrm>
            <a:off x="2843213" y="1343025"/>
            <a:ext cx="6116637" cy="1692275"/>
          </a:xfrm>
          <a:prstGeom prst="rect">
            <a:avLst/>
          </a:prstGeom>
          <a:noFill/>
        </p:spPr>
        <p:txBody>
          <a:bodyPr>
            <a:spAutoFit/>
          </a:bodyPr>
          <a:lstStyle/>
          <a:p>
            <a:pPr algn="r">
              <a:defRPr/>
            </a:pPr>
            <a:r>
              <a:rPr lang="es-ES" sz="3200" b="1" dirty="0">
                <a:solidFill>
                  <a:srgbClr val="002060"/>
                </a:solidFill>
                <a:effectLst>
                  <a:outerShdw blurRad="38100" dist="38100" dir="2700000" algn="tl">
                    <a:srgbClr val="000000">
                      <a:alpha val="43137"/>
                    </a:srgbClr>
                  </a:outerShdw>
                </a:effectLst>
                <a:cs typeface="+mn-cs"/>
              </a:rPr>
              <a:t>Programa Escolar de Convivencia y Seguridad, </a:t>
            </a:r>
            <a:r>
              <a:rPr lang="es-ES" sz="4000" b="1" dirty="0">
                <a:solidFill>
                  <a:srgbClr val="002060"/>
                </a:solidFill>
                <a:effectLst>
                  <a:outerShdw blurRad="38100" dist="38100" dir="2700000" algn="tl">
                    <a:srgbClr val="000000">
                      <a:alpha val="43137"/>
                    </a:srgbClr>
                  </a:outerShdw>
                </a:effectLst>
                <a:cs typeface="+mn-cs"/>
              </a:rPr>
              <a:t>PECOS</a:t>
            </a:r>
          </a:p>
        </p:txBody>
      </p:sp>
      <p:cxnSp>
        <p:nvCxnSpPr>
          <p:cNvPr id="29" name="28 Conector recto"/>
          <p:cNvCxnSpPr/>
          <p:nvPr/>
        </p:nvCxnSpPr>
        <p:spPr>
          <a:xfrm rot="10800000" flipV="1">
            <a:off x="-36513" y="2924175"/>
            <a:ext cx="914400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10800000" flipV="1">
            <a:off x="34925" y="4941888"/>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H="1">
            <a:off x="2816225" y="981075"/>
            <a:ext cx="62928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2558850" y="3091273"/>
            <a:ext cx="2204261" cy="1705879"/>
          </a:xfrm>
          <a:prstGeom prst="rect">
            <a:avLst/>
          </a:prstGeom>
          <a:blipFill>
            <a:blip r:embed="rId6" cstate="print">
              <a:extLst/>
            </a:blip>
            <a:srcRect/>
            <a:stretch>
              <a:fillRect l="-11552" r="-9998"/>
            </a:stretch>
          </a:blipFill>
          <a:ln>
            <a:no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16396" name="3 Grupo"/>
          <p:cNvGrpSpPr>
            <a:grpSpLocks/>
          </p:cNvGrpSpPr>
          <p:nvPr/>
        </p:nvGrpSpPr>
        <p:grpSpPr bwMode="auto">
          <a:xfrm>
            <a:off x="2519363" y="61913"/>
            <a:ext cx="107950" cy="6723062"/>
            <a:chOff x="2520000" y="61738"/>
            <a:chExt cx="108000" cy="6722904"/>
          </a:xfrm>
        </p:grpSpPr>
        <p:sp>
          <p:nvSpPr>
            <p:cNvPr id="2" name="1 Rectángulo"/>
            <p:cNvSpPr/>
            <p:nvPr/>
          </p:nvSpPr>
          <p:spPr>
            <a:xfrm>
              <a:off x="2520000" y="730059"/>
              <a:ext cx="108000" cy="1079475"/>
            </a:xfrm>
            <a:prstGeom prst="rect">
              <a:avLst/>
            </a:prstGeom>
            <a:solidFill>
              <a:srgbClr val="ED75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17" name="16 Rectángulo"/>
            <p:cNvSpPr/>
            <p:nvPr/>
          </p:nvSpPr>
          <p:spPr>
            <a:xfrm>
              <a:off x="2520000" y="3485895"/>
              <a:ext cx="108000" cy="1598575"/>
            </a:xfrm>
            <a:prstGeom prst="rect">
              <a:avLst/>
            </a:prstGeom>
            <a:solidFill>
              <a:srgbClr val="3BB3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18" name="17 Rectángulo"/>
            <p:cNvSpPr/>
            <p:nvPr/>
          </p:nvSpPr>
          <p:spPr>
            <a:xfrm>
              <a:off x="2520000" y="1846046"/>
              <a:ext cx="108000" cy="1600162"/>
            </a:xfrm>
            <a:prstGeom prst="rect">
              <a:avLst/>
            </a:prstGeom>
            <a:solidFill>
              <a:srgbClr val="84C2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19" name="18 Rectángulo"/>
            <p:cNvSpPr/>
            <p:nvPr/>
          </p:nvSpPr>
          <p:spPr>
            <a:xfrm>
              <a:off x="2520000" y="5141619"/>
              <a:ext cx="108000" cy="950890"/>
            </a:xfrm>
            <a:prstGeom prst="rect">
              <a:avLst/>
            </a:prstGeom>
            <a:solidFill>
              <a:srgbClr val="007C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22" name="21 Rectángulo"/>
            <p:cNvSpPr/>
            <p:nvPr/>
          </p:nvSpPr>
          <p:spPr>
            <a:xfrm>
              <a:off x="2520000" y="6165532"/>
              <a:ext cx="108000" cy="6191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32" name="31 Rectángulo"/>
            <p:cNvSpPr/>
            <p:nvPr/>
          </p:nvSpPr>
          <p:spPr>
            <a:xfrm>
              <a:off x="2520000" y="61738"/>
              <a:ext cx="108000" cy="6191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grpSp>
      <p:sp>
        <p:nvSpPr>
          <p:cNvPr id="27" name="26 CuadroTexto"/>
          <p:cNvSpPr txBox="1"/>
          <p:nvPr/>
        </p:nvSpPr>
        <p:spPr>
          <a:xfrm>
            <a:off x="3076575" y="115888"/>
            <a:ext cx="4664075" cy="831850"/>
          </a:xfrm>
          <a:prstGeom prst="rect">
            <a:avLst/>
          </a:prstGeom>
          <a:noFill/>
        </p:spPr>
        <p:txBody>
          <a:bodyPr wrap="none">
            <a:spAutoFit/>
          </a:bodyPr>
          <a:lstStyle/>
          <a:p>
            <a:pPr fontAlgn="auto">
              <a:spcBef>
                <a:spcPts val="0"/>
              </a:spcBef>
              <a:spcAft>
                <a:spcPts val="0"/>
              </a:spcAft>
              <a:defRPr/>
            </a:pPr>
            <a:r>
              <a:rPr lang="es-ES" sz="3200" cap="small" dirty="0">
                <a:solidFill>
                  <a:schemeClr val="accent6">
                    <a:lumMod val="75000"/>
                  </a:schemeClr>
                </a:solidFill>
                <a:latin typeface="Impact" pitchFamily="34" charset="0"/>
                <a:cs typeface="+mn-cs"/>
              </a:rPr>
              <a:t>Secretaría de</a:t>
            </a:r>
            <a:r>
              <a:rPr lang="es-ES" sz="4000" cap="small" dirty="0">
                <a:solidFill>
                  <a:schemeClr val="accent6">
                    <a:lumMod val="75000"/>
                  </a:schemeClr>
                </a:solidFill>
                <a:latin typeface="Impact" pitchFamily="34" charset="0"/>
                <a:cs typeface="+mn-cs"/>
              </a:rPr>
              <a:t> EDUCACIÓN</a:t>
            </a:r>
            <a:r>
              <a:rPr lang="es-ES" sz="4800" cap="small" dirty="0">
                <a:solidFill>
                  <a:schemeClr val="accent6">
                    <a:lumMod val="75000"/>
                  </a:schemeClr>
                </a:solidFill>
                <a:latin typeface="Impact" pitchFamily="34" charset="0"/>
                <a:cs typeface="+mn-cs"/>
              </a:rPr>
              <a:t> </a:t>
            </a:r>
          </a:p>
        </p:txBody>
      </p:sp>
      <p:pic>
        <p:nvPicPr>
          <p:cNvPr id="16398" name="Picture 2"/>
          <p:cNvPicPr>
            <a:picLocks noChangeAspect="1" noChangeArrowheads="1"/>
          </p:cNvPicPr>
          <p:nvPr/>
        </p:nvPicPr>
        <p:blipFill>
          <a:blip r:embed="rId7"/>
          <a:srcRect l="12144" t="15382" r="12057" b="2893"/>
          <a:stretch>
            <a:fillRect/>
          </a:stretch>
        </p:blipFill>
        <p:spPr bwMode="auto">
          <a:xfrm>
            <a:off x="138113" y="4964113"/>
            <a:ext cx="2281237" cy="1655762"/>
          </a:xfrm>
          <a:prstGeom prst="rect">
            <a:avLst/>
          </a:prstGeom>
          <a:noFill/>
          <a:ln w="9525">
            <a:noFill/>
            <a:miter lim="800000"/>
            <a:headEnd/>
            <a:tailEnd/>
          </a:ln>
        </p:spPr>
      </p:pic>
      <p:pic>
        <p:nvPicPr>
          <p:cNvPr id="16399" name="Picture 2" descr="E:\REY FOTO ALCALDE\RAL_6691.JPG"/>
          <p:cNvPicPr>
            <a:picLocks noChangeAspect="1" noChangeArrowheads="1"/>
          </p:cNvPicPr>
          <p:nvPr/>
        </p:nvPicPr>
        <p:blipFill>
          <a:blip r:embed="rId8"/>
          <a:srcRect/>
          <a:stretch>
            <a:fillRect/>
          </a:stretch>
        </p:blipFill>
        <p:spPr bwMode="auto">
          <a:xfrm>
            <a:off x="-36513" y="3043238"/>
            <a:ext cx="2663826" cy="1770062"/>
          </a:xfrm>
          <a:prstGeom prst="rect">
            <a:avLst/>
          </a:prstGeom>
          <a:noFill/>
          <a:ln w="9525">
            <a:noFill/>
            <a:miter lim="800000"/>
            <a:headEnd/>
            <a:tailEnd/>
          </a:ln>
        </p:spPr>
      </p:pic>
      <p:pic>
        <p:nvPicPr>
          <p:cNvPr id="16400" name="Picture 2"/>
          <p:cNvPicPr>
            <a:picLocks noChangeAspect="1" noChangeArrowheads="1"/>
          </p:cNvPicPr>
          <p:nvPr/>
        </p:nvPicPr>
        <p:blipFill>
          <a:blip r:embed="rId9"/>
          <a:srcRect/>
          <a:stretch>
            <a:fillRect/>
          </a:stretch>
        </p:blipFill>
        <p:spPr bwMode="auto">
          <a:xfrm>
            <a:off x="6659563" y="2984500"/>
            <a:ext cx="2519362"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34925" y="1484313"/>
          <a:ext cx="4427538" cy="4825994"/>
        </p:xfrm>
        <a:graphic>
          <a:graphicData uri="http://schemas.openxmlformats.org/drawingml/2006/table">
            <a:tbl>
              <a:tblPr>
                <a:tableStyleId>{5C22544A-7EE6-4342-B048-85BDC9FD1C3A}</a:tableStyleId>
              </a:tblPr>
              <a:tblGrid>
                <a:gridCol w="1224013"/>
                <a:gridCol w="3203525"/>
              </a:tblGrid>
              <a:tr h="283882">
                <a:tc>
                  <a:txBody>
                    <a:bodyPr/>
                    <a:lstStyle/>
                    <a:p>
                      <a:pPr algn="ctr" rtl="0" fontAlgn="ctr"/>
                      <a:r>
                        <a:rPr lang="es-ES" sz="1800" b="1" u="none" strike="noStrike" dirty="0">
                          <a:solidFill>
                            <a:schemeClr val="bg1"/>
                          </a:solidFill>
                          <a:effectLst/>
                        </a:rPr>
                        <a:t>Núcleo N°</a:t>
                      </a:r>
                      <a:endParaRPr lang="es-ES" sz="1800" b="1" i="0" u="none" strike="noStrike" dirty="0">
                        <a:solidFill>
                          <a:schemeClr val="bg1"/>
                        </a:solidFill>
                        <a:effectLst/>
                        <a:latin typeface="Calibri"/>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rtl="0" fontAlgn="ctr"/>
                      <a:r>
                        <a:rPr lang="es-ES" sz="1800" b="1" u="none" strike="noStrike" dirty="0">
                          <a:solidFill>
                            <a:schemeClr val="bg1"/>
                          </a:solidFill>
                          <a:effectLst/>
                        </a:rPr>
                        <a:t>ESTABLECIMIENTO EDUCATIVO</a:t>
                      </a:r>
                      <a:endParaRPr lang="es-ES" sz="1800" b="1" i="0" u="none" strike="noStrike" dirty="0">
                        <a:solidFill>
                          <a:schemeClr val="bg1"/>
                        </a:solidFill>
                        <a:effectLst/>
                        <a:latin typeface="Calibri"/>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r>
              <a:tr h="283882">
                <a:tc>
                  <a:txBody>
                    <a:bodyPr/>
                    <a:lstStyle/>
                    <a:p>
                      <a:pPr algn="ctr" rtl="0" fontAlgn="ctr"/>
                      <a:r>
                        <a:rPr lang="es-ES" sz="1800" b="1" u="none" strike="noStrike" dirty="0">
                          <a:effectLst/>
                        </a:rPr>
                        <a:t>Núcleo 1</a:t>
                      </a:r>
                      <a:endParaRPr lang="es-ES" sz="1800" b="1" i="0" u="none" strike="noStrike" dirty="0">
                        <a:solidFill>
                          <a:srgbClr val="000000"/>
                        </a:solidFill>
                        <a:effectLst/>
                        <a:latin typeface="Calibri"/>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800" u="none" strike="noStrike" dirty="0">
                          <a:effectLst/>
                        </a:rPr>
                        <a:t>I.E. Gonzalo Mejía Echeverry</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82">
                <a:tc rowSpan="3">
                  <a:txBody>
                    <a:bodyPr/>
                    <a:lstStyle/>
                    <a:p>
                      <a:pPr algn="ctr" rtl="0" fontAlgn="ctr"/>
                      <a:r>
                        <a:rPr lang="es-ES" sz="1800" b="1" u="none" strike="noStrike" dirty="0">
                          <a:effectLst/>
                        </a:rPr>
                        <a:t>Núcleo 2</a:t>
                      </a:r>
                      <a:endParaRPr lang="es-ES" sz="1800" b="1" i="0" u="none" strike="noStrike" dirty="0">
                        <a:solidFill>
                          <a:srgbClr val="000000"/>
                        </a:solidFill>
                        <a:effectLst/>
                        <a:latin typeface="Calibri"/>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fontAlgn="ctr"/>
                      <a:r>
                        <a:rPr lang="es-ES" sz="1800" u="none" strike="noStrike" dirty="0">
                          <a:effectLst/>
                        </a:rPr>
                        <a:t>I.E. Hans </a:t>
                      </a:r>
                      <a:r>
                        <a:rPr lang="es-ES" sz="1800" u="none" strike="noStrike" dirty="0" err="1">
                          <a:effectLst/>
                        </a:rPr>
                        <a:t>Drews</a:t>
                      </a:r>
                      <a:r>
                        <a:rPr lang="es-ES" sz="1800" u="none" strike="noStrike" dirty="0">
                          <a:effectLst/>
                        </a:rPr>
                        <a:t> Arango</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82">
                <a:tc vMerge="1">
                  <a:txBody>
                    <a:bodyPr/>
                    <a:lstStyle/>
                    <a:p>
                      <a:endParaRPr lang="es-ES"/>
                    </a:p>
                  </a:txBody>
                  <a:tcPr/>
                </a:tc>
                <a:tc>
                  <a:txBody>
                    <a:bodyPr/>
                    <a:lstStyle/>
                    <a:p>
                      <a:pPr algn="l" rtl="0" fontAlgn="ctr"/>
                      <a:r>
                        <a:rPr lang="es-ES" sz="1800" u="none" strike="noStrike" dirty="0">
                          <a:effectLst/>
                        </a:rPr>
                        <a:t>I.E. Sofía Hernández</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82">
                <a:tc vMerge="1">
                  <a:txBody>
                    <a:bodyPr/>
                    <a:lstStyle/>
                    <a:p>
                      <a:endParaRPr lang="es-ES"/>
                    </a:p>
                  </a:txBody>
                  <a:tcPr/>
                </a:tc>
                <a:tc>
                  <a:txBody>
                    <a:bodyPr/>
                    <a:lstStyle/>
                    <a:p>
                      <a:pPr algn="l" rtl="0" fontAlgn="ctr"/>
                      <a:r>
                        <a:rPr lang="es-ES" sz="1800" u="none" strike="noStrike" dirty="0">
                          <a:effectLst/>
                        </a:rPr>
                        <a:t>I.E. Carlos Eduardo Vasco</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82">
                <a:tc rowSpan="6">
                  <a:txBody>
                    <a:bodyPr/>
                    <a:lstStyle/>
                    <a:p>
                      <a:pPr algn="ctr" rtl="0" fontAlgn="ctr"/>
                      <a:r>
                        <a:rPr lang="es-ES" sz="1800" b="1" u="none" strike="noStrike" dirty="0">
                          <a:effectLst/>
                        </a:rPr>
                        <a:t>Núcleo 3</a:t>
                      </a:r>
                      <a:endParaRPr lang="es-ES" sz="1800" b="1" i="0" u="none" strike="noStrike" dirty="0">
                        <a:solidFill>
                          <a:srgbClr val="000000"/>
                        </a:solidFill>
                        <a:effectLst/>
                        <a:latin typeface="Calibri"/>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800" u="none" strike="noStrike" dirty="0">
                          <a:effectLst/>
                        </a:rPr>
                        <a:t>I.E. Deogracias Cardona</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82">
                <a:tc vMerge="1">
                  <a:txBody>
                    <a:bodyPr/>
                    <a:lstStyle/>
                    <a:p>
                      <a:endParaRPr lang="es-ES"/>
                    </a:p>
                  </a:txBody>
                  <a:tcPr/>
                </a:tc>
                <a:tc>
                  <a:txBody>
                    <a:bodyPr/>
                    <a:lstStyle/>
                    <a:p>
                      <a:pPr algn="l" rtl="0" fontAlgn="ctr"/>
                      <a:r>
                        <a:rPr lang="es-ES" sz="1800" u="none" strike="noStrike" dirty="0">
                          <a:effectLst/>
                        </a:rPr>
                        <a:t>E.N.S. El Jardín de Risaralda</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82">
                <a:tc vMerge="1">
                  <a:txBody>
                    <a:bodyPr/>
                    <a:lstStyle/>
                    <a:p>
                      <a:endParaRPr lang="es-ES"/>
                    </a:p>
                  </a:txBody>
                  <a:tcPr/>
                </a:tc>
                <a:tc>
                  <a:txBody>
                    <a:bodyPr/>
                    <a:lstStyle/>
                    <a:p>
                      <a:pPr algn="l" rtl="0" fontAlgn="ctr"/>
                      <a:r>
                        <a:rPr lang="es-ES" sz="1800" u="none" strike="noStrike" dirty="0">
                          <a:effectLst/>
                        </a:rPr>
                        <a:t>Liceo Comercial Aquilino Bedoya</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82">
                <a:tc vMerge="1">
                  <a:txBody>
                    <a:bodyPr/>
                    <a:lstStyle/>
                    <a:p>
                      <a:endParaRPr lang="es-ES"/>
                    </a:p>
                  </a:txBody>
                  <a:tcPr/>
                </a:tc>
                <a:tc>
                  <a:txBody>
                    <a:bodyPr/>
                    <a:lstStyle/>
                    <a:p>
                      <a:pPr algn="l" rtl="0" fontAlgn="ctr"/>
                      <a:r>
                        <a:rPr lang="es-ES" sz="1800" u="none" strike="noStrike" dirty="0">
                          <a:effectLst/>
                        </a:rPr>
                        <a:t>I.E. </a:t>
                      </a:r>
                      <a:r>
                        <a:rPr lang="es-ES" sz="1800" u="none" strike="noStrike" dirty="0" err="1">
                          <a:effectLst/>
                        </a:rPr>
                        <a:t>Matecaña</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82">
                <a:tc vMerge="1">
                  <a:txBody>
                    <a:bodyPr/>
                    <a:lstStyle/>
                    <a:p>
                      <a:endParaRPr lang="es-ES"/>
                    </a:p>
                  </a:txBody>
                  <a:tcPr/>
                </a:tc>
                <a:tc>
                  <a:txBody>
                    <a:bodyPr/>
                    <a:lstStyle/>
                    <a:p>
                      <a:pPr algn="l" rtl="0" fontAlgn="ctr"/>
                      <a:r>
                        <a:rPr lang="es-ES" sz="1800" u="none" strike="noStrike" dirty="0">
                          <a:effectLst/>
                        </a:rPr>
                        <a:t>Sur Oriental</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82">
                <a:tc vMerge="1">
                  <a:txBody>
                    <a:bodyPr/>
                    <a:lstStyle/>
                    <a:p>
                      <a:endParaRPr lang="es-ES"/>
                    </a:p>
                  </a:txBody>
                  <a:tcPr/>
                </a:tc>
                <a:tc>
                  <a:txBody>
                    <a:bodyPr/>
                    <a:lstStyle/>
                    <a:p>
                      <a:pPr algn="l" rtl="0" fontAlgn="ctr"/>
                      <a:r>
                        <a:rPr lang="es-ES" sz="1800" u="none" strike="noStrike" dirty="0">
                          <a:effectLst/>
                        </a:rPr>
                        <a:t>I.E. San Nicolás</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82">
                <a:tc rowSpan="4">
                  <a:txBody>
                    <a:bodyPr/>
                    <a:lstStyle/>
                    <a:p>
                      <a:pPr algn="ctr" rtl="0" fontAlgn="ctr"/>
                      <a:r>
                        <a:rPr lang="es-ES" sz="1800" b="1" u="none" strike="noStrike" dirty="0">
                          <a:effectLst/>
                        </a:rPr>
                        <a:t>Núcleo 4</a:t>
                      </a:r>
                      <a:endParaRPr lang="es-ES" sz="1800" b="1" i="0" u="none" strike="noStrike" dirty="0">
                        <a:solidFill>
                          <a:srgbClr val="000000"/>
                        </a:solidFill>
                        <a:effectLst/>
                        <a:latin typeface="Calibri"/>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fontAlgn="ctr"/>
                      <a:r>
                        <a:rPr lang="es-ES" sz="1800" u="none" strike="noStrike" dirty="0">
                          <a:effectLst/>
                        </a:rPr>
                        <a:t>Rafael Uribe </a:t>
                      </a:r>
                      <a:r>
                        <a:rPr lang="es-ES" sz="1800" u="none" strike="noStrike" dirty="0" err="1">
                          <a:effectLst/>
                        </a:rPr>
                        <a:t>Uribe</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82">
                <a:tc vMerge="1">
                  <a:txBody>
                    <a:bodyPr/>
                    <a:lstStyle/>
                    <a:p>
                      <a:endParaRPr lang="es-ES"/>
                    </a:p>
                  </a:txBody>
                  <a:tcPr/>
                </a:tc>
                <a:tc>
                  <a:txBody>
                    <a:bodyPr/>
                    <a:lstStyle/>
                    <a:p>
                      <a:pPr algn="l" rtl="0" fontAlgn="ctr"/>
                      <a:r>
                        <a:rPr lang="es-ES" sz="1800" u="none" strike="noStrike" dirty="0">
                          <a:effectLst/>
                        </a:rPr>
                        <a:t>I.E. Alfredo García</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82">
                <a:tc vMerge="1">
                  <a:txBody>
                    <a:bodyPr/>
                    <a:lstStyle/>
                    <a:p>
                      <a:endParaRPr lang="es-ES"/>
                    </a:p>
                  </a:txBody>
                  <a:tcPr/>
                </a:tc>
                <a:tc>
                  <a:txBody>
                    <a:bodyPr/>
                    <a:lstStyle/>
                    <a:p>
                      <a:pPr algn="l" rtl="0" fontAlgn="ctr"/>
                      <a:r>
                        <a:rPr lang="es-ES" sz="1800" u="none" strike="noStrike" dirty="0">
                          <a:effectLst/>
                        </a:rPr>
                        <a:t>I.E. Carlota Sánchez</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82">
                <a:tc vMerge="1">
                  <a:txBody>
                    <a:bodyPr/>
                    <a:lstStyle/>
                    <a:p>
                      <a:endParaRPr lang="es-ES"/>
                    </a:p>
                  </a:txBody>
                  <a:tcPr/>
                </a:tc>
                <a:tc>
                  <a:txBody>
                    <a:bodyPr/>
                    <a:lstStyle/>
                    <a:p>
                      <a:pPr algn="l" rtl="0" fontAlgn="ctr"/>
                      <a:r>
                        <a:rPr lang="es-ES" sz="1800" u="none" strike="noStrike" dirty="0">
                          <a:effectLst/>
                        </a:rPr>
                        <a:t>I.E. Gimnasio Risaralda</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82">
                <a:tc rowSpan="2">
                  <a:txBody>
                    <a:bodyPr/>
                    <a:lstStyle/>
                    <a:p>
                      <a:pPr algn="ctr" rtl="0" fontAlgn="ctr"/>
                      <a:r>
                        <a:rPr lang="es-ES" sz="1800" b="1" u="none" strike="noStrike" dirty="0">
                          <a:effectLst/>
                        </a:rPr>
                        <a:t>Núcleo 5</a:t>
                      </a:r>
                      <a:endParaRPr lang="es-ES" sz="1800" b="1" i="0" u="none" strike="noStrike" dirty="0">
                        <a:solidFill>
                          <a:srgbClr val="000000"/>
                        </a:solidFill>
                        <a:effectLst/>
                        <a:latin typeface="Calibri"/>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800" u="none" strike="noStrike" dirty="0">
                          <a:effectLst/>
                        </a:rPr>
                        <a:t>I.E. Hugo Ángel Jaramillo</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82">
                <a:tc vMerge="1">
                  <a:txBody>
                    <a:bodyPr/>
                    <a:lstStyle/>
                    <a:p>
                      <a:endParaRPr lang="es-ES"/>
                    </a:p>
                  </a:txBody>
                  <a:tcPr/>
                </a:tc>
                <a:tc>
                  <a:txBody>
                    <a:bodyPr/>
                    <a:lstStyle/>
                    <a:p>
                      <a:pPr algn="l" rtl="0" fontAlgn="ctr"/>
                      <a:r>
                        <a:rPr lang="es-ES" sz="1800" u="none" strike="noStrike" dirty="0">
                          <a:effectLst/>
                        </a:rPr>
                        <a:t>I.E. Ciudad </a:t>
                      </a:r>
                      <a:r>
                        <a:rPr lang="es-ES" sz="1800" u="none" strike="noStrike" dirty="0" err="1">
                          <a:effectLst/>
                        </a:rPr>
                        <a:t>Boquia</a:t>
                      </a:r>
                      <a:endParaRPr lang="es-ES" sz="1800" b="0" i="0" u="none" strike="noStrike" dirty="0">
                        <a:solidFill>
                          <a:srgbClr val="000000"/>
                        </a:solidFill>
                        <a:effectLst/>
                        <a:latin typeface="Calibri"/>
                      </a:endParaRPr>
                    </a:p>
                  </a:txBody>
                  <a:tcPr marL="71993"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6 Tabla"/>
          <p:cNvGraphicFramePr>
            <a:graphicFrameLocks noGrp="1"/>
          </p:cNvGraphicFramePr>
          <p:nvPr/>
        </p:nvGraphicFramePr>
        <p:xfrm>
          <a:off x="4643438" y="1484313"/>
          <a:ext cx="4321175" cy="5167311"/>
        </p:xfrm>
        <a:graphic>
          <a:graphicData uri="http://schemas.openxmlformats.org/drawingml/2006/table">
            <a:tbl>
              <a:tblPr>
                <a:tableStyleId>{5C22544A-7EE6-4342-B048-85BDC9FD1C3A}</a:tableStyleId>
              </a:tblPr>
              <a:tblGrid>
                <a:gridCol w="1224333"/>
                <a:gridCol w="3096842"/>
              </a:tblGrid>
              <a:tr h="355843">
                <a:tc>
                  <a:txBody>
                    <a:bodyPr/>
                    <a:lstStyle/>
                    <a:p>
                      <a:pPr algn="ctr" rtl="0" fontAlgn="ctr"/>
                      <a:r>
                        <a:rPr lang="es-ES" sz="1800" b="1" u="none" strike="noStrike" dirty="0">
                          <a:solidFill>
                            <a:schemeClr val="bg1"/>
                          </a:solidFill>
                          <a:effectLst/>
                        </a:rPr>
                        <a:t>Núcleo N°</a:t>
                      </a:r>
                      <a:endParaRPr lang="es-ES" sz="1800" b="1" i="0" u="none" strike="noStrike" dirty="0">
                        <a:solidFill>
                          <a:schemeClr val="bg1"/>
                        </a:solidFill>
                        <a:effectLst/>
                        <a:latin typeface="Calibri"/>
                      </a:endParaRPr>
                    </a:p>
                  </a:txBody>
                  <a:tcPr marL="9527"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rtl="0" fontAlgn="ctr"/>
                      <a:r>
                        <a:rPr lang="es-ES" sz="1800" b="1" u="none" strike="noStrike" dirty="0">
                          <a:solidFill>
                            <a:schemeClr val="bg1"/>
                          </a:solidFill>
                          <a:effectLst/>
                        </a:rPr>
                        <a:t>ESTABLECIMIENTO EDUCATIVO</a:t>
                      </a:r>
                      <a:endParaRPr lang="es-ES" sz="1800" b="1" i="0" u="none" strike="noStrike" dirty="0">
                        <a:solidFill>
                          <a:schemeClr val="bg1"/>
                        </a:solidFill>
                        <a:effectLst/>
                        <a:latin typeface="Calibri"/>
                      </a:endParaRPr>
                    </a:p>
                  </a:txBody>
                  <a:tcPr marL="9527"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r>
              <a:tr h="283851">
                <a:tc>
                  <a:txBody>
                    <a:bodyPr/>
                    <a:lstStyle/>
                    <a:p>
                      <a:pPr algn="ctr" rtl="0" fontAlgn="ctr"/>
                      <a:r>
                        <a:rPr lang="es-ES" sz="1800" b="1" u="none" strike="noStrike" dirty="0">
                          <a:effectLst/>
                        </a:rPr>
                        <a:t>Núcleo 6</a:t>
                      </a:r>
                      <a:endParaRPr lang="es-ES" sz="1800" b="1" i="0" u="none" strike="noStrike" dirty="0">
                        <a:solidFill>
                          <a:srgbClr val="000000"/>
                        </a:solidFill>
                        <a:effectLst/>
                        <a:latin typeface="Calibri"/>
                      </a:endParaRPr>
                    </a:p>
                  </a:txBody>
                  <a:tcPr marL="9527"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800" u="none" strike="noStrike" dirty="0">
                          <a:effectLst/>
                        </a:rPr>
                        <a:t>C.E. Esperanza Galicia</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51">
                <a:tc rowSpan="7">
                  <a:txBody>
                    <a:bodyPr/>
                    <a:lstStyle/>
                    <a:p>
                      <a:pPr algn="ctr" rtl="0" fontAlgn="ctr"/>
                      <a:r>
                        <a:rPr lang="es-ES" sz="1800" b="1" u="none" strike="noStrike" dirty="0">
                          <a:effectLst/>
                        </a:rPr>
                        <a:t>Núcleo 7</a:t>
                      </a:r>
                      <a:endParaRPr lang="es-ES" sz="1800" b="1" i="0" u="none" strike="noStrike" dirty="0">
                        <a:solidFill>
                          <a:srgbClr val="000000"/>
                        </a:solidFill>
                        <a:effectLst/>
                        <a:latin typeface="Calibri"/>
                      </a:endParaRPr>
                    </a:p>
                  </a:txBody>
                  <a:tcPr marL="9527"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fontAlgn="ctr"/>
                      <a:r>
                        <a:rPr lang="es-ES" sz="1800" u="none" strike="noStrike" dirty="0">
                          <a:effectLst/>
                        </a:rPr>
                        <a:t>I.E. Villa Santana</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51">
                <a:tc vMerge="1">
                  <a:txBody>
                    <a:bodyPr/>
                    <a:lstStyle/>
                    <a:p>
                      <a:endParaRPr lang="es-ES"/>
                    </a:p>
                  </a:txBody>
                  <a:tcPr/>
                </a:tc>
                <a:tc>
                  <a:txBody>
                    <a:bodyPr/>
                    <a:lstStyle/>
                    <a:p>
                      <a:pPr algn="l" rtl="0" fontAlgn="ctr"/>
                      <a:r>
                        <a:rPr lang="es-ES" sz="1800" u="none" strike="noStrike" dirty="0">
                          <a:effectLst/>
                        </a:rPr>
                        <a:t>I.E. Compartir las Brisas</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51">
                <a:tc vMerge="1">
                  <a:txBody>
                    <a:bodyPr/>
                    <a:lstStyle/>
                    <a:p>
                      <a:endParaRPr lang="es-ES"/>
                    </a:p>
                  </a:txBody>
                  <a:tcPr/>
                </a:tc>
                <a:tc>
                  <a:txBody>
                    <a:bodyPr/>
                    <a:lstStyle/>
                    <a:p>
                      <a:pPr algn="l" rtl="0" fontAlgn="ctr"/>
                      <a:r>
                        <a:rPr lang="es-ES" sz="1800" u="none" strike="noStrike" dirty="0">
                          <a:effectLst/>
                        </a:rPr>
                        <a:t>I.E. Manos Unidas</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51">
                <a:tc vMerge="1">
                  <a:txBody>
                    <a:bodyPr/>
                    <a:lstStyle/>
                    <a:p>
                      <a:endParaRPr lang="es-ES"/>
                    </a:p>
                  </a:txBody>
                  <a:tcPr/>
                </a:tc>
                <a:tc>
                  <a:txBody>
                    <a:bodyPr/>
                    <a:lstStyle/>
                    <a:p>
                      <a:pPr algn="l" rtl="0" fontAlgn="ctr"/>
                      <a:r>
                        <a:rPr lang="es-ES" sz="1800" u="none" strike="noStrike" dirty="0">
                          <a:effectLst/>
                        </a:rPr>
                        <a:t>I.E. Hernando Vélez Marulanda</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807073">
                <a:tc vMerge="1">
                  <a:txBody>
                    <a:bodyPr/>
                    <a:lstStyle/>
                    <a:p>
                      <a:endParaRPr lang="es-ES"/>
                    </a:p>
                  </a:txBody>
                  <a:tcPr/>
                </a:tc>
                <a:tc>
                  <a:txBody>
                    <a:bodyPr/>
                    <a:lstStyle/>
                    <a:p>
                      <a:pPr algn="l" rtl="0" fontAlgn="ctr"/>
                      <a:r>
                        <a:rPr lang="es-ES" sz="1800" u="none" strike="noStrike" dirty="0">
                          <a:effectLst/>
                        </a:rPr>
                        <a:t>I.E. Francisco de Paula Santander</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51">
                <a:tc vMerge="1">
                  <a:txBody>
                    <a:bodyPr/>
                    <a:lstStyle/>
                    <a:p>
                      <a:endParaRPr lang="es-CO"/>
                    </a:p>
                  </a:txBody>
                  <a:tcPr/>
                </a:tc>
                <a:tc>
                  <a:txBody>
                    <a:bodyPr/>
                    <a:lstStyle/>
                    <a:p>
                      <a:pPr algn="l" rtl="0" fontAlgn="ctr"/>
                      <a:r>
                        <a:rPr lang="es-ES" sz="1800" u="none" strike="noStrike" dirty="0">
                          <a:effectLst/>
                        </a:rPr>
                        <a:t>I.E. Héctor ángel Arcila</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51">
                <a:tc vMerge="1">
                  <a:txBody>
                    <a:bodyPr/>
                    <a:lstStyle/>
                    <a:p>
                      <a:endParaRPr lang="es-ES"/>
                    </a:p>
                  </a:txBody>
                  <a:tcPr/>
                </a:tc>
                <a:tc>
                  <a:txBody>
                    <a:bodyPr/>
                    <a:lstStyle/>
                    <a:p>
                      <a:pPr algn="l" rtl="0" fontAlgn="ctr"/>
                      <a:r>
                        <a:rPr lang="es-ES" sz="1800" u="none" strike="noStrike" dirty="0">
                          <a:effectLst/>
                        </a:rPr>
                        <a:t>I.E. Centenario</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3851">
                <a:tc rowSpan="6">
                  <a:txBody>
                    <a:bodyPr/>
                    <a:lstStyle/>
                    <a:p>
                      <a:pPr algn="ctr" rtl="0" fontAlgn="ctr"/>
                      <a:r>
                        <a:rPr lang="es-ES" sz="1800" b="1" u="none" strike="noStrike" dirty="0">
                          <a:effectLst/>
                        </a:rPr>
                        <a:t>Núcleo 8</a:t>
                      </a:r>
                      <a:endParaRPr lang="es-ES" sz="1800" b="1" i="0" u="none" strike="noStrike" dirty="0">
                        <a:solidFill>
                          <a:srgbClr val="000000"/>
                        </a:solidFill>
                        <a:effectLst/>
                        <a:latin typeface="Calibri"/>
                      </a:endParaRPr>
                    </a:p>
                  </a:txBody>
                  <a:tcPr marL="9527"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800" u="none" strike="noStrike" dirty="0">
                          <a:effectLst/>
                        </a:rPr>
                        <a:t>I.E. Jesús María </a:t>
                      </a:r>
                      <a:r>
                        <a:rPr lang="es-ES" sz="1800" u="none" strike="noStrike" dirty="0" err="1">
                          <a:effectLst/>
                        </a:rPr>
                        <a:t>Ormaza</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51">
                <a:tc vMerge="1">
                  <a:txBody>
                    <a:bodyPr/>
                    <a:lstStyle/>
                    <a:p>
                      <a:endParaRPr lang="es-ES"/>
                    </a:p>
                  </a:txBody>
                  <a:tcPr/>
                </a:tc>
                <a:tc>
                  <a:txBody>
                    <a:bodyPr/>
                    <a:lstStyle/>
                    <a:p>
                      <a:pPr algn="l" rtl="0" fontAlgn="ctr"/>
                      <a:r>
                        <a:rPr lang="es-ES" sz="1800" u="none" strike="noStrike" dirty="0">
                          <a:effectLst/>
                        </a:rPr>
                        <a:t>I.E. </a:t>
                      </a:r>
                      <a:r>
                        <a:rPr lang="es-ES" sz="1800" u="none" strike="noStrike" dirty="0" err="1">
                          <a:effectLst/>
                        </a:rPr>
                        <a:t>Bayron</a:t>
                      </a:r>
                      <a:r>
                        <a:rPr lang="es-ES" sz="1800" u="none" strike="noStrike" dirty="0">
                          <a:effectLst/>
                        </a:rPr>
                        <a:t> Gaviria</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51">
                <a:tc vMerge="1">
                  <a:txBody>
                    <a:bodyPr/>
                    <a:lstStyle/>
                    <a:p>
                      <a:endParaRPr lang="es-ES"/>
                    </a:p>
                  </a:txBody>
                  <a:tcPr/>
                </a:tc>
                <a:tc>
                  <a:txBody>
                    <a:bodyPr/>
                    <a:lstStyle/>
                    <a:p>
                      <a:pPr algn="l" rtl="0" fontAlgn="ctr"/>
                      <a:r>
                        <a:rPr lang="es-ES" sz="1800" u="none" strike="noStrike" dirty="0">
                          <a:effectLst/>
                        </a:rPr>
                        <a:t>I.E. El Dorado</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51">
                <a:tc vMerge="1">
                  <a:txBody>
                    <a:bodyPr/>
                    <a:lstStyle/>
                    <a:p>
                      <a:endParaRPr lang="es-ES"/>
                    </a:p>
                  </a:txBody>
                  <a:tcPr/>
                </a:tc>
                <a:tc>
                  <a:txBody>
                    <a:bodyPr/>
                    <a:lstStyle/>
                    <a:p>
                      <a:pPr algn="l" rtl="0" fontAlgn="ctr"/>
                      <a:r>
                        <a:rPr lang="es-ES" sz="1800" u="none" strike="noStrike" dirty="0">
                          <a:effectLst/>
                        </a:rPr>
                        <a:t>I.E. Ciudadela Cuba</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51">
                <a:tc vMerge="1">
                  <a:txBody>
                    <a:bodyPr/>
                    <a:lstStyle/>
                    <a:p>
                      <a:endParaRPr lang="es-ES"/>
                    </a:p>
                  </a:txBody>
                  <a:tcPr/>
                </a:tc>
                <a:tc>
                  <a:txBody>
                    <a:bodyPr/>
                    <a:lstStyle/>
                    <a:p>
                      <a:pPr algn="l" rtl="0" fontAlgn="ctr"/>
                      <a:r>
                        <a:rPr lang="es-ES" sz="1800" u="none" strike="noStrike" dirty="0">
                          <a:effectLst/>
                        </a:rPr>
                        <a:t>I.E. Juan XXIII</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51">
                <a:tc vMerge="1">
                  <a:txBody>
                    <a:bodyPr/>
                    <a:lstStyle/>
                    <a:p>
                      <a:endParaRPr lang="es-ES"/>
                    </a:p>
                  </a:txBody>
                  <a:tcPr/>
                </a:tc>
                <a:tc>
                  <a:txBody>
                    <a:bodyPr/>
                    <a:lstStyle/>
                    <a:p>
                      <a:pPr algn="l" rtl="0" fontAlgn="ctr"/>
                      <a:r>
                        <a:rPr lang="es-ES" sz="1800" u="none" strike="noStrike" dirty="0">
                          <a:effectLst/>
                        </a:rPr>
                        <a:t>Instituto La Villa</a:t>
                      </a:r>
                      <a:endParaRPr lang="es-ES" sz="1800" b="0" i="0" u="none" strike="noStrike" dirty="0">
                        <a:solidFill>
                          <a:srgbClr val="000000"/>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4332">
                <a:tc>
                  <a:txBody>
                    <a:bodyPr/>
                    <a:lstStyle/>
                    <a:p>
                      <a:pPr algn="ctr" rtl="0" fontAlgn="ctr"/>
                      <a:r>
                        <a:rPr lang="es-ES" sz="2000" b="1" i="0" u="none" strike="noStrike" dirty="0" smtClean="0">
                          <a:solidFill>
                            <a:schemeClr val="bg1"/>
                          </a:solidFill>
                          <a:effectLst/>
                          <a:latin typeface="Calibri"/>
                        </a:rPr>
                        <a:t>TOTAL</a:t>
                      </a:r>
                      <a:r>
                        <a:rPr lang="es-ES" sz="2000" b="1" i="0" u="none" strike="noStrike" baseline="0" dirty="0" smtClean="0">
                          <a:solidFill>
                            <a:schemeClr val="bg1"/>
                          </a:solidFill>
                          <a:effectLst/>
                          <a:latin typeface="Calibri"/>
                        </a:rPr>
                        <a:t> E.E</a:t>
                      </a:r>
                      <a:endParaRPr lang="es-ES" sz="2000" b="1" i="0" u="none" strike="noStrike" dirty="0">
                        <a:solidFill>
                          <a:schemeClr val="bg1"/>
                        </a:solidFill>
                        <a:effectLst/>
                        <a:latin typeface="Calibri"/>
                      </a:endParaRPr>
                    </a:p>
                  </a:txBody>
                  <a:tcPr marL="9527"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rtl="0" fontAlgn="ctr"/>
                      <a:r>
                        <a:rPr lang="es-ES" sz="2000" b="1" i="0" u="none" strike="noStrike" dirty="0" smtClean="0">
                          <a:solidFill>
                            <a:schemeClr val="bg1"/>
                          </a:solidFill>
                          <a:effectLst/>
                          <a:latin typeface="Calibri"/>
                        </a:rPr>
                        <a:t>30</a:t>
                      </a:r>
                      <a:endParaRPr lang="es-ES" sz="2000" b="1" i="0" u="none" strike="noStrike" dirty="0">
                        <a:solidFill>
                          <a:schemeClr val="bg1"/>
                        </a:solidFill>
                        <a:effectLst/>
                        <a:latin typeface="Calibri"/>
                      </a:endParaRPr>
                    </a:p>
                  </a:txBody>
                  <a:tcPr marL="72012" marR="9527"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r>
            </a:tbl>
          </a:graphicData>
        </a:graphic>
      </p:graphicFrame>
      <p:sp>
        <p:nvSpPr>
          <p:cNvPr id="9" name="8 CuadroTexto"/>
          <p:cNvSpPr txBox="1"/>
          <p:nvPr/>
        </p:nvSpPr>
        <p:spPr>
          <a:xfrm>
            <a:off x="1064050" y="549458"/>
            <a:ext cx="7272808" cy="523220"/>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s-ES" sz="2800" b="1" i="1" dirty="0">
                <a:latin typeface="Arial" pitchFamily="34" charset="0"/>
                <a:cs typeface="+mn-cs"/>
              </a:rPr>
              <a:t>PECOS: Intervenciones 2012</a:t>
            </a:r>
          </a:p>
        </p:txBody>
      </p:sp>
    </p:spTree>
    <p:extLst>
      <p:ext uri="{BB962C8B-B14F-4D97-AF65-F5344CB8AC3E}">
        <p14:creationId xmlns:p14="http://schemas.microsoft.com/office/powerpoint/2010/main" val="1027236562"/>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91000" sy="90000" flip="none" algn="tl"/>
        </a:blip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4140200" y="136525"/>
            <a:ext cx="4886325" cy="6316663"/>
          </a:xfrm>
          <a:prstGeom prst="rect">
            <a:avLst/>
          </a:prstGeom>
          <a:noFill/>
          <a:ln w="9525">
            <a:noFill/>
            <a:miter lim="800000"/>
            <a:headEnd/>
            <a:tailEnd/>
          </a:ln>
        </p:spPr>
      </p:pic>
      <p:sp>
        <p:nvSpPr>
          <p:cNvPr id="18" name="1 Título"/>
          <p:cNvSpPr>
            <a:spLocks noGrp="1"/>
          </p:cNvSpPr>
          <p:nvPr>
            <p:ph type="ctrTitle"/>
          </p:nvPr>
        </p:nvSpPr>
        <p:spPr>
          <a:xfrm>
            <a:off x="322263" y="1341438"/>
            <a:ext cx="3673475" cy="5400675"/>
          </a:xfrm>
          <a:ln w="19050">
            <a:solidFill>
              <a:srgbClr val="C00000"/>
            </a:solidFill>
          </a:ln>
        </p:spPr>
        <p:txBody>
          <a:bodyPr>
            <a:normAutofit fontScale="90000"/>
          </a:bodyPr>
          <a:lstStyle/>
          <a:p>
            <a:pPr>
              <a:defRPr/>
            </a:pPr>
            <a:r>
              <a:rPr lang="es-ES" sz="4000" b="1" dirty="0" smtClean="0">
                <a:solidFill>
                  <a:srgbClr val="006600"/>
                </a:solidFill>
                <a:effectLst>
                  <a:outerShdw blurRad="38100" dist="38100" dir="2700000" algn="tl">
                    <a:srgbClr val="000000">
                      <a:alpha val="43137"/>
                    </a:srgbClr>
                  </a:outerShdw>
                </a:effectLst>
              </a:rPr>
              <a:t>La cultura de la legalidad en el Plan Estratégico de Desarrollo Educativo de Pereira, 2012-2015.</a:t>
            </a:r>
            <a:r>
              <a:rPr lang="es-ES" sz="2800" b="1" dirty="0" smtClean="0"/>
              <a:t/>
            </a:r>
            <a:br>
              <a:rPr lang="es-ES" sz="2800" b="1" dirty="0" smtClean="0"/>
            </a:br>
            <a:r>
              <a:rPr lang="es-ES" sz="2800" b="1" dirty="0" smtClean="0"/>
              <a:t/>
            </a:r>
            <a:br>
              <a:rPr lang="es-ES" sz="2800" b="1" dirty="0" smtClean="0"/>
            </a:br>
            <a:r>
              <a:rPr lang="es-ES" sz="2800" b="1" dirty="0" smtClean="0"/>
              <a:t>Secretaría de Educación Municipal</a:t>
            </a:r>
            <a:br>
              <a:rPr lang="es-ES" sz="2800" b="1" dirty="0" smtClean="0"/>
            </a:br>
            <a:endParaRPr lang="es-ES" sz="1300" dirty="0"/>
          </a:p>
        </p:txBody>
      </p:sp>
      <p:sp>
        <p:nvSpPr>
          <p:cNvPr id="4" name="3 CuadroTexto"/>
          <p:cNvSpPr txBox="1"/>
          <p:nvPr/>
        </p:nvSpPr>
        <p:spPr>
          <a:xfrm>
            <a:off x="218660" y="879103"/>
            <a:ext cx="3922667" cy="461665"/>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s-ES" sz="2400" b="1" i="1" dirty="0">
                <a:latin typeface="Arial" pitchFamily="34" charset="0"/>
                <a:cs typeface="+mn-cs"/>
              </a:rPr>
              <a:t>Cultura de la Legalidad.</a:t>
            </a:r>
          </a:p>
        </p:txBody>
      </p:sp>
    </p:spTree>
    <p:extLst>
      <p:ext uri="{BB962C8B-B14F-4D97-AF65-F5344CB8AC3E}">
        <p14:creationId xmlns:p14="http://schemas.microsoft.com/office/powerpoint/2010/main" val="525308529"/>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388" y="693738"/>
            <a:ext cx="4924425" cy="5975350"/>
          </a:xfrm>
          <a:solidFill>
            <a:schemeClr val="accent3">
              <a:lumMod val="20000"/>
              <a:lumOff val="80000"/>
              <a:alpha val="75000"/>
            </a:schemeClr>
          </a:solidFill>
        </p:spPr>
        <p:txBody>
          <a:bodyPr/>
          <a:lstStyle/>
          <a:p>
            <a:pPr algn="r">
              <a:defRPr/>
            </a:pPr>
            <a:r>
              <a:rPr lang="es-ES" sz="2400" b="1" dirty="0" smtClean="0">
                <a:solidFill>
                  <a:srgbClr val="C00000"/>
                </a:solidFill>
              </a:rPr>
              <a:t>El Programa de la Cultura de la Legalidad implementado por el municipio de Pereira ha tenido reconocimientos internacionales</a:t>
            </a:r>
            <a:r>
              <a:rPr lang="es-ES" sz="2000" dirty="0" smtClean="0"/>
              <a:t>.</a:t>
            </a:r>
            <a:br>
              <a:rPr lang="es-ES" sz="2000" dirty="0" smtClean="0"/>
            </a:br>
            <a:r>
              <a:rPr lang="es-ES" sz="2000" dirty="0" smtClean="0"/>
              <a:t/>
            </a:r>
            <a:br>
              <a:rPr lang="es-ES" sz="2000" dirty="0" smtClean="0"/>
            </a:br>
            <a:r>
              <a:rPr lang="es-ES" sz="2000" dirty="0" smtClean="0"/>
              <a:t>El director del Proyecto Cultura de la Legalidad del </a:t>
            </a:r>
            <a:r>
              <a:rPr lang="es-ES" sz="2000" dirty="0" err="1" smtClean="0"/>
              <a:t>National</a:t>
            </a:r>
            <a:r>
              <a:rPr lang="es-ES" sz="2000" dirty="0" smtClean="0"/>
              <a:t> </a:t>
            </a:r>
            <a:r>
              <a:rPr lang="es-ES" sz="2000" dirty="0" err="1" smtClean="0"/>
              <a:t>Strategy</a:t>
            </a:r>
            <a:r>
              <a:rPr lang="es-ES" sz="2000" dirty="0" smtClean="0"/>
              <a:t> </a:t>
            </a:r>
            <a:r>
              <a:rPr lang="es-ES" sz="2000" dirty="0" err="1" smtClean="0"/>
              <a:t>Information</a:t>
            </a:r>
            <a:r>
              <a:rPr lang="es-ES" sz="2000" dirty="0" smtClean="0"/>
              <a:t> Center, profesor Roy </a:t>
            </a:r>
            <a:r>
              <a:rPr lang="es-ES" sz="2000" dirty="0" err="1" smtClean="0"/>
              <a:t>Godson</a:t>
            </a:r>
            <a:r>
              <a:rPr lang="es-ES" sz="2000" dirty="0" smtClean="0"/>
              <a:t>,  afirmó, en el prólogo al documento </a:t>
            </a:r>
            <a:r>
              <a:rPr lang="es-ES" sz="2000" i="1" dirty="0" smtClean="0">
                <a:hlinkClick r:id="rId3" action="ppaction://hlinkfile"/>
              </a:rPr>
              <a:t>Construyendo una cultura de la legalidad </a:t>
            </a:r>
            <a:r>
              <a:rPr lang="es-ES" sz="2000" i="1" dirty="0" smtClean="0"/>
              <a:t>, que «</a:t>
            </a:r>
            <a:r>
              <a:rPr lang="es-ES" sz="2000" b="1" i="1" dirty="0" smtClean="0"/>
              <a:t>Uno </a:t>
            </a:r>
            <a:r>
              <a:rPr lang="es-ES" sz="2000" b="1" i="1" dirty="0"/>
              <a:t>de los mejores ejemplos expuestos por el Banco Mundial es </a:t>
            </a:r>
            <a:r>
              <a:rPr lang="es-ES" sz="2400" b="1" i="1" dirty="0">
                <a:solidFill>
                  <a:srgbClr val="00B050"/>
                </a:solidFill>
              </a:rPr>
              <a:t>el Proyecto </a:t>
            </a:r>
            <a:r>
              <a:rPr lang="es-ES" sz="2400" b="1" i="1" dirty="0" err="1" smtClean="0">
                <a:solidFill>
                  <a:srgbClr val="00B050"/>
                </a:solidFill>
              </a:rPr>
              <a:t>CdL</a:t>
            </a:r>
            <a:r>
              <a:rPr lang="es-ES" sz="2400" b="1" i="1" dirty="0" smtClean="0">
                <a:solidFill>
                  <a:srgbClr val="00B050"/>
                </a:solidFill>
              </a:rPr>
              <a:t> en </a:t>
            </a:r>
            <a:r>
              <a:rPr lang="es-ES" sz="2400" b="1" i="1" dirty="0">
                <a:solidFill>
                  <a:srgbClr val="00B050"/>
                </a:solidFill>
              </a:rPr>
              <a:t>Pereira</a:t>
            </a:r>
            <a:r>
              <a:rPr lang="es-ES" sz="2000" b="1" i="1" dirty="0" smtClean="0"/>
              <a:t>, (…) Muestra de manera efectiva como el Proyecto </a:t>
            </a:r>
            <a:r>
              <a:rPr lang="es-ES" sz="2000" b="1" i="1" dirty="0" err="1" smtClean="0"/>
              <a:t>CdL</a:t>
            </a:r>
            <a:r>
              <a:rPr lang="es-ES" sz="2000" b="1" i="1" dirty="0" smtClean="0"/>
              <a:t> trabajó con socios locales en Pereira,  </a:t>
            </a:r>
            <a:r>
              <a:rPr lang="es-ES" sz="2000" b="1" i="1" dirty="0"/>
              <a:t>cuáles eran los </a:t>
            </a:r>
            <a:r>
              <a:rPr lang="es-ES" sz="2000" b="1" i="1" dirty="0" smtClean="0"/>
              <a:t>objetivos de </a:t>
            </a:r>
            <a:r>
              <a:rPr lang="es-ES" sz="2000" b="1" i="1" dirty="0"/>
              <a:t>dichos socios, quiénes </a:t>
            </a:r>
            <a:r>
              <a:rPr lang="es-ES" sz="2000" b="1" i="1" dirty="0" smtClean="0"/>
              <a:t>estuvieron involucrados</a:t>
            </a:r>
            <a:r>
              <a:rPr lang="es-ES" sz="2000" b="1" i="1" dirty="0"/>
              <a:t>, qué hicieron, qué lograron y </a:t>
            </a:r>
            <a:r>
              <a:rPr lang="es-ES" sz="2000" b="1" i="1" dirty="0" smtClean="0"/>
              <a:t>qué lecciones </a:t>
            </a:r>
            <a:r>
              <a:rPr lang="es-ES" sz="2000" b="1" i="1" dirty="0"/>
              <a:t>se desprendieron de esta experiencia</a:t>
            </a:r>
            <a:r>
              <a:rPr lang="es-ES" sz="2000" dirty="0" smtClean="0"/>
              <a:t>.»</a:t>
            </a:r>
            <a:endParaRPr lang="es-ES" sz="2000" i="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1014413"/>
            <a:ext cx="4040187"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1081381" y="97468"/>
            <a:ext cx="7272808" cy="523220"/>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s-ES" sz="2800" b="1" i="1" dirty="0">
                <a:latin typeface="Arial" pitchFamily="34" charset="0"/>
                <a:cs typeface="+mn-cs"/>
              </a:rPr>
              <a:t>Cultura de la Legalidad.</a:t>
            </a:r>
          </a:p>
        </p:txBody>
      </p:sp>
    </p:spTree>
    <p:extLst>
      <p:ext uri="{BB962C8B-B14F-4D97-AF65-F5344CB8AC3E}">
        <p14:creationId xmlns:p14="http://schemas.microsoft.com/office/powerpoint/2010/main" val="2146375501"/>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ppt_x</p:attrName>
                                        </p:attrNameLst>
                                      </p:cBhvr>
                                      <p:tavLst>
                                        <p:tav tm="0">
                                          <p:val>
                                            <p:strVal val="#ppt_x+#ppt_w*1.125000"/>
                                          </p:val>
                                        </p:tav>
                                        <p:tav tm="100000">
                                          <p:val>
                                            <p:strVal val="#ppt_x"/>
                                          </p:val>
                                        </p:tav>
                                      </p:tavLst>
                                    </p:anim>
                                    <p:animEffect transition="in" filter="wipe(left)">
                                      <p:cBhvr>
                                        <p:cTn id="8" dur="1000"/>
                                        <p:tgtEl>
                                          <p:spTgt spid="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ppt_x</p:attrName>
                                        </p:attrNameLst>
                                      </p:cBhvr>
                                      <p:tavLst>
                                        <p:tav tm="0">
                                          <p:val>
                                            <p:strVal val="#ppt_x-#ppt_w*1.125000"/>
                                          </p:val>
                                        </p:tav>
                                        <p:tav tm="100000">
                                          <p:val>
                                            <p:strVal val="#ppt_x"/>
                                          </p:val>
                                        </p:tav>
                                      </p:tavLst>
                                    </p:anim>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91000" sy="90000" flip="none" algn="tl"/>
        </a:blipFill>
        <a:effectLst/>
      </p:bgPr>
    </p:bg>
    <p:spTree>
      <p:nvGrpSpPr>
        <p:cNvPr id="1" name=""/>
        <p:cNvGrpSpPr/>
        <p:nvPr/>
      </p:nvGrpSpPr>
      <p:grpSpPr>
        <a:xfrm>
          <a:off x="0" y="0"/>
          <a:ext cx="0" cy="0"/>
          <a:chOff x="0" y="0"/>
          <a:chExt cx="0" cy="0"/>
        </a:xfrm>
      </p:grpSpPr>
      <p:sp>
        <p:nvSpPr>
          <p:cNvPr id="5" name="2 Subtítulo"/>
          <p:cNvSpPr txBox="1">
            <a:spLocks/>
          </p:cNvSpPr>
          <p:nvPr/>
        </p:nvSpPr>
        <p:spPr>
          <a:xfrm>
            <a:off x="684213" y="285728"/>
            <a:ext cx="7775575" cy="5283221"/>
          </a:xfrm>
          <a:prstGeom prst="rect">
            <a:avLst/>
          </a:prstGeom>
        </p:spPr>
        <p:txBody>
          <a:bodyPr>
            <a:normAutofit fontScale="6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endParaRPr lang="es-ES" sz="9600" dirty="0" smtClean="0">
              <a:solidFill>
                <a:srgbClr val="009900"/>
              </a:solidFill>
              <a:latin typeface="Mistral" pitchFamily="66" charset="0"/>
            </a:endParaRPr>
          </a:p>
          <a:p>
            <a:pPr marL="0" indent="0" algn="ctr">
              <a:buFontTx/>
              <a:buNone/>
              <a:defRPr/>
            </a:pPr>
            <a:r>
              <a:rPr lang="es-ES" sz="19800" dirty="0" smtClean="0">
                <a:solidFill>
                  <a:srgbClr val="009900"/>
                </a:solidFill>
                <a:latin typeface="Mistral" pitchFamily="66" charset="0"/>
              </a:rPr>
              <a:t>¡Gracias!</a:t>
            </a:r>
          </a:p>
          <a:p>
            <a:pPr lvl="3">
              <a:buNone/>
              <a:defRPr/>
            </a:pPr>
            <a:endParaRPr lang="es-ES" sz="2800" b="1" cap="small" dirty="0" smtClean="0">
              <a:solidFill>
                <a:srgbClr val="008000"/>
              </a:solidFill>
            </a:endParaRPr>
          </a:p>
          <a:p>
            <a:pPr marL="0" indent="0" algn="r">
              <a:buFontTx/>
              <a:buNone/>
              <a:defRPr/>
            </a:pPr>
            <a:r>
              <a:rPr lang="es-ES" sz="4400" b="1" cap="small" dirty="0" smtClean="0">
                <a:solidFill>
                  <a:srgbClr val="000000"/>
                </a:solidFill>
              </a:rPr>
              <a:t>Enrique Vásquez Zuleta</a:t>
            </a:r>
          </a:p>
          <a:p>
            <a:pPr marL="0" indent="0" algn="r">
              <a:buFontTx/>
              <a:buNone/>
              <a:defRPr/>
            </a:pPr>
            <a:r>
              <a:rPr lang="es-ES" sz="3600" b="1" dirty="0" smtClean="0">
                <a:solidFill>
                  <a:srgbClr val="000000"/>
                </a:solidFill>
              </a:rPr>
              <a:t>Alcalde</a:t>
            </a:r>
          </a:p>
          <a:p>
            <a:pPr marL="0" indent="0" algn="r">
              <a:buFontTx/>
              <a:buNone/>
              <a:defRPr/>
            </a:pPr>
            <a:endParaRPr lang="es-ES" sz="3600" b="1" cap="small" dirty="0" smtClean="0">
              <a:solidFill>
                <a:srgbClr val="000000"/>
              </a:solidFill>
            </a:endParaRPr>
          </a:p>
          <a:p>
            <a:pPr marL="0" indent="0" algn="r">
              <a:buFontTx/>
              <a:buNone/>
              <a:defRPr/>
            </a:pPr>
            <a:r>
              <a:rPr lang="es-ES" sz="3600" b="1" cap="small" dirty="0" smtClean="0">
                <a:solidFill>
                  <a:srgbClr val="000000"/>
                </a:solidFill>
              </a:rPr>
              <a:t>Jorge Iván Arango Durán</a:t>
            </a:r>
          </a:p>
          <a:p>
            <a:pPr marL="0" indent="0" algn="r">
              <a:buFontTx/>
              <a:buNone/>
              <a:defRPr/>
            </a:pPr>
            <a:r>
              <a:rPr lang="es-ES" sz="2600" b="1" dirty="0" smtClean="0">
                <a:solidFill>
                  <a:srgbClr val="000000"/>
                </a:solidFill>
                <a:latin typeface="Arial Narrow" pitchFamily="34" charset="0"/>
              </a:rPr>
              <a:t>Secretario de Educación Municipal</a:t>
            </a:r>
          </a:p>
          <a:p>
            <a:pPr marL="0" indent="0" algn="r">
              <a:buFontTx/>
              <a:buNone/>
              <a:defRPr/>
            </a:pPr>
            <a:endParaRPr lang="es-ES" sz="2300" dirty="0" smtClean="0">
              <a:solidFill>
                <a:srgbClr val="000000"/>
              </a:solidFill>
              <a:latin typeface="Arial Narrow" pitchFamily="34" charset="0"/>
            </a:endParaRPr>
          </a:p>
          <a:p>
            <a:pPr marL="0" indent="0" algn="r">
              <a:buFontTx/>
              <a:buNone/>
              <a:defRPr/>
            </a:pPr>
            <a:r>
              <a:rPr lang="es-ES" i="1" dirty="0" smtClean="0">
                <a:solidFill>
                  <a:srgbClr val="000000"/>
                </a:solidFill>
                <a:latin typeface="Arial Narrow" pitchFamily="34" charset="0"/>
                <a:hlinkClick r:id="rId3"/>
              </a:rPr>
              <a:t>http://www.pereiraeduca.gov.co</a:t>
            </a:r>
            <a:endParaRPr lang="es-ES" i="1" dirty="0" smtClean="0">
              <a:solidFill>
                <a:srgbClr val="000000"/>
              </a:solidFill>
              <a:latin typeface="Arial Narrow" pitchFamily="34" charset="0"/>
            </a:endParaRPr>
          </a:p>
          <a:p>
            <a:pPr>
              <a:defRPr/>
            </a:pPr>
            <a:endParaRPr lang="es-ES" sz="2400" b="1" dirty="0" smtClean="0">
              <a:solidFill>
                <a:srgbClr val="008000"/>
              </a:solidFill>
            </a:endParaRPr>
          </a:p>
          <a:p>
            <a:pPr>
              <a:defRPr/>
            </a:pPr>
            <a:endParaRPr lang="es-ES" b="1" dirty="0">
              <a:solidFill>
                <a:srgbClr val="008000"/>
              </a:solidFill>
            </a:endParaRPr>
          </a:p>
        </p:txBody>
      </p:sp>
      <p:sp>
        <p:nvSpPr>
          <p:cNvPr id="4" name="3 CuadroTexto"/>
          <p:cNvSpPr txBox="1"/>
          <p:nvPr/>
        </p:nvSpPr>
        <p:spPr>
          <a:xfrm>
            <a:off x="1476375" y="149225"/>
            <a:ext cx="4664075" cy="831850"/>
          </a:xfrm>
          <a:prstGeom prst="rect">
            <a:avLst/>
          </a:prstGeom>
          <a:noFill/>
        </p:spPr>
        <p:txBody>
          <a:bodyPr wrap="none">
            <a:spAutoFit/>
          </a:bodyPr>
          <a:lstStyle/>
          <a:p>
            <a:pPr fontAlgn="auto">
              <a:spcBef>
                <a:spcPts val="0"/>
              </a:spcBef>
              <a:spcAft>
                <a:spcPts val="0"/>
              </a:spcAft>
              <a:defRPr/>
            </a:pPr>
            <a:r>
              <a:rPr lang="es-ES" sz="3200" cap="small" dirty="0">
                <a:solidFill>
                  <a:schemeClr val="accent6">
                    <a:lumMod val="75000"/>
                  </a:schemeClr>
                </a:solidFill>
                <a:latin typeface="Impact" pitchFamily="34" charset="0"/>
                <a:cs typeface="+mn-cs"/>
              </a:rPr>
              <a:t>Secretaría de</a:t>
            </a:r>
            <a:r>
              <a:rPr lang="es-ES" sz="4000" cap="small" dirty="0">
                <a:solidFill>
                  <a:schemeClr val="accent6">
                    <a:lumMod val="75000"/>
                  </a:schemeClr>
                </a:solidFill>
                <a:latin typeface="Impact" pitchFamily="34" charset="0"/>
                <a:cs typeface="+mn-cs"/>
              </a:rPr>
              <a:t> EDUCACIÓN</a:t>
            </a:r>
            <a:r>
              <a:rPr lang="es-ES" sz="4800" cap="small" dirty="0">
                <a:solidFill>
                  <a:schemeClr val="accent6">
                    <a:lumMod val="75000"/>
                  </a:schemeClr>
                </a:solidFill>
                <a:latin typeface="Impact" pitchFamily="34" charset="0"/>
                <a:cs typeface="+mn-cs"/>
              </a:rPr>
              <a:t> </a:t>
            </a:r>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91000" sy="90000" flip="none" algn="tl"/>
        </a:blipFill>
        <a:effectLst/>
      </p:bgPr>
    </p:bg>
    <p:spTree>
      <p:nvGrpSpPr>
        <p:cNvPr id="1" name=""/>
        <p:cNvGrpSpPr/>
        <p:nvPr/>
      </p:nvGrpSpPr>
      <p:grpSpPr>
        <a:xfrm>
          <a:off x="0" y="0"/>
          <a:ext cx="0" cy="0"/>
          <a:chOff x="0" y="0"/>
          <a:chExt cx="0" cy="0"/>
        </a:xfrm>
      </p:grpSpPr>
      <p:sp>
        <p:nvSpPr>
          <p:cNvPr id="17410" name="Subtitle 2"/>
          <p:cNvSpPr>
            <a:spLocks noGrp="1"/>
          </p:cNvSpPr>
          <p:nvPr>
            <p:ph type="subTitle" idx="1"/>
          </p:nvPr>
        </p:nvSpPr>
        <p:spPr>
          <a:xfrm>
            <a:off x="517525" y="952500"/>
            <a:ext cx="8001000" cy="5429250"/>
          </a:xfrm>
        </p:spPr>
        <p:txBody>
          <a:bodyPr/>
          <a:lstStyle/>
          <a:p>
            <a:pPr eaLnBrk="1" hangingPunct="1"/>
            <a:endParaRPr lang="es-ES" smtClean="0">
              <a:solidFill>
                <a:schemeClr val="tx1"/>
              </a:solidFill>
            </a:endParaRPr>
          </a:p>
          <a:p>
            <a:pPr eaLnBrk="1" hangingPunct="1"/>
            <a:endParaRPr lang="es-ES" smtClean="0">
              <a:solidFill>
                <a:schemeClr val="tx1"/>
              </a:solidFill>
            </a:endParaRPr>
          </a:p>
          <a:p>
            <a:pPr eaLnBrk="1" hangingPunct="1"/>
            <a:endParaRPr lang="es-ES" smtClean="0">
              <a:solidFill>
                <a:schemeClr val="tx1"/>
              </a:solidFill>
              <a:latin typeface="Arial Narrow" pitchFamily="34" charset="0"/>
            </a:endParaRPr>
          </a:p>
        </p:txBody>
      </p:sp>
      <p:graphicFrame>
        <p:nvGraphicFramePr>
          <p:cNvPr id="17" name="16 Diagrama"/>
          <p:cNvGraphicFramePr/>
          <p:nvPr/>
        </p:nvGraphicFramePr>
        <p:xfrm>
          <a:off x="215516" y="1052736"/>
          <a:ext cx="871296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17 CuadroTexto"/>
          <p:cNvSpPr txBox="1"/>
          <p:nvPr/>
        </p:nvSpPr>
        <p:spPr>
          <a:xfrm>
            <a:off x="1331640" y="170637"/>
            <a:ext cx="7704856" cy="892552"/>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r">
              <a:defRPr/>
            </a:pPr>
            <a:r>
              <a:rPr lang="es-ES" sz="2000" b="1" i="1" dirty="0">
                <a:latin typeface="Arial" pitchFamily="34" charset="0"/>
                <a:cs typeface="+mn-cs"/>
              </a:rPr>
              <a:t>Programa Escolar de Convivencia y Seguridad, </a:t>
            </a:r>
            <a:r>
              <a:rPr lang="es-ES" sz="2800" b="1" i="1" dirty="0">
                <a:latin typeface="Arial" pitchFamily="34" charset="0"/>
                <a:cs typeface="+mn-cs"/>
              </a:rPr>
              <a:t>PECOS: </a:t>
            </a:r>
            <a:r>
              <a:rPr lang="es-ES" sz="2400" b="1" i="1" dirty="0">
                <a:latin typeface="Arial" pitchFamily="34" charset="0"/>
                <a:cs typeface="+mn-cs"/>
              </a:rPr>
              <a:t>Definición.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graphicEl>
                                              <a:dgm id="{CDFCF112-D3B4-4B34-A190-1E187584741A}"/>
                                            </p:graphicEl>
                                          </p:spTgt>
                                        </p:tgtEl>
                                        <p:attrNameLst>
                                          <p:attrName>style.visibility</p:attrName>
                                        </p:attrNameLst>
                                      </p:cBhvr>
                                      <p:to>
                                        <p:strVal val="visible"/>
                                      </p:to>
                                    </p:set>
                                    <p:anim calcmode="lin" valueType="num">
                                      <p:cBhvr additive="base">
                                        <p:cTn id="7" dur="1500" fill="hold"/>
                                        <p:tgtEl>
                                          <p:spTgt spid="17">
                                            <p:graphicEl>
                                              <a:dgm id="{CDFCF112-D3B4-4B34-A190-1E187584741A}"/>
                                            </p:graphic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7">
                                            <p:graphicEl>
                                              <a:dgm id="{CDFCF112-D3B4-4B34-A190-1E187584741A}"/>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graphicEl>
                                              <a:dgm id="{36DAA5AA-A1E7-4B1C-A903-CB1B082990D4}"/>
                                            </p:graphicEl>
                                          </p:spTgt>
                                        </p:tgtEl>
                                        <p:attrNameLst>
                                          <p:attrName>style.visibility</p:attrName>
                                        </p:attrNameLst>
                                      </p:cBhvr>
                                      <p:to>
                                        <p:strVal val="visible"/>
                                      </p:to>
                                    </p:set>
                                    <p:anim calcmode="lin" valueType="num">
                                      <p:cBhvr additive="base">
                                        <p:cTn id="11" dur="1500" fill="hold"/>
                                        <p:tgtEl>
                                          <p:spTgt spid="17">
                                            <p:graphicEl>
                                              <a:dgm id="{36DAA5AA-A1E7-4B1C-A903-CB1B082990D4}"/>
                                            </p:graphicEl>
                                          </p:spTgt>
                                        </p:tgtEl>
                                        <p:attrNameLst>
                                          <p:attrName>ppt_x</p:attrName>
                                        </p:attrNameLst>
                                      </p:cBhvr>
                                      <p:tavLst>
                                        <p:tav tm="0">
                                          <p:val>
                                            <p:strVal val="0-#ppt_w/2"/>
                                          </p:val>
                                        </p:tav>
                                        <p:tav tm="100000">
                                          <p:val>
                                            <p:strVal val="#ppt_x"/>
                                          </p:val>
                                        </p:tav>
                                      </p:tavLst>
                                    </p:anim>
                                    <p:anim calcmode="lin" valueType="num">
                                      <p:cBhvr additive="base">
                                        <p:cTn id="12" dur="1500" fill="hold"/>
                                        <p:tgtEl>
                                          <p:spTgt spid="17">
                                            <p:graphicEl>
                                              <a:dgm id="{36DAA5AA-A1E7-4B1C-A903-CB1B082990D4}"/>
                                            </p:graphicEl>
                                          </p:spTgt>
                                        </p:tgtEl>
                                        <p:attrNameLst>
                                          <p:attrName>ppt_y</p:attrName>
                                        </p:attrNameLst>
                                      </p:cBhvr>
                                      <p:tavLst>
                                        <p:tav tm="0">
                                          <p:val>
                                            <p:strVal val="#ppt_y"/>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7">
                                            <p:graphicEl>
                                              <a:dgm id="{73B451A8-6EB5-43CC-B3DD-AFEA67D5A05B}"/>
                                            </p:graphicEl>
                                          </p:spTgt>
                                        </p:tgtEl>
                                        <p:attrNameLst>
                                          <p:attrName>style.visibility</p:attrName>
                                        </p:attrNameLst>
                                      </p:cBhvr>
                                      <p:to>
                                        <p:strVal val="visible"/>
                                      </p:to>
                                    </p:set>
                                    <p:anim calcmode="lin" valueType="num">
                                      <p:cBhvr>
                                        <p:cTn id="15" dur="1500" fill="hold"/>
                                        <p:tgtEl>
                                          <p:spTgt spid="17">
                                            <p:graphicEl>
                                              <a:dgm id="{73B451A8-6EB5-43CC-B3DD-AFEA67D5A05B}"/>
                                            </p:graphicEl>
                                          </p:spTgt>
                                        </p:tgtEl>
                                        <p:attrNameLst>
                                          <p:attrName>ppt_w</p:attrName>
                                        </p:attrNameLst>
                                      </p:cBhvr>
                                      <p:tavLst>
                                        <p:tav tm="0">
                                          <p:val>
                                            <p:strVal val="#ppt_w*0.70"/>
                                          </p:val>
                                        </p:tav>
                                        <p:tav tm="100000">
                                          <p:val>
                                            <p:strVal val="#ppt_w"/>
                                          </p:val>
                                        </p:tav>
                                      </p:tavLst>
                                    </p:anim>
                                    <p:anim calcmode="lin" valueType="num">
                                      <p:cBhvr>
                                        <p:cTn id="16" dur="1500" fill="hold"/>
                                        <p:tgtEl>
                                          <p:spTgt spid="17">
                                            <p:graphicEl>
                                              <a:dgm id="{73B451A8-6EB5-43CC-B3DD-AFEA67D5A05B}"/>
                                            </p:graphicEl>
                                          </p:spTgt>
                                        </p:tgtEl>
                                        <p:attrNameLst>
                                          <p:attrName>ppt_h</p:attrName>
                                        </p:attrNameLst>
                                      </p:cBhvr>
                                      <p:tavLst>
                                        <p:tav tm="0">
                                          <p:val>
                                            <p:strVal val="#ppt_h"/>
                                          </p:val>
                                        </p:tav>
                                        <p:tav tm="100000">
                                          <p:val>
                                            <p:strVal val="#ppt_h"/>
                                          </p:val>
                                        </p:tav>
                                      </p:tavLst>
                                    </p:anim>
                                    <p:animEffect transition="in" filter="fade">
                                      <p:cBhvr>
                                        <p:cTn id="17" dur="1500"/>
                                        <p:tgtEl>
                                          <p:spTgt spid="17">
                                            <p:graphicEl>
                                              <a:dgm id="{73B451A8-6EB5-43CC-B3DD-AFEA67D5A0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91000" sy="90000" flip="none" algn="tl"/>
        </a:blipFill>
        <a:effectLst/>
      </p:bgPr>
    </p:bg>
    <p:spTree>
      <p:nvGrpSpPr>
        <p:cNvPr id="1" name=""/>
        <p:cNvGrpSpPr/>
        <p:nvPr/>
      </p:nvGrpSpPr>
      <p:grpSpPr>
        <a:xfrm>
          <a:off x="0" y="0"/>
          <a:ext cx="0" cy="0"/>
          <a:chOff x="0" y="0"/>
          <a:chExt cx="0" cy="0"/>
        </a:xfrm>
      </p:grpSpPr>
      <p:sp>
        <p:nvSpPr>
          <p:cNvPr id="18" name="17 CuadroTexto"/>
          <p:cNvSpPr txBox="1"/>
          <p:nvPr/>
        </p:nvSpPr>
        <p:spPr>
          <a:xfrm>
            <a:off x="1259632" y="241484"/>
            <a:ext cx="7704856" cy="523220"/>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r">
              <a:defRPr/>
            </a:pPr>
            <a:r>
              <a:rPr lang="es-ES" sz="2000" b="1" i="1" dirty="0">
                <a:latin typeface="Arial" pitchFamily="34" charset="0"/>
                <a:cs typeface="+mn-cs"/>
              </a:rPr>
              <a:t>Plan Escolar de Convivencia y Seguridad, </a:t>
            </a:r>
            <a:r>
              <a:rPr lang="es-ES" sz="2800" b="1" i="1" dirty="0">
                <a:latin typeface="Arial" pitchFamily="34" charset="0"/>
                <a:cs typeface="+mn-cs"/>
              </a:rPr>
              <a:t>PECOS</a:t>
            </a:r>
            <a:endParaRPr lang="es-ES" sz="2400" b="1" i="1" dirty="0">
              <a:latin typeface="Arial" pitchFamily="34" charset="0"/>
              <a:cs typeface="+mn-cs"/>
            </a:endParaRPr>
          </a:p>
        </p:txBody>
      </p:sp>
      <p:graphicFrame>
        <p:nvGraphicFramePr>
          <p:cNvPr id="3" name="2 Diagrama"/>
          <p:cNvGraphicFramePr/>
          <p:nvPr/>
        </p:nvGraphicFramePr>
        <p:xfrm>
          <a:off x="323528" y="693857"/>
          <a:ext cx="8712968" cy="5615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91000" sy="90000" flip="none" algn="tl"/>
        </a:blipFill>
        <a:effectLst/>
      </p:bgPr>
    </p:bg>
    <p:spTree>
      <p:nvGrpSpPr>
        <p:cNvPr id="1" name=""/>
        <p:cNvGrpSpPr/>
        <p:nvPr/>
      </p:nvGrpSpPr>
      <p:grpSpPr>
        <a:xfrm>
          <a:off x="0" y="0"/>
          <a:ext cx="0" cy="0"/>
          <a:chOff x="0" y="0"/>
          <a:chExt cx="0" cy="0"/>
        </a:xfrm>
      </p:grpSpPr>
      <p:sp>
        <p:nvSpPr>
          <p:cNvPr id="18" name="17 CuadroTexto"/>
          <p:cNvSpPr txBox="1"/>
          <p:nvPr/>
        </p:nvSpPr>
        <p:spPr>
          <a:xfrm>
            <a:off x="1331640" y="170637"/>
            <a:ext cx="7704856" cy="954107"/>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r">
              <a:defRPr/>
            </a:pPr>
            <a:r>
              <a:rPr lang="es-ES" sz="2000" b="1" i="1" dirty="0">
                <a:latin typeface="Arial" pitchFamily="34" charset="0"/>
                <a:cs typeface="+mn-cs"/>
              </a:rPr>
              <a:t>Programa Escolar de Convivencia y Seguridad, </a:t>
            </a:r>
            <a:r>
              <a:rPr lang="es-ES" sz="2800" b="1" i="1" dirty="0">
                <a:latin typeface="Arial" pitchFamily="34" charset="0"/>
                <a:cs typeface="+mn-cs"/>
              </a:rPr>
              <a:t>PECOS:</a:t>
            </a:r>
          </a:p>
          <a:p>
            <a:pPr algn="r">
              <a:defRPr/>
            </a:pPr>
            <a:r>
              <a:rPr lang="es-ES" sz="2800" b="1" i="1" dirty="0">
                <a:latin typeface="Arial" pitchFamily="34" charset="0"/>
                <a:cs typeface="+mn-cs"/>
              </a:rPr>
              <a:t>Estructura</a:t>
            </a:r>
            <a:endParaRPr lang="es-ES" sz="2400" b="1" i="1" dirty="0">
              <a:latin typeface="Arial" pitchFamily="34" charset="0"/>
              <a:cs typeface="+mn-cs"/>
            </a:endParaRPr>
          </a:p>
        </p:txBody>
      </p:sp>
      <p:graphicFrame>
        <p:nvGraphicFramePr>
          <p:cNvPr id="2" name="1 Diagrama"/>
          <p:cNvGraphicFramePr/>
          <p:nvPr>
            <p:extLst>
              <p:ext uri="{D42A27DB-BD31-4B8C-83A1-F6EECF244321}">
                <p14:modId xmlns:p14="http://schemas.microsoft.com/office/powerpoint/2010/main" val="1115848410"/>
              </p:ext>
            </p:extLst>
          </p:nvPr>
        </p:nvGraphicFramePr>
        <p:xfrm>
          <a:off x="-36512" y="1196752"/>
          <a:ext cx="8964488" cy="5445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91000" sy="90000" flip="none" algn="tl"/>
        </a:blipFill>
        <a:effectLst/>
      </p:bgPr>
    </p:bg>
    <p:spTree>
      <p:nvGrpSpPr>
        <p:cNvPr id="1" name=""/>
        <p:cNvGrpSpPr/>
        <p:nvPr/>
      </p:nvGrpSpPr>
      <p:grpSpPr>
        <a:xfrm>
          <a:off x="0" y="0"/>
          <a:ext cx="0" cy="0"/>
          <a:chOff x="0" y="0"/>
          <a:chExt cx="0" cy="0"/>
        </a:xfrm>
      </p:grpSpPr>
      <p:sp>
        <p:nvSpPr>
          <p:cNvPr id="18" name="17 CuadroTexto"/>
          <p:cNvSpPr txBox="1"/>
          <p:nvPr/>
        </p:nvSpPr>
        <p:spPr>
          <a:xfrm>
            <a:off x="1331640" y="170637"/>
            <a:ext cx="7704856" cy="954107"/>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r">
              <a:defRPr/>
            </a:pPr>
            <a:r>
              <a:rPr lang="es-ES" sz="2000" b="1" i="1" dirty="0">
                <a:latin typeface="Arial" pitchFamily="34" charset="0"/>
                <a:cs typeface="+mn-cs"/>
              </a:rPr>
              <a:t>Programa Escolar de Convivencia y Seguridad, </a:t>
            </a:r>
            <a:r>
              <a:rPr lang="es-ES" sz="2800" b="1" i="1" dirty="0">
                <a:latin typeface="Arial" pitchFamily="34" charset="0"/>
                <a:cs typeface="+mn-cs"/>
              </a:rPr>
              <a:t>PECOS:</a:t>
            </a:r>
          </a:p>
          <a:p>
            <a:pPr algn="r">
              <a:defRPr/>
            </a:pPr>
            <a:r>
              <a:rPr lang="es-ES" sz="2800" b="1" i="1" dirty="0">
                <a:latin typeface="Arial" pitchFamily="34" charset="0"/>
                <a:cs typeface="+mn-cs"/>
              </a:rPr>
              <a:t>Estructura</a:t>
            </a:r>
            <a:endParaRPr lang="es-ES" sz="2400" b="1" i="1" dirty="0">
              <a:latin typeface="Arial" pitchFamily="34" charset="0"/>
              <a:cs typeface="+mn-cs"/>
            </a:endParaRPr>
          </a:p>
        </p:txBody>
      </p:sp>
      <p:graphicFrame>
        <p:nvGraphicFramePr>
          <p:cNvPr id="2" name="1 Diagrama"/>
          <p:cNvGraphicFramePr/>
          <p:nvPr>
            <p:extLst>
              <p:ext uri="{D42A27DB-BD31-4B8C-83A1-F6EECF244321}">
                <p14:modId xmlns:p14="http://schemas.microsoft.com/office/powerpoint/2010/main" val="209204180"/>
              </p:ext>
            </p:extLst>
          </p:nvPr>
        </p:nvGraphicFramePr>
        <p:xfrm>
          <a:off x="0" y="1348800"/>
          <a:ext cx="8964488" cy="5445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37350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91000" sy="90000" flip="none" algn="tl"/>
        </a:blipFill>
        <a:effectLst/>
      </p:bgPr>
    </p:bg>
    <p:spTree>
      <p:nvGrpSpPr>
        <p:cNvPr id="1" name=""/>
        <p:cNvGrpSpPr/>
        <p:nvPr/>
      </p:nvGrpSpPr>
      <p:grpSpPr>
        <a:xfrm>
          <a:off x="0" y="0"/>
          <a:ext cx="0" cy="0"/>
          <a:chOff x="0" y="0"/>
          <a:chExt cx="0" cy="0"/>
        </a:xfrm>
      </p:grpSpPr>
      <p:sp>
        <p:nvSpPr>
          <p:cNvPr id="18" name="17 CuadroTexto"/>
          <p:cNvSpPr txBox="1"/>
          <p:nvPr/>
        </p:nvSpPr>
        <p:spPr>
          <a:xfrm>
            <a:off x="1331640" y="170637"/>
            <a:ext cx="7704856" cy="954107"/>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r">
              <a:defRPr/>
            </a:pPr>
            <a:r>
              <a:rPr lang="es-ES" sz="2000" b="1" i="1" dirty="0">
                <a:latin typeface="Arial" pitchFamily="34" charset="0"/>
                <a:cs typeface="+mn-cs"/>
              </a:rPr>
              <a:t>Programa Escolar de Convivencia y Seguridad, </a:t>
            </a:r>
            <a:r>
              <a:rPr lang="es-ES" sz="2800" b="1" i="1" dirty="0">
                <a:latin typeface="Arial" pitchFamily="34" charset="0"/>
                <a:cs typeface="+mn-cs"/>
              </a:rPr>
              <a:t>PECOS:</a:t>
            </a:r>
          </a:p>
          <a:p>
            <a:pPr algn="r">
              <a:defRPr/>
            </a:pPr>
            <a:r>
              <a:rPr lang="es-ES" sz="2800" b="1" i="1" dirty="0">
                <a:latin typeface="Arial" pitchFamily="34" charset="0"/>
                <a:cs typeface="+mn-cs"/>
              </a:rPr>
              <a:t>Estructura</a:t>
            </a:r>
            <a:endParaRPr lang="es-ES" sz="2400" b="1" i="1" dirty="0">
              <a:latin typeface="Arial" pitchFamily="34" charset="0"/>
              <a:cs typeface="+mn-cs"/>
            </a:endParaRPr>
          </a:p>
        </p:txBody>
      </p:sp>
      <p:graphicFrame>
        <p:nvGraphicFramePr>
          <p:cNvPr id="2" name="1 Diagrama"/>
          <p:cNvGraphicFramePr/>
          <p:nvPr>
            <p:extLst>
              <p:ext uri="{D42A27DB-BD31-4B8C-83A1-F6EECF244321}">
                <p14:modId xmlns:p14="http://schemas.microsoft.com/office/powerpoint/2010/main" val="3150957483"/>
              </p:ext>
            </p:extLst>
          </p:nvPr>
        </p:nvGraphicFramePr>
        <p:xfrm>
          <a:off x="19432" y="1143824"/>
          <a:ext cx="8964488" cy="5445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74491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546459755"/>
              </p:ext>
            </p:extLst>
          </p:nvPr>
        </p:nvGraphicFramePr>
        <p:xfrm>
          <a:off x="395536" y="1196752"/>
          <a:ext cx="8352928" cy="517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1064050" y="289067"/>
            <a:ext cx="7272808" cy="523220"/>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s-ES" sz="2800" b="1" i="1" dirty="0">
                <a:latin typeface="Arial" pitchFamily="34" charset="0"/>
                <a:cs typeface="+mn-cs"/>
              </a:rPr>
              <a:t>PECOS:  Ejes Temáticos</a:t>
            </a:r>
          </a:p>
        </p:txBody>
      </p:sp>
    </p:spTree>
    <p:extLst>
      <p:ext uri="{BB962C8B-B14F-4D97-AF65-F5344CB8AC3E}">
        <p14:creationId xmlns:p14="http://schemas.microsoft.com/office/powerpoint/2010/main" val="328697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graphicEl>
                                              <a:dgm id="{3160796E-30CD-4F06-8558-F2336CE30BD1}"/>
                                            </p:graphicEl>
                                          </p:spTgt>
                                        </p:tgtEl>
                                        <p:attrNameLst>
                                          <p:attrName>style.visibility</p:attrName>
                                        </p:attrNameLst>
                                      </p:cBhvr>
                                      <p:to>
                                        <p:strVal val="visible"/>
                                      </p:to>
                                    </p:set>
                                    <p:anim calcmode="lin" valueType="num">
                                      <p:cBhvr additive="base">
                                        <p:cTn id="7" dur="750"/>
                                        <p:tgtEl>
                                          <p:spTgt spid="7">
                                            <p:graphicEl>
                                              <a:dgm id="{3160796E-30CD-4F06-8558-F2336CE30BD1}"/>
                                            </p:graphicEl>
                                          </p:spTgt>
                                        </p:tgtEl>
                                        <p:attrNameLst>
                                          <p:attrName>ppt_y</p:attrName>
                                        </p:attrNameLst>
                                      </p:cBhvr>
                                      <p:tavLst>
                                        <p:tav tm="0">
                                          <p:val>
                                            <p:strVal val="#ppt_y-#ppt_h*1.125000"/>
                                          </p:val>
                                        </p:tav>
                                        <p:tav tm="100000">
                                          <p:val>
                                            <p:strVal val="#ppt_y"/>
                                          </p:val>
                                        </p:tav>
                                      </p:tavLst>
                                    </p:anim>
                                    <p:animEffect transition="in" filter="wipe(down)">
                                      <p:cBhvr>
                                        <p:cTn id="8" dur="750"/>
                                        <p:tgtEl>
                                          <p:spTgt spid="7">
                                            <p:graphicEl>
                                              <a:dgm id="{3160796E-30CD-4F06-8558-F2336CE30BD1}"/>
                                            </p:graphicEl>
                                          </p:spTgt>
                                        </p:tgtEl>
                                      </p:cBhvr>
                                    </p:animEffect>
                                  </p:childTnLst>
                                </p:cTn>
                              </p:par>
                            </p:childTnLst>
                          </p:cTn>
                        </p:par>
                        <p:par>
                          <p:cTn id="9" fill="hold">
                            <p:stCondLst>
                              <p:cond delay="750"/>
                            </p:stCondLst>
                            <p:childTnLst>
                              <p:par>
                                <p:cTn id="10" presetID="12" presetClass="entr" presetSubtype="1" fill="hold" grpId="0" nodeType="afterEffect">
                                  <p:stCondLst>
                                    <p:cond delay="0"/>
                                  </p:stCondLst>
                                  <p:childTnLst>
                                    <p:set>
                                      <p:cBhvr>
                                        <p:cTn id="11" dur="1" fill="hold">
                                          <p:stCondLst>
                                            <p:cond delay="0"/>
                                          </p:stCondLst>
                                        </p:cTn>
                                        <p:tgtEl>
                                          <p:spTgt spid="7">
                                            <p:graphicEl>
                                              <a:dgm id="{31FCD546-8198-4769-88E7-0479EE7521B9}"/>
                                            </p:graphicEl>
                                          </p:spTgt>
                                        </p:tgtEl>
                                        <p:attrNameLst>
                                          <p:attrName>style.visibility</p:attrName>
                                        </p:attrNameLst>
                                      </p:cBhvr>
                                      <p:to>
                                        <p:strVal val="visible"/>
                                      </p:to>
                                    </p:set>
                                    <p:anim calcmode="lin" valueType="num">
                                      <p:cBhvr additive="base">
                                        <p:cTn id="12" dur="250"/>
                                        <p:tgtEl>
                                          <p:spTgt spid="7">
                                            <p:graphicEl>
                                              <a:dgm id="{31FCD546-8198-4769-88E7-0479EE7521B9}"/>
                                            </p:graphicEl>
                                          </p:spTgt>
                                        </p:tgtEl>
                                        <p:attrNameLst>
                                          <p:attrName>ppt_y</p:attrName>
                                        </p:attrNameLst>
                                      </p:cBhvr>
                                      <p:tavLst>
                                        <p:tav tm="0">
                                          <p:val>
                                            <p:strVal val="#ppt_y-#ppt_h*1.125000"/>
                                          </p:val>
                                        </p:tav>
                                        <p:tav tm="100000">
                                          <p:val>
                                            <p:strVal val="#ppt_y"/>
                                          </p:val>
                                        </p:tav>
                                      </p:tavLst>
                                    </p:anim>
                                    <p:animEffect transition="in" filter="wipe(down)">
                                      <p:cBhvr>
                                        <p:cTn id="13" dur="250"/>
                                        <p:tgtEl>
                                          <p:spTgt spid="7">
                                            <p:graphicEl>
                                              <a:dgm id="{31FCD546-8198-4769-88E7-0479EE7521B9}"/>
                                            </p:graphic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7">
                                            <p:graphicEl>
                                              <a:dgm id="{B5EA6AAE-A2B9-4CB5-9BD9-8D56F79A2376}"/>
                                            </p:graphicEl>
                                          </p:spTgt>
                                        </p:tgtEl>
                                        <p:attrNameLst>
                                          <p:attrName>style.visibility</p:attrName>
                                        </p:attrNameLst>
                                      </p:cBhvr>
                                      <p:to>
                                        <p:strVal val="visible"/>
                                      </p:to>
                                    </p:set>
                                    <p:anim calcmode="lin" valueType="num">
                                      <p:cBhvr additive="base">
                                        <p:cTn id="17" dur="250"/>
                                        <p:tgtEl>
                                          <p:spTgt spid="7">
                                            <p:graphicEl>
                                              <a:dgm id="{B5EA6AAE-A2B9-4CB5-9BD9-8D56F79A2376}"/>
                                            </p:graphicEl>
                                          </p:spTgt>
                                        </p:tgtEl>
                                        <p:attrNameLst>
                                          <p:attrName>ppt_y</p:attrName>
                                        </p:attrNameLst>
                                      </p:cBhvr>
                                      <p:tavLst>
                                        <p:tav tm="0">
                                          <p:val>
                                            <p:strVal val="#ppt_y-#ppt_h*1.125000"/>
                                          </p:val>
                                        </p:tav>
                                        <p:tav tm="100000">
                                          <p:val>
                                            <p:strVal val="#ppt_y"/>
                                          </p:val>
                                        </p:tav>
                                      </p:tavLst>
                                    </p:anim>
                                    <p:animEffect transition="in" filter="wipe(down)">
                                      <p:cBhvr>
                                        <p:cTn id="18" dur="250"/>
                                        <p:tgtEl>
                                          <p:spTgt spid="7">
                                            <p:graphicEl>
                                              <a:dgm id="{B5EA6AAE-A2B9-4CB5-9BD9-8D56F79A2376}"/>
                                            </p:graphicEl>
                                          </p:spTgt>
                                        </p:tgtEl>
                                      </p:cBhvr>
                                    </p:animEffect>
                                  </p:childTnLst>
                                </p:cTn>
                              </p:par>
                            </p:childTnLst>
                          </p:cTn>
                        </p:par>
                        <p:par>
                          <p:cTn id="19" fill="hold">
                            <p:stCondLst>
                              <p:cond delay="1250"/>
                            </p:stCondLst>
                            <p:childTnLst>
                              <p:par>
                                <p:cTn id="20" presetID="12" presetClass="entr" presetSubtype="1" fill="hold" grpId="0" nodeType="afterEffect">
                                  <p:stCondLst>
                                    <p:cond delay="0"/>
                                  </p:stCondLst>
                                  <p:childTnLst>
                                    <p:set>
                                      <p:cBhvr>
                                        <p:cTn id="21" dur="1" fill="hold">
                                          <p:stCondLst>
                                            <p:cond delay="0"/>
                                          </p:stCondLst>
                                        </p:cTn>
                                        <p:tgtEl>
                                          <p:spTgt spid="7">
                                            <p:graphicEl>
                                              <a:dgm id="{9B077DBF-2C17-47E7-9A50-C0E424D675FA}"/>
                                            </p:graphicEl>
                                          </p:spTgt>
                                        </p:tgtEl>
                                        <p:attrNameLst>
                                          <p:attrName>style.visibility</p:attrName>
                                        </p:attrNameLst>
                                      </p:cBhvr>
                                      <p:to>
                                        <p:strVal val="visible"/>
                                      </p:to>
                                    </p:set>
                                    <p:anim calcmode="lin" valueType="num">
                                      <p:cBhvr additive="base">
                                        <p:cTn id="22" dur="250"/>
                                        <p:tgtEl>
                                          <p:spTgt spid="7">
                                            <p:graphicEl>
                                              <a:dgm id="{9B077DBF-2C17-47E7-9A50-C0E424D675FA}"/>
                                            </p:graphicEl>
                                          </p:spTgt>
                                        </p:tgtEl>
                                        <p:attrNameLst>
                                          <p:attrName>ppt_y</p:attrName>
                                        </p:attrNameLst>
                                      </p:cBhvr>
                                      <p:tavLst>
                                        <p:tav tm="0">
                                          <p:val>
                                            <p:strVal val="#ppt_y-#ppt_h*1.125000"/>
                                          </p:val>
                                        </p:tav>
                                        <p:tav tm="100000">
                                          <p:val>
                                            <p:strVal val="#ppt_y"/>
                                          </p:val>
                                        </p:tav>
                                      </p:tavLst>
                                    </p:anim>
                                    <p:animEffect transition="in" filter="wipe(down)">
                                      <p:cBhvr>
                                        <p:cTn id="23" dur="250"/>
                                        <p:tgtEl>
                                          <p:spTgt spid="7">
                                            <p:graphicEl>
                                              <a:dgm id="{9B077DBF-2C17-47E7-9A50-C0E424D675FA}"/>
                                            </p:graphicEl>
                                          </p:spTgt>
                                        </p:tgtEl>
                                      </p:cBhvr>
                                    </p:animEffect>
                                  </p:childTnLst>
                                </p:cTn>
                              </p:par>
                            </p:childTnLst>
                          </p:cTn>
                        </p:par>
                        <p:par>
                          <p:cTn id="24" fill="hold">
                            <p:stCondLst>
                              <p:cond delay="1500"/>
                            </p:stCondLst>
                            <p:childTnLst>
                              <p:par>
                                <p:cTn id="25" presetID="12" presetClass="entr" presetSubtype="1" fill="hold" grpId="0" nodeType="afterEffect">
                                  <p:stCondLst>
                                    <p:cond delay="0"/>
                                  </p:stCondLst>
                                  <p:childTnLst>
                                    <p:set>
                                      <p:cBhvr>
                                        <p:cTn id="26" dur="1" fill="hold">
                                          <p:stCondLst>
                                            <p:cond delay="0"/>
                                          </p:stCondLst>
                                        </p:cTn>
                                        <p:tgtEl>
                                          <p:spTgt spid="7">
                                            <p:graphicEl>
                                              <a:dgm id="{3A2621A0-97E9-49E9-8EA7-C775F521B561}"/>
                                            </p:graphicEl>
                                          </p:spTgt>
                                        </p:tgtEl>
                                        <p:attrNameLst>
                                          <p:attrName>style.visibility</p:attrName>
                                        </p:attrNameLst>
                                      </p:cBhvr>
                                      <p:to>
                                        <p:strVal val="visible"/>
                                      </p:to>
                                    </p:set>
                                    <p:anim calcmode="lin" valueType="num">
                                      <p:cBhvr additive="base">
                                        <p:cTn id="27" dur="750"/>
                                        <p:tgtEl>
                                          <p:spTgt spid="7">
                                            <p:graphicEl>
                                              <a:dgm id="{3A2621A0-97E9-49E9-8EA7-C775F521B561}"/>
                                            </p:graphicEl>
                                          </p:spTgt>
                                        </p:tgtEl>
                                        <p:attrNameLst>
                                          <p:attrName>ppt_y</p:attrName>
                                        </p:attrNameLst>
                                      </p:cBhvr>
                                      <p:tavLst>
                                        <p:tav tm="0">
                                          <p:val>
                                            <p:strVal val="#ppt_y-#ppt_h*1.125000"/>
                                          </p:val>
                                        </p:tav>
                                        <p:tav tm="100000">
                                          <p:val>
                                            <p:strVal val="#ppt_y"/>
                                          </p:val>
                                        </p:tav>
                                      </p:tavLst>
                                    </p:anim>
                                    <p:animEffect transition="in" filter="wipe(down)">
                                      <p:cBhvr>
                                        <p:cTn id="28" dur="750"/>
                                        <p:tgtEl>
                                          <p:spTgt spid="7">
                                            <p:graphicEl>
                                              <a:dgm id="{3A2621A0-97E9-49E9-8EA7-C775F521B561}"/>
                                            </p:graphicEl>
                                          </p:spTgt>
                                        </p:tgtEl>
                                      </p:cBhvr>
                                    </p:animEffect>
                                  </p:childTnLst>
                                </p:cTn>
                              </p:par>
                            </p:childTnLst>
                          </p:cTn>
                        </p:par>
                        <p:par>
                          <p:cTn id="29" fill="hold">
                            <p:stCondLst>
                              <p:cond delay="2250"/>
                            </p:stCondLst>
                            <p:childTnLst>
                              <p:par>
                                <p:cTn id="30" presetID="12" presetClass="entr" presetSubtype="1" fill="hold" grpId="0" nodeType="afterEffect">
                                  <p:stCondLst>
                                    <p:cond delay="0"/>
                                  </p:stCondLst>
                                  <p:childTnLst>
                                    <p:set>
                                      <p:cBhvr>
                                        <p:cTn id="31" dur="1" fill="hold">
                                          <p:stCondLst>
                                            <p:cond delay="0"/>
                                          </p:stCondLst>
                                        </p:cTn>
                                        <p:tgtEl>
                                          <p:spTgt spid="7">
                                            <p:graphicEl>
                                              <a:dgm id="{532DB968-6DDA-4B35-94DC-359F27DD83F3}"/>
                                            </p:graphicEl>
                                          </p:spTgt>
                                        </p:tgtEl>
                                        <p:attrNameLst>
                                          <p:attrName>style.visibility</p:attrName>
                                        </p:attrNameLst>
                                      </p:cBhvr>
                                      <p:to>
                                        <p:strVal val="visible"/>
                                      </p:to>
                                    </p:set>
                                    <p:anim calcmode="lin" valueType="num">
                                      <p:cBhvr additive="base">
                                        <p:cTn id="32" dur="250"/>
                                        <p:tgtEl>
                                          <p:spTgt spid="7">
                                            <p:graphicEl>
                                              <a:dgm id="{532DB968-6DDA-4B35-94DC-359F27DD83F3}"/>
                                            </p:graphicEl>
                                          </p:spTgt>
                                        </p:tgtEl>
                                        <p:attrNameLst>
                                          <p:attrName>ppt_y</p:attrName>
                                        </p:attrNameLst>
                                      </p:cBhvr>
                                      <p:tavLst>
                                        <p:tav tm="0">
                                          <p:val>
                                            <p:strVal val="#ppt_y-#ppt_h*1.125000"/>
                                          </p:val>
                                        </p:tav>
                                        <p:tav tm="100000">
                                          <p:val>
                                            <p:strVal val="#ppt_y"/>
                                          </p:val>
                                        </p:tav>
                                      </p:tavLst>
                                    </p:anim>
                                    <p:animEffect transition="in" filter="wipe(down)">
                                      <p:cBhvr>
                                        <p:cTn id="33" dur="250"/>
                                        <p:tgtEl>
                                          <p:spTgt spid="7">
                                            <p:graphicEl>
                                              <a:dgm id="{532DB968-6DDA-4B35-94DC-359F27DD83F3}"/>
                                            </p:graphicEl>
                                          </p:spTgt>
                                        </p:tgtEl>
                                      </p:cBhvr>
                                    </p:animEffect>
                                  </p:childTnLst>
                                </p:cTn>
                              </p:par>
                            </p:childTnLst>
                          </p:cTn>
                        </p:par>
                        <p:par>
                          <p:cTn id="34" fill="hold">
                            <p:stCondLst>
                              <p:cond delay="2500"/>
                            </p:stCondLst>
                            <p:childTnLst>
                              <p:par>
                                <p:cTn id="35" presetID="12" presetClass="entr" presetSubtype="1" fill="hold" grpId="0" nodeType="afterEffect">
                                  <p:stCondLst>
                                    <p:cond delay="0"/>
                                  </p:stCondLst>
                                  <p:childTnLst>
                                    <p:set>
                                      <p:cBhvr>
                                        <p:cTn id="36" dur="1" fill="hold">
                                          <p:stCondLst>
                                            <p:cond delay="0"/>
                                          </p:stCondLst>
                                        </p:cTn>
                                        <p:tgtEl>
                                          <p:spTgt spid="7">
                                            <p:graphicEl>
                                              <a:dgm id="{4DF2D8D3-E6DD-4BE8-B332-72364DEC4704}"/>
                                            </p:graphicEl>
                                          </p:spTgt>
                                        </p:tgtEl>
                                        <p:attrNameLst>
                                          <p:attrName>style.visibility</p:attrName>
                                        </p:attrNameLst>
                                      </p:cBhvr>
                                      <p:to>
                                        <p:strVal val="visible"/>
                                      </p:to>
                                    </p:set>
                                    <p:anim calcmode="lin" valueType="num">
                                      <p:cBhvr additive="base">
                                        <p:cTn id="37" dur="250"/>
                                        <p:tgtEl>
                                          <p:spTgt spid="7">
                                            <p:graphicEl>
                                              <a:dgm id="{4DF2D8D3-E6DD-4BE8-B332-72364DEC4704}"/>
                                            </p:graphicEl>
                                          </p:spTgt>
                                        </p:tgtEl>
                                        <p:attrNameLst>
                                          <p:attrName>ppt_y</p:attrName>
                                        </p:attrNameLst>
                                      </p:cBhvr>
                                      <p:tavLst>
                                        <p:tav tm="0">
                                          <p:val>
                                            <p:strVal val="#ppt_y-#ppt_h*1.125000"/>
                                          </p:val>
                                        </p:tav>
                                        <p:tav tm="100000">
                                          <p:val>
                                            <p:strVal val="#ppt_y"/>
                                          </p:val>
                                        </p:tav>
                                      </p:tavLst>
                                    </p:anim>
                                    <p:animEffect transition="in" filter="wipe(down)">
                                      <p:cBhvr>
                                        <p:cTn id="38" dur="250"/>
                                        <p:tgtEl>
                                          <p:spTgt spid="7">
                                            <p:graphicEl>
                                              <a:dgm id="{4DF2D8D3-E6DD-4BE8-B332-72364DEC4704}"/>
                                            </p:graphicEl>
                                          </p:spTgt>
                                        </p:tgtEl>
                                      </p:cBhvr>
                                    </p:animEffect>
                                  </p:childTnLst>
                                </p:cTn>
                              </p:par>
                            </p:childTnLst>
                          </p:cTn>
                        </p:par>
                        <p:par>
                          <p:cTn id="39" fill="hold">
                            <p:stCondLst>
                              <p:cond delay="2750"/>
                            </p:stCondLst>
                            <p:childTnLst>
                              <p:par>
                                <p:cTn id="40" presetID="12" presetClass="entr" presetSubtype="1" fill="hold" grpId="0" nodeType="afterEffect">
                                  <p:stCondLst>
                                    <p:cond delay="0"/>
                                  </p:stCondLst>
                                  <p:childTnLst>
                                    <p:set>
                                      <p:cBhvr>
                                        <p:cTn id="41" dur="1" fill="hold">
                                          <p:stCondLst>
                                            <p:cond delay="0"/>
                                          </p:stCondLst>
                                        </p:cTn>
                                        <p:tgtEl>
                                          <p:spTgt spid="7">
                                            <p:graphicEl>
                                              <a:dgm id="{4435CF34-B5AA-4377-B24D-3D9832275A87}"/>
                                            </p:graphicEl>
                                          </p:spTgt>
                                        </p:tgtEl>
                                        <p:attrNameLst>
                                          <p:attrName>style.visibility</p:attrName>
                                        </p:attrNameLst>
                                      </p:cBhvr>
                                      <p:to>
                                        <p:strVal val="visible"/>
                                      </p:to>
                                    </p:set>
                                    <p:anim calcmode="lin" valueType="num">
                                      <p:cBhvr additive="base">
                                        <p:cTn id="42" dur="250"/>
                                        <p:tgtEl>
                                          <p:spTgt spid="7">
                                            <p:graphicEl>
                                              <a:dgm id="{4435CF34-B5AA-4377-B24D-3D9832275A87}"/>
                                            </p:graphicEl>
                                          </p:spTgt>
                                        </p:tgtEl>
                                        <p:attrNameLst>
                                          <p:attrName>ppt_y</p:attrName>
                                        </p:attrNameLst>
                                      </p:cBhvr>
                                      <p:tavLst>
                                        <p:tav tm="0">
                                          <p:val>
                                            <p:strVal val="#ppt_y-#ppt_h*1.125000"/>
                                          </p:val>
                                        </p:tav>
                                        <p:tav tm="100000">
                                          <p:val>
                                            <p:strVal val="#ppt_y"/>
                                          </p:val>
                                        </p:tav>
                                      </p:tavLst>
                                    </p:anim>
                                    <p:animEffect transition="in" filter="wipe(down)">
                                      <p:cBhvr>
                                        <p:cTn id="43" dur="250"/>
                                        <p:tgtEl>
                                          <p:spTgt spid="7">
                                            <p:graphicEl>
                                              <a:dgm id="{4435CF34-B5AA-4377-B24D-3D9832275A87}"/>
                                            </p:graphicEl>
                                          </p:spTgt>
                                        </p:tgtEl>
                                      </p:cBhvr>
                                    </p:animEffect>
                                  </p:childTnLst>
                                </p:cTn>
                              </p:par>
                            </p:childTnLst>
                          </p:cTn>
                        </p:par>
                        <p:par>
                          <p:cTn id="44" fill="hold">
                            <p:stCondLst>
                              <p:cond delay="3000"/>
                            </p:stCondLst>
                            <p:childTnLst>
                              <p:par>
                                <p:cTn id="45" presetID="12" presetClass="entr" presetSubtype="1" fill="hold" grpId="0" nodeType="afterEffect">
                                  <p:stCondLst>
                                    <p:cond delay="0"/>
                                  </p:stCondLst>
                                  <p:childTnLst>
                                    <p:set>
                                      <p:cBhvr>
                                        <p:cTn id="46" dur="1" fill="hold">
                                          <p:stCondLst>
                                            <p:cond delay="0"/>
                                          </p:stCondLst>
                                        </p:cTn>
                                        <p:tgtEl>
                                          <p:spTgt spid="7">
                                            <p:graphicEl>
                                              <a:dgm id="{17187BD1-1BE1-4968-948A-D2D1F479E144}"/>
                                            </p:graphicEl>
                                          </p:spTgt>
                                        </p:tgtEl>
                                        <p:attrNameLst>
                                          <p:attrName>style.visibility</p:attrName>
                                        </p:attrNameLst>
                                      </p:cBhvr>
                                      <p:to>
                                        <p:strVal val="visible"/>
                                      </p:to>
                                    </p:set>
                                    <p:anim calcmode="lin" valueType="num">
                                      <p:cBhvr additive="base">
                                        <p:cTn id="47" dur="250"/>
                                        <p:tgtEl>
                                          <p:spTgt spid="7">
                                            <p:graphicEl>
                                              <a:dgm id="{17187BD1-1BE1-4968-948A-D2D1F479E144}"/>
                                            </p:graphicEl>
                                          </p:spTgt>
                                        </p:tgtEl>
                                        <p:attrNameLst>
                                          <p:attrName>ppt_y</p:attrName>
                                        </p:attrNameLst>
                                      </p:cBhvr>
                                      <p:tavLst>
                                        <p:tav tm="0">
                                          <p:val>
                                            <p:strVal val="#ppt_y-#ppt_h*1.125000"/>
                                          </p:val>
                                        </p:tav>
                                        <p:tav tm="100000">
                                          <p:val>
                                            <p:strVal val="#ppt_y"/>
                                          </p:val>
                                        </p:tav>
                                      </p:tavLst>
                                    </p:anim>
                                    <p:animEffect transition="in" filter="wipe(down)">
                                      <p:cBhvr>
                                        <p:cTn id="48" dur="250"/>
                                        <p:tgtEl>
                                          <p:spTgt spid="7">
                                            <p:graphicEl>
                                              <a:dgm id="{17187BD1-1BE1-4968-948A-D2D1F479E144}"/>
                                            </p:graphicEl>
                                          </p:spTgt>
                                        </p:tgtEl>
                                      </p:cBhvr>
                                    </p:animEffect>
                                  </p:childTnLst>
                                </p:cTn>
                              </p:par>
                            </p:childTnLst>
                          </p:cTn>
                        </p:par>
                        <p:par>
                          <p:cTn id="49" fill="hold">
                            <p:stCondLst>
                              <p:cond delay="3250"/>
                            </p:stCondLst>
                            <p:childTnLst>
                              <p:par>
                                <p:cTn id="50" presetID="12" presetClass="entr" presetSubtype="1" fill="hold" grpId="0" nodeType="afterEffect">
                                  <p:stCondLst>
                                    <p:cond delay="0"/>
                                  </p:stCondLst>
                                  <p:childTnLst>
                                    <p:set>
                                      <p:cBhvr>
                                        <p:cTn id="51" dur="1" fill="hold">
                                          <p:stCondLst>
                                            <p:cond delay="0"/>
                                          </p:stCondLst>
                                        </p:cTn>
                                        <p:tgtEl>
                                          <p:spTgt spid="7">
                                            <p:graphicEl>
                                              <a:dgm id="{8BC231F4-1281-4AA2-BFD0-05F4A1BC4686}"/>
                                            </p:graphicEl>
                                          </p:spTgt>
                                        </p:tgtEl>
                                        <p:attrNameLst>
                                          <p:attrName>style.visibility</p:attrName>
                                        </p:attrNameLst>
                                      </p:cBhvr>
                                      <p:to>
                                        <p:strVal val="visible"/>
                                      </p:to>
                                    </p:set>
                                    <p:anim calcmode="lin" valueType="num">
                                      <p:cBhvr additive="base">
                                        <p:cTn id="52" dur="250"/>
                                        <p:tgtEl>
                                          <p:spTgt spid="7">
                                            <p:graphicEl>
                                              <a:dgm id="{8BC231F4-1281-4AA2-BFD0-05F4A1BC4686}"/>
                                            </p:graphicEl>
                                          </p:spTgt>
                                        </p:tgtEl>
                                        <p:attrNameLst>
                                          <p:attrName>ppt_y</p:attrName>
                                        </p:attrNameLst>
                                      </p:cBhvr>
                                      <p:tavLst>
                                        <p:tav tm="0">
                                          <p:val>
                                            <p:strVal val="#ppt_y-#ppt_h*1.125000"/>
                                          </p:val>
                                        </p:tav>
                                        <p:tav tm="100000">
                                          <p:val>
                                            <p:strVal val="#ppt_y"/>
                                          </p:val>
                                        </p:tav>
                                      </p:tavLst>
                                    </p:anim>
                                    <p:animEffect transition="in" filter="wipe(down)">
                                      <p:cBhvr>
                                        <p:cTn id="53" dur="250"/>
                                        <p:tgtEl>
                                          <p:spTgt spid="7">
                                            <p:graphicEl>
                                              <a:dgm id="{8BC231F4-1281-4AA2-BFD0-05F4A1BC4686}"/>
                                            </p:graphicEl>
                                          </p:spTgt>
                                        </p:tgtEl>
                                      </p:cBhvr>
                                    </p:animEffect>
                                  </p:childTnLst>
                                </p:cTn>
                              </p:par>
                            </p:childTnLst>
                          </p:cTn>
                        </p:par>
                        <p:par>
                          <p:cTn id="54" fill="hold">
                            <p:stCondLst>
                              <p:cond delay="3500"/>
                            </p:stCondLst>
                            <p:childTnLst>
                              <p:par>
                                <p:cTn id="55" presetID="12" presetClass="entr" presetSubtype="1" fill="hold" grpId="0" nodeType="afterEffect">
                                  <p:stCondLst>
                                    <p:cond delay="0"/>
                                  </p:stCondLst>
                                  <p:childTnLst>
                                    <p:set>
                                      <p:cBhvr>
                                        <p:cTn id="56" dur="1" fill="hold">
                                          <p:stCondLst>
                                            <p:cond delay="0"/>
                                          </p:stCondLst>
                                        </p:cTn>
                                        <p:tgtEl>
                                          <p:spTgt spid="7">
                                            <p:graphicEl>
                                              <a:dgm id="{99B118F4-CB6E-4FF4-82D9-AAF48416B3B3}"/>
                                            </p:graphicEl>
                                          </p:spTgt>
                                        </p:tgtEl>
                                        <p:attrNameLst>
                                          <p:attrName>style.visibility</p:attrName>
                                        </p:attrNameLst>
                                      </p:cBhvr>
                                      <p:to>
                                        <p:strVal val="visible"/>
                                      </p:to>
                                    </p:set>
                                    <p:anim calcmode="lin" valueType="num">
                                      <p:cBhvr additive="base">
                                        <p:cTn id="57" dur="750"/>
                                        <p:tgtEl>
                                          <p:spTgt spid="7">
                                            <p:graphicEl>
                                              <a:dgm id="{99B118F4-CB6E-4FF4-82D9-AAF48416B3B3}"/>
                                            </p:graphicEl>
                                          </p:spTgt>
                                        </p:tgtEl>
                                        <p:attrNameLst>
                                          <p:attrName>ppt_y</p:attrName>
                                        </p:attrNameLst>
                                      </p:cBhvr>
                                      <p:tavLst>
                                        <p:tav tm="0">
                                          <p:val>
                                            <p:strVal val="#ppt_y-#ppt_h*1.125000"/>
                                          </p:val>
                                        </p:tav>
                                        <p:tav tm="100000">
                                          <p:val>
                                            <p:strVal val="#ppt_y"/>
                                          </p:val>
                                        </p:tav>
                                      </p:tavLst>
                                    </p:anim>
                                    <p:animEffect transition="in" filter="wipe(down)">
                                      <p:cBhvr>
                                        <p:cTn id="58" dur="750"/>
                                        <p:tgtEl>
                                          <p:spTgt spid="7">
                                            <p:graphicEl>
                                              <a:dgm id="{99B118F4-CB6E-4FF4-82D9-AAF48416B3B3}"/>
                                            </p:graphicEl>
                                          </p:spTgt>
                                        </p:tgtEl>
                                      </p:cBhvr>
                                    </p:animEffect>
                                  </p:childTnLst>
                                </p:cTn>
                              </p:par>
                            </p:childTnLst>
                          </p:cTn>
                        </p:par>
                        <p:par>
                          <p:cTn id="59" fill="hold">
                            <p:stCondLst>
                              <p:cond delay="4250"/>
                            </p:stCondLst>
                            <p:childTnLst>
                              <p:par>
                                <p:cTn id="60" presetID="12" presetClass="entr" presetSubtype="1" fill="hold" grpId="0" nodeType="afterEffect">
                                  <p:stCondLst>
                                    <p:cond delay="0"/>
                                  </p:stCondLst>
                                  <p:childTnLst>
                                    <p:set>
                                      <p:cBhvr>
                                        <p:cTn id="61" dur="1" fill="hold">
                                          <p:stCondLst>
                                            <p:cond delay="0"/>
                                          </p:stCondLst>
                                        </p:cTn>
                                        <p:tgtEl>
                                          <p:spTgt spid="7">
                                            <p:graphicEl>
                                              <a:dgm id="{AD674100-AB1F-4AFF-A562-70A15D8961ED}"/>
                                            </p:graphicEl>
                                          </p:spTgt>
                                        </p:tgtEl>
                                        <p:attrNameLst>
                                          <p:attrName>style.visibility</p:attrName>
                                        </p:attrNameLst>
                                      </p:cBhvr>
                                      <p:to>
                                        <p:strVal val="visible"/>
                                      </p:to>
                                    </p:set>
                                    <p:anim calcmode="lin" valueType="num">
                                      <p:cBhvr additive="base">
                                        <p:cTn id="62" dur="250"/>
                                        <p:tgtEl>
                                          <p:spTgt spid="7">
                                            <p:graphicEl>
                                              <a:dgm id="{AD674100-AB1F-4AFF-A562-70A15D8961ED}"/>
                                            </p:graphicEl>
                                          </p:spTgt>
                                        </p:tgtEl>
                                        <p:attrNameLst>
                                          <p:attrName>ppt_y</p:attrName>
                                        </p:attrNameLst>
                                      </p:cBhvr>
                                      <p:tavLst>
                                        <p:tav tm="0">
                                          <p:val>
                                            <p:strVal val="#ppt_y-#ppt_h*1.125000"/>
                                          </p:val>
                                        </p:tav>
                                        <p:tav tm="100000">
                                          <p:val>
                                            <p:strVal val="#ppt_y"/>
                                          </p:val>
                                        </p:tav>
                                      </p:tavLst>
                                    </p:anim>
                                    <p:animEffect transition="in" filter="wipe(down)">
                                      <p:cBhvr>
                                        <p:cTn id="63" dur="250"/>
                                        <p:tgtEl>
                                          <p:spTgt spid="7">
                                            <p:graphicEl>
                                              <a:dgm id="{AD674100-AB1F-4AFF-A562-70A15D8961ED}"/>
                                            </p:graphicEl>
                                          </p:spTgt>
                                        </p:tgtEl>
                                      </p:cBhvr>
                                    </p:animEffect>
                                  </p:childTnLst>
                                </p:cTn>
                              </p:par>
                            </p:childTnLst>
                          </p:cTn>
                        </p:par>
                        <p:par>
                          <p:cTn id="64" fill="hold">
                            <p:stCondLst>
                              <p:cond delay="4500"/>
                            </p:stCondLst>
                            <p:childTnLst>
                              <p:par>
                                <p:cTn id="65" presetID="12" presetClass="entr" presetSubtype="1" fill="hold" grpId="0" nodeType="afterEffect">
                                  <p:stCondLst>
                                    <p:cond delay="0"/>
                                  </p:stCondLst>
                                  <p:childTnLst>
                                    <p:set>
                                      <p:cBhvr>
                                        <p:cTn id="66" dur="1" fill="hold">
                                          <p:stCondLst>
                                            <p:cond delay="0"/>
                                          </p:stCondLst>
                                        </p:cTn>
                                        <p:tgtEl>
                                          <p:spTgt spid="7">
                                            <p:graphicEl>
                                              <a:dgm id="{79708F95-A148-4F66-B27E-E45F7D18464A}"/>
                                            </p:graphicEl>
                                          </p:spTgt>
                                        </p:tgtEl>
                                        <p:attrNameLst>
                                          <p:attrName>style.visibility</p:attrName>
                                        </p:attrNameLst>
                                      </p:cBhvr>
                                      <p:to>
                                        <p:strVal val="visible"/>
                                      </p:to>
                                    </p:set>
                                    <p:anim calcmode="lin" valueType="num">
                                      <p:cBhvr additive="base">
                                        <p:cTn id="67" dur="250"/>
                                        <p:tgtEl>
                                          <p:spTgt spid="7">
                                            <p:graphicEl>
                                              <a:dgm id="{79708F95-A148-4F66-B27E-E45F7D18464A}"/>
                                            </p:graphicEl>
                                          </p:spTgt>
                                        </p:tgtEl>
                                        <p:attrNameLst>
                                          <p:attrName>ppt_y</p:attrName>
                                        </p:attrNameLst>
                                      </p:cBhvr>
                                      <p:tavLst>
                                        <p:tav tm="0">
                                          <p:val>
                                            <p:strVal val="#ppt_y-#ppt_h*1.125000"/>
                                          </p:val>
                                        </p:tav>
                                        <p:tav tm="100000">
                                          <p:val>
                                            <p:strVal val="#ppt_y"/>
                                          </p:val>
                                        </p:tav>
                                      </p:tavLst>
                                    </p:anim>
                                    <p:animEffect transition="in" filter="wipe(down)">
                                      <p:cBhvr>
                                        <p:cTn id="68" dur="250"/>
                                        <p:tgtEl>
                                          <p:spTgt spid="7">
                                            <p:graphicEl>
                                              <a:dgm id="{79708F95-A148-4F66-B27E-E45F7D18464A}"/>
                                            </p:graphicEl>
                                          </p:spTgt>
                                        </p:tgtEl>
                                      </p:cBhvr>
                                    </p:animEffect>
                                  </p:childTnLst>
                                </p:cTn>
                              </p:par>
                            </p:childTnLst>
                          </p:cTn>
                        </p:par>
                        <p:par>
                          <p:cTn id="69" fill="hold">
                            <p:stCondLst>
                              <p:cond delay="4750"/>
                            </p:stCondLst>
                            <p:childTnLst>
                              <p:par>
                                <p:cTn id="70" presetID="12" presetClass="entr" presetSubtype="1" fill="hold" grpId="0" nodeType="afterEffect">
                                  <p:stCondLst>
                                    <p:cond delay="0"/>
                                  </p:stCondLst>
                                  <p:childTnLst>
                                    <p:set>
                                      <p:cBhvr>
                                        <p:cTn id="71" dur="1" fill="hold">
                                          <p:stCondLst>
                                            <p:cond delay="0"/>
                                          </p:stCondLst>
                                        </p:cTn>
                                        <p:tgtEl>
                                          <p:spTgt spid="7">
                                            <p:graphicEl>
                                              <a:dgm id="{771010CE-D776-4B17-846B-CC7DEE7814AB}"/>
                                            </p:graphicEl>
                                          </p:spTgt>
                                        </p:tgtEl>
                                        <p:attrNameLst>
                                          <p:attrName>style.visibility</p:attrName>
                                        </p:attrNameLst>
                                      </p:cBhvr>
                                      <p:to>
                                        <p:strVal val="visible"/>
                                      </p:to>
                                    </p:set>
                                    <p:anim calcmode="lin" valueType="num">
                                      <p:cBhvr additive="base">
                                        <p:cTn id="72" dur="500"/>
                                        <p:tgtEl>
                                          <p:spTgt spid="7">
                                            <p:graphicEl>
                                              <a:dgm id="{771010CE-D776-4B17-846B-CC7DEE7814AB}"/>
                                            </p:graphicEl>
                                          </p:spTgt>
                                        </p:tgtEl>
                                        <p:attrNameLst>
                                          <p:attrName>ppt_y</p:attrName>
                                        </p:attrNameLst>
                                      </p:cBhvr>
                                      <p:tavLst>
                                        <p:tav tm="0">
                                          <p:val>
                                            <p:strVal val="#ppt_y-#ppt_h*1.125000"/>
                                          </p:val>
                                        </p:tav>
                                        <p:tav tm="100000">
                                          <p:val>
                                            <p:strVal val="#ppt_y"/>
                                          </p:val>
                                        </p:tav>
                                      </p:tavLst>
                                    </p:anim>
                                    <p:animEffect transition="in" filter="wipe(down)">
                                      <p:cBhvr>
                                        <p:cTn id="73" dur="500"/>
                                        <p:tgtEl>
                                          <p:spTgt spid="7">
                                            <p:graphicEl>
                                              <a:dgm id="{771010CE-D776-4B17-846B-CC7DEE7814AB}"/>
                                            </p:graphicEl>
                                          </p:spTgt>
                                        </p:tgtEl>
                                      </p:cBhvr>
                                    </p:animEffect>
                                  </p:childTnLst>
                                </p:cTn>
                              </p:par>
                            </p:childTnLst>
                          </p:cTn>
                        </p:par>
                        <p:par>
                          <p:cTn id="74" fill="hold">
                            <p:stCondLst>
                              <p:cond delay="5250"/>
                            </p:stCondLst>
                            <p:childTnLst>
                              <p:par>
                                <p:cTn id="75" presetID="12" presetClass="entr" presetSubtype="1" fill="hold" grpId="0" nodeType="afterEffect">
                                  <p:stCondLst>
                                    <p:cond delay="0"/>
                                  </p:stCondLst>
                                  <p:childTnLst>
                                    <p:set>
                                      <p:cBhvr>
                                        <p:cTn id="76" dur="1" fill="hold">
                                          <p:stCondLst>
                                            <p:cond delay="0"/>
                                          </p:stCondLst>
                                        </p:cTn>
                                        <p:tgtEl>
                                          <p:spTgt spid="7">
                                            <p:graphicEl>
                                              <a:dgm id="{D4B9E6E0-D4E6-44C2-AF98-B3F8F7485FD7}"/>
                                            </p:graphicEl>
                                          </p:spTgt>
                                        </p:tgtEl>
                                        <p:attrNameLst>
                                          <p:attrName>style.visibility</p:attrName>
                                        </p:attrNameLst>
                                      </p:cBhvr>
                                      <p:to>
                                        <p:strVal val="visible"/>
                                      </p:to>
                                    </p:set>
                                    <p:anim calcmode="lin" valueType="num">
                                      <p:cBhvr additive="base">
                                        <p:cTn id="77" dur="750"/>
                                        <p:tgtEl>
                                          <p:spTgt spid="7">
                                            <p:graphicEl>
                                              <a:dgm id="{D4B9E6E0-D4E6-44C2-AF98-B3F8F7485FD7}"/>
                                            </p:graphicEl>
                                          </p:spTgt>
                                        </p:tgtEl>
                                        <p:attrNameLst>
                                          <p:attrName>ppt_y</p:attrName>
                                        </p:attrNameLst>
                                      </p:cBhvr>
                                      <p:tavLst>
                                        <p:tav tm="0">
                                          <p:val>
                                            <p:strVal val="#ppt_y-#ppt_h*1.125000"/>
                                          </p:val>
                                        </p:tav>
                                        <p:tav tm="100000">
                                          <p:val>
                                            <p:strVal val="#ppt_y"/>
                                          </p:val>
                                        </p:tav>
                                      </p:tavLst>
                                    </p:anim>
                                    <p:animEffect transition="in" filter="wipe(down)">
                                      <p:cBhvr>
                                        <p:cTn id="78" dur="750"/>
                                        <p:tgtEl>
                                          <p:spTgt spid="7">
                                            <p:graphicEl>
                                              <a:dgm id="{D4B9E6E0-D4E6-44C2-AF98-B3F8F7485FD7}"/>
                                            </p:graphicEl>
                                          </p:spTgt>
                                        </p:tgtEl>
                                      </p:cBhvr>
                                    </p:animEffect>
                                  </p:childTnLst>
                                </p:cTn>
                              </p:par>
                            </p:childTnLst>
                          </p:cTn>
                        </p:par>
                        <p:par>
                          <p:cTn id="79" fill="hold">
                            <p:stCondLst>
                              <p:cond delay="6000"/>
                            </p:stCondLst>
                            <p:childTnLst>
                              <p:par>
                                <p:cTn id="80" presetID="12" presetClass="entr" presetSubtype="1" fill="hold" grpId="0" nodeType="afterEffect">
                                  <p:stCondLst>
                                    <p:cond delay="0"/>
                                  </p:stCondLst>
                                  <p:childTnLst>
                                    <p:set>
                                      <p:cBhvr>
                                        <p:cTn id="81" dur="1" fill="hold">
                                          <p:stCondLst>
                                            <p:cond delay="0"/>
                                          </p:stCondLst>
                                        </p:cTn>
                                        <p:tgtEl>
                                          <p:spTgt spid="7">
                                            <p:graphicEl>
                                              <a:dgm id="{83224A52-85A1-44E1-9D57-D7D4EDB604B6}"/>
                                            </p:graphicEl>
                                          </p:spTgt>
                                        </p:tgtEl>
                                        <p:attrNameLst>
                                          <p:attrName>style.visibility</p:attrName>
                                        </p:attrNameLst>
                                      </p:cBhvr>
                                      <p:to>
                                        <p:strVal val="visible"/>
                                      </p:to>
                                    </p:set>
                                    <p:anim calcmode="lin" valueType="num">
                                      <p:cBhvr additive="base">
                                        <p:cTn id="82" dur="250"/>
                                        <p:tgtEl>
                                          <p:spTgt spid="7">
                                            <p:graphicEl>
                                              <a:dgm id="{83224A52-85A1-44E1-9D57-D7D4EDB604B6}"/>
                                            </p:graphicEl>
                                          </p:spTgt>
                                        </p:tgtEl>
                                        <p:attrNameLst>
                                          <p:attrName>ppt_y</p:attrName>
                                        </p:attrNameLst>
                                      </p:cBhvr>
                                      <p:tavLst>
                                        <p:tav tm="0">
                                          <p:val>
                                            <p:strVal val="#ppt_y-#ppt_h*1.125000"/>
                                          </p:val>
                                        </p:tav>
                                        <p:tav tm="100000">
                                          <p:val>
                                            <p:strVal val="#ppt_y"/>
                                          </p:val>
                                        </p:tav>
                                      </p:tavLst>
                                    </p:anim>
                                    <p:animEffect transition="in" filter="wipe(down)">
                                      <p:cBhvr>
                                        <p:cTn id="83" dur="250"/>
                                        <p:tgtEl>
                                          <p:spTgt spid="7">
                                            <p:graphicEl>
                                              <a:dgm id="{83224A52-85A1-44E1-9D57-D7D4EDB604B6}"/>
                                            </p:graphicEl>
                                          </p:spTgt>
                                        </p:tgtEl>
                                      </p:cBhvr>
                                    </p:animEffect>
                                  </p:childTnLst>
                                </p:cTn>
                              </p:par>
                            </p:childTnLst>
                          </p:cTn>
                        </p:par>
                        <p:par>
                          <p:cTn id="84" fill="hold">
                            <p:stCondLst>
                              <p:cond delay="6250"/>
                            </p:stCondLst>
                            <p:childTnLst>
                              <p:par>
                                <p:cTn id="85" presetID="12" presetClass="entr" presetSubtype="1" fill="hold" grpId="0" nodeType="afterEffect">
                                  <p:stCondLst>
                                    <p:cond delay="0"/>
                                  </p:stCondLst>
                                  <p:childTnLst>
                                    <p:set>
                                      <p:cBhvr>
                                        <p:cTn id="86" dur="1" fill="hold">
                                          <p:stCondLst>
                                            <p:cond delay="0"/>
                                          </p:stCondLst>
                                        </p:cTn>
                                        <p:tgtEl>
                                          <p:spTgt spid="7">
                                            <p:graphicEl>
                                              <a:dgm id="{D6D0242F-6804-4BA0-972B-6A15D130C236}"/>
                                            </p:graphicEl>
                                          </p:spTgt>
                                        </p:tgtEl>
                                        <p:attrNameLst>
                                          <p:attrName>style.visibility</p:attrName>
                                        </p:attrNameLst>
                                      </p:cBhvr>
                                      <p:to>
                                        <p:strVal val="visible"/>
                                      </p:to>
                                    </p:set>
                                    <p:anim calcmode="lin" valueType="num">
                                      <p:cBhvr additive="base">
                                        <p:cTn id="87" dur="250"/>
                                        <p:tgtEl>
                                          <p:spTgt spid="7">
                                            <p:graphicEl>
                                              <a:dgm id="{D6D0242F-6804-4BA0-972B-6A15D130C236}"/>
                                            </p:graphicEl>
                                          </p:spTgt>
                                        </p:tgtEl>
                                        <p:attrNameLst>
                                          <p:attrName>ppt_y</p:attrName>
                                        </p:attrNameLst>
                                      </p:cBhvr>
                                      <p:tavLst>
                                        <p:tav tm="0">
                                          <p:val>
                                            <p:strVal val="#ppt_y-#ppt_h*1.125000"/>
                                          </p:val>
                                        </p:tav>
                                        <p:tav tm="100000">
                                          <p:val>
                                            <p:strVal val="#ppt_y"/>
                                          </p:val>
                                        </p:tav>
                                      </p:tavLst>
                                    </p:anim>
                                    <p:animEffect transition="in" filter="wipe(down)">
                                      <p:cBhvr>
                                        <p:cTn id="88" dur="250"/>
                                        <p:tgtEl>
                                          <p:spTgt spid="7">
                                            <p:graphicEl>
                                              <a:dgm id="{D6D0242F-6804-4BA0-972B-6A15D130C236}"/>
                                            </p:graphicEl>
                                          </p:spTgt>
                                        </p:tgtEl>
                                      </p:cBhvr>
                                    </p:animEffect>
                                  </p:childTnLst>
                                </p:cTn>
                              </p:par>
                            </p:childTnLst>
                          </p:cTn>
                        </p:par>
                        <p:par>
                          <p:cTn id="89" fill="hold">
                            <p:stCondLst>
                              <p:cond delay="6500"/>
                            </p:stCondLst>
                            <p:childTnLst>
                              <p:par>
                                <p:cTn id="90" presetID="12" presetClass="entr" presetSubtype="1" fill="hold" grpId="0" nodeType="afterEffect">
                                  <p:stCondLst>
                                    <p:cond delay="0"/>
                                  </p:stCondLst>
                                  <p:childTnLst>
                                    <p:set>
                                      <p:cBhvr>
                                        <p:cTn id="91" dur="1" fill="hold">
                                          <p:stCondLst>
                                            <p:cond delay="0"/>
                                          </p:stCondLst>
                                        </p:cTn>
                                        <p:tgtEl>
                                          <p:spTgt spid="7">
                                            <p:graphicEl>
                                              <a:dgm id="{E852EC8B-CD4A-4307-B9DA-34B448B0E531}"/>
                                            </p:graphicEl>
                                          </p:spTgt>
                                        </p:tgtEl>
                                        <p:attrNameLst>
                                          <p:attrName>style.visibility</p:attrName>
                                        </p:attrNameLst>
                                      </p:cBhvr>
                                      <p:to>
                                        <p:strVal val="visible"/>
                                      </p:to>
                                    </p:set>
                                    <p:anim calcmode="lin" valueType="num">
                                      <p:cBhvr additive="base">
                                        <p:cTn id="92" dur="750"/>
                                        <p:tgtEl>
                                          <p:spTgt spid="7">
                                            <p:graphicEl>
                                              <a:dgm id="{E852EC8B-CD4A-4307-B9DA-34B448B0E531}"/>
                                            </p:graphicEl>
                                          </p:spTgt>
                                        </p:tgtEl>
                                        <p:attrNameLst>
                                          <p:attrName>ppt_y</p:attrName>
                                        </p:attrNameLst>
                                      </p:cBhvr>
                                      <p:tavLst>
                                        <p:tav tm="0">
                                          <p:val>
                                            <p:strVal val="#ppt_y-#ppt_h*1.125000"/>
                                          </p:val>
                                        </p:tav>
                                        <p:tav tm="100000">
                                          <p:val>
                                            <p:strVal val="#ppt_y"/>
                                          </p:val>
                                        </p:tav>
                                      </p:tavLst>
                                    </p:anim>
                                    <p:animEffect transition="in" filter="wipe(down)">
                                      <p:cBhvr>
                                        <p:cTn id="93" dur="750"/>
                                        <p:tgtEl>
                                          <p:spTgt spid="7">
                                            <p:graphicEl>
                                              <a:dgm id="{E852EC8B-CD4A-4307-B9DA-34B448B0E531}"/>
                                            </p:graphicEl>
                                          </p:spTgt>
                                        </p:tgtEl>
                                      </p:cBhvr>
                                    </p:animEffect>
                                  </p:childTnLst>
                                </p:cTn>
                              </p:par>
                            </p:childTnLst>
                          </p:cTn>
                        </p:par>
                        <p:par>
                          <p:cTn id="94" fill="hold">
                            <p:stCondLst>
                              <p:cond delay="7250"/>
                            </p:stCondLst>
                            <p:childTnLst>
                              <p:par>
                                <p:cTn id="95" presetID="12" presetClass="entr" presetSubtype="1" fill="hold" grpId="0" nodeType="afterEffect">
                                  <p:stCondLst>
                                    <p:cond delay="0"/>
                                  </p:stCondLst>
                                  <p:childTnLst>
                                    <p:set>
                                      <p:cBhvr>
                                        <p:cTn id="96" dur="1" fill="hold">
                                          <p:stCondLst>
                                            <p:cond delay="0"/>
                                          </p:stCondLst>
                                        </p:cTn>
                                        <p:tgtEl>
                                          <p:spTgt spid="7">
                                            <p:graphicEl>
                                              <a:dgm id="{F6A432B9-42CB-4FDE-830E-C30F3FB2D648}"/>
                                            </p:graphicEl>
                                          </p:spTgt>
                                        </p:tgtEl>
                                        <p:attrNameLst>
                                          <p:attrName>style.visibility</p:attrName>
                                        </p:attrNameLst>
                                      </p:cBhvr>
                                      <p:to>
                                        <p:strVal val="visible"/>
                                      </p:to>
                                    </p:set>
                                    <p:anim calcmode="lin" valueType="num">
                                      <p:cBhvr additive="base">
                                        <p:cTn id="97" dur="250"/>
                                        <p:tgtEl>
                                          <p:spTgt spid="7">
                                            <p:graphicEl>
                                              <a:dgm id="{F6A432B9-42CB-4FDE-830E-C30F3FB2D648}"/>
                                            </p:graphicEl>
                                          </p:spTgt>
                                        </p:tgtEl>
                                        <p:attrNameLst>
                                          <p:attrName>ppt_y</p:attrName>
                                        </p:attrNameLst>
                                      </p:cBhvr>
                                      <p:tavLst>
                                        <p:tav tm="0">
                                          <p:val>
                                            <p:strVal val="#ppt_y-#ppt_h*1.125000"/>
                                          </p:val>
                                        </p:tav>
                                        <p:tav tm="100000">
                                          <p:val>
                                            <p:strVal val="#ppt_y"/>
                                          </p:val>
                                        </p:tav>
                                      </p:tavLst>
                                    </p:anim>
                                    <p:animEffect transition="in" filter="wipe(down)">
                                      <p:cBhvr>
                                        <p:cTn id="98" dur="250"/>
                                        <p:tgtEl>
                                          <p:spTgt spid="7">
                                            <p:graphicEl>
                                              <a:dgm id="{F6A432B9-42CB-4FDE-830E-C30F3FB2D648}"/>
                                            </p:graphicEl>
                                          </p:spTgt>
                                        </p:tgtEl>
                                      </p:cBhvr>
                                    </p:animEffect>
                                  </p:childTnLst>
                                </p:cTn>
                              </p:par>
                            </p:childTnLst>
                          </p:cTn>
                        </p:par>
                        <p:par>
                          <p:cTn id="99" fill="hold">
                            <p:stCondLst>
                              <p:cond delay="7500"/>
                            </p:stCondLst>
                            <p:childTnLst>
                              <p:par>
                                <p:cTn id="100" presetID="12" presetClass="entr" presetSubtype="1" fill="hold" grpId="0" nodeType="afterEffect">
                                  <p:stCondLst>
                                    <p:cond delay="0"/>
                                  </p:stCondLst>
                                  <p:childTnLst>
                                    <p:set>
                                      <p:cBhvr>
                                        <p:cTn id="101" dur="1" fill="hold">
                                          <p:stCondLst>
                                            <p:cond delay="0"/>
                                          </p:stCondLst>
                                        </p:cTn>
                                        <p:tgtEl>
                                          <p:spTgt spid="7">
                                            <p:graphicEl>
                                              <a:dgm id="{B4E93F22-044A-484F-9E6E-8541DB7412DE}"/>
                                            </p:graphicEl>
                                          </p:spTgt>
                                        </p:tgtEl>
                                        <p:attrNameLst>
                                          <p:attrName>style.visibility</p:attrName>
                                        </p:attrNameLst>
                                      </p:cBhvr>
                                      <p:to>
                                        <p:strVal val="visible"/>
                                      </p:to>
                                    </p:set>
                                    <p:anim calcmode="lin" valueType="num">
                                      <p:cBhvr additive="base">
                                        <p:cTn id="102" dur="250"/>
                                        <p:tgtEl>
                                          <p:spTgt spid="7">
                                            <p:graphicEl>
                                              <a:dgm id="{B4E93F22-044A-484F-9E6E-8541DB7412DE}"/>
                                            </p:graphicEl>
                                          </p:spTgt>
                                        </p:tgtEl>
                                        <p:attrNameLst>
                                          <p:attrName>ppt_y</p:attrName>
                                        </p:attrNameLst>
                                      </p:cBhvr>
                                      <p:tavLst>
                                        <p:tav tm="0">
                                          <p:val>
                                            <p:strVal val="#ppt_y-#ppt_h*1.125000"/>
                                          </p:val>
                                        </p:tav>
                                        <p:tav tm="100000">
                                          <p:val>
                                            <p:strVal val="#ppt_y"/>
                                          </p:val>
                                        </p:tav>
                                      </p:tavLst>
                                    </p:anim>
                                    <p:animEffect transition="in" filter="wipe(down)">
                                      <p:cBhvr>
                                        <p:cTn id="103" dur="250"/>
                                        <p:tgtEl>
                                          <p:spTgt spid="7">
                                            <p:graphicEl>
                                              <a:dgm id="{B4E93F22-044A-484F-9E6E-8541DB7412DE}"/>
                                            </p:graphicEl>
                                          </p:spTgt>
                                        </p:tgtEl>
                                      </p:cBhvr>
                                    </p:animEffect>
                                  </p:childTnLst>
                                </p:cTn>
                              </p:par>
                            </p:childTnLst>
                          </p:cTn>
                        </p:par>
                        <p:par>
                          <p:cTn id="104" fill="hold">
                            <p:stCondLst>
                              <p:cond delay="7750"/>
                            </p:stCondLst>
                            <p:childTnLst>
                              <p:par>
                                <p:cTn id="105" presetID="12" presetClass="entr" presetSubtype="1" fill="hold" grpId="0" nodeType="afterEffect">
                                  <p:stCondLst>
                                    <p:cond delay="0"/>
                                  </p:stCondLst>
                                  <p:childTnLst>
                                    <p:set>
                                      <p:cBhvr>
                                        <p:cTn id="106" dur="1" fill="hold">
                                          <p:stCondLst>
                                            <p:cond delay="0"/>
                                          </p:stCondLst>
                                        </p:cTn>
                                        <p:tgtEl>
                                          <p:spTgt spid="7">
                                            <p:graphicEl>
                                              <a:dgm id="{C46F17EA-A249-44C9-A42F-BB45449BDE4E}"/>
                                            </p:graphicEl>
                                          </p:spTgt>
                                        </p:tgtEl>
                                        <p:attrNameLst>
                                          <p:attrName>style.visibility</p:attrName>
                                        </p:attrNameLst>
                                      </p:cBhvr>
                                      <p:to>
                                        <p:strVal val="visible"/>
                                      </p:to>
                                    </p:set>
                                    <p:anim calcmode="lin" valueType="num">
                                      <p:cBhvr additive="base">
                                        <p:cTn id="107" dur="250"/>
                                        <p:tgtEl>
                                          <p:spTgt spid="7">
                                            <p:graphicEl>
                                              <a:dgm id="{C46F17EA-A249-44C9-A42F-BB45449BDE4E}"/>
                                            </p:graphicEl>
                                          </p:spTgt>
                                        </p:tgtEl>
                                        <p:attrNameLst>
                                          <p:attrName>ppt_y</p:attrName>
                                        </p:attrNameLst>
                                      </p:cBhvr>
                                      <p:tavLst>
                                        <p:tav tm="0">
                                          <p:val>
                                            <p:strVal val="#ppt_y-#ppt_h*1.125000"/>
                                          </p:val>
                                        </p:tav>
                                        <p:tav tm="100000">
                                          <p:val>
                                            <p:strVal val="#ppt_y"/>
                                          </p:val>
                                        </p:tav>
                                      </p:tavLst>
                                    </p:anim>
                                    <p:animEffect transition="in" filter="wipe(down)">
                                      <p:cBhvr>
                                        <p:cTn id="108" dur="250"/>
                                        <p:tgtEl>
                                          <p:spTgt spid="7">
                                            <p:graphicEl>
                                              <a:dgm id="{C46F17EA-A249-44C9-A42F-BB45449BDE4E}"/>
                                            </p:graphicEl>
                                          </p:spTgt>
                                        </p:tgtEl>
                                      </p:cBhvr>
                                    </p:animEffect>
                                  </p:childTnLst>
                                </p:cTn>
                              </p:par>
                            </p:childTnLst>
                          </p:cTn>
                        </p:par>
                        <p:par>
                          <p:cTn id="109" fill="hold">
                            <p:stCondLst>
                              <p:cond delay="8000"/>
                            </p:stCondLst>
                            <p:childTnLst>
                              <p:par>
                                <p:cTn id="110" presetID="12" presetClass="entr" presetSubtype="1" fill="hold" grpId="0" nodeType="afterEffect">
                                  <p:stCondLst>
                                    <p:cond delay="0"/>
                                  </p:stCondLst>
                                  <p:childTnLst>
                                    <p:set>
                                      <p:cBhvr>
                                        <p:cTn id="111" dur="1" fill="hold">
                                          <p:stCondLst>
                                            <p:cond delay="0"/>
                                          </p:stCondLst>
                                        </p:cTn>
                                        <p:tgtEl>
                                          <p:spTgt spid="7">
                                            <p:graphicEl>
                                              <a:dgm id="{706E04E2-0B02-4A96-838A-E979E490AFA9}"/>
                                            </p:graphicEl>
                                          </p:spTgt>
                                        </p:tgtEl>
                                        <p:attrNameLst>
                                          <p:attrName>style.visibility</p:attrName>
                                        </p:attrNameLst>
                                      </p:cBhvr>
                                      <p:to>
                                        <p:strVal val="visible"/>
                                      </p:to>
                                    </p:set>
                                    <p:anim calcmode="lin" valueType="num">
                                      <p:cBhvr additive="base">
                                        <p:cTn id="112" dur="250"/>
                                        <p:tgtEl>
                                          <p:spTgt spid="7">
                                            <p:graphicEl>
                                              <a:dgm id="{706E04E2-0B02-4A96-838A-E979E490AFA9}"/>
                                            </p:graphicEl>
                                          </p:spTgt>
                                        </p:tgtEl>
                                        <p:attrNameLst>
                                          <p:attrName>ppt_y</p:attrName>
                                        </p:attrNameLst>
                                      </p:cBhvr>
                                      <p:tavLst>
                                        <p:tav tm="0">
                                          <p:val>
                                            <p:strVal val="#ppt_y-#ppt_h*1.125000"/>
                                          </p:val>
                                        </p:tav>
                                        <p:tav tm="100000">
                                          <p:val>
                                            <p:strVal val="#ppt_y"/>
                                          </p:val>
                                        </p:tav>
                                      </p:tavLst>
                                    </p:anim>
                                    <p:animEffect transition="in" filter="wipe(down)">
                                      <p:cBhvr>
                                        <p:cTn id="113" dur="250"/>
                                        <p:tgtEl>
                                          <p:spTgt spid="7">
                                            <p:graphicEl>
                                              <a:dgm id="{706E04E2-0B02-4A96-838A-E979E490AF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91000" sy="90000" flip="none" algn="tl"/>
        </a:blipFill>
        <a:effectLst/>
      </p:bgPr>
    </p:bg>
    <p:spTree>
      <p:nvGrpSpPr>
        <p:cNvPr id="1" name=""/>
        <p:cNvGrpSpPr/>
        <p:nvPr/>
      </p:nvGrpSpPr>
      <p:grpSpPr>
        <a:xfrm>
          <a:off x="0" y="0"/>
          <a:ext cx="0" cy="0"/>
          <a:chOff x="0" y="0"/>
          <a:chExt cx="0" cy="0"/>
        </a:xfrm>
      </p:grpSpPr>
      <p:sp>
        <p:nvSpPr>
          <p:cNvPr id="20482" name="Subtitle 2"/>
          <p:cNvSpPr>
            <a:spLocks noGrp="1"/>
          </p:cNvSpPr>
          <p:nvPr>
            <p:ph type="subTitle" idx="1"/>
          </p:nvPr>
        </p:nvSpPr>
        <p:spPr>
          <a:xfrm>
            <a:off x="500063" y="928688"/>
            <a:ext cx="8001000" cy="5429250"/>
          </a:xfrm>
        </p:spPr>
        <p:txBody>
          <a:bodyPr/>
          <a:lstStyle/>
          <a:p>
            <a:pPr eaLnBrk="1" hangingPunct="1"/>
            <a:endParaRPr lang="es-ES" smtClean="0">
              <a:solidFill>
                <a:schemeClr val="tx1"/>
              </a:solidFill>
            </a:endParaRPr>
          </a:p>
          <a:p>
            <a:pPr eaLnBrk="1" hangingPunct="1"/>
            <a:endParaRPr lang="es-ES" smtClean="0">
              <a:solidFill>
                <a:schemeClr val="tx1"/>
              </a:solidFill>
            </a:endParaRPr>
          </a:p>
          <a:p>
            <a:pPr eaLnBrk="1" hangingPunct="1"/>
            <a:endParaRPr lang="es-ES" smtClean="0">
              <a:solidFill>
                <a:schemeClr val="tx1"/>
              </a:solidFill>
              <a:latin typeface="Arial Narrow" pitchFamily="34" charset="0"/>
            </a:endParaRPr>
          </a:p>
        </p:txBody>
      </p:sp>
      <p:sp>
        <p:nvSpPr>
          <p:cNvPr id="4" name="6 Marcador de contenido"/>
          <p:cNvSpPr txBox="1">
            <a:spLocks/>
          </p:cNvSpPr>
          <p:nvPr/>
        </p:nvSpPr>
        <p:spPr>
          <a:xfrm>
            <a:off x="500063" y="2071688"/>
            <a:ext cx="4719637" cy="2520950"/>
          </a:xfrm>
          <a:prstGeom prst="rect">
            <a:avLst/>
          </a:prstGeom>
        </p:spPr>
        <p:txBody>
          <a:bodyPr/>
          <a:lstStyle/>
          <a:p>
            <a:pPr algn="just" eaLnBrk="0" hangingPunct="0">
              <a:spcBef>
                <a:spcPct val="20000"/>
              </a:spcBef>
              <a:defRPr/>
            </a:pPr>
            <a:endParaRPr lang="es-CO" sz="1600" kern="0" dirty="0">
              <a:latin typeface="+mn-lt"/>
              <a:cs typeface="+mn-cs"/>
            </a:endParaRPr>
          </a:p>
        </p:txBody>
      </p:sp>
      <p:sp>
        <p:nvSpPr>
          <p:cNvPr id="10" name="9 CuadroTexto"/>
          <p:cNvSpPr txBox="1"/>
          <p:nvPr/>
        </p:nvSpPr>
        <p:spPr>
          <a:xfrm>
            <a:off x="1619672" y="98629"/>
            <a:ext cx="7272808" cy="954107"/>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r">
              <a:defRPr/>
            </a:pPr>
            <a:r>
              <a:rPr lang="es-ES" sz="2800" b="1" i="1" dirty="0">
                <a:latin typeface="Arial" pitchFamily="34" charset="0"/>
                <a:cs typeface="+mn-cs"/>
              </a:rPr>
              <a:t>Programa Escolar de Convivencia y Seguridad – PECOS: Objetivos.</a:t>
            </a:r>
          </a:p>
        </p:txBody>
      </p:sp>
      <p:graphicFrame>
        <p:nvGraphicFramePr>
          <p:cNvPr id="2" name="1 Diagrama"/>
          <p:cNvGraphicFramePr/>
          <p:nvPr/>
        </p:nvGraphicFramePr>
        <p:xfrm>
          <a:off x="179512" y="1268760"/>
          <a:ext cx="8856984"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91000" sy="90000" flip="none" algn="tl"/>
        </a:blipFill>
        <a:effectLst/>
      </p:bgPr>
    </p:bg>
    <p:spTree>
      <p:nvGrpSpPr>
        <p:cNvPr id="1" name=""/>
        <p:cNvGrpSpPr/>
        <p:nvPr/>
      </p:nvGrpSpPr>
      <p:grpSpPr>
        <a:xfrm>
          <a:off x="0" y="0"/>
          <a:ext cx="0" cy="0"/>
          <a:chOff x="0" y="0"/>
          <a:chExt cx="0" cy="0"/>
        </a:xfrm>
      </p:grpSpPr>
      <p:sp>
        <p:nvSpPr>
          <p:cNvPr id="8" name="7 CuadroTexto"/>
          <p:cNvSpPr txBox="1"/>
          <p:nvPr/>
        </p:nvSpPr>
        <p:spPr>
          <a:xfrm>
            <a:off x="1064050" y="116632"/>
            <a:ext cx="7272808" cy="954107"/>
          </a:xfrm>
          <a:prstGeom prst="rect">
            <a:avLst/>
          </a:prstGeom>
          <a:solidFill>
            <a:srgbClr val="EAC900"/>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s-ES" sz="2800" b="1" i="1" dirty="0">
                <a:latin typeface="Arial" pitchFamily="34" charset="0"/>
                <a:cs typeface="+mn-cs"/>
              </a:rPr>
              <a:t>PECOS: Focalización de grupos poblacionales por temáticas</a:t>
            </a:r>
          </a:p>
        </p:txBody>
      </p:sp>
      <p:graphicFrame>
        <p:nvGraphicFramePr>
          <p:cNvPr id="5" name="4 Diagrama"/>
          <p:cNvGraphicFramePr/>
          <p:nvPr/>
        </p:nvGraphicFramePr>
        <p:xfrm>
          <a:off x="683890" y="1252761"/>
          <a:ext cx="7704534" cy="5344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3915</TotalTime>
  <Words>899</Words>
  <Application>Microsoft Office PowerPoint</Application>
  <PresentationFormat>Presentación en pantalla (4:3)</PresentationFormat>
  <Paragraphs>187</Paragraphs>
  <Slides>13</Slides>
  <Notes>7</Notes>
  <HiddenSlides>0</HiddenSlides>
  <MMClips>0</MMClips>
  <ScaleCrop>false</ScaleCrop>
  <HeadingPairs>
    <vt:vector size="4" baseType="variant">
      <vt:variant>
        <vt:lpstr>Tema</vt:lpstr>
      </vt:variant>
      <vt:variant>
        <vt:i4>4</vt:i4>
      </vt:variant>
      <vt:variant>
        <vt:lpstr>Títulos de diapositiva</vt:lpstr>
      </vt:variant>
      <vt:variant>
        <vt:i4>13</vt:i4>
      </vt:variant>
    </vt:vector>
  </HeadingPairs>
  <TitlesOfParts>
    <vt:vector size="17" baseType="lpstr">
      <vt:lpstr>Office Theme</vt:lpstr>
      <vt:lpstr>1_Office Theme</vt:lpstr>
      <vt:lpstr>2_Office Theme</vt:lpstr>
      <vt:lpstr>3_Office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cultura de la legalidad en el Plan Estratégico de Desarrollo Educativo de Pereira, 2012-2015.  Secretaría de Educación Municipal </vt:lpstr>
      <vt:lpstr>El Programa de la Cultura de la Legalidad implementado por el municipio de Pereira ha tenido reconocimientos internacionales.  El director del Proyecto Cultura de la Legalidad del National Strategy Information Center, profesor Roy Godson,  afirmó, en el prólogo al documento Construyendo una cultura de la legalidad , que «Uno de los mejores ejemplos expuestos por el Banco Mundial es el Proyecto CdL en Pereira, (…) Muestra de manera efectiva como el Proyecto CdL trabajó con socios locales en Pereira,  cuáles eran los objetivos de dichos socios, quiénes estuvieron involucrados, qué hicieron, qué lograron y qué lecciones se desprendieron de esta experiencia.»</vt:lpstr>
      <vt:lpstr>Presentación de PowerPoint</vt:lpstr>
    </vt:vector>
  </TitlesOfParts>
  <Company>Free Software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Virtual PC</dc:creator>
  <cp:lastModifiedBy>Personal</cp:lastModifiedBy>
  <cp:revision>566</cp:revision>
  <cp:lastPrinted>2012-09-06T19:32:13Z</cp:lastPrinted>
  <dcterms:created xsi:type="dcterms:W3CDTF">2012-02-29T15:14:36Z</dcterms:created>
  <dcterms:modified xsi:type="dcterms:W3CDTF">2012-12-05T18:02:21Z</dcterms:modified>
</cp:coreProperties>
</file>