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7556500" cy="10693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4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0317" y="10416766"/>
            <a:ext cx="1716382" cy="126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801222"/>
            <a:ext cx="7048500" cy="9027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431598"/>
            <a:ext cx="7048500" cy="9766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594555"/>
            <a:ext cx="7048500" cy="94407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CamScanner 08-06-2021 17.54(1)</dc:title>
  <dc:subject>CamScanner 08-06-2021 17.54(1)</dc:subject>
  <dc:creator>CamScanner</dc:creator>
  <cp:lastModifiedBy>57314</cp:lastModifiedBy>
  <cp:revision>1</cp:revision>
  <dcterms:created xsi:type="dcterms:W3CDTF">2021-08-07T01:24:49Z</dcterms:created>
  <dcterms:modified xsi:type="dcterms:W3CDTF">2021-08-09T17:06:35Z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2021-08-07T00:00:00Z</vt:filetime>
  </property>
</Properties>
</file>