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 Black"/>
      <p:bold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33jOa2LUsfv68UCiWMc7Khj+w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Black-boldItalic.fntdata"/><Relationship Id="rId14" Type="http://schemas.openxmlformats.org/officeDocument/2006/relationships/font" Target="fonts/MontserratBlack-bold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301164" y="388767"/>
            <a:ext cx="758092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4500" u="none" cap="none" strike="noStrike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CANCER DE ESTOMAGO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944734" y="3730526"/>
            <a:ext cx="29658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A3A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205884" y="3079372"/>
            <a:ext cx="1771481" cy="18112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414651" y="2284196"/>
            <a:ext cx="33528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cáncer de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estómago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también conocido como cáncer gástrico es una enfermedad multicausal en la que se encuentran células malignas en los tejidos del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estómago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 Colombia representa la primera causa de muerte por cáncer en el país, tanto en hombres como en mujeres.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9575" y="2025875"/>
            <a:ext cx="2716776" cy="336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05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1329898" y="-39001"/>
            <a:ext cx="53447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Factores de riesgo</a:t>
            </a:r>
            <a:endParaRPr sz="400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944734" y="3730526"/>
            <a:ext cx="29658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A3A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934306" y="3031220"/>
            <a:ext cx="1771481" cy="18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129172" y="578759"/>
            <a:ext cx="33528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Noto Sans Symbols"/>
              <a:buChar char="⮚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Edad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Noto Sans Symbols"/>
              <a:buChar char="⮚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Lesiones precursoras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Gastritis crónica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Tumor benigno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Inflamación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úlceras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 las mucosas del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estómago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Noto Sans Symbols"/>
              <a:buChar char="⮚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Condiciones precursoras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Infección por helicobacter pylori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Montserrat Medium"/>
              <a:buChar char="•"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Anemia perniciosa ( Falta de 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vitamina B12)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Antecedente de gastrectomía parcial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Antecedente de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úlcera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péptica gástrica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4371560" y="874496"/>
            <a:ext cx="33528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Noto Sans Symbols"/>
              <a:buChar char="⮚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Dieta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Noto Sans Symbols"/>
              <a:buChar char="⮚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Consumo de alcohol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Noto Sans Symbols"/>
              <a:buChar char="⮚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Adicción al cigarrillo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Noto Sans Symbols"/>
              <a:buChar char="⮚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Factores ambientales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Montserrat Medium"/>
              <a:buChar char="⮚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Antecedentes familiares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920438" y="386750"/>
            <a:ext cx="5872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Signos y síntomas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2263628" y="1879903"/>
            <a:ext cx="33528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Pérdida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peso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Nauseas y vomito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Pérdida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gradual del apetito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Presencia de sangre en el 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vómito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Acidez estomacal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Dolor abdominal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Sangre en la materia fecal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Indigestión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1783760" y="188675"/>
            <a:ext cx="3948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Diagnóstico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>
            <a:off x="135616" y="1151148"/>
            <a:ext cx="33528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Clínicos: Permite detectar tan solo los signos de enfermedad avanzada.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Endoscopia: Permite visualizar áreas sospechosas y determinar si se trata de una lesión avanzada o temprana.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Imagenología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Radiografías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TAC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4270274" y="1320950"/>
            <a:ext cx="36159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Ultrasonografía endoscópica (USE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 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Endoscopia + ultrasonido.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el estudio de mayor precisión para evaluar la penetración a la pared gástrica.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Laparoscopia: Es de alta sensibilidad en la evaluación de diseminación peritoneal, la cual no puede ser detectada por los métodos 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imagenológicos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mencionados.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00" y="4263150"/>
            <a:ext cx="3031026" cy="2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3618511" y="101159"/>
            <a:ext cx="4054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Tratamiento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604950" y="1118802"/>
            <a:ext cx="3352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Noto Sans Symbols"/>
              <a:buChar char="⮚"/>
            </a:pPr>
            <a:r>
              <a:rPr b="1"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CIRUGÍA</a:t>
            </a:r>
            <a:r>
              <a:rPr b="1"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propósito del tratamiento quirúrgico del cáncer gástrico es curar al paciente y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está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basado en la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práctica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gastrectomía radical, total o subtotal. Los candidatos a tratamiento quirúrgico deben ser sometidos a valoración del estado nutricional.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Cirugía curativa absoluta, curativa relativa y paliativa. 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604938" y="3820012"/>
            <a:ext cx="33528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b="1"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QUIMIOTERAPIA: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Uso de fármacos para destruir y prevenir el crecimiento, multiplicación y diseminación de las células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malignas y/o cancerosas. 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Noto Sans Symbols"/>
              <a:buChar char="⮚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Existen varias vías de        administración de la quimioterapia: Oral,intravenosa,vía arterial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1375" y="886250"/>
            <a:ext cx="3048876" cy="203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1374" y="3315750"/>
            <a:ext cx="3192499" cy="19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8938" y="2918824"/>
            <a:ext cx="2825037" cy="226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4407850" y="1030525"/>
            <a:ext cx="33072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b="1"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RADIOTERAPIA: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un método por medio del cual los rayos X de alta energía destruyen las células cancerosas en el área afectada.  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1841766" y="281803"/>
            <a:ext cx="4168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Seguimiento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1107552" y="1412100"/>
            <a:ext cx="54117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Medium"/>
              <a:buChar char="●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esección endoscópica, deben seguirse con una endoscopia un mes después y luego cada 3 meses durante el primer año, tomando biopsia de la cicatriz de la resección. 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Medium"/>
              <a:buChar char="●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Gastrectomía , se sigue el primer año una endoscopia cada 6 meses; a partir del primer año se realiza una endoscopia anual durante los primeros 5 años y luego cada dos años hasta los 10 años.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Medium"/>
              <a:buChar char="●"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Medium"/>
              <a:buChar char="●"/>
            </a:pP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tumores avanzados deben ser seguidos en consulta 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médica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cada 3 meses, durante el primer año. Aquellos pacientes que sobrevivan 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más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allá</a:t>
            </a:r>
            <a:r>
              <a:rPr lang="es-MX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del primer año se debe controlar cada 6 meses, durante 5 a 8 años.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2800533" y="88876"/>
            <a:ext cx="514756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Complicaciones</a:t>
            </a:r>
            <a:endParaRPr sz="450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721807" y="945352"/>
            <a:ext cx="4832400" cy="7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CIRUGÍA</a:t>
            </a:r>
            <a:r>
              <a:rPr b="1"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Obstrucción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mayoría de personas experimenta dolor después de la cirugía.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Hemorragias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Anemia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Dificultad para tragar ( Disfagia)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Peritonitis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Abscesos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RADIOTERAPIA: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Fatiga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Náuseas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Diarrea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Distensión abdominal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Irritación de la piel alrededor del ano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Trombosis vascular y en la piel del abdomen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Sensación de quemazón o calor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6429733" y="1181437"/>
            <a:ext cx="48324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QUIMIOTERAPIA: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Alopecia ( caída del cabello)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Nauseas y vomito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Diarrea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Mucositis ( 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úlceras</a:t>
            </a: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llagas en la boca)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Cansancio o fatiga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Alteraciones en las células de la sangre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Alteraciones del sistema nervioso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Dolor muscular o articular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Cambios en la sexualidad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Trastornos del sueño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/>
          <p:nvPr/>
        </p:nvSpPr>
        <p:spPr>
          <a:xfrm>
            <a:off x="2320770" y="0"/>
            <a:ext cx="8332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Consejos para prevenir </a:t>
            </a:r>
            <a:endParaRPr sz="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el cáncer de </a:t>
            </a:r>
            <a:r>
              <a:rPr lang="es-MX" sz="42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estómago</a:t>
            </a:r>
            <a:endParaRPr sz="420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714115" y="1737023"/>
            <a:ext cx="48324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Dieta saludable: En general, una alimentación con un alto contenido de frutas, verduras y un bajo contenido de carnes rojas y procesadas, reduce el riesgo de este tipo de cáncer.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Montserrat Medium"/>
              <a:buChar char="•"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Reducir el consumo de alimentos salados y ahumados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Actividad física: Se recomienda ejercitarse por lo menos 30 minutos al día, tres veces a la semana. Puede caminar, nadar, meditar o practicar ejercicios estos pueden mantenerle fuerte y aumentar su energía. 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6487135" y="2103866"/>
            <a:ext cx="48324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Hábitos: Tabaco y alcohol: Estos son hábitos muy nocivos, si usted tiene alguno de ellos es el momento de dejarlos; el cigarrillo no solamente es un factor predisponente para el cáncer, si no para enfermedades respiratorias y cardiovasculares</a:t>
            </a:r>
            <a:r>
              <a:rPr lang="es-MX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400"/>
              <a:buFont typeface="Arial"/>
              <a:buChar char="•"/>
            </a:pPr>
            <a:r>
              <a:rPr lang="es-MX" sz="14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Tratamiento de infección de la Helicobacter pylori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2020-08-01T22:10:19Z</dcterms:created>
  <dc:creator>Juan Pablo González Cañas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