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 Black"/>
      <p:bold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/8Hh83rWwHg+N/cWC+2otBRdG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Black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Black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378246" y="139818"/>
            <a:ext cx="6226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5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CÁNCER</a:t>
            </a:r>
            <a:r>
              <a:rPr b="0" i="0" lang="es-CO" sz="4500" u="none" cap="none" strike="noStrike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 CO</a:t>
            </a:r>
            <a:r>
              <a:rPr lang="es-CO" sz="45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LORRECTAL</a:t>
            </a:r>
            <a:endParaRPr sz="45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944734" y="3730526"/>
            <a:ext cx="29658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A3A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3214300" y="3093372"/>
            <a:ext cx="1771481" cy="18112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317935" y="2042877"/>
            <a:ext cx="33528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el crecimiento de células malignas en los tejidos del colon y del recto, de forma desordenada hasta formar una masa o tumor. 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puede iniciar en cualquier parte del intestino grueso, la mayoría de estos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cánceres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comienzan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las células de la mucosa del colon y se desarrollan comúnmente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partir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pólipos. Los pólipos son un crecimiento de tejido no canceroso que de desarrolla dentro del intestino. 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9385" y="1844864"/>
            <a:ext cx="3067169" cy="3289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05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1329898" y="-39001"/>
            <a:ext cx="53447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Factores de riesgo</a:t>
            </a:r>
            <a:endParaRPr sz="40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944734" y="3730526"/>
            <a:ext cx="29658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A4A3A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934306" y="3031220"/>
            <a:ext cx="1771481" cy="18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119750" y="812325"/>
            <a:ext cx="3609600" cy="5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Edad avanzada: Personas mayores de 50 años.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Haber tenido pólipos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Antecedentes familiares: Familiares en primer grado de consanguinidad ( Hijos,padres,hermanos)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82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Alteraciones genéticas:  Los cambios en ciertos genes aumentan el riesgo de padecer cáncer de colon.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Consumo de cigarrillo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4277235" y="768634"/>
            <a:ext cx="33528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Antecedentes de enfermedad inflamatoria intestinal: Personas que han tenido por muchos años alguna enfermedad que causa la inflamación del colon tienen mayor riesgo a presentar este tipo de cáncer.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Antecedentes de otros tipos de cáncer: Mujeres con antecedentes de cáncer de ovario, útero, o de seno tienen mayor riesgo.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Dieta: Dietas ricas en grasa de origen animal, en proteína (carnes rojas y embutidos) y bajas en fibra ( frutas y vegetales) puede aumentar el riesgo de desarrollar cáncer de colon.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/>
        </p:nvSpPr>
        <p:spPr>
          <a:xfrm>
            <a:off x="1194013" y="0"/>
            <a:ext cx="5872120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5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Signos y síntomas</a:t>
            </a:r>
            <a:endParaRPr sz="45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45067" y="1223386"/>
            <a:ext cx="33528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Cambio en los hábitos de defecación ( diarrea o estreñimiento)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Sensación de que el intestino no se vacía por completo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82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Presencia de sangre en la materia fecal ( Color brillante o muy oscuro)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Heces 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más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delgadas de lo costumbre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Dolores abdominales frecuentes por gas o cólicos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4099996" y="1223386"/>
            <a:ext cx="33528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Cansancio constante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Nauseas y vomito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Anemia inexplicable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Masa en el abdomen que se 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puede tocar.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Pérdida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 peso sin razón conocida.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Tener la sensación de estar lleno constantemente o hinchazón del vientre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2200110" y="75125"/>
            <a:ext cx="394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2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Diagnóstico</a:t>
            </a:r>
            <a:endParaRPr sz="42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146241" y="1168436"/>
            <a:ext cx="33528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Colonoscopia: El 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médico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utilizará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un tubo largo, flexible y con una cámara de video para buscar pólipos o presencia de cáncer en el colon.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Sigmoidoscopia flexible: El 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médico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pondrá en el recto un tubo delgado, flexible e iluminado para examinar el recto y la parte baja del colon.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4603318" y="985980"/>
            <a:ext cx="3352800" cy="4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Colonoscopia virtual: Este procedimiento consiste en la realización de una tomografía axial computarizada (TAC) del intestino grueso, con la que se obtiene imágenes en 2 y 3 dimensiones. 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Char char="●"/>
            </a:pPr>
            <a:r>
              <a:rPr lang="es-CO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Colon por enema: Se obtienen varias imágenes de rayo x  del colon y el recto.  Para la realización, es  necesario tener una preparación previa al procedimiento.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75" y="4384225"/>
            <a:ext cx="2653477" cy="18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9075" y="2957850"/>
            <a:ext cx="2388001" cy="19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0510" y="635375"/>
            <a:ext cx="2445124" cy="18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3618511" y="308684"/>
            <a:ext cx="405431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5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Tratamiento</a:t>
            </a:r>
            <a:endParaRPr sz="45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827315" y="1633912"/>
            <a:ext cx="33528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b="1"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CIRUGÍA</a:t>
            </a:r>
            <a:r>
              <a:rPr b="1"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mayoría de pacientes serán sometidos a cirugía para retirar el tumor. Su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médico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debe discutir con usted la decisión sobre si la cirugía que se le hará será abierta o por laparoscopia.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b="1"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RADIOTERAPIA: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un método por medio del cual los rayos X de alta energía destruyen las células cancerosas en el área afectada. Para el cáncer de colon se utiliza la radioterapia externa, cuyos rayos provienen de una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máquina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Estos rayos X de alta energía se pueden depositar su dosis en la zona donde se encuentra el tumor para destruir células cancerosas; y así evitar afectar tejidos normales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cercanos.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7509813" y="1408512"/>
            <a:ext cx="33528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b="1"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QUIMIOTERAPIA: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Uso de fármacos para destruir y prevenir el crecimiento, multiplicación y diseminación de las células malignas y/o cancerosas.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Noto Sans Symbols"/>
              <a:buChar char="⮚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Existen varias vías de        administración de la quimioterapia: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Oral: En pastillas o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cápsulas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Inyectada: Intravenosa por medio de un catéter central venoso ( Con algunos medicamentos ) o en una vena del brazo.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/>
        </p:nvSpPr>
        <p:spPr>
          <a:xfrm>
            <a:off x="1492716" y="243103"/>
            <a:ext cx="4168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5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Seguimiento</a:t>
            </a:r>
            <a:endParaRPr sz="45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492725" y="1494175"/>
            <a:ext cx="46893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Después de completar el tratamiento es muy importante acudir a todos los controles médicos. Durante estas citas le 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realizarán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pruebas sanguíneas y eventuales exámenes radiológicos.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Adicionalmente, se 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controlan</a:t>
            </a:r>
            <a:r>
              <a:rPr lang="es-CO" sz="13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los posibles efectos secundarios de la terapia realizada. Estos controles se efectúan al menos cada 3 meses. </a:t>
            </a:r>
            <a:endParaRPr sz="13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75" y="3692700"/>
            <a:ext cx="2902800" cy="19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9545" y="3692700"/>
            <a:ext cx="2858130" cy="19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/>
        </p:nvSpPr>
        <p:spPr>
          <a:xfrm>
            <a:off x="2800533" y="88876"/>
            <a:ext cx="514756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5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Complicaciones</a:t>
            </a:r>
            <a:endParaRPr sz="45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721807" y="945352"/>
            <a:ext cx="4832400" cy="6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CIRUGÍA</a:t>
            </a:r>
            <a:r>
              <a:rPr b="1"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Obstrucción intestinal: Algunas veces el tumor en el colon puede obstruir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intestino y bloquear el paso de las heces, lo cual puede causar dolor abdominal y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vómito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esto se conoce como obstrucción intestinal aguda y necesita ser tratada como una emergencia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médica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ya que el intestino puede llegar a perforarse.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Dolor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Infecciones 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RADIOTERAPIA: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Fatiga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Náuseas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Diarrea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Distensión abdominal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Irritación de la piel alrededor del ano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Trombosis vascular y en la piel del abdomen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Sensación de quemazón o calor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6429733" y="1181437"/>
            <a:ext cx="48324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QUIMIOTERAPIA: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Alopecia ( caída del cabello)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Nauseas y vomito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Diarrea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úlceras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llagas en la boca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Cansancio o fatiga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Alteraciones en las células de la sangre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Alteraciones del sistema nervioso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Dolor muscular o articular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Cambios en la sexualidad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Montserrat Medium"/>
              <a:buChar char="•"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Trastornos del sueño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030513"/>
            <a:ext cx="827314" cy="163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2296022" y="136175"/>
            <a:ext cx="8292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9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Consejos para prevenir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900">
                <a:solidFill>
                  <a:srgbClr val="E20E1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  el cáncer colorrectal</a:t>
            </a:r>
            <a:endParaRPr sz="3900">
              <a:solidFill>
                <a:srgbClr val="E20E1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691773" y="1845600"/>
            <a:ext cx="48324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Dieta saludable: En general, una alimentación con un alto contenido de frutas, verduras y un bajo contenido de carnes rojas y procesadas, reduce el riesgo de este tipo de cáncer.</a:t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300"/>
              <a:buFont typeface="Arial"/>
              <a:buChar char="•"/>
            </a:pP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Actividad física: Se recomienda ejercitarse por lo menos 30 minutos al día, tres veces a la semana. Puede caminar, nadar, meditar o practicar ejercicios estos pueden 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mantenerle</a:t>
            </a:r>
            <a:r>
              <a:rPr lang="es-CO" sz="13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fuerte y aumentar su energía. </a:t>
            </a:r>
            <a:endParaRPr/>
          </a:p>
          <a:p>
            <a:pPr indent="-2032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7270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7452137" y="1772559"/>
            <a:ext cx="3889940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rgbClr val="727070"/>
              </a:buClr>
              <a:buSzPts val="1400"/>
              <a:buFont typeface="Arial"/>
              <a:buChar char="•"/>
            </a:pPr>
            <a:r>
              <a:rPr lang="es-CO" sz="1400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Hábitos: Tabaco y alcohol: Estos son hábitos muy nocivos, si usted tiene alguno de ellos es el momento de dejarlos; el cigarrillo no solamente es un factor predisponente para el cáncer, si no para enfermedades respiratorias y cardiovasculares</a:t>
            </a:r>
            <a:r>
              <a:rPr lang="es-CO">
                <a:solidFill>
                  <a:srgbClr val="7270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2020-08-01T22:10:19Z</dcterms:created>
  <dc:creator>Juan Pablo González Cañas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