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4618" y="1160751"/>
            <a:ext cx="3283527" cy="460274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0"/>
            <a:ext cx="12192000" cy="6858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078182" y="2138682"/>
            <a:ext cx="5084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GRACIAS.</a:t>
            </a:r>
            <a:endParaRPr lang="es-CO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47752" y="1101930"/>
            <a:ext cx="7195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LEY 1384 DEL 19 ABRIL DE 2010</a:t>
            </a:r>
            <a:endParaRPr lang="es-C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44734" y="1806476"/>
            <a:ext cx="5947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“LEY SANDRA CEBALLOS”</a:t>
            </a:r>
            <a:endParaRPr lang="es-C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44734" y="3730526"/>
            <a:ext cx="4126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Jennifer Astrid Henao Murillo</a:t>
            </a:r>
          </a:p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Enfermera</a:t>
            </a:r>
          </a:p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ATI Cáncer 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51" y="3378200"/>
            <a:ext cx="1771481" cy="1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3833754" y="629346"/>
            <a:ext cx="3924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LEY 1384 DEL 2010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13465" y="1330036"/>
            <a:ext cx="1068185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“POR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LA CUAL SE ESTABLECEN LAS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ACCIONES PARA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ATENCION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INTEGRAL DEL CÁNCER EN COLOMBIA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pPr algn="just"/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OBJETO: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Establecer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las acciones para el control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integral del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cáncer en la población colombiana, de manera que se reduzca la mortalidad y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morbilidad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por cáncer adulto,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así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como mejorar la calidad de vida de los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pacientes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Oncológicos.</a:t>
            </a:r>
          </a:p>
          <a:p>
            <a:pPr algn="just"/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PRINCIPIOS: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se interpretarán y ejecutarán teniendo presente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respeto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 garantías al derecho a la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vida</a:t>
            </a:r>
          </a:p>
          <a:p>
            <a:pPr algn="just"/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CAMPO DE APLICACIÓN: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toda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población colombiana, residente en el territorio nacional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b="1" dirty="0"/>
          </a:p>
          <a:p>
            <a:endParaRPr lang="es-E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32510" y="429491"/>
            <a:ext cx="113191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DEFINICIONES:</a:t>
            </a: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 Integral del Cáncer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disminuir la incidencia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morbilidad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mortalidad y mejorar la calidad de vida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Cuidado Paliativo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prevenir o tratar lo antes posible los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síntomas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enfermedad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los efectos secundarios del tratamiento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los problemas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psicológicos, sociales y espirituales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relacionados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con la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tratamiento.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Unidades Funcionales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conformadas por profesionales especializados,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apoyado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por profesionales complementarios de diferentes disciplinas para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atención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integral del cáncer, su función es evaluar la situación de salud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 paciente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 definir su manejo, garantizando la calidad, oportunidad y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pertinencia del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diagnóstico y el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tratamiento.</a:t>
            </a: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Nuevas Tecnologías en Cáncer: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deben considerar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incluir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todas las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tecnologías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aplican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en la atención a las personas (sanas o enfermas),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así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habilidades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personales y el conocimiento necesario para su uso.</a:t>
            </a:r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CONTROL INTEGRAL DEL CÁNCER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acciones de promoción y prevención, detección temprana, tratamiento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rehabilitación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 cuidados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paliativos.</a:t>
            </a:r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5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35527" y="304800"/>
            <a:ext cx="11651673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contratación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 prestación de servicios oncológicos para adultos,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realizara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siempre con Instituciones Prestadoras de Servicios de Salud que cuenten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servicios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oncológicos habilitados, que tengan en funcionamiento Unidades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Funcionales.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eben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garantizar el acceso, la oportunidad y la calidad a las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acciones contempladas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para el control del cáncer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adulto.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Los entes territoriales deberán incluir en su plan de desarrollo el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cáncer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como prioridad.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El Ministerio de la Protección Social con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asesoría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del Instituto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 de Cancerología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 las sociedades científicas clínicas y/o quirúrgicas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relacionadas directamente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con temas de oncología y un representante de las asociaciones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pacientes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debidamente organizadas definirá los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indicadores</a:t>
            </a:r>
          </a:p>
          <a:p>
            <a:pPr algn="just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Acciones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de promoción y prevención para el control del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cáncer</a:t>
            </a:r>
          </a:p>
          <a:p>
            <a:pPr algn="just"/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Las Entidades Promotoras de Salud, los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regímenes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 excepción y especiales y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entidades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territoriales responsables de la población pobre no asegurada, las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demás entidades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 aseguramiento y las instituciones prestadoras de servicios de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salud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públicas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privadas.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Garantizar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Definiciones de los lineamientos técnicos ( Ministerio de la protección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Instituto nacional de cancerología y las sociedades científicas)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74073" y="429491"/>
            <a:ext cx="1148541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Prestación de servicios oncológicos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seguirá de manera obligatoria los parámetros establecidos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las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guías de práctica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clínica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 los protocolos de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manejo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que garantizan atención integral, oportuna y pertinente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5) Criterios de funcionamiento de las Unidades Funcionales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EAPB, los regímenes de excepción y especiales y las entidades territoriales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estarán obligados a contratar la prestación de servicios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Instituciones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Prestadoras de Salud - IPS que contengan Unidades Funcionales para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Atención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Integral del Cáncer, a excepción de las actividades de promoción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prevención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y las de cuidado paliativo en casos de estado terminal del paciente,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cuales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deben cumplir con los siguientes criterios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 humano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Infraestructura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Interdependencia de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Radioterapia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Hospitalización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de Cuidado Paliativo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09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24691" y="193964"/>
            <a:ext cx="11914909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6) Cuidado paliativo</a:t>
            </a:r>
          </a:p>
          <a:p>
            <a:pPr algn="just"/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Las EPS, los regímenes de excepción y especiales y las entidades territoriales y las IPS publicas y privadas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deberán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garantiza el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de los pacientes oncológicos a Programas de Cuidado Paliativo y que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cumplan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los criterios antes descritos.</a:t>
            </a:r>
            <a:endParaRPr lang="es-E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Consejo Nacional de Seguridad Social en Salud (CNSSS) o quien haga sus veces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Comisión de Regulación en Salud (CRES).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El Ministerio de la Protección Social a través del Fondo Nacional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Estupefacientes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, garantizará la distribución, accesibilidad, disponibilidad y otorgará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las autorizaciones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necesarias para garantizar la suficiencia y la oportunidad para el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acceso a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los medicamentos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opioides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de control especial para el manejo del dolor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7) Rehabilitación Integral</a:t>
            </a:r>
          </a:p>
          <a:p>
            <a:pPr algn="just"/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Las entidades territoriales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deberán garantizar el acceso de los pacientes oncológicos a programas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apoyo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de rehabilitación integral que incluyan rehabilitación física en todos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sus componentes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, sicológica y social, incluyendo prótesis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8) Red de Prestación de Servicios Oncológicos</a:t>
            </a:r>
          </a:p>
          <a:p>
            <a:pPr algn="just"/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Las EPS de ambos regímenes y las entidades territoriales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deberán responder por la organización y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integral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de la Red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acuerdo con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los parámetros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establecidos por el Ministerio de la Protección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Social.</a:t>
            </a:r>
          </a:p>
          <a:p>
            <a:pPr algn="just"/>
            <a:endParaRPr lang="es-E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9) Servicio de apoyo Social</a:t>
            </a:r>
          </a:p>
          <a:p>
            <a:pPr algn="just"/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los beneficiarios de la misma tendrán derecho, cuando así lo exija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el tratamiento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o los exámenes de diagnóstico, a contar con los servicios de un Hogar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Paso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, pago del costo de desplazamiento, apoyo psicosocial y escolar, de acuerdo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con sus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necesidades, certificadas por el Trabajador Social o responsable del Centro </a:t>
            </a:r>
            <a:r>
              <a:rPr lang="es-E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Atención 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a cargo del paciente.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6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21673" y="277091"/>
            <a:ext cx="1163781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10) Sistema de Información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 establecerán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Registro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Nacional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Cáncer Adulto, basado en registros poblacionales y registros institucionales.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Este harán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parte integral del Sistema de Vigilancia en Salud Pública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Respetar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principio de confidencialidad de la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Ministerio de la Protección Social y el Hacienda y Crédito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Público destinarán los recursos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financieros necesarios para la implementación,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funcionamiento y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mantenimiento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Registros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Nacional de Cáncer Adulto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11) Observatorio Epidemiológico del Cáncer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considerará, entre sus actividades, la realización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 manera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permanente y con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metodología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comparable, de las encuestas prevalencia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 factores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riesgo para cáncer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12) Instrumentos para evaluación e implementación de tecnologías y medicamentos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Ministerio de la Protección Social con asesoría del Instituto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Nacional de Cancerología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 las sociedades científicas clínicas y/o quirúrgicas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un representante de las asociaciones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 pacientes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debidamente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organizadas, 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desarrollará 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para evaluación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 implementación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nuevas tecnologías y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medicamentos,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equipos, dispositivos médicos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procedimientos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médicos y quirúrgicos, y modelos organizativos y sistemas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apoyo.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13) Formación de Recurso Humano en Oncología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 debe incluir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currículos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programas académicos de educación formal y de educación para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trabajo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del personal de salud y relacionados, planes educativos al control del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cáncer con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énfasis en prevención y detección temprana teniendo en cuenta 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protocolos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aprobados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30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07818" y="221673"/>
            <a:ext cx="1152698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13) Inspección vigilancia y control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Para garantizar en debida forma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derechos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los usuarios, la Superintendencia Nacional de Salud, las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Direcciones Territoriales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Salud y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 Defensoría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del Pueblo,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serán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las encargadas de la inspección, vigilancia y control en el acceso y la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prestación 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servicios oncológicos por parte de las Entidades Promotoras de Salud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ambos regímenes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de los responsables de la población pobre no asegurada y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instituciones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habilitadas para la prestación con calidad de los servicios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oncológicos.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14) Sanciones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incumplimiento de lo estipulado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acarreará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sanciones desde multas hasta la cancelación de licencias de funcionamiento.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investigaciones, multas y sanciones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estarán a cargo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la Superintendencia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de,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que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podrá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delegar en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Secretarias Departamentales y Distritales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Salud.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dineros producto de multas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irán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 destino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al Fondo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Solidaridad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 Garantía - Subcuenta de Alto Costo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15) Financiación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incorporarán en la Subcuenta de Alto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Costo del componente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específico Cáncer, y harán parte del sistema de financiamiento del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SGSS.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16) Día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de Lucha contra el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Cáncer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Se establece el día 4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febrero como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Día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Nacional de Lucha contra el Cáncer en Colombia.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6778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10598</TotalTime>
  <Words>1318</Words>
  <Application>Microsoft Office PowerPoint</Application>
  <PresentationFormat>Panorámica</PresentationFormat>
  <Paragraphs>96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jennifer astrid henao murillo</cp:lastModifiedBy>
  <cp:revision>67</cp:revision>
  <dcterms:created xsi:type="dcterms:W3CDTF">2020-08-01T22:10:19Z</dcterms:created>
  <dcterms:modified xsi:type="dcterms:W3CDTF">2021-04-09T20:16:35Z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