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70" r:id="rId6"/>
    <p:sldId id="271" r:id="rId7"/>
    <p:sldId id="269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10/04/2021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4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47752" y="636607"/>
            <a:ext cx="10217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RIA PROMOCION Y MANTENIMIENTO DE LA SALUD</a:t>
            </a: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44734" y="3730526"/>
            <a:ext cx="4126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Jennifer Astrid Henao Murillo</a:t>
            </a:r>
          </a:p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Enfermera</a:t>
            </a:r>
          </a:p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ATI Cáncer 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51" y="3378200"/>
            <a:ext cx="1771481" cy="18112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44734" y="1563937"/>
            <a:ext cx="10418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DETECCION TEMPRANA DE CANCER DE PROSTATA</a:t>
            </a: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13465" y="1330036"/>
            <a:ext cx="1068185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POBLACION SUJETO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Hombres entre 50 y 75 años</a:t>
            </a:r>
          </a:p>
          <a:p>
            <a:pPr algn="just"/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ATENCIONES INCLUIDAS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Brindar información y educación de la toma de la prueba y la importancia de reclamar el resultado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Realizar tacto rectal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Orden PSA cuantitativo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Gestión y entrega de resultados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Registrar la información de la toma, resultado, próxima cita y remisión a otros servicios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TALENTO HUMANO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Médico general entrenado o urólogo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/>
          </a:p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802007" y="445738"/>
            <a:ext cx="10418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DETECCION TEMPRANA DE CANCER DE PROSTATA</a:t>
            </a: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13658" y="552938"/>
            <a:ext cx="113191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/>
              <a:t>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DESCRIPCION DEL PROCEDDIMIENTO</a:t>
            </a:r>
          </a:p>
          <a:p>
            <a:pPr algn="just"/>
            <a:endParaRPr lang="es-E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Indagar y evaluar los factores de riesgo y síntomas, relacionarlos y determinar sobre el desarrollo de cáncer 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Definir conducta si tamización o remisión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Informar sobre el procedimiento del tacto y el posible malestar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Informar los pasos a seguir según los resultados de PSA y tacto rectal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Entregar un carné que incluya fecha de tamización, profesional que realiza el procedimiento, información sobre la importancia de reclamar el resultado, derechos y deberes en salud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Registrar en el sistema en el componente de tamización la fecha de la misma, fecha del tacto rectal, fecha del informe del PSA, resultado del tacto rectal y del PSA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5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32510" y="429491"/>
            <a:ext cx="113191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/>
              <a:t>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PROCEDIMIENTOS DE TAMIZACIÓN DE CÁNCER DE PRÓSTATA</a:t>
            </a:r>
          </a:p>
          <a:p>
            <a:pPr algn="just"/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Solicitar PSA en sangre y tacto rectal en una frecuencia no inferior a 5 años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el tacto rectal de realiza en la consulta por médico general el PSA se debe hacer 10 días después del tacto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hombres de 40 años o mas con antecedentes familiares se debe identificar los factores de riesgo individual o hallazgos clínicos previos. Se debe establecer el riesgo y concertar la realización del tacto rectal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los dos exámenes son normales se dan los resultados y se asignará controles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el PSA es anormal pero el tacto no se deberá repetir el PSA en los siguientes 6 meses y si persiste elevado o anormal se remitirá y gestionará la consulta con urólogo no mayor a 4 semanas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el tacto rectal es anormal se remitirá y gestionará consulta con urólogo o mayor a 4 semanas</a:t>
            </a:r>
          </a:p>
          <a:p>
            <a:pPr algn="just"/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Cuando los resultados de la biopsia es anormal se debe generar una alerta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99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13658" y="290945"/>
            <a:ext cx="11319164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smtClean="0"/>
              <a:t> </a:t>
            </a:r>
            <a:r>
              <a:rPr lang="es-E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INFORMACION PARA LA SALUD</a:t>
            </a:r>
          </a:p>
          <a:p>
            <a:pPr algn="just"/>
            <a:endParaRPr lang="es-E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La realización de actividades de asesoría, educación e información se debe registrar en la historia clínica y los registros administrativos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Se debe socializar al paciente los factores de riesgo para cáncer de próstata, derechos sexuales, procedimiento de tamización por PSA, tacto rectal. La necesidad de hacerlos combinado y la importancia de reclamar el resultado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Conductas a seguir según resultados</a:t>
            </a:r>
          </a:p>
          <a:p>
            <a:pPr algn="just"/>
            <a:endParaRPr lang="es-E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GESTION PARA LA TAMIZACIÓN DE CÁNCER DE PRÓSTATA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Garantizar que la tamización de PSA en la toma, lectura y entrega de resultados no supere los 15 días calendario a partir d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ela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toma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Realizar seguimiento en la oportunidad de la entrega del resultado por parte del laboratorio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Registrar en el sistema la fecha de la toma del PSA, fecha del resultado, el resultado, los valores de referencia, el valor cuantificado en mg/d, fecha de control según resultado</a:t>
            </a:r>
          </a:p>
          <a:p>
            <a:pPr algn="just"/>
            <a:endParaRPr lang="es-E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INSTRUMENTOS, INSUMOS Y DISPOSITIVOS</a:t>
            </a:r>
          </a:p>
          <a:p>
            <a:pPr algn="just"/>
            <a:endParaRPr lang="es-ES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Contar con un espacio privado, guantes, bata desechable, lubricante con o sin anestésico y disponer de material informativo, educativo y comunicativo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2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4618" y="1160751"/>
            <a:ext cx="3283527" cy="460274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5" y="0"/>
            <a:ext cx="12192000" cy="6858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078182" y="2138682"/>
            <a:ext cx="5084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GRACIAS.</a:t>
            </a:r>
            <a:endParaRPr lang="es-CO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76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14207</TotalTime>
  <Words>547</Words>
  <Application>Microsoft Office PowerPoint</Application>
  <PresentationFormat>Panorámica</PresentationFormat>
  <Paragraphs>63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jennifer astrid henao murillo</cp:lastModifiedBy>
  <cp:revision>72</cp:revision>
  <dcterms:created xsi:type="dcterms:W3CDTF">2020-08-01T22:10:19Z</dcterms:created>
  <dcterms:modified xsi:type="dcterms:W3CDTF">2021-04-13T16:09:48Z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