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2" r:id="rId6"/>
    <p:sldId id="263" r:id="rId7"/>
    <p:sldId id="264" r:id="rId8"/>
    <p:sldId id="265" r:id="rId9"/>
    <p:sldId id="261" r:id="rId10"/>
    <p:sldId id="266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4" name="73 Rectángulo"/>
          <p:cNvSpPr/>
          <p:nvPr/>
        </p:nvSpPr>
        <p:spPr>
          <a:xfrm>
            <a:off x="263236" y="328427"/>
            <a:ext cx="110974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Proporción de hombres con pruebas de tamizaje anormal a quienes se les realizó biopsia de próstata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 para la confirmación diagnóstica de cáncer de próstata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Proporción de hombres menores de 50 años, con factores de riesgo que fueron tamizados con tacto rectal y PSA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Proporción de personas entre 50 y 75 años tamizados para cáncer de colon y recto (Sangre oculta en materia fecal con inmunoquímica, según lo definido en el esquema)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Proporción de personas mayores de 50 años con test de sangre oculta en materia fecal positivos a los que se les realizó colonoscopia.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Proporción de personas entre 50 y 75 años  a quienes se realiza colonoscopia de tamización para cáncer de colon y recto en los últimos 10 años.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 para la confirmación diagnóstica de cáncer e colon y recto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C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3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1055" y="346364"/>
            <a:ext cx="471054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ATENCIONES INCLUIDAS ADULTEZ</a:t>
            </a:r>
          </a:p>
          <a:p>
            <a:r>
              <a:rPr lang="es-ES" dirty="0" smtClean="0"/>
              <a:t>29 A 59 AÑOS, 11 MESES Y 29 DÍAS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estado nutricional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las Prácticas alimentarias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estado bucal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salud auditiva y comunicativa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Salud 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Salud Sexual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función 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los sucesos vitales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dinámica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el contexto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Verificar esquema de vacunación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APLICAR, VERIFICAR U ORDENAR PRUEBAS DE TAMIZ PARA DETECCIÓN TEMPRANA DE ALTERACIONES EN SALUD ( CANCER DE PROSTATA, COLON Y RECTO) (PSA, TACTO RECTAL Y SANGRE OCULTA EN MATERIA FECAL</a:t>
            </a:r>
          </a:p>
          <a:p>
            <a:endParaRPr lang="es-ES" dirty="0" smtClean="0"/>
          </a:p>
          <a:p>
            <a:endParaRPr lang="es-ES" dirty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5874328" y="346364"/>
            <a:ext cx="47105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ATENCIONES INCLUIDAS VEJEZ</a:t>
            </a:r>
          </a:p>
          <a:p>
            <a:r>
              <a:rPr lang="es-ES" dirty="0" smtClean="0"/>
              <a:t>60 AÑOS Y MAS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capacidad funcional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Valorar estado nutricional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las Prácticas alimentarias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estado bucal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salud auditiva y comunicativa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Salud 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Salud Sexual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función 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los sucesos vitales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la dinámica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el contexto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Verificar esquema de vacunación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APLICAR, VERIFICAR U ORDENAR PRUEBAS DE TAMIZ PARA DETECCIÓN TEMPRANA DE ALTERACIONES EN SALUD ( CANCER DE PROSTATA, COLON Y RECTO) (PSA, TACTO RECTAL Y SANGRE OCULTA EN MATERIA FECAL</a:t>
            </a:r>
          </a:p>
          <a:p>
            <a:endParaRPr lang="es-ES" dirty="0" smtClean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2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1055" y="346364"/>
            <a:ext cx="49045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DETECCION TEMPRANA DE CANCER DE PROSTATA</a:t>
            </a:r>
          </a:p>
          <a:p>
            <a:endParaRPr lang="es-ES" sz="2400" dirty="0"/>
          </a:p>
          <a:p>
            <a:r>
              <a:rPr lang="es-ES" sz="2400" b="1" dirty="0" smtClean="0"/>
              <a:t>Atenciones incluidas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Brindar información y educación frente a la toma de las pruebas de tamización y la importancia de reclamar el resultado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Realización del tacto rectal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Orden de PSA(Cuantitativo)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Gestión y entrega de resultados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Registro de Información</a:t>
            </a:r>
          </a:p>
          <a:p>
            <a:endParaRPr lang="es-ES" dirty="0" smtClean="0"/>
          </a:p>
          <a:p>
            <a:endParaRPr lang="es-ES" dirty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5874328" y="346364"/>
            <a:ext cx="530629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DETECCIÓN TEMPRANA DE CÁNCER DE COLON Y RECTO</a:t>
            </a:r>
          </a:p>
          <a:p>
            <a:endParaRPr lang="es-ES" sz="2400" dirty="0"/>
          </a:p>
          <a:p>
            <a:r>
              <a:rPr lang="es-ES" sz="2400" b="1" dirty="0"/>
              <a:t>Atenciones incluidas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Brindar información y educación frente a la toma de las pruebas de tamización y la importancia de reclamar el resultado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Ordenes de test de sangre oculta en materia fecal con </a:t>
            </a:r>
            <a:r>
              <a:rPr lang="es-ES" sz="2400" dirty="0" err="1" smtClean="0"/>
              <a:t>inmunoquímica</a:t>
            </a:r>
            <a:r>
              <a:rPr lang="es-ES" sz="2400" dirty="0" smtClean="0"/>
              <a:t> o colonoscopia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Gestión </a:t>
            </a:r>
            <a:r>
              <a:rPr lang="es-ES" sz="2400" dirty="0"/>
              <a:t>y entrega de resultados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Registro de </a:t>
            </a:r>
            <a:r>
              <a:rPr lang="es-ES" sz="2400" dirty="0" smtClean="0"/>
              <a:t>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Registrar en el sistema: fecha de la consulta, fecha de la orden, fecha de la realización y hallazgos</a:t>
            </a:r>
            <a:endParaRPr lang="es-ES" sz="2400" dirty="0"/>
          </a:p>
          <a:p>
            <a:endParaRPr lang="es-ES" dirty="0" smtClean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8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18" y="1160751"/>
            <a:ext cx="3283527" cy="46027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78182" y="2138682"/>
            <a:ext cx="5084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GRACIAS.</a:t>
            </a:r>
            <a:endParaRPr lang="es-CO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33898" y="1658522"/>
            <a:ext cx="56361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HITOS 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ESTOMAGO, COLORECTAL Y PROSTATA</a:t>
            </a:r>
            <a:endParaRPr lang="es-CO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RES. 3280 de 2018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49273" y="4394308"/>
            <a:ext cx="5791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ASTRID HENAO MURILLO</a:t>
            </a:r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Enfermera </a:t>
            </a:r>
            <a:endParaRPr lang="es-CO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</a:t>
            </a:r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SSP y SS</a:t>
            </a:r>
          </a:p>
        </p:txBody>
      </p:sp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sp>
        <p:nvSpPr>
          <p:cNvPr id="8" name="Título 5"/>
          <p:cNvSpPr txBox="1">
            <a:spLocks/>
          </p:cNvSpPr>
          <p:nvPr/>
        </p:nvSpPr>
        <p:spPr>
          <a:xfrm>
            <a:off x="955962" y="344488"/>
            <a:ext cx="6096001" cy="2190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Edades Población Objeto</a:t>
            </a:r>
          </a:p>
          <a:p>
            <a:endParaRPr lang="es-CO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Adultez: 27 a 59 años</a:t>
            </a:r>
          </a:p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Vejez: 60 años y mas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5"/>
          <p:cNvSpPr txBox="1">
            <a:spLocks/>
          </p:cNvSpPr>
          <p:nvPr/>
        </p:nvSpPr>
        <p:spPr>
          <a:xfrm>
            <a:off x="955962" y="2490932"/>
            <a:ext cx="6622474" cy="2843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</a:p>
          <a:p>
            <a:r>
              <a:rPr lang="es-ES" sz="2400" dirty="0"/>
              <a:t>G</a:t>
            </a:r>
            <a:r>
              <a:rPr lang="es-ES" sz="2400" dirty="0" smtClean="0"/>
              <a:t>arantizar </a:t>
            </a:r>
            <a:r>
              <a:rPr lang="es-ES" sz="2400" dirty="0"/>
              <a:t>la atención integral en salud a las personas, familias y comunidades a partir de intervenciones de valoración integral de la salud, detección temprana, protección específica, diagnóstico, tratamiento, rehabilitación, paliación y educación para la salud</a:t>
            </a:r>
            <a:endParaRPr lang="es-CO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sp>
        <p:nvSpPr>
          <p:cNvPr id="8" name="Título 5"/>
          <p:cNvSpPr txBox="1">
            <a:spLocks/>
          </p:cNvSpPr>
          <p:nvPr/>
        </p:nvSpPr>
        <p:spPr>
          <a:xfrm>
            <a:off x="955962" y="344488"/>
            <a:ext cx="6096001" cy="2190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5"/>
          <p:cNvSpPr txBox="1">
            <a:spLocks/>
          </p:cNvSpPr>
          <p:nvPr/>
        </p:nvSpPr>
        <p:spPr>
          <a:xfrm>
            <a:off x="955962" y="344488"/>
            <a:ext cx="9573493" cy="5058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Detección temprana de cáncer de Próstata</a:t>
            </a:r>
          </a:p>
          <a:p>
            <a:endParaRPr lang="es-C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Detectar el cáncer de próstata en estadios tempranos a través de la realización de pruebas de tamización de oportunidad ajustada a la edad del hombre.</a:t>
            </a:r>
          </a:p>
          <a:p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sujeto: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hombres entre 50 y 75 años</a:t>
            </a:r>
          </a:p>
          <a:p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Detección temprana de cáncer de colon y recto</a:t>
            </a:r>
          </a:p>
          <a:p>
            <a:endParaRPr lang="es-C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Detectar el cáncer de colon y recto en estadios tempranos a través de la realización de pruebas de tamización poblacional organizada en hombre y mujeres </a:t>
            </a:r>
          </a:p>
          <a:p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Población sujeto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hombres y mujeres entre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50 y 75 años</a:t>
            </a:r>
          </a:p>
          <a:p>
            <a:endParaRPr lang="es-CO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4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73 Rectángulo"/>
          <p:cNvSpPr/>
          <p:nvPr/>
        </p:nvSpPr>
        <p:spPr>
          <a:xfrm>
            <a:off x="1332411" y="411171"/>
            <a:ext cx="6453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kumimoji="0" lang="es-CO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las RIAS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68" y="1030513"/>
            <a:ext cx="4407790" cy="30704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782" y="1030513"/>
            <a:ext cx="4743099" cy="3070432"/>
          </a:xfrm>
          <a:prstGeom prst="rect">
            <a:avLst/>
          </a:prstGeom>
        </p:spPr>
      </p:pic>
      <p:sp>
        <p:nvSpPr>
          <p:cNvPr id="11" name="10 Llamada de flecha hacia arriba"/>
          <p:cNvSpPr/>
          <p:nvPr/>
        </p:nvSpPr>
        <p:spPr>
          <a:xfrm>
            <a:off x="681303" y="4461164"/>
            <a:ext cx="10943596" cy="1052945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4000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 smtClean="0">
                <a:solidFill>
                  <a:srgbClr val="0070C0"/>
                </a:solidFill>
              </a:rPr>
              <a:t>GARANTIZAR CONDICIONES NECESARIAS PARA LA ATENCIÓN INTEGRAL EN SALUD</a:t>
            </a:r>
            <a:endParaRPr lang="es-CO" sz="22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468" y="5414040"/>
            <a:ext cx="659578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5" y="851647"/>
            <a:ext cx="10671959" cy="4552010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2" y="328427"/>
            <a:ext cx="4320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16 Grupos de </a:t>
            </a:r>
            <a:r>
              <a:rPr lang="es-CO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82" y="5282421"/>
            <a:ext cx="705196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637308" cy="1630175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1" y="328427"/>
            <a:ext cx="8465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CO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851647"/>
            <a:ext cx="10515600" cy="45654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2" name="Elipse 1"/>
          <p:cNvSpPr/>
          <p:nvPr/>
        </p:nvSpPr>
        <p:spPr>
          <a:xfrm>
            <a:off x="1112322" y="1374867"/>
            <a:ext cx="3537857" cy="11288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HOGAR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423065" y="1289715"/>
            <a:ext cx="3657600" cy="9329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COMUNITARIO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629887" y="2701375"/>
            <a:ext cx="3614057" cy="11880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EDUCATIVO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816436" y="2387770"/>
            <a:ext cx="4528458" cy="12005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650179" y="3993645"/>
            <a:ext cx="4528458" cy="12005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637308" cy="1630175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1" y="328427"/>
            <a:ext cx="8465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CO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3564" y="1343891"/>
            <a:ext cx="10875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INTERVENCIONES COLECTIVAS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o fortalecer factores protectores para la salud e identificar y gestionar el riesgo en salud e cada uno de los integrantes de este entorno.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en salud, Educación para la Salud y Tamizajes: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Aplicación de otras pruebas o instrumentos para detectar tempranamente eventos de interés en salud pública que generen alta externalidad en la población de acuerdo a las orientaciones que para el efecto establezca el Ministerio de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INTERVENCIONES INDIVIDUALES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2" name="73 Rectángulo"/>
          <p:cNvSpPr/>
          <p:nvPr/>
        </p:nvSpPr>
        <p:spPr>
          <a:xfrm>
            <a:off x="263236" y="328427"/>
            <a:ext cx="1109749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200" b="1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RESULTADO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200" b="1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esperado: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con detección temprana de alteraciones y riesgo en salud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2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del Indicador: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Proporción</a:t>
            </a:r>
            <a:r>
              <a:rPr kumimoji="0" lang="es-CO" sz="22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hombres con diagnóstico de cáncer de próstata según estadio clínico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2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defRPr/>
            </a:pPr>
            <a:r>
              <a:rPr lang="es-CO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</a:t>
            </a:r>
            <a:r>
              <a:rPr lang="es-CO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</a:p>
          <a:p>
            <a:pPr marL="457200" indent="-457200" algn="just">
              <a:defRPr/>
            </a:pPr>
            <a:endParaRPr lang="es-C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defRPr/>
            </a:pPr>
            <a:r>
              <a:rPr lang="es-C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Esperado: </a:t>
            </a:r>
          </a:p>
          <a:p>
            <a:pPr marL="457200" indent="-457200" algn="just">
              <a:defRPr/>
            </a:pP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con detección temprana de alteraciones y riesgos en salud</a:t>
            </a:r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200" b="1" noProof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defRPr/>
            </a:pPr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Nombre del Indicador: </a:t>
            </a:r>
            <a:endParaRPr lang="es-CO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Proporción de hombres mayores de 50 años con tamizaje de oportunidad para cáncer de próstata ( Antígeno sanguíneos prostáticos ( PSA) y tacto rectal combinado)</a:t>
            </a:r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744</Words>
  <Application>Microsoft Office PowerPoint</Application>
  <PresentationFormat>Panorámica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jennifer astrid henao murillo</cp:lastModifiedBy>
  <cp:revision>28</cp:revision>
  <dcterms:created xsi:type="dcterms:W3CDTF">2020-08-01T22:10:19Z</dcterms:created>
  <dcterms:modified xsi:type="dcterms:W3CDTF">2021-04-06T14:48:15Z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