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95" r:id="rId4"/>
    <p:sldId id="1505" r:id="rId5"/>
    <p:sldId id="1500" r:id="rId6"/>
    <p:sldId id="1506" r:id="rId7"/>
    <p:sldId id="1507" r:id="rId8"/>
    <p:sldId id="1508" r:id="rId9"/>
    <p:sldId id="1509" r:id="rId10"/>
    <p:sldId id="1510" r:id="rId11"/>
    <p:sldId id="1511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2es1cueNJyQm3yWcsbVs738m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62ABA-6E3F-4303-BFD9-E1769B42B1A6}">
  <a:tblStyle styleId="{56662ABA-6E3F-4303-BFD9-E1769B42B1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1"/>
    <p:restoredTop sz="94627"/>
  </p:normalViewPr>
  <p:slideViewPr>
    <p:cSldViewPr snapToGrid="0">
      <p:cViewPr varScale="1">
        <p:scale>
          <a:sx n="105" d="100"/>
          <a:sy n="105" d="100"/>
        </p:scale>
        <p:origin x="6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68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68AAAF-1881-4B49-A38C-793798BF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90765"/>
            <a:ext cx="111252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131F5-131A-4743-9117-90629FB9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ALERTAS Y BROTES EN SALUD PUBLICA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FA5B21-BC77-514F-A869-56FB35C0C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 se han dado brotes nuevos para la semana </a:t>
            </a:r>
            <a:r>
              <a:rPr lang="es-CO" dirty="0" err="1"/>
              <a:t>Epi</a:t>
            </a:r>
            <a:r>
              <a:rPr lang="es-CO" dirty="0"/>
              <a:t> 42.</a:t>
            </a:r>
          </a:p>
          <a:p>
            <a:endParaRPr lang="es-CO" dirty="0"/>
          </a:p>
          <a:p>
            <a:pPr algn="just"/>
            <a:r>
              <a:rPr lang="es-CO" dirty="0"/>
              <a:t>Alerta mundial por incremento en resistencia de </a:t>
            </a:r>
            <a:r>
              <a:rPr lang="es-CO" dirty="0" err="1"/>
              <a:t>enterobactereacesas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676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/>
        </p:nvSpPr>
        <p:spPr>
          <a:xfrm>
            <a:off x="3853543" y="4219303"/>
            <a:ext cx="58521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 de Epidemiologia y Gestión de Conocimiento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68442" y="927768"/>
            <a:ext cx="11606463" cy="432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5400" u="none" strike="noStrike" cap="none" dirty="0">
                <a:solidFill>
                  <a:schemeClr val="dk1"/>
                </a:solidFill>
                <a:latin typeface="Avenir Next Condensed" panose="020B0506020202020204" pitchFamily="34" charset="0"/>
                <a:ea typeface="Calibri"/>
                <a:cs typeface="Arial Hebrew" pitchFamily="2" charset="-79"/>
                <a:sym typeface="Calibri"/>
              </a:rPr>
              <a:t>COVE MUNICIPAL</a:t>
            </a:r>
            <a:endParaRPr sz="5400" dirty="0">
              <a:solidFill>
                <a:schemeClr val="dk1"/>
              </a:solidFill>
              <a:latin typeface="Avenir Next Condensed" panose="020B0506020202020204" pitchFamily="34" charset="0"/>
              <a:ea typeface="Calibri"/>
              <a:cs typeface="Arial Hebrew" pitchFamily="2" charset="-79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5400" dirty="0">
              <a:solidFill>
                <a:schemeClr val="dk1"/>
              </a:solidFill>
              <a:latin typeface="Avenir Next Condensed" panose="020B0506020202020204" pitchFamily="34" charset="0"/>
              <a:ea typeface="Calibri"/>
              <a:cs typeface="Arial Hebrew" pitchFamily="2" charset="-79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5400" u="none" strike="noStrike" cap="none" dirty="0">
                <a:solidFill>
                  <a:schemeClr val="dk1"/>
                </a:solidFill>
                <a:latin typeface="Avenir Next Condensed" panose="020B0506020202020204" pitchFamily="34" charset="0"/>
                <a:ea typeface="Calibri"/>
                <a:cs typeface="Arial Hebrew" pitchFamily="2" charset="-79"/>
                <a:sym typeface="Calibri"/>
              </a:rPr>
              <a:t>Municipio</a:t>
            </a:r>
            <a:r>
              <a:rPr lang="es-CO" sz="5400" dirty="0">
                <a:solidFill>
                  <a:schemeClr val="dk1"/>
                </a:solidFill>
                <a:latin typeface="Avenir Next Condensed" panose="020B0506020202020204" pitchFamily="34" charset="0"/>
                <a:ea typeface="Calibri"/>
                <a:cs typeface="Arial Hebrew" pitchFamily="2" charset="-79"/>
                <a:sym typeface="Calibri"/>
              </a:rPr>
              <a:t> de </a:t>
            </a:r>
            <a:r>
              <a:rPr lang="es-CO" sz="5400" u="none" strike="noStrike" cap="none" dirty="0">
                <a:solidFill>
                  <a:schemeClr val="dk1"/>
                </a:solidFill>
                <a:latin typeface="Avenir Next Condensed" panose="020B0506020202020204" pitchFamily="34" charset="0"/>
                <a:ea typeface="Calibri"/>
                <a:cs typeface="Arial Hebrew" pitchFamily="2" charset="-79"/>
                <a:sym typeface="Calibri"/>
              </a:rPr>
              <a:t>Pereira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es-ES" sz="2800" dirty="0">
              <a:latin typeface="Avenir Next Condensed" panose="020B0506020202020204" pitchFamily="34" charset="0"/>
              <a:cs typeface="Arial Hebrew" pitchFamily="2" charset="-79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es-CO" sz="2000" dirty="0">
              <a:latin typeface="Baloo" panose="03080902040302020200" pitchFamily="66" charset="77"/>
              <a:cs typeface="Baloo" panose="03080902040302020200" pitchFamily="66" charset="77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2000" dirty="0">
                <a:latin typeface="Baloo" panose="03080902040302020200" pitchFamily="66" charset="77"/>
                <a:cs typeface="Baloo" panose="03080902040302020200" pitchFamily="66" charset="77"/>
              </a:rPr>
              <a:t>Area de Epidemiologia y Gestión del Conocimiento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es-CO" sz="2000" dirty="0">
              <a:latin typeface="Baloo" panose="03080902040302020200" pitchFamily="66" charset="77"/>
              <a:cs typeface="Baloo" panose="03080902040302020200" pitchFamily="66" charset="77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2000" dirty="0">
                <a:latin typeface="Baloo" panose="03080902040302020200" pitchFamily="66" charset="77"/>
                <a:cs typeface="Baloo" panose="03080902040302020200" pitchFamily="66" charset="77"/>
              </a:rPr>
              <a:t>Secretaria de Salud Pública y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184449696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531047-6C6D-6C48-ADD9-19E9BACE3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2010"/>
            <a:ext cx="12192000" cy="44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7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850CC3-D9C8-2A4C-8460-49FF089D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212"/>
            <a:ext cx="12192000" cy="35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6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C1D9F2-E181-E54D-AD17-7D75E0991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2175"/>
            <a:ext cx="12192000" cy="33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5328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C434F6-0DA6-264F-A595-890C442A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5" y="900684"/>
            <a:ext cx="10702883" cy="43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8E133-BE98-374A-8D9F-DE914176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SITUACION COVID-19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7F61E4-2C23-914C-A52D-2BECEDD4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1286975"/>
            <a:ext cx="11033760" cy="53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9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AF2A7-97C7-C640-8F44-81A22D95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27BEC5-9DFE-8248-9C2F-C8F83FD0A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1AA3C7-C4FF-F84A-B7F1-FE1754555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7" y="0"/>
            <a:ext cx="11589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49AF79-727E-054C-8668-DE6327B6E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21" y="681037"/>
            <a:ext cx="8217993" cy="48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03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55</Words>
  <Application>Microsoft Macintosh PowerPoint</Application>
  <PresentationFormat>Panorámica</PresentationFormat>
  <Paragraphs>15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Avenir Next Condensed</vt:lpstr>
      <vt:lpstr>Baloo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SITUACION COVID-19</vt:lpstr>
      <vt:lpstr>Presentación de PowerPoint</vt:lpstr>
      <vt:lpstr>Presentación de PowerPoint</vt:lpstr>
      <vt:lpstr>Presentación de PowerPoint</vt:lpstr>
      <vt:lpstr>ALERTAS Y BROTES EN SALUD PUBLICA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jorge mario estrada alvarez</cp:lastModifiedBy>
  <cp:revision>98</cp:revision>
  <dcterms:created xsi:type="dcterms:W3CDTF">2020-01-08T22:04:33Z</dcterms:created>
  <dcterms:modified xsi:type="dcterms:W3CDTF">2021-10-28T15:31:44Z</dcterms:modified>
</cp:coreProperties>
</file>