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C3"/>
    <a:srgbClr val="008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D966D-8660-2C68-10FC-4A11D6569342}" v="2" dt="2021-06-24T03:42:12.553"/>
    <p1510:client id="{B32C1BC1-2EDC-E76F-CA25-88EC4F154C16}" v="2" dt="2021-06-24T17:40:13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34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04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22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80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80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85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20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23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00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42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4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6771C-D033-40CE-908D-64599D6DF02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0F1B1-760E-427C-9E95-7A31166CB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0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B0B5FAB-75E8-49E4-BF50-D7D23B0E9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5"/>
            <a:ext cx="7559675" cy="1068826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4FF04F4-3324-4868-BC5C-663DEDF57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12462"/>
            <a:ext cx="1460500" cy="309221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19BD1C07-4A51-4501-8BDC-D89DB8F24AA0}"/>
              </a:ext>
            </a:extLst>
          </p:cNvPr>
          <p:cNvSpPr txBox="1"/>
          <p:nvPr/>
        </p:nvSpPr>
        <p:spPr>
          <a:xfrm>
            <a:off x="882651" y="2593482"/>
            <a:ext cx="6512646" cy="5660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1825" marR="2708910">
              <a:spcBef>
                <a:spcPts val="1290"/>
              </a:spcBef>
              <a:spcAft>
                <a:spcPts val="0"/>
              </a:spcAft>
            </a:pPr>
            <a:r>
              <a:rPr lang="es-419" sz="3500" b="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Haga que todos se sientan importantes.</a:t>
            </a:r>
          </a:p>
          <a:p>
            <a:pPr marL="631825" marR="2708910">
              <a:spcBef>
                <a:spcPts val="1290"/>
              </a:spcBef>
              <a:spcAft>
                <a:spcPts val="0"/>
              </a:spcAft>
            </a:pPr>
            <a:br>
              <a:rPr lang="es-419" sz="3500" b="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419" sz="4400" b="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Todo empieza                           por el </a:t>
            </a:r>
            <a:r>
              <a:rPr lang="es-419" sz="4400" b="1" dirty="0">
                <a:solidFill>
                  <a:srgbClr val="008BC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respeto.</a:t>
            </a:r>
            <a:endParaRPr lang="es-419" sz="4400" b="1" dirty="0">
              <a:solidFill>
                <a:srgbClr val="008BC4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4498879-D6D1-47E9-BA89-B9F45D2B97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001" y="1752601"/>
            <a:ext cx="2951429" cy="224945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762B343-A43A-4912-8EFD-AEA33D76D6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759" y="163481"/>
            <a:ext cx="1265671" cy="158912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E0E27BD3-62F8-4B0D-AB76-0614ED7898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22" y="8213402"/>
            <a:ext cx="1841877" cy="147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9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B0B5FAB-75E8-49E4-BF50-D7D23B0E9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5"/>
            <a:ext cx="7559675" cy="1068826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4FF04F4-3324-4868-BC5C-663DEDF57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12462"/>
            <a:ext cx="1460500" cy="309221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D2B34B08-32E9-4121-8569-AD8D5CDA41E0}"/>
              </a:ext>
            </a:extLst>
          </p:cNvPr>
          <p:cNvSpPr txBox="1"/>
          <p:nvPr/>
        </p:nvSpPr>
        <p:spPr>
          <a:xfrm>
            <a:off x="3086101" y="6507628"/>
            <a:ext cx="5756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31825" marR="2708910">
              <a:spcBef>
                <a:spcPts val="1290"/>
              </a:spcBef>
              <a:spcAft>
                <a:spcPts val="0"/>
              </a:spcAft>
            </a:pPr>
            <a:r>
              <a:rPr lang="es-419" sz="4000" dirty="0">
                <a:solidFill>
                  <a:srgbClr val="008BC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Respeto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F08FBE85-C7D7-4186-BC89-FBE542F11A4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5"/>
          <a:stretch/>
        </p:blipFill>
        <p:spPr>
          <a:xfrm>
            <a:off x="3373016" y="7234504"/>
            <a:ext cx="2916578" cy="2036495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98D307C-5AA4-43AB-99B7-A3747E69B8B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0714"/>
          <a:stretch/>
        </p:blipFill>
        <p:spPr>
          <a:xfrm>
            <a:off x="5569032" y="192446"/>
            <a:ext cx="1682668" cy="1688469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14435AE7-4E1F-44EC-8824-7EAEFD899C6F}"/>
              </a:ext>
            </a:extLst>
          </p:cNvPr>
          <p:cNvSpPr txBox="1"/>
          <p:nvPr/>
        </p:nvSpPr>
        <p:spPr>
          <a:xfrm>
            <a:off x="1101767" y="2407211"/>
            <a:ext cx="556259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Salude y dé la bienvenida </a:t>
            </a: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 paciente y sus familias cada vez que lleguen; use el nombre preferido del paciente.</a:t>
            </a: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Trate a los pacientes y familiares </a:t>
            </a: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con dignidad</a:t>
            </a: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sea discreto y mantenga la privacidad de los pacientes.</a:t>
            </a: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Hágase responsable </a:t>
            </a: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sus preguntas e inquietudes respondiendo de manera oportuna e indicando claramente los pasos a seguir.</a:t>
            </a: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Pida permiso </a:t>
            </a: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antes de administrar el cuidado.</a:t>
            </a:r>
            <a:b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600" dirty="0">
                <a:latin typeface="Verdana" panose="020B0604030504040204" pitchFamily="34" charset="0"/>
                <a:ea typeface="Verdana" panose="020B0604030504040204" pitchFamily="34" charset="0"/>
              </a:rPr>
              <a:t>Reconozca y responda a la sensibilidad </a:t>
            </a:r>
            <a:r>
              <a:rPr lang="es-ES" sz="1600" dirty="0">
                <a:solidFill>
                  <a:srgbClr val="008AC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los pacientes con respecto al tiempo; póngalos en las máquinas y retírelos oportunamente.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0FA8D7D4-02C1-4833-9047-48D94ABC67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22" y="8213402"/>
            <a:ext cx="1841877" cy="147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71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5C0D4E4160904BB712B258E874A995" ma:contentTypeVersion="14" ma:contentTypeDescription="Ein neues Dokument erstellen." ma:contentTypeScope="" ma:versionID="8bd32489a14eba9e7b003c4599747586">
  <xsd:schema xmlns:xsd="http://www.w3.org/2001/XMLSchema" xmlns:xs="http://www.w3.org/2001/XMLSchema" xmlns:p="http://schemas.microsoft.com/office/2006/metadata/properties" xmlns:ns3="863dca34-9612-4c16-bd59-578b61b40c34" xmlns:ns4="ab3ba6f7-d65c-446f-8493-d29cefc47acb" targetNamespace="http://schemas.microsoft.com/office/2006/metadata/properties" ma:root="true" ma:fieldsID="9816e0371ca951223be510425329ee5a" ns3:_="" ns4:_="">
    <xsd:import namespace="863dca34-9612-4c16-bd59-578b61b40c34"/>
    <xsd:import namespace="ab3ba6f7-d65c-446f-8493-d29cefc47a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3dca34-9612-4c16-bd59-578b61b40c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ba6f7-d65c-446f-8493-d29cefc47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2473D2-4FB0-4586-8A54-9385D8AA08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22EB55-170F-4330-B138-6650432F2F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14B1C98-662B-481A-9E16-6EA0078C7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3dca34-9612-4c16-bd59-578b61b40c34"/>
    <ds:schemaRef ds:uri="ab3ba6f7-d65c-446f-8493-d29cefc47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</Words>
  <Application>Microsoft Office PowerPoint</Application>
  <PresentationFormat>Personalizado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do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Bel Fonseca</dc:creator>
  <cp:lastModifiedBy>johana andrea rojas giraldo</cp:lastModifiedBy>
  <cp:revision>18</cp:revision>
  <dcterms:created xsi:type="dcterms:W3CDTF">2021-03-26T15:03:14Z</dcterms:created>
  <dcterms:modified xsi:type="dcterms:W3CDTF">2021-07-19T21:11:47Z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0x010100995C0D4E4160904BB712B258E874A995</vt:lpwstr>
  </property>
</Properties>
</file>