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224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829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970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692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407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294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275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230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932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190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342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594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9820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4"/>
            <a:ext cx="12192000" cy="685800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944734" y="2435126"/>
            <a:ext cx="4649158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500" dirty="0">
                <a:solidFill>
                  <a:srgbClr val="E20E18"/>
                </a:solidFill>
                <a:latin typeface="Montserrat Black" panose="00000A00000000000000" pitchFamily="2" charset="0"/>
              </a:rPr>
              <a:t>AVANCE ALCANCES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944734" y="3730526"/>
            <a:ext cx="2965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>
                <a:solidFill>
                  <a:srgbClr val="A4A3A2"/>
                </a:solidFill>
                <a:latin typeface="Montserrat Medium" panose="00000600000000000000" pitchFamily="2" charset="0"/>
              </a:rPr>
              <a:t>DIANA CAROLINA LONDOÑO</a:t>
            </a:r>
          </a:p>
          <a:p>
            <a:r>
              <a:rPr lang="es-CO" sz="1200" dirty="0">
                <a:solidFill>
                  <a:srgbClr val="A4A3A2"/>
                </a:solidFill>
                <a:latin typeface="Montserrat Medium" panose="00000600000000000000" pitchFamily="2" charset="0"/>
              </a:rPr>
              <a:t>(Actividades realizadas del 12 de marzo al 11 de junio del 2021)</a:t>
            </a: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51" y="3378200"/>
            <a:ext cx="1771481" cy="181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624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9230400-A7F1-4242-A9D0-A329AD1A6B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00" y="770467"/>
            <a:ext cx="11099800" cy="513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69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C4ACFEB-6E8F-40BA-9414-EC9D142093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467" y="736600"/>
            <a:ext cx="11142133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591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6E4BF957-088B-45DC-B8C1-6595A54A09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371474"/>
            <a:ext cx="10458450" cy="648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84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DFBC4EF5-D9C3-4005-87B3-662A861829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315" y="619125"/>
            <a:ext cx="10564585" cy="536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567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6FC5835-7765-4E71-9D53-895036EC23FE}"/>
              </a:ext>
            </a:extLst>
          </p:cNvPr>
          <p:cNvSpPr txBox="1"/>
          <p:nvPr/>
        </p:nvSpPr>
        <p:spPr>
          <a:xfrm>
            <a:off x="3133725" y="777359"/>
            <a:ext cx="56197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3200" dirty="0">
                <a:solidFill>
                  <a:srgbClr val="E20E18"/>
                </a:solidFill>
                <a:latin typeface="Montserrat Black" panose="00000A00000000000000" pitchFamily="2" charset="0"/>
              </a:rPr>
              <a:t>BARRERAS Y DIFICULTADES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35B41EB-8962-4E24-B6E1-FF71E702AE33}"/>
              </a:ext>
            </a:extLst>
          </p:cNvPr>
          <p:cNvSpPr txBox="1"/>
          <p:nvPr/>
        </p:nvSpPr>
        <p:spPr>
          <a:xfrm>
            <a:off x="1609725" y="1876425"/>
            <a:ext cx="96678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400" dirty="0"/>
              <a:t>En lo referente a las capacitaciones no es fácil conseguir los espacios tanto en instituciones de educación superior como en empresas, se han entregado los oficios y no se obtiene respuesta.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400" dirty="0"/>
              <a:t>En las visitas a la población con discapacidad las bases de datos suministradas no están actualizadas.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400" dirty="0"/>
              <a:t>La población con discapacidad siempre espera beneficios económicos en las visitas.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400" dirty="0"/>
              <a:t>La población con discapacidad no es muy receptiva, no siempre permiten evidencia fotográfica, muchas veces son renuentes a firmar los soportes, a dar información, muchas veces ni ellos conocen su diagnostico.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5245922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120</Words>
  <Application>Microsoft Office PowerPoint</Application>
  <PresentationFormat>Panorámica</PresentationFormat>
  <Paragraphs>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Montserrat Black</vt:lpstr>
      <vt:lpstr>Montserrat Medium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CAROLINA</dc:creator>
  <cp:lastModifiedBy>DIANA CAROLINA LONDOÑO LEON</cp:lastModifiedBy>
  <cp:revision>5</cp:revision>
  <dcterms:modified xsi:type="dcterms:W3CDTF">2021-06-22T20:09:31Z</dcterms:modified>
</cp:coreProperties>
</file>