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66" r:id="rId5"/>
    <p:sldId id="264" r:id="rId6"/>
    <p:sldId id="267" r:id="rId7"/>
    <p:sldId id="265" r:id="rId8"/>
    <p:sldId id="272" r:id="rId9"/>
    <p:sldId id="277" r:id="rId10"/>
    <p:sldId id="261" r:id="rId11"/>
    <p:sldId id="278" r:id="rId12"/>
    <p:sldId id="270" r:id="rId13"/>
    <p:sldId id="271" r:id="rId14"/>
    <p:sldId id="279" r:id="rId15"/>
    <p:sldId id="280" r:id="rId16"/>
    <p:sldId id="281" r:id="rId17"/>
    <p:sldId id="260" r:id="rId1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7070"/>
    <a:srgbClr val="E20E18"/>
    <a:srgbClr val="A4A3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CE0271-9B23-4684-BDFF-6C7BDDDEE97A}" type="datetimeFigureOut">
              <a:rPr lang="es-CO" smtClean="0"/>
              <a:t>18/04/2021</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BC282-05E5-4D96-A849-94ACE4B72C3B}" type="slidenum">
              <a:rPr lang="es-CO" smtClean="0"/>
              <a:t>‹Nº›</a:t>
            </a:fld>
            <a:endParaRPr lang="es-CO"/>
          </a:p>
        </p:txBody>
      </p:sp>
    </p:spTree>
    <p:extLst>
      <p:ext uri="{BB962C8B-B14F-4D97-AF65-F5344CB8AC3E}">
        <p14:creationId xmlns:p14="http://schemas.microsoft.com/office/powerpoint/2010/main" val="691621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F39BC282-05E5-4D96-A849-94ACE4B72C3B}" type="slidenum">
              <a:rPr lang="es-CO" smtClean="0"/>
              <a:t>10</a:t>
            </a:fld>
            <a:endParaRPr lang="es-CO"/>
          </a:p>
        </p:txBody>
      </p:sp>
    </p:spTree>
    <p:extLst>
      <p:ext uri="{BB962C8B-B14F-4D97-AF65-F5344CB8AC3E}">
        <p14:creationId xmlns:p14="http://schemas.microsoft.com/office/powerpoint/2010/main" val="3763991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F39BC282-05E5-4D96-A849-94ACE4B72C3B}" type="slidenum">
              <a:rPr lang="es-CO" smtClean="0"/>
              <a:t>11</a:t>
            </a:fld>
            <a:endParaRPr lang="es-CO"/>
          </a:p>
        </p:txBody>
      </p:sp>
    </p:spTree>
    <p:extLst>
      <p:ext uri="{BB962C8B-B14F-4D97-AF65-F5344CB8AC3E}">
        <p14:creationId xmlns:p14="http://schemas.microsoft.com/office/powerpoint/2010/main" val="3532372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F39BC282-05E5-4D96-A849-94ACE4B72C3B}" type="slidenum">
              <a:rPr lang="es-CO" smtClean="0"/>
              <a:t>15</a:t>
            </a:fld>
            <a:endParaRPr lang="es-CO"/>
          </a:p>
        </p:txBody>
      </p:sp>
    </p:spTree>
    <p:extLst>
      <p:ext uri="{BB962C8B-B14F-4D97-AF65-F5344CB8AC3E}">
        <p14:creationId xmlns:p14="http://schemas.microsoft.com/office/powerpoint/2010/main" val="639334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F597D0CE-5128-414C-A023-A39569FB07FF}" type="datetimeFigureOut">
              <a:rPr lang="es-CO" smtClean="0"/>
              <a:t>18/04/2021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2042242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F597D0CE-5128-414C-A023-A39569FB07FF}" type="datetimeFigureOut">
              <a:rPr lang="es-CO" smtClean="0"/>
              <a:t>18/04/2021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628298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F597D0CE-5128-414C-A023-A39569FB07FF}" type="datetimeFigureOut">
              <a:rPr lang="es-CO" smtClean="0"/>
              <a:t>18/04/2021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3249705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F597D0CE-5128-414C-A023-A39569FB07FF}" type="datetimeFigureOut">
              <a:rPr lang="es-CO" smtClean="0"/>
              <a:t>18/04/2021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1646926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597D0CE-5128-414C-A023-A39569FB07FF}" type="datetimeFigureOut">
              <a:rPr lang="es-CO" smtClean="0"/>
              <a:t>18/04/2021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2844075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F597D0CE-5128-414C-A023-A39569FB07FF}" type="datetimeFigureOut">
              <a:rPr lang="es-CO" smtClean="0"/>
              <a:t>18/04/2021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118294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F597D0CE-5128-414C-A023-A39569FB07FF}" type="datetimeFigureOut">
              <a:rPr lang="es-CO" smtClean="0"/>
              <a:t>18/04/2021</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2702757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F597D0CE-5128-414C-A023-A39569FB07FF}" type="datetimeFigureOut">
              <a:rPr lang="es-CO" smtClean="0"/>
              <a:t>18/04/2021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289230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597D0CE-5128-414C-A023-A39569FB07FF}" type="datetimeFigureOut">
              <a:rPr lang="es-CO" smtClean="0"/>
              <a:t>18/04/2021</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370932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597D0CE-5128-414C-A023-A39569FB07FF}" type="datetimeFigureOut">
              <a:rPr lang="es-CO" smtClean="0"/>
              <a:t>18/04/2021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293190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597D0CE-5128-414C-A023-A39569FB07FF}" type="datetimeFigureOut">
              <a:rPr lang="es-CO" smtClean="0"/>
              <a:t>18/04/2021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95C6AC8A-B3E1-4F75-8EFF-2AB62962D6C8}" type="slidenum">
              <a:rPr lang="es-CO" smtClean="0"/>
              <a:t>‹Nº›</a:t>
            </a:fld>
            <a:endParaRPr lang="es-CO"/>
          </a:p>
        </p:txBody>
      </p:sp>
    </p:spTree>
    <p:extLst>
      <p:ext uri="{BB962C8B-B14F-4D97-AF65-F5344CB8AC3E}">
        <p14:creationId xmlns:p14="http://schemas.microsoft.com/office/powerpoint/2010/main" val="1583423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7D0CE-5128-414C-A023-A39569FB07FF}" type="datetimeFigureOut">
              <a:rPr lang="es-CO" smtClean="0"/>
              <a:t>18/04/2021</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6AC8A-B3E1-4F75-8EFF-2AB62962D6C8}" type="slidenum">
              <a:rPr lang="es-CO" smtClean="0"/>
              <a:t>‹Nº›</a:t>
            </a:fld>
            <a:endParaRPr lang="es-CO"/>
          </a:p>
        </p:txBody>
      </p:sp>
    </p:spTree>
    <p:extLst>
      <p:ext uri="{BB962C8B-B14F-4D97-AF65-F5344CB8AC3E}">
        <p14:creationId xmlns:p14="http://schemas.microsoft.com/office/powerpoint/2010/main" val="3905940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1.gif"/></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9820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3" name="Imagen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2307731" y="21341"/>
            <a:ext cx="7455887" cy="784830"/>
          </a:xfrm>
          <a:prstGeom prst="rect">
            <a:avLst/>
          </a:prstGeom>
          <a:noFill/>
        </p:spPr>
        <p:txBody>
          <a:bodyPr wrap="none" rtlCol="0">
            <a:spAutoFit/>
          </a:bodyPr>
          <a:lstStyle/>
          <a:p>
            <a:r>
              <a:rPr lang="es-419" sz="4500" b="1" dirty="0" smtClean="0">
                <a:solidFill>
                  <a:srgbClr val="FF0000"/>
                </a:solidFill>
                <a:latin typeface="Montserrat Black" panose="00000A00000000000000" pitchFamily="2" charset="0"/>
              </a:rPr>
              <a:t>EXAMENES DIAGNOSTICOS</a:t>
            </a:r>
            <a:endParaRPr lang="es-CO" sz="4500" b="1" dirty="0" smtClean="0">
              <a:solidFill>
                <a:srgbClr val="FF0000"/>
              </a:solidFill>
              <a:latin typeface="Montserrat Black" panose="00000A00000000000000" pitchFamily="2" charset="0"/>
            </a:endParaRPr>
          </a:p>
        </p:txBody>
      </p:sp>
      <p:sp>
        <p:nvSpPr>
          <p:cNvPr id="8" name="CuadroTexto 7"/>
          <p:cNvSpPr txBox="1"/>
          <p:nvPr/>
        </p:nvSpPr>
        <p:spPr>
          <a:xfrm>
            <a:off x="1047019" y="554569"/>
            <a:ext cx="8496895" cy="1569660"/>
          </a:xfrm>
          <a:prstGeom prst="rect">
            <a:avLst/>
          </a:prstGeom>
          <a:noFill/>
        </p:spPr>
        <p:txBody>
          <a:bodyPr wrap="square" rtlCol="0">
            <a:spAutoFit/>
          </a:bodyPr>
          <a:lstStyle/>
          <a:p>
            <a:endParaRPr lang="es-CO" sz="2400" dirty="0" smtClean="0">
              <a:solidFill>
                <a:srgbClr val="FF0000"/>
              </a:solidFill>
              <a:latin typeface="+mj-lt"/>
            </a:endParaRPr>
          </a:p>
          <a:p>
            <a:r>
              <a:rPr lang="es-CO" sz="2400" dirty="0" err="1" smtClean="0">
                <a:solidFill>
                  <a:srgbClr val="FF0000"/>
                </a:solidFill>
                <a:latin typeface="+mj-lt"/>
              </a:rPr>
              <a:t>Espirometría</a:t>
            </a:r>
            <a:r>
              <a:rPr lang="es-CO" sz="2400" dirty="0" smtClean="0">
                <a:solidFill>
                  <a:srgbClr val="FF0000"/>
                </a:solidFill>
                <a:latin typeface="+mj-lt"/>
              </a:rPr>
              <a:t>: </a:t>
            </a:r>
            <a:r>
              <a:rPr lang="es-ES" sz="2400" dirty="0" err="1" smtClean="0">
                <a:latin typeface="+mj-lt"/>
              </a:rPr>
              <a:t>valo</a:t>
            </a:r>
            <a:r>
              <a:rPr lang="es-ES" sz="2400" dirty="0" err="1">
                <a:latin typeface="+mj-lt"/>
              </a:rPr>
              <a:t>rar</a:t>
            </a:r>
            <a:r>
              <a:rPr lang="es-ES" sz="2400" dirty="0">
                <a:latin typeface="+mj-lt"/>
              </a:rPr>
              <a:t> la gravedad de la obstrucción al flujo aéreo. Se considera que hay obstrucción al flujo aéreo si el </a:t>
            </a:r>
            <a:r>
              <a:rPr lang="es-ES" sz="2400" dirty="0" smtClean="0">
                <a:latin typeface="+mj-lt"/>
              </a:rPr>
              <a:t>cociente</a:t>
            </a:r>
          </a:p>
          <a:p>
            <a:r>
              <a:rPr lang="es-ES" sz="2400" dirty="0" smtClean="0">
                <a:latin typeface="+mj-lt"/>
              </a:rPr>
              <a:t>VEF1 /CVF </a:t>
            </a:r>
            <a:r>
              <a:rPr lang="es-ES" sz="2400" dirty="0">
                <a:latin typeface="+mj-lt"/>
              </a:rPr>
              <a:t>tras </a:t>
            </a:r>
            <a:r>
              <a:rPr lang="es-ES" sz="2400" dirty="0" err="1">
                <a:latin typeface="+mj-lt"/>
              </a:rPr>
              <a:t>broncodilatación</a:t>
            </a:r>
            <a:r>
              <a:rPr lang="es-ES" sz="2400" dirty="0">
                <a:latin typeface="+mj-lt"/>
              </a:rPr>
              <a:t> es inferior a </a:t>
            </a:r>
            <a:r>
              <a:rPr lang="es-ES" sz="2400" dirty="0" smtClean="0">
                <a:latin typeface="+mj-lt"/>
              </a:rPr>
              <a:t>0,7</a:t>
            </a:r>
            <a:endParaRPr lang="es-CO" sz="4500" dirty="0" smtClean="0">
              <a:solidFill>
                <a:srgbClr val="E20E18"/>
              </a:solidFill>
              <a:latin typeface="+mj-lt"/>
            </a:endParaRPr>
          </a:p>
        </p:txBody>
      </p:sp>
      <p:sp>
        <p:nvSpPr>
          <p:cNvPr id="2" name="Cinta perforada 1"/>
          <p:cNvSpPr/>
          <p:nvPr/>
        </p:nvSpPr>
        <p:spPr>
          <a:xfrm>
            <a:off x="8330603" y="1426327"/>
            <a:ext cx="2866030" cy="1501253"/>
          </a:xfrm>
          <a:prstGeom prst="flowChartPunchedTape">
            <a:avLst/>
          </a:prstGeom>
        </p:spPr>
        <p:style>
          <a:lnRef idx="0">
            <a:schemeClr val="accent6"/>
          </a:lnRef>
          <a:fillRef idx="3">
            <a:schemeClr val="accent6"/>
          </a:fillRef>
          <a:effectRef idx="3">
            <a:schemeClr val="accent6"/>
          </a:effectRef>
          <a:fontRef idx="minor">
            <a:schemeClr val="lt1"/>
          </a:fontRef>
        </p:style>
        <p:txBody>
          <a:bodyPr rtlCol="0" anchor="ctr"/>
          <a:lstStyle/>
          <a:p>
            <a:pPr algn="just"/>
            <a:r>
              <a:rPr lang="es-CO" b="1" dirty="0">
                <a:solidFill>
                  <a:schemeClr val="tx1"/>
                </a:solidFill>
                <a:latin typeface="+mj-lt"/>
              </a:rPr>
              <a:t>Características operativas de la </a:t>
            </a:r>
            <a:r>
              <a:rPr lang="es-CO" b="1" dirty="0" err="1">
                <a:solidFill>
                  <a:schemeClr val="tx1"/>
                </a:solidFill>
                <a:latin typeface="+mj-lt"/>
              </a:rPr>
              <a:t>espirometría</a:t>
            </a:r>
            <a:r>
              <a:rPr lang="es-CO" b="1" dirty="0">
                <a:solidFill>
                  <a:schemeClr val="tx1"/>
                </a:solidFill>
                <a:latin typeface="+mj-lt"/>
              </a:rPr>
              <a:t> </a:t>
            </a:r>
          </a:p>
        </p:txBody>
      </p:sp>
      <p:sp>
        <p:nvSpPr>
          <p:cNvPr id="13" name="Cinta perforada 12"/>
          <p:cNvSpPr/>
          <p:nvPr/>
        </p:nvSpPr>
        <p:spPr>
          <a:xfrm>
            <a:off x="6118305" y="4087503"/>
            <a:ext cx="5531662" cy="2770497"/>
          </a:xfrm>
          <a:prstGeom prst="flowChartPunchedTap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b="1" dirty="0">
                <a:solidFill>
                  <a:schemeClr val="tx1"/>
                </a:solidFill>
                <a:latin typeface="+mj-lt"/>
              </a:rPr>
              <a:t>VEF1 pre- frente a </a:t>
            </a:r>
            <a:r>
              <a:rPr lang="es-ES" b="1" dirty="0" err="1">
                <a:solidFill>
                  <a:schemeClr val="tx1"/>
                </a:solidFill>
                <a:latin typeface="+mj-lt"/>
              </a:rPr>
              <a:t>posbroncodilatador</a:t>
            </a:r>
            <a:r>
              <a:rPr lang="es-ES" b="1" dirty="0">
                <a:solidFill>
                  <a:schemeClr val="tx1"/>
                </a:solidFill>
                <a:latin typeface="+mj-lt"/>
              </a:rPr>
              <a:t> Se recomienda el empleo del VEF1 </a:t>
            </a:r>
            <a:r>
              <a:rPr lang="es-ES" b="1" dirty="0" err="1">
                <a:solidFill>
                  <a:schemeClr val="tx1"/>
                </a:solidFill>
                <a:latin typeface="+mj-lt"/>
              </a:rPr>
              <a:t>posbroncodilatador</a:t>
            </a:r>
            <a:r>
              <a:rPr lang="es-ES" b="1" dirty="0">
                <a:solidFill>
                  <a:schemeClr val="tx1"/>
                </a:solidFill>
                <a:latin typeface="+mj-lt"/>
              </a:rPr>
              <a:t> para el diagnóstico de la EPOC. No se encontró evidencia comparando VEF1 pre- y pos- para </a:t>
            </a:r>
            <a:r>
              <a:rPr lang="es-ES" b="1" dirty="0" err="1">
                <a:solidFill>
                  <a:schemeClr val="tx1"/>
                </a:solidFill>
                <a:latin typeface="+mj-lt"/>
              </a:rPr>
              <a:t>clasificar</a:t>
            </a:r>
            <a:r>
              <a:rPr lang="es-ES" b="1" dirty="0">
                <a:solidFill>
                  <a:schemeClr val="tx1"/>
                </a:solidFill>
                <a:latin typeface="+mj-lt"/>
              </a:rPr>
              <a:t> la gravedad de la </a:t>
            </a:r>
            <a:r>
              <a:rPr lang="es-ES" b="1" dirty="0" smtClean="0">
                <a:solidFill>
                  <a:schemeClr val="tx1"/>
                </a:solidFill>
                <a:latin typeface="+mj-lt"/>
              </a:rPr>
              <a:t>enfermedad</a:t>
            </a:r>
            <a:endParaRPr lang="es-CO" b="1" dirty="0">
              <a:solidFill>
                <a:schemeClr val="tx1"/>
              </a:solidFill>
              <a:latin typeface="+mj-lt"/>
            </a:endParaRPr>
          </a:p>
        </p:txBody>
      </p:sp>
      <p:sp>
        <p:nvSpPr>
          <p:cNvPr id="5" name="Flecha izquierda, derecha y arriba 4"/>
          <p:cNvSpPr/>
          <p:nvPr/>
        </p:nvSpPr>
        <p:spPr>
          <a:xfrm rot="16200000">
            <a:off x="8823597" y="2211513"/>
            <a:ext cx="1050879" cy="2689279"/>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9" name="Cinta perforada 18"/>
          <p:cNvSpPr/>
          <p:nvPr/>
        </p:nvSpPr>
        <p:spPr>
          <a:xfrm>
            <a:off x="293322" y="2602118"/>
            <a:ext cx="5531662" cy="2809207"/>
          </a:xfrm>
          <a:prstGeom prst="flowChartPunchedTape">
            <a:avLst/>
          </a:prstGeom>
        </p:spPr>
        <p:style>
          <a:lnRef idx="0">
            <a:schemeClr val="accent6"/>
          </a:lnRef>
          <a:fillRef idx="3">
            <a:schemeClr val="accent6"/>
          </a:fillRef>
          <a:effectRef idx="3">
            <a:schemeClr val="accent6"/>
          </a:effectRef>
          <a:fontRef idx="minor">
            <a:schemeClr val="lt1"/>
          </a:fontRef>
        </p:style>
        <p:txBody>
          <a:bodyPr rtlCol="0" anchor="ctr"/>
          <a:lstStyle/>
          <a:p>
            <a:pPr algn="just"/>
            <a:r>
              <a:rPr lang="es-ES" b="1" dirty="0">
                <a:solidFill>
                  <a:schemeClr val="tx1"/>
                </a:solidFill>
                <a:latin typeface="+mj-lt"/>
              </a:rPr>
              <a:t>La exploración de la función pulmonar en la EPOC permite: a. establecer el </a:t>
            </a:r>
            <a:r>
              <a:rPr lang="es-ES" b="1" dirty="0" err="1">
                <a:solidFill>
                  <a:schemeClr val="tx1"/>
                </a:solidFill>
                <a:latin typeface="+mj-lt"/>
              </a:rPr>
              <a:t>diagnóstico</a:t>
            </a:r>
            <a:r>
              <a:rPr lang="es-ES" b="1" dirty="0">
                <a:solidFill>
                  <a:schemeClr val="tx1"/>
                </a:solidFill>
                <a:latin typeface="+mj-lt"/>
              </a:rPr>
              <a:t> de la enfermedad; b. cuantificar su gravedad; c. estimar el pronóstico; d. seguir la evolución de la función pulmonar y la respuesta al tratamiento, y e. valorar la gravedad de los episodios de exacerbación y la respuesta al tratamiento </a:t>
            </a:r>
            <a:endParaRPr lang="es-CO" b="1" dirty="0">
              <a:solidFill>
                <a:schemeClr val="tx1"/>
              </a:solidFill>
              <a:latin typeface="+mj-lt"/>
            </a:endParaRPr>
          </a:p>
        </p:txBody>
      </p:sp>
    </p:spTree>
    <p:extLst>
      <p:ext uri="{BB962C8B-B14F-4D97-AF65-F5344CB8AC3E}">
        <p14:creationId xmlns:p14="http://schemas.microsoft.com/office/powerpoint/2010/main" val="313456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3"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2385899" y="138768"/>
            <a:ext cx="7455887" cy="784830"/>
          </a:xfrm>
          <a:prstGeom prst="rect">
            <a:avLst/>
          </a:prstGeom>
          <a:noFill/>
        </p:spPr>
        <p:txBody>
          <a:bodyPr wrap="none" rtlCol="0">
            <a:spAutoFit/>
          </a:bodyPr>
          <a:lstStyle/>
          <a:p>
            <a:r>
              <a:rPr lang="es-419" sz="4500" b="1" dirty="0" smtClean="0">
                <a:solidFill>
                  <a:srgbClr val="FF0000"/>
                </a:solidFill>
                <a:latin typeface="Montserrat Black" panose="00000A00000000000000" pitchFamily="2" charset="0"/>
              </a:rPr>
              <a:t>EXAMENES DIAGNOSTICOS</a:t>
            </a:r>
            <a:endParaRPr lang="es-CO" sz="4500" b="1" dirty="0" smtClean="0">
              <a:solidFill>
                <a:srgbClr val="FF0000"/>
              </a:solidFill>
              <a:latin typeface="Montserrat Black" panose="00000A00000000000000" pitchFamily="2" charset="0"/>
            </a:endParaRPr>
          </a:p>
        </p:txBody>
      </p:sp>
      <p:sp>
        <p:nvSpPr>
          <p:cNvPr id="12" name="Cinta perforada 11"/>
          <p:cNvSpPr/>
          <p:nvPr/>
        </p:nvSpPr>
        <p:spPr>
          <a:xfrm>
            <a:off x="227694" y="1610393"/>
            <a:ext cx="2866030" cy="1501253"/>
          </a:xfrm>
          <a:prstGeom prst="flowChartPunchedTap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419" dirty="0" smtClean="0"/>
              <a:t>RX DE TORAX</a:t>
            </a:r>
            <a:endParaRPr lang="es-CO" dirty="0"/>
          </a:p>
        </p:txBody>
      </p:sp>
      <p:sp>
        <p:nvSpPr>
          <p:cNvPr id="13" name="Cinta perforada 12"/>
          <p:cNvSpPr/>
          <p:nvPr/>
        </p:nvSpPr>
        <p:spPr>
          <a:xfrm>
            <a:off x="3569352" y="3573024"/>
            <a:ext cx="5531662" cy="3284976"/>
          </a:xfrm>
          <a:prstGeom prst="flowChartPunchedTap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dirty="0">
                <a:solidFill>
                  <a:schemeClr val="tx1"/>
                </a:solidFill>
              </a:rPr>
              <a:t>La exploración de la función pulmonar en la EPOC permite: a. establecer el </a:t>
            </a:r>
            <a:r>
              <a:rPr lang="es-ES" dirty="0" err="1">
                <a:solidFill>
                  <a:schemeClr val="tx1"/>
                </a:solidFill>
              </a:rPr>
              <a:t>diagnóstico</a:t>
            </a:r>
            <a:r>
              <a:rPr lang="es-ES" dirty="0">
                <a:solidFill>
                  <a:schemeClr val="tx1"/>
                </a:solidFill>
              </a:rPr>
              <a:t> de la enfermedad; b. cuantificar su gravedad; c. estimar el pronóstico; d. seguir la evolución de la función pulmonar y la respuesta al tratamiento, y e. valorar la gravedad de los episodios de exacerbación y la respuesta al tratamiento </a:t>
            </a:r>
            <a:endParaRPr lang="es-CO" dirty="0">
              <a:solidFill>
                <a:schemeClr val="tx1"/>
              </a:solidFill>
            </a:endParaRPr>
          </a:p>
        </p:txBody>
      </p:sp>
      <p:sp>
        <p:nvSpPr>
          <p:cNvPr id="17" name="Cinta perforada 16"/>
          <p:cNvSpPr/>
          <p:nvPr/>
        </p:nvSpPr>
        <p:spPr>
          <a:xfrm>
            <a:off x="8491182" y="1610393"/>
            <a:ext cx="3025486" cy="1421266"/>
          </a:xfrm>
          <a:prstGeom prst="flowChartPunchedTap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O" dirty="0" smtClean="0"/>
              <a:t>C</a:t>
            </a:r>
            <a:r>
              <a:rPr lang="es-419" dirty="0" smtClean="0"/>
              <a:t>aminata de los 6 minutos</a:t>
            </a:r>
            <a:endParaRPr lang="es-CO" dirty="0"/>
          </a:p>
        </p:txBody>
      </p:sp>
      <p:pic>
        <p:nvPicPr>
          <p:cNvPr id="4098" name="Picture 2" descr="http://4.bp.blogspot.com/-Xzf-9XvdSwY/VHYB_7gUzDI/AAAAAAAABOs/6Z8gFOEGUT8/s1600/Indice-BODEx.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2316" y="1610392"/>
            <a:ext cx="3788631" cy="2019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997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098"/>
                                        </p:tgtEl>
                                        <p:attrNameLst>
                                          <p:attrName>style.visibility</p:attrName>
                                        </p:attrNameLst>
                                      </p:cBhvr>
                                      <p:to>
                                        <p:strVal val="visible"/>
                                      </p:to>
                                    </p:set>
                                    <p:animEffect transition="in" filter="fade">
                                      <p:cBhvr>
                                        <p:cTn id="20" dur="1000"/>
                                        <p:tgtEl>
                                          <p:spTgt spid="4098"/>
                                        </p:tgtEl>
                                      </p:cBhvr>
                                    </p:animEffect>
                                    <p:anim calcmode="lin" valueType="num">
                                      <p:cBhvr>
                                        <p:cTn id="21" dur="1000" fill="hold"/>
                                        <p:tgtEl>
                                          <p:spTgt spid="4098"/>
                                        </p:tgtEl>
                                        <p:attrNameLst>
                                          <p:attrName>ppt_x</p:attrName>
                                        </p:attrNameLst>
                                      </p:cBhvr>
                                      <p:tavLst>
                                        <p:tav tm="0">
                                          <p:val>
                                            <p:strVal val="#ppt_x"/>
                                          </p:val>
                                        </p:tav>
                                        <p:tav tm="100000">
                                          <p:val>
                                            <p:strVal val="#ppt_x"/>
                                          </p:val>
                                        </p:tav>
                                      </p:tavLst>
                                    </p:anim>
                                    <p:anim calcmode="lin" valueType="num">
                                      <p:cBhvr>
                                        <p:cTn id="22"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4299045" y="199516"/>
            <a:ext cx="3712191" cy="830997"/>
          </a:xfrm>
          <a:prstGeom prst="rect">
            <a:avLst/>
          </a:prstGeom>
          <a:noFill/>
        </p:spPr>
        <p:txBody>
          <a:bodyPr wrap="square" rtlCol="0">
            <a:spAutoFit/>
          </a:bodyPr>
          <a:lstStyle/>
          <a:p>
            <a:pPr algn="ctr"/>
            <a:r>
              <a:rPr lang="es-419" sz="4800" b="1" dirty="0" smtClean="0">
                <a:solidFill>
                  <a:srgbClr val="E20E18"/>
                </a:solidFill>
                <a:latin typeface="Montserrat Black" panose="00000A00000000000000" pitchFamily="2" charset="0"/>
              </a:rPr>
              <a:t>OBJETIVOS</a:t>
            </a:r>
            <a:endParaRPr lang="es-CO" sz="4800" b="1" dirty="0" smtClean="0">
              <a:solidFill>
                <a:srgbClr val="E20E18"/>
              </a:solidFill>
              <a:latin typeface="Montserrat Black" panose="00000A00000000000000" pitchFamily="2" charset="0"/>
            </a:endParaRPr>
          </a:p>
        </p:txBody>
      </p:sp>
      <p:sp>
        <p:nvSpPr>
          <p:cNvPr id="9" name="CuadroTexto 8"/>
          <p:cNvSpPr txBox="1"/>
          <p:nvPr/>
        </p:nvSpPr>
        <p:spPr>
          <a:xfrm>
            <a:off x="1362318" y="1568601"/>
            <a:ext cx="10412339" cy="830997"/>
          </a:xfrm>
          <a:prstGeom prst="rect">
            <a:avLst/>
          </a:prstGeom>
          <a:noFill/>
        </p:spPr>
        <p:txBody>
          <a:bodyPr wrap="square" rtlCol="0">
            <a:spAutoFit/>
          </a:bodyPr>
          <a:lstStyle/>
          <a:p>
            <a:pPr algn="just"/>
            <a:r>
              <a:rPr lang="es-ES" sz="2400" dirty="0" smtClean="0"/>
              <a:t> </a:t>
            </a:r>
            <a:r>
              <a:rPr lang="es-ES" sz="2400" dirty="0"/>
              <a:t>aliviar los síntomas, mejorar la tolerancia al ejercicio y mejorar el estado general de salud </a:t>
            </a:r>
            <a:endParaRPr lang="es-CO" sz="2400" dirty="0" smtClean="0">
              <a:latin typeface="+mj-lt"/>
            </a:endParaRPr>
          </a:p>
        </p:txBody>
      </p:sp>
      <p:sp>
        <p:nvSpPr>
          <p:cNvPr id="4" name="Onda 3"/>
          <p:cNvSpPr/>
          <p:nvPr/>
        </p:nvSpPr>
        <p:spPr>
          <a:xfrm>
            <a:off x="381164" y="2969505"/>
            <a:ext cx="4041943" cy="3267522"/>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dirty="0"/>
              <a:t>En los casos de la EPOC grave se recomienda valorar periódicamente el estado nutricional mediante el índice de masa corporal y la capacidad de ejercicio. Un índice de masa corporal menor de 21 kg/m2 indica mal pronóstico</a:t>
            </a:r>
            <a:endParaRPr lang="es-CO" dirty="0"/>
          </a:p>
        </p:txBody>
      </p:sp>
      <p:sp>
        <p:nvSpPr>
          <p:cNvPr id="17" name="Onda 16"/>
          <p:cNvSpPr/>
          <p:nvPr/>
        </p:nvSpPr>
        <p:spPr>
          <a:xfrm>
            <a:off x="6568488" y="3140302"/>
            <a:ext cx="4637809" cy="2925928"/>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a:t>los episodios de exacerbación y la existencia de comorbilidades, como la enfermedad cardiovascular, la diabetes, los trastornos de ansiedad-depresión y la osteoporosis, por su impacto en la historia natural de la enfermedad </a:t>
            </a:r>
            <a:endParaRPr lang="es-CO"/>
          </a:p>
        </p:txBody>
      </p:sp>
    </p:spTree>
    <p:extLst>
      <p:ext uri="{BB962C8B-B14F-4D97-AF65-F5344CB8AC3E}">
        <p14:creationId xmlns:p14="http://schemas.microsoft.com/office/powerpoint/2010/main" val="271574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heel(1)">
                                      <p:cBhvr>
                                        <p:cTn id="1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2552131" y="199516"/>
            <a:ext cx="4979949" cy="830997"/>
          </a:xfrm>
          <a:prstGeom prst="rect">
            <a:avLst/>
          </a:prstGeom>
          <a:noFill/>
        </p:spPr>
        <p:txBody>
          <a:bodyPr wrap="square" rtlCol="0">
            <a:spAutoFit/>
          </a:bodyPr>
          <a:lstStyle/>
          <a:p>
            <a:pPr algn="ctr"/>
            <a:r>
              <a:rPr lang="es-419" sz="4800" b="1" dirty="0" smtClean="0">
                <a:solidFill>
                  <a:srgbClr val="E20E18"/>
                </a:solidFill>
                <a:latin typeface="Montserrat Black" panose="00000A00000000000000" pitchFamily="2" charset="0"/>
              </a:rPr>
              <a:t>tratamiento</a:t>
            </a:r>
            <a:endParaRPr lang="es-CO" sz="4800" b="1" dirty="0" smtClean="0">
              <a:solidFill>
                <a:srgbClr val="E20E18"/>
              </a:solidFill>
              <a:latin typeface="Montserrat Black" panose="00000A00000000000000" pitchFamily="2" charset="0"/>
            </a:endParaRPr>
          </a:p>
        </p:txBody>
      </p:sp>
      <p:sp>
        <p:nvSpPr>
          <p:cNvPr id="4" name="Onda 3"/>
          <p:cNvSpPr/>
          <p:nvPr/>
        </p:nvSpPr>
        <p:spPr>
          <a:xfrm>
            <a:off x="6168789" y="828389"/>
            <a:ext cx="5899748" cy="2457923"/>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O" sz="2000" b="1" dirty="0" smtClean="0">
                <a:solidFill>
                  <a:schemeClr val="tx1"/>
                </a:solidFill>
              </a:rPr>
              <a:t>Educación </a:t>
            </a:r>
            <a:r>
              <a:rPr lang="es-ES" sz="2000" b="1" dirty="0">
                <a:solidFill>
                  <a:schemeClr val="tx1"/>
                </a:solidFill>
              </a:rPr>
              <a:t>requiere intervenciones, recursos y personal capacitado para el manejo integral del paciente y su </a:t>
            </a:r>
            <a:r>
              <a:rPr lang="es-ES" sz="2000" b="1" dirty="0" smtClean="0">
                <a:solidFill>
                  <a:schemeClr val="tx1"/>
                </a:solidFill>
              </a:rPr>
              <a:t>familia </a:t>
            </a:r>
            <a:r>
              <a:rPr lang="es-CO" sz="2000" b="1" dirty="0">
                <a:solidFill>
                  <a:schemeClr val="tx1"/>
                </a:solidFill>
              </a:rPr>
              <a:t>personal paramédico, médico general, familiar, especialista</a:t>
            </a:r>
            <a:r>
              <a:rPr lang="es-CO" dirty="0"/>
              <a:t>)</a:t>
            </a:r>
          </a:p>
        </p:txBody>
      </p:sp>
      <p:sp>
        <p:nvSpPr>
          <p:cNvPr id="17" name="Onda 16"/>
          <p:cNvSpPr/>
          <p:nvPr/>
        </p:nvSpPr>
        <p:spPr>
          <a:xfrm>
            <a:off x="177420" y="3927757"/>
            <a:ext cx="5501533" cy="2925928"/>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dirty="0" smtClean="0"/>
              <a:t> </a:t>
            </a:r>
            <a:r>
              <a:rPr lang="es-ES" sz="2000" b="1" dirty="0" smtClean="0">
                <a:solidFill>
                  <a:schemeClr val="tx1"/>
                </a:solidFill>
              </a:rPr>
              <a:t>rehabilitación: encaminadas a actividades </a:t>
            </a:r>
            <a:r>
              <a:rPr lang="es-ES" sz="2000" b="1" dirty="0">
                <a:solidFill>
                  <a:schemeClr val="tx1"/>
                </a:solidFill>
              </a:rPr>
              <a:t>de la vida diaria; sus objetivos están encaminados a disminuir los síntomas, mejorar la capacidad funcional y disminuir la utilización de recursos asistenciales</a:t>
            </a:r>
            <a:endParaRPr lang="es-CO" sz="2000" b="1" dirty="0">
              <a:solidFill>
                <a:schemeClr val="tx1"/>
              </a:solidFill>
            </a:endParaRPr>
          </a:p>
        </p:txBody>
      </p:sp>
      <p:pic>
        <p:nvPicPr>
          <p:cNvPr id="2" name="Imagen 1"/>
          <p:cNvPicPr>
            <a:picLocks noChangeAspect="1"/>
          </p:cNvPicPr>
          <p:nvPr/>
        </p:nvPicPr>
        <p:blipFill rotWithShape="1">
          <a:blip r:embed="rId3"/>
          <a:srcRect l="20188" t="28685" r="17974" b="22808"/>
          <a:stretch/>
        </p:blipFill>
        <p:spPr>
          <a:xfrm>
            <a:off x="0" y="1030513"/>
            <a:ext cx="5477443" cy="2463314"/>
          </a:xfrm>
          <a:prstGeom prst="rect">
            <a:avLst/>
          </a:prstGeom>
        </p:spPr>
      </p:pic>
      <p:sp>
        <p:nvSpPr>
          <p:cNvPr id="8" name="Onda 7"/>
          <p:cNvSpPr/>
          <p:nvPr/>
        </p:nvSpPr>
        <p:spPr>
          <a:xfrm>
            <a:off x="6236773" y="3143301"/>
            <a:ext cx="5831764" cy="3714699"/>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dirty="0" smtClean="0"/>
              <a:t> </a:t>
            </a:r>
            <a:r>
              <a:rPr lang="es-ES" sz="2000" b="1" dirty="0" smtClean="0">
                <a:solidFill>
                  <a:schemeClr val="tx1"/>
                </a:solidFill>
              </a:rPr>
              <a:t>nutrición: Suplementos alimenticios</a:t>
            </a:r>
          </a:p>
          <a:p>
            <a:r>
              <a:rPr lang="es-ES" sz="2000" b="1" dirty="0" smtClean="0">
                <a:solidFill>
                  <a:schemeClr val="tx1"/>
                </a:solidFill>
              </a:rPr>
              <a:t>  psicología: apoyo para episodios de depresión y ansiedad</a:t>
            </a:r>
          </a:p>
          <a:p>
            <a:r>
              <a:rPr lang="es-ES" sz="2000" b="1" dirty="0">
                <a:solidFill>
                  <a:schemeClr val="tx1"/>
                </a:solidFill>
              </a:rPr>
              <a:t>Terapia </a:t>
            </a:r>
            <a:r>
              <a:rPr lang="es-ES" sz="2000" b="1" dirty="0" smtClean="0">
                <a:solidFill>
                  <a:schemeClr val="tx1"/>
                </a:solidFill>
              </a:rPr>
              <a:t>respiratoria: </a:t>
            </a:r>
            <a:r>
              <a:rPr lang="es-ES" sz="2000" b="1" dirty="0">
                <a:solidFill>
                  <a:schemeClr val="tx1"/>
                </a:solidFill>
              </a:rPr>
              <a:t>Recomendamos el uso de técnicas de terapia respiratoria (incluidos los dispositivos) que </a:t>
            </a:r>
            <a:r>
              <a:rPr lang="es-ES" sz="2000" b="1" dirty="0" err="1">
                <a:solidFill>
                  <a:schemeClr val="tx1"/>
                </a:solidFill>
              </a:rPr>
              <a:t>aumentan</a:t>
            </a:r>
            <a:r>
              <a:rPr lang="es-ES" sz="2000" b="1" dirty="0">
                <a:solidFill>
                  <a:schemeClr val="tx1"/>
                </a:solidFill>
              </a:rPr>
              <a:t> la presión al final de la </a:t>
            </a:r>
            <a:r>
              <a:rPr lang="es-ES" sz="2000" b="1" dirty="0" smtClean="0">
                <a:solidFill>
                  <a:schemeClr val="tx1"/>
                </a:solidFill>
              </a:rPr>
              <a:t>espiración</a:t>
            </a:r>
            <a:endParaRPr lang="es-CO" sz="2000" b="1" dirty="0">
              <a:solidFill>
                <a:schemeClr val="tx1"/>
              </a:solidFill>
            </a:endParaRPr>
          </a:p>
        </p:txBody>
      </p:sp>
    </p:spTree>
    <p:extLst>
      <p:ext uri="{BB962C8B-B14F-4D97-AF65-F5344CB8AC3E}">
        <p14:creationId xmlns:p14="http://schemas.microsoft.com/office/powerpoint/2010/main" val="2538463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177421" y="199516"/>
            <a:ext cx="10372298" cy="830997"/>
          </a:xfrm>
          <a:prstGeom prst="rect">
            <a:avLst/>
          </a:prstGeom>
          <a:noFill/>
        </p:spPr>
        <p:txBody>
          <a:bodyPr wrap="square" rtlCol="0">
            <a:spAutoFit/>
          </a:bodyPr>
          <a:lstStyle/>
          <a:p>
            <a:pPr algn="ctr"/>
            <a:r>
              <a:rPr lang="es-CO" sz="4800" b="1" dirty="0" smtClean="0">
                <a:solidFill>
                  <a:srgbClr val="E20E18"/>
                </a:solidFill>
                <a:latin typeface="Montserrat Black" panose="00000A00000000000000" pitchFamily="2" charset="0"/>
              </a:rPr>
              <a:t>T</a:t>
            </a:r>
            <a:r>
              <a:rPr lang="es-419" sz="4800" b="1" dirty="0" smtClean="0">
                <a:solidFill>
                  <a:srgbClr val="E20E18"/>
                </a:solidFill>
                <a:latin typeface="Montserrat Black" panose="00000A00000000000000" pitchFamily="2" charset="0"/>
              </a:rPr>
              <a:t>ratamiento farmacologico</a:t>
            </a:r>
            <a:endParaRPr lang="es-CO" sz="4800" b="1" dirty="0" smtClean="0">
              <a:solidFill>
                <a:srgbClr val="E20E18"/>
              </a:solidFill>
              <a:latin typeface="Montserrat Black" panose="00000A00000000000000" pitchFamily="2" charset="0"/>
            </a:endParaRPr>
          </a:p>
        </p:txBody>
      </p:sp>
      <p:sp>
        <p:nvSpPr>
          <p:cNvPr id="4" name="Onda 3"/>
          <p:cNvSpPr/>
          <p:nvPr/>
        </p:nvSpPr>
        <p:spPr>
          <a:xfrm>
            <a:off x="1089864" y="1068621"/>
            <a:ext cx="2308429" cy="1410514"/>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419" sz="2000" b="1" dirty="0" smtClean="0">
                <a:solidFill>
                  <a:schemeClr val="tx1"/>
                </a:solidFill>
              </a:rPr>
              <a:t>VACUNAS:</a:t>
            </a:r>
          </a:p>
          <a:p>
            <a:pPr algn="ctr"/>
            <a:r>
              <a:rPr lang="es-419" sz="2000" b="1" dirty="0" smtClean="0">
                <a:solidFill>
                  <a:schemeClr val="tx1"/>
                </a:solidFill>
              </a:rPr>
              <a:t>NEUMOCOCO</a:t>
            </a:r>
          </a:p>
          <a:p>
            <a:pPr algn="ctr"/>
            <a:r>
              <a:rPr lang="es-419" sz="2000" b="1" dirty="0" smtClean="0">
                <a:solidFill>
                  <a:schemeClr val="tx1"/>
                </a:solidFill>
              </a:rPr>
              <a:t>INFLUENZA</a:t>
            </a:r>
            <a:endParaRPr lang="es-CO" dirty="0"/>
          </a:p>
        </p:txBody>
      </p:sp>
      <p:sp>
        <p:nvSpPr>
          <p:cNvPr id="8" name="Onda 7"/>
          <p:cNvSpPr/>
          <p:nvPr/>
        </p:nvSpPr>
        <p:spPr>
          <a:xfrm>
            <a:off x="9000573" y="893597"/>
            <a:ext cx="2176944" cy="1383535"/>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dirty="0" smtClean="0"/>
              <a:t> </a:t>
            </a:r>
            <a:r>
              <a:rPr lang="es-ES" sz="2000" b="1" dirty="0" smtClean="0">
                <a:solidFill>
                  <a:schemeClr val="tx1"/>
                </a:solidFill>
              </a:rPr>
              <a:t>OXIGENO</a:t>
            </a:r>
            <a:endParaRPr lang="es-CO" sz="2000" b="1" dirty="0">
              <a:solidFill>
                <a:schemeClr val="tx1"/>
              </a:solidFill>
            </a:endParaRPr>
          </a:p>
        </p:txBody>
      </p:sp>
      <p:sp>
        <p:nvSpPr>
          <p:cNvPr id="10" name="Onda 9"/>
          <p:cNvSpPr/>
          <p:nvPr/>
        </p:nvSpPr>
        <p:spPr>
          <a:xfrm>
            <a:off x="0" y="4354476"/>
            <a:ext cx="4872250" cy="2021301"/>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dirty="0" smtClean="0"/>
              <a:t> </a:t>
            </a:r>
            <a:r>
              <a:rPr lang="es-ES" sz="2000" b="1" dirty="0">
                <a:solidFill>
                  <a:schemeClr val="tx1"/>
                </a:solidFill>
              </a:rPr>
              <a:t>tratamiento con un </a:t>
            </a:r>
            <a:r>
              <a:rPr lang="es-ES" sz="2000" b="1" dirty="0" err="1">
                <a:solidFill>
                  <a:schemeClr val="tx1"/>
                </a:solidFill>
              </a:rPr>
              <a:t>broncodilatador</a:t>
            </a:r>
            <a:r>
              <a:rPr lang="es-ES" sz="2000" b="1" dirty="0">
                <a:solidFill>
                  <a:schemeClr val="tx1"/>
                </a:solidFill>
              </a:rPr>
              <a:t> anticolinérgico de corta acción (</a:t>
            </a:r>
            <a:r>
              <a:rPr lang="es-ES" sz="2000" b="1" dirty="0" err="1">
                <a:solidFill>
                  <a:schemeClr val="tx1"/>
                </a:solidFill>
              </a:rPr>
              <a:t>bromuro</a:t>
            </a:r>
            <a:r>
              <a:rPr lang="es-ES" sz="2000" b="1" dirty="0">
                <a:solidFill>
                  <a:schemeClr val="tx1"/>
                </a:solidFill>
              </a:rPr>
              <a:t> de </a:t>
            </a:r>
            <a:r>
              <a:rPr lang="es-ES" sz="2000" b="1" dirty="0" err="1">
                <a:solidFill>
                  <a:schemeClr val="tx1"/>
                </a:solidFill>
              </a:rPr>
              <a:t>ipratropio</a:t>
            </a:r>
            <a:r>
              <a:rPr lang="es-ES" sz="2000" b="1" dirty="0">
                <a:solidFill>
                  <a:schemeClr val="tx1"/>
                </a:solidFill>
              </a:rPr>
              <a:t>) o un agonista beta adrenérgico de corta acción (</a:t>
            </a:r>
            <a:r>
              <a:rPr lang="es-ES" sz="2000" b="1" dirty="0" smtClean="0">
                <a:solidFill>
                  <a:schemeClr val="tx1"/>
                </a:solidFill>
              </a:rPr>
              <a:t>salbutamol</a:t>
            </a:r>
            <a:endParaRPr lang="es-CO" sz="2000" b="1" dirty="0">
              <a:solidFill>
                <a:schemeClr val="tx1"/>
              </a:solidFill>
            </a:endParaRPr>
          </a:p>
        </p:txBody>
      </p:sp>
      <p:sp>
        <p:nvSpPr>
          <p:cNvPr id="11" name="Onda 10"/>
          <p:cNvSpPr/>
          <p:nvPr/>
        </p:nvSpPr>
        <p:spPr>
          <a:xfrm>
            <a:off x="6151666" y="4354476"/>
            <a:ext cx="5697814" cy="2027970"/>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dirty="0" smtClean="0"/>
              <a:t> </a:t>
            </a:r>
            <a:r>
              <a:rPr lang="es-ES" sz="2000" dirty="0" smtClean="0"/>
              <a:t> </a:t>
            </a:r>
            <a:r>
              <a:rPr lang="es-ES" sz="2000" b="1" dirty="0">
                <a:solidFill>
                  <a:schemeClr val="tx1"/>
                </a:solidFill>
              </a:rPr>
              <a:t>iniciar tratamiento con un </a:t>
            </a:r>
            <a:r>
              <a:rPr lang="es-ES" sz="2000" b="1" dirty="0" err="1">
                <a:solidFill>
                  <a:schemeClr val="tx1"/>
                </a:solidFill>
              </a:rPr>
              <a:t>broncodilatador</a:t>
            </a:r>
            <a:r>
              <a:rPr lang="es-ES" sz="2000" b="1" dirty="0">
                <a:solidFill>
                  <a:schemeClr val="tx1"/>
                </a:solidFill>
              </a:rPr>
              <a:t> anticolinérgico de larga acción (ACLA), bromuro de </a:t>
            </a:r>
            <a:r>
              <a:rPr lang="es-ES" sz="2000" b="1" dirty="0" err="1">
                <a:solidFill>
                  <a:schemeClr val="tx1"/>
                </a:solidFill>
              </a:rPr>
              <a:t>tiotropio</a:t>
            </a:r>
            <a:r>
              <a:rPr lang="es-ES" sz="2000" b="1" dirty="0">
                <a:solidFill>
                  <a:schemeClr val="tx1"/>
                </a:solidFill>
              </a:rPr>
              <a:t>, o un beta agonista de larga acción (BALA) (</a:t>
            </a:r>
            <a:r>
              <a:rPr lang="es-ES" sz="2000" b="1" dirty="0" err="1">
                <a:solidFill>
                  <a:schemeClr val="tx1"/>
                </a:solidFill>
              </a:rPr>
              <a:t>salmeterol</a:t>
            </a:r>
            <a:r>
              <a:rPr lang="es-ES" sz="2000" b="1" dirty="0">
                <a:solidFill>
                  <a:schemeClr val="tx1"/>
                </a:solidFill>
              </a:rPr>
              <a:t>, </a:t>
            </a:r>
            <a:r>
              <a:rPr lang="es-ES" sz="2000" b="1" dirty="0" err="1">
                <a:solidFill>
                  <a:schemeClr val="tx1"/>
                </a:solidFill>
              </a:rPr>
              <a:t>formoterol</a:t>
            </a:r>
            <a:r>
              <a:rPr lang="es-ES" sz="2000" b="1" dirty="0">
                <a:solidFill>
                  <a:schemeClr val="tx1"/>
                </a:solidFill>
              </a:rPr>
              <a:t>, </a:t>
            </a:r>
            <a:r>
              <a:rPr lang="es-ES" sz="2000" b="1" dirty="0" err="1" smtClean="0">
                <a:solidFill>
                  <a:schemeClr val="tx1"/>
                </a:solidFill>
              </a:rPr>
              <a:t>indacaterol</a:t>
            </a:r>
            <a:endParaRPr lang="es-CO" sz="2000" b="1" dirty="0">
              <a:solidFill>
                <a:schemeClr val="tx1"/>
              </a:solidFill>
            </a:endParaRPr>
          </a:p>
        </p:txBody>
      </p:sp>
      <p:sp>
        <p:nvSpPr>
          <p:cNvPr id="5" name="Rectángulo 4"/>
          <p:cNvSpPr/>
          <p:nvPr/>
        </p:nvSpPr>
        <p:spPr>
          <a:xfrm>
            <a:off x="0" y="2736155"/>
            <a:ext cx="3971499" cy="923330"/>
          </a:xfrm>
          <a:prstGeom prst="rect">
            <a:avLst/>
          </a:prstGeom>
        </p:spPr>
        <p:txBody>
          <a:bodyPr wrap="square">
            <a:spAutoFit/>
          </a:bodyPr>
          <a:lstStyle/>
          <a:p>
            <a:r>
              <a:rPr lang="es-ES" dirty="0"/>
              <a:t>En pacientes en quienes predominen los síntomas de disnea </a:t>
            </a:r>
            <a:r>
              <a:rPr lang="es-ES" dirty="0" err="1"/>
              <a:t>MRCm</a:t>
            </a:r>
            <a:r>
              <a:rPr lang="es-ES" dirty="0"/>
              <a:t> 0-1 BODE 0 </a:t>
            </a:r>
            <a:r>
              <a:rPr lang="es-ES" dirty="0" smtClean="0"/>
              <a:t> </a:t>
            </a:r>
            <a:r>
              <a:rPr lang="es-ES" dirty="0"/>
              <a:t>EPOC leve</a:t>
            </a:r>
            <a:endParaRPr lang="es-CO" dirty="0"/>
          </a:p>
        </p:txBody>
      </p:sp>
      <p:sp>
        <p:nvSpPr>
          <p:cNvPr id="6" name="Flecha abajo 5"/>
          <p:cNvSpPr/>
          <p:nvPr/>
        </p:nvSpPr>
        <p:spPr>
          <a:xfrm flipH="1">
            <a:off x="1511875" y="3836560"/>
            <a:ext cx="289630" cy="34821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12" name="Rectángulo 11"/>
          <p:cNvSpPr/>
          <p:nvPr/>
        </p:nvSpPr>
        <p:spPr>
          <a:xfrm>
            <a:off x="5736609" y="2782305"/>
            <a:ext cx="6096000" cy="646331"/>
          </a:xfrm>
          <a:prstGeom prst="rect">
            <a:avLst/>
          </a:prstGeom>
        </p:spPr>
        <p:txBody>
          <a:bodyPr>
            <a:spAutoFit/>
          </a:bodyPr>
          <a:lstStyle/>
          <a:p>
            <a:r>
              <a:rPr lang="es-ES" dirty="0"/>
              <a:t>Pacientes con disnea </a:t>
            </a:r>
            <a:r>
              <a:rPr lang="es-ES" dirty="0" err="1"/>
              <a:t>mMRC</a:t>
            </a:r>
            <a:r>
              <a:rPr lang="es-ES" dirty="0"/>
              <a:t> 1-2 y menos de dos exacerbaciones al año BODE 1-4 </a:t>
            </a:r>
            <a:r>
              <a:rPr lang="es-ES" dirty="0" smtClean="0"/>
              <a:t>puntos: </a:t>
            </a:r>
            <a:r>
              <a:rPr lang="es-ES" dirty="0"/>
              <a:t>EPOC moderada</a:t>
            </a:r>
            <a:endParaRPr lang="es-CO" dirty="0"/>
          </a:p>
        </p:txBody>
      </p:sp>
      <p:sp>
        <p:nvSpPr>
          <p:cNvPr id="14" name="Flecha abajo 13"/>
          <p:cNvSpPr/>
          <p:nvPr/>
        </p:nvSpPr>
        <p:spPr>
          <a:xfrm flipH="1">
            <a:off x="8494979" y="3659485"/>
            <a:ext cx="289630" cy="34821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39834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000"/>
                                        <p:tgtEl>
                                          <p:spTgt spid="8"/>
                                        </p:tgtEl>
                                      </p:cBhvr>
                                    </p:animEffect>
                                    <p:anim calcmode="lin" valueType="num">
                                      <p:cBhvr>
                                        <p:cTn id="15" dur="2000" fill="hold"/>
                                        <p:tgtEl>
                                          <p:spTgt spid="8"/>
                                        </p:tgtEl>
                                        <p:attrNameLst>
                                          <p:attrName>ppt_w</p:attrName>
                                        </p:attrNameLst>
                                      </p:cBhvr>
                                      <p:tavLst>
                                        <p:tav tm="0" fmla="#ppt_w*sin(2.5*pi*$)">
                                          <p:val>
                                            <p:fltVal val="0"/>
                                          </p:val>
                                        </p:tav>
                                        <p:tav tm="100000">
                                          <p:val>
                                            <p:fltVal val="1"/>
                                          </p:val>
                                        </p:tav>
                                      </p:tavLst>
                                    </p:anim>
                                    <p:anim calcmode="lin" valueType="num">
                                      <p:cBhvr>
                                        <p:cTn id="16"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02" y="47528"/>
            <a:ext cx="827314" cy="1630175"/>
          </a:xfrm>
          <a:prstGeom prst="rect">
            <a:avLst/>
          </a:prstGeom>
        </p:spPr>
      </p:pic>
      <p:sp>
        <p:nvSpPr>
          <p:cNvPr id="7" name="CuadroTexto 6"/>
          <p:cNvSpPr txBox="1"/>
          <p:nvPr/>
        </p:nvSpPr>
        <p:spPr>
          <a:xfrm>
            <a:off x="177421" y="199516"/>
            <a:ext cx="10372298" cy="830997"/>
          </a:xfrm>
          <a:prstGeom prst="rect">
            <a:avLst/>
          </a:prstGeom>
          <a:noFill/>
        </p:spPr>
        <p:txBody>
          <a:bodyPr wrap="square" rtlCol="0">
            <a:spAutoFit/>
          </a:bodyPr>
          <a:lstStyle/>
          <a:p>
            <a:pPr algn="ctr"/>
            <a:r>
              <a:rPr lang="es-CO" sz="4800" b="1" dirty="0" smtClean="0">
                <a:solidFill>
                  <a:srgbClr val="E20E18"/>
                </a:solidFill>
                <a:latin typeface="Montserrat Black" panose="00000A00000000000000" pitchFamily="2" charset="0"/>
              </a:rPr>
              <a:t>T</a:t>
            </a:r>
            <a:r>
              <a:rPr lang="es-419" sz="4800" b="1" dirty="0" smtClean="0">
                <a:solidFill>
                  <a:srgbClr val="E20E18"/>
                </a:solidFill>
                <a:latin typeface="Montserrat Black" panose="00000A00000000000000" pitchFamily="2" charset="0"/>
              </a:rPr>
              <a:t>ratamiento farmacologico</a:t>
            </a:r>
            <a:endParaRPr lang="es-CO" sz="4800" b="1" dirty="0" smtClean="0">
              <a:solidFill>
                <a:srgbClr val="E20E18"/>
              </a:solidFill>
              <a:latin typeface="Montserrat Black" panose="00000A00000000000000" pitchFamily="2" charset="0"/>
            </a:endParaRPr>
          </a:p>
        </p:txBody>
      </p:sp>
      <p:sp>
        <p:nvSpPr>
          <p:cNvPr id="8" name="Onda 7"/>
          <p:cNvSpPr/>
          <p:nvPr/>
        </p:nvSpPr>
        <p:spPr>
          <a:xfrm>
            <a:off x="1560395" y="4474400"/>
            <a:ext cx="9253182" cy="2383600"/>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dirty="0" smtClean="0"/>
              <a:t> </a:t>
            </a:r>
            <a:r>
              <a:rPr lang="es-ES" sz="2000" b="1" dirty="0">
                <a:solidFill>
                  <a:schemeClr val="tx1"/>
                </a:solidFill>
              </a:rPr>
              <a:t>adicionar al tratamiento la terapia de combinación BALA + EI (</a:t>
            </a:r>
            <a:r>
              <a:rPr lang="es-ES" sz="2000" b="1" dirty="0" err="1">
                <a:solidFill>
                  <a:schemeClr val="tx1"/>
                </a:solidFill>
              </a:rPr>
              <a:t>fluticasona</a:t>
            </a:r>
            <a:r>
              <a:rPr lang="es-ES" sz="2000" b="1" dirty="0">
                <a:solidFill>
                  <a:schemeClr val="tx1"/>
                </a:solidFill>
              </a:rPr>
              <a:t>/ </a:t>
            </a:r>
            <a:r>
              <a:rPr lang="es-ES" sz="2000" b="1" dirty="0" err="1">
                <a:solidFill>
                  <a:schemeClr val="tx1"/>
                </a:solidFill>
              </a:rPr>
              <a:t>salmeterol</a:t>
            </a:r>
            <a:r>
              <a:rPr lang="es-ES" sz="2000" b="1" dirty="0">
                <a:solidFill>
                  <a:schemeClr val="tx1"/>
                </a:solidFill>
              </a:rPr>
              <a:t>, </a:t>
            </a:r>
            <a:r>
              <a:rPr lang="es-ES" sz="2000" b="1" dirty="0" err="1">
                <a:solidFill>
                  <a:schemeClr val="tx1"/>
                </a:solidFill>
              </a:rPr>
              <a:t>budesonida</a:t>
            </a:r>
            <a:r>
              <a:rPr lang="es-ES" sz="2000" b="1" dirty="0">
                <a:solidFill>
                  <a:schemeClr val="tx1"/>
                </a:solidFill>
              </a:rPr>
              <a:t>/</a:t>
            </a:r>
            <a:r>
              <a:rPr lang="es-ES" sz="2000" b="1" dirty="0" err="1">
                <a:solidFill>
                  <a:schemeClr val="tx1"/>
                </a:solidFill>
              </a:rPr>
              <a:t>formoterol</a:t>
            </a:r>
            <a:r>
              <a:rPr lang="es-ES" sz="2000" b="1" dirty="0">
                <a:solidFill>
                  <a:schemeClr val="tx1"/>
                </a:solidFill>
              </a:rPr>
              <a:t>, </a:t>
            </a:r>
            <a:r>
              <a:rPr lang="es-ES" sz="2000" b="1" dirty="0" err="1">
                <a:solidFill>
                  <a:schemeClr val="tx1"/>
                </a:solidFill>
              </a:rPr>
              <a:t>beclometasona</a:t>
            </a:r>
            <a:r>
              <a:rPr lang="es-ES" sz="2000" b="1" dirty="0">
                <a:solidFill>
                  <a:schemeClr val="tx1"/>
                </a:solidFill>
              </a:rPr>
              <a:t>/</a:t>
            </a:r>
            <a:r>
              <a:rPr lang="es-ES" sz="2000" b="1" dirty="0" err="1">
                <a:solidFill>
                  <a:schemeClr val="tx1"/>
                </a:solidFill>
              </a:rPr>
              <a:t>formoterol</a:t>
            </a:r>
            <a:r>
              <a:rPr lang="es-ES" sz="2000" b="1" dirty="0">
                <a:solidFill>
                  <a:schemeClr val="tx1"/>
                </a:solidFill>
              </a:rPr>
              <a:t>), dado el beneficio en la mejoría de la obstrucción bronquial, aunque la evidencia no soporta que mejore la tasa de exacerbaciones, </a:t>
            </a:r>
            <a:r>
              <a:rPr lang="es-ES" sz="2000" b="1" dirty="0" err="1">
                <a:solidFill>
                  <a:schemeClr val="tx1"/>
                </a:solidFill>
              </a:rPr>
              <a:t>hospitalizaciones</a:t>
            </a:r>
            <a:r>
              <a:rPr lang="es-ES" sz="2000" b="1" dirty="0">
                <a:solidFill>
                  <a:schemeClr val="tx1"/>
                </a:solidFill>
              </a:rPr>
              <a:t>, síntomas o </a:t>
            </a:r>
            <a:r>
              <a:rPr lang="es-ES" sz="2000" b="1" dirty="0" smtClean="0">
                <a:solidFill>
                  <a:schemeClr val="tx1"/>
                </a:solidFill>
              </a:rPr>
              <a:t>mortalidad</a:t>
            </a:r>
            <a:endParaRPr lang="es-CO" sz="2000" b="1" dirty="0">
              <a:solidFill>
                <a:schemeClr val="tx1"/>
              </a:solidFill>
            </a:endParaRPr>
          </a:p>
        </p:txBody>
      </p:sp>
      <p:sp>
        <p:nvSpPr>
          <p:cNvPr id="10" name="Onda 9"/>
          <p:cNvSpPr/>
          <p:nvPr/>
        </p:nvSpPr>
        <p:spPr>
          <a:xfrm>
            <a:off x="7058168" y="1796823"/>
            <a:ext cx="4872250" cy="2021301"/>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CO" b="1" dirty="0">
                <a:solidFill>
                  <a:schemeClr val="tx1"/>
                </a:solidFill>
              </a:rPr>
              <a:t>tratamiento combinado de B-agonista de larga acción y </a:t>
            </a:r>
            <a:r>
              <a:rPr lang="es-CO" b="1" dirty="0" err="1">
                <a:solidFill>
                  <a:schemeClr val="tx1"/>
                </a:solidFill>
              </a:rPr>
              <a:t>corticosteroide</a:t>
            </a:r>
            <a:r>
              <a:rPr lang="es-CO" b="1" dirty="0">
                <a:solidFill>
                  <a:schemeClr val="tx1"/>
                </a:solidFill>
              </a:rPr>
              <a:t> inhalado (</a:t>
            </a:r>
            <a:r>
              <a:rPr lang="es-CO" b="1" dirty="0" err="1">
                <a:solidFill>
                  <a:schemeClr val="tx1"/>
                </a:solidFill>
              </a:rPr>
              <a:t>fluticanosa</a:t>
            </a:r>
            <a:r>
              <a:rPr lang="es-CO" b="1" dirty="0">
                <a:solidFill>
                  <a:schemeClr val="tx1"/>
                </a:solidFill>
              </a:rPr>
              <a:t>/ </a:t>
            </a:r>
            <a:r>
              <a:rPr lang="es-CO" b="1" dirty="0" err="1">
                <a:solidFill>
                  <a:schemeClr val="tx1"/>
                </a:solidFill>
              </a:rPr>
              <a:t>salmeterol</a:t>
            </a:r>
            <a:r>
              <a:rPr lang="es-CO" b="1" dirty="0">
                <a:solidFill>
                  <a:schemeClr val="tx1"/>
                </a:solidFill>
              </a:rPr>
              <a:t>, </a:t>
            </a:r>
            <a:r>
              <a:rPr lang="es-CO" b="1" dirty="0" err="1">
                <a:solidFill>
                  <a:schemeClr val="tx1"/>
                </a:solidFill>
              </a:rPr>
              <a:t>budesonida</a:t>
            </a:r>
            <a:r>
              <a:rPr lang="es-CO" b="1" dirty="0">
                <a:solidFill>
                  <a:schemeClr val="tx1"/>
                </a:solidFill>
              </a:rPr>
              <a:t>/</a:t>
            </a:r>
            <a:r>
              <a:rPr lang="es-CO" b="1" dirty="0" err="1">
                <a:solidFill>
                  <a:schemeClr val="tx1"/>
                </a:solidFill>
              </a:rPr>
              <a:t>formoterol</a:t>
            </a:r>
            <a:r>
              <a:rPr lang="es-CO" b="1" dirty="0">
                <a:solidFill>
                  <a:schemeClr val="tx1"/>
                </a:solidFill>
              </a:rPr>
              <a:t>, </a:t>
            </a:r>
            <a:r>
              <a:rPr lang="es-CO" b="1" dirty="0" err="1">
                <a:solidFill>
                  <a:schemeClr val="tx1"/>
                </a:solidFill>
              </a:rPr>
              <a:t>beclometasona</a:t>
            </a:r>
            <a:r>
              <a:rPr lang="es-CO" b="1" dirty="0">
                <a:solidFill>
                  <a:schemeClr val="tx1"/>
                </a:solidFill>
              </a:rPr>
              <a:t>/</a:t>
            </a:r>
            <a:r>
              <a:rPr lang="es-CO" b="1" dirty="0" err="1">
                <a:solidFill>
                  <a:schemeClr val="tx1"/>
                </a:solidFill>
              </a:rPr>
              <a:t>formoterol</a:t>
            </a:r>
            <a:r>
              <a:rPr lang="es-CO" dirty="0"/>
              <a:t>)</a:t>
            </a:r>
            <a:endParaRPr lang="es-CO" sz="2000" b="1" dirty="0">
              <a:solidFill>
                <a:schemeClr val="tx1"/>
              </a:solidFill>
            </a:endParaRPr>
          </a:p>
        </p:txBody>
      </p:sp>
      <p:sp>
        <p:nvSpPr>
          <p:cNvPr id="11" name="Onda 10"/>
          <p:cNvSpPr/>
          <p:nvPr/>
        </p:nvSpPr>
        <p:spPr>
          <a:xfrm>
            <a:off x="254886" y="1764994"/>
            <a:ext cx="6023084" cy="2139605"/>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b="1" dirty="0">
                <a:solidFill>
                  <a:schemeClr val="tx1"/>
                </a:solidFill>
              </a:rPr>
              <a:t>Se recomienda en pacientes sin tratamiento previo que se encuentren con la EPOC en el estadio clínico descrito, iniciar un agente broncodilatador anticolinérgico de larga acción (ACLA) (bromuro de </a:t>
            </a:r>
            <a:r>
              <a:rPr lang="es-ES" b="1" dirty="0" err="1">
                <a:solidFill>
                  <a:schemeClr val="tx1"/>
                </a:solidFill>
              </a:rPr>
              <a:t>tiotropio</a:t>
            </a:r>
            <a:r>
              <a:rPr lang="es-ES" b="1" dirty="0">
                <a:solidFill>
                  <a:schemeClr val="tx1"/>
                </a:solidFill>
              </a:rPr>
              <a:t>) sobre un B-agonista de larga acción (BALA) (</a:t>
            </a:r>
            <a:r>
              <a:rPr lang="es-ES" b="1" dirty="0" err="1">
                <a:solidFill>
                  <a:schemeClr val="tx1"/>
                </a:solidFill>
              </a:rPr>
              <a:t>salmeterol</a:t>
            </a:r>
            <a:r>
              <a:rPr lang="es-ES" b="1" dirty="0">
                <a:solidFill>
                  <a:schemeClr val="tx1"/>
                </a:solidFill>
              </a:rPr>
              <a:t>, </a:t>
            </a:r>
            <a:r>
              <a:rPr lang="es-ES" b="1" dirty="0" err="1">
                <a:solidFill>
                  <a:schemeClr val="tx1"/>
                </a:solidFill>
              </a:rPr>
              <a:t>formoterol</a:t>
            </a:r>
            <a:r>
              <a:rPr lang="es-ES" b="1" dirty="0">
                <a:solidFill>
                  <a:schemeClr val="tx1"/>
                </a:solidFill>
              </a:rPr>
              <a:t>, </a:t>
            </a:r>
            <a:r>
              <a:rPr lang="es-ES" b="1" dirty="0" err="1">
                <a:solidFill>
                  <a:schemeClr val="tx1"/>
                </a:solidFill>
              </a:rPr>
              <a:t>indacaterol</a:t>
            </a:r>
            <a:r>
              <a:rPr lang="es-ES" dirty="0"/>
              <a:t>)</a:t>
            </a:r>
            <a:endParaRPr lang="es-CO" sz="2000" b="1" dirty="0">
              <a:solidFill>
                <a:schemeClr val="tx1"/>
              </a:solidFill>
            </a:endParaRPr>
          </a:p>
        </p:txBody>
      </p:sp>
      <p:sp>
        <p:nvSpPr>
          <p:cNvPr id="6" name="Flecha abajo 5"/>
          <p:cNvSpPr/>
          <p:nvPr/>
        </p:nvSpPr>
        <p:spPr>
          <a:xfrm flipH="1">
            <a:off x="3797926" y="1497917"/>
            <a:ext cx="289630" cy="34821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14" name="Flecha abajo 13"/>
          <p:cNvSpPr/>
          <p:nvPr/>
        </p:nvSpPr>
        <p:spPr>
          <a:xfrm flipH="1">
            <a:off x="8095281" y="1341014"/>
            <a:ext cx="289630" cy="34821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2" name="Rectángulo 1"/>
          <p:cNvSpPr/>
          <p:nvPr/>
        </p:nvSpPr>
        <p:spPr>
          <a:xfrm>
            <a:off x="2879678" y="900897"/>
            <a:ext cx="6096000" cy="646331"/>
          </a:xfrm>
          <a:prstGeom prst="rect">
            <a:avLst/>
          </a:prstGeom>
        </p:spPr>
        <p:txBody>
          <a:bodyPr>
            <a:spAutoFit/>
          </a:bodyPr>
          <a:lstStyle/>
          <a:p>
            <a:r>
              <a:rPr lang="es-ES" dirty="0"/>
              <a:t>Pacientes con disnea </a:t>
            </a:r>
            <a:r>
              <a:rPr lang="es-ES" dirty="0" err="1"/>
              <a:t>MRCm</a:t>
            </a:r>
            <a:r>
              <a:rPr lang="es-ES" dirty="0"/>
              <a:t> 3-4 y 2 o más exacerbaciones al año moderadas BODE </a:t>
            </a:r>
            <a:r>
              <a:rPr lang="es-ES" dirty="0" smtClean="0"/>
              <a:t>5 </a:t>
            </a:r>
            <a:r>
              <a:rPr lang="es-ES" dirty="0"/>
              <a:t>EPOC grave</a:t>
            </a:r>
            <a:endParaRPr lang="es-CO" dirty="0"/>
          </a:p>
        </p:txBody>
      </p:sp>
    </p:spTree>
    <p:extLst>
      <p:ext uri="{BB962C8B-B14F-4D97-AF65-F5344CB8AC3E}">
        <p14:creationId xmlns:p14="http://schemas.microsoft.com/office/powerpoint/2010/main" val="685138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177421" y="199516"/>
            <a:ext cx="10372298" cy="830997"/>
          </a:xfrm>
          <a:prstGeom prst="rect">
            <a:avLst/>
          </a:prstGeom>
          <a:noFill/>
        </p:spPr>
        <p:txBody>
          <a:bodyPr wrap="square" rtlCol="0">
            <a:spAutoFit/>
          </a:bodyPr>
          <a:lstStyle/>
          <a:p>
            <a:pPr algn="ctr"/>
            <a:r>
              <a:rPr lang="es-CO" sz="4800" b="1" dirty="0" smtClean="0">
                <a:solidFill>
                  <a:srgbClr val="E20E18"/>
                </a:solidFill>
                <a:latin typeface="Montserrat Black" panose="00000A00000000000000" pitchFamily="2" charset="0"/>
              </a:rPr>
              <a:t>T</a:t>
            </a:r>
            <a:r>
              <a:rPr lang="es-419" sz="4800" b="1" dirty="0" smtClean="0">
                <a:solidFill>
                  <a:srgbClr val="E20E18"/>
                </a:solidFill>
                <a:latin typeface="Montserrat Black" panose="00000A00000000000000" pitchFamily="2" charset="0"/>
              </a:rPr>
              <a:t>ratamiento farmacologico</a:t>
            </a:r>
            <a:endParaRPr lang="es-CO" sz="4800" b="1" dirty="0" smtClean="0">
              <a:solidFill>
                <a:srgbClr val="E20E18"/>
              </a:solidFill>
              <a:latin typeface="Montserrat Black" panose="00000A00000000000000" pitchFamily="2" charset="0"/>
            </a:endParaRPr>
          </a:p>
        </p:txBody>
      </p:sp>
      <p:sp>
        <p:nvSpPr>
          <p:cNvPr id="4" name="Onda 3"/>
          <p:cNvSpPr/>
          <p:nvPr/>
        </p:nvSpPr>
        <p:spPr>
          <a:xfrm>
            <a:off x="1089864" y="1068621"/>
            <a:ext cx="2308429" cy="1410514"/>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419" sz="2000" b="1" dirty="0" smtClean="0">
                <a:solidFill>
                  <a:schemeClr val="tx1"/>
                </a:solidFill>
              </a:rPr>
              <a:t>antibioticos</a:t>
            </a:r>
            <a:endParaRPr lang="es-CO" dirty="0"/>
          </a:p>
        </p:txBody>
      </p:sp>
      <p:sp>
        <p:nvSpPr>
          <p:cNvPr id="8" name="Onda 7"/>
          <p:cNvSpPr/>
          <p:nvPr/>
        </p:nvSpPr>
        <p:spPr>
          <a:xfrm>
            <a:off x="9000573" y="893597"/>
            <a:ext cx="2176944" cy="1383535"/>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ES" dirty="0" smtClean="0"/>
              <a:t> </a:t>
            </a:r>
            <a:r>
              <a:rPr lang="es-ES" sz="2000" b="1" dirty="0" smtClean="0">
                <a:solidFill>
                  <a:schemeClr val="tx1"/>
                </a:solidFill>
              </a:rPr>
              <a:t>corticoides</a:t>
            </a:r>
            <a:endParaRPr lang="es-CO" sz="2000" b="1" dirty="0">
              <a:solidFill>
                <a:schemeClr val="tx1"/>
              </a:solidFill>
            </a:endParaRPr>
          </a:p>
        </p:txBody>
      </p:sp>
      <p:sp>
        <p:nvSpPr>
          <p:cNvPr id="5" name="Rectángulo 4"/>
          <p:cNvSpPr/>
          <p:nvPr/>
        </p:nvSpPr>
        <p:spPr>
          <a:xfrm>
            <a:off x="0" y="2736155"/>
            <a:ext cx="3971499" cy="1477328"/>
          </a:xfrm>
          <a:prstGeom prst="rect">
            <a:avLst/>
          </a:prstGeom>
        </p:spPr>
        <p:txBody>
          <a:bodyPr wrap="square">
            <a:spAutoFit/>
          </a:bodyPr>
          <a:lstStyle/>
          <a:p>
            <a:r>
              <a:rPr lang="es-ES" dirty="0"/>
              <a:t>en todos los pacientes con exacerbación de la EPOC moderada y grave con </a:t>
            </a:r>
            <a:r>
              <a:rPr lang="es-ES" dirty="0" err="1"/>
              <a:t>esputo</a:t>
            </a:r>
            <a:r>
              <a:rPr lang="es-ES" dirty="0"/>
              <a:t> purulento para disminuir la falla al tratamiento. Se recomiendan esquemas d</a:t>
            </a:r>
            <a:endParaRPr lang="es-CO" dirty="0"/>
          </a:p>
        </p:txBody>
      </p:sp>
      <p:sp>
        <p:nvSpPr>
          <p:cNvPr id="6" name="Flecha abajo 5"/>
          <p:cNvSpPr/>
          <p:nvPr/>
        </p:nvSpPr>
        <p:spPr>
          <a:xfrm flipH="1">
            <a:off x="1696119" y="2277132"/>
            <a:ext cx="289630" cy="34821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12" name="Rectángulo 11"/>
          <p:cNvSpPr/>
          <p:nvPr/>
        </p:nvSpPr>
        <p:spPr>
          <a:xfrm>
            <a:off x="8570793" y="2736155"/>
            <a:ext cx="3835021" cy="2031325"/>
          </a:xfrm>
          <a:prstGeom prst="rect">
            <a:avLst/>
          </a:prstGeom>
        </p:spPr>
        <p:txBody>
          <a:bodyPr wrap="square">
            <a:spAutoFit/>
          </a:bodyPr>
          <a:lstStyle/>
          <a:p>
            <a:r>
              <a:rPr lang="es-ES" dirty="0"/>
              <a:t>en los pacientes con exacerbaciones moderadas y graves; con esquemas de cinco a siete días de tratamiento. Se considera que el manejo oral es equivalente al endovenoso. El esquema de dosis propuesto es el de </a:t>
            </a:r>
            <a:r>
              <a:rPr lang="es-ES" dirty="0" err="1"/>
              <a:t>prednisona</a:t>
            </a:r>
            <a:endParaRPr lang="es-CO" dirty="0"/>
          </a:p>
        </p:txBody>
      </p:sp>
      <p:sp>
        <p:nvSpPr>
          <p:cNvPr id="14" name="Flecha abajo 13"/>
          <p:cNvSpPr/>
          <p:nvPr/>
        </p:nvSpPr>
        <p:spPr>
          <a:xfrm flipH="1">
            <a:off x="5127439" y="2357591"/>
            <a:ext cx="289630" cy="34821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13" name="Onda 12"/>
          <p:cNvSpPr/>
          <p:nvPr/>
        </p:nvSpPr>
        <p:spPr>
          <a:xfrm>
            <a:off x="4997451" y="1119205"/>
            <a:ext cx="2308429" cy="1410514"/>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419" sz="2000" b="1" dirty="0" smtClean="0">
                <a:solidFill>
                  <a:schemeClr val="tx1"/>
                </a:solidFill>
              </a:rPr>
              <a:t>metilzantina</a:t>
            </a:r>
            <a:endParaRPr lang="es-CO" dirty="0"/>
          </a:p>
        </p:txBody>
      </p:sp>
      <p:sp>
        <p:nvSpPr>
          <p:cNvPr id="15" name="Flecha abajo 14"/>
          <p:cNvSpPr/>
          <p:nvPr/>
        </p:nvSpPr>
        <p:spPr>
          <a:xfrm flipH="1">
            <a:off x="9505652" y="2193191"/>
            <a:ext cx="289630" cy="34821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CO"/>
          </a:p>
        </p:txBody>
      </p:sp>
      <p:sp>
        <p:nvSpPr>
          <p:cNvPr id="2" name="Rectángulo 1"/>
          <p:cNvSpPr/>
          <p:nvPr/>
        </p:nvSpPr>
        <p:spPr>
          <a:xfrm>
            <a:off x="4435522" y="2828836"/>
            <a:ext cx="3343702" cy="2308324"/>
          </a:xfrm>
          <a:prstGeom prst="rect">
            <a:avLst/>
          </a:prstGeom>
        </p:spPr>
        <p:txBody>
          <a:bodyPr wrap="square">
            <a:spAutoFit/>
          </a:bodyPr>
          <a:lstStyle/>
          <a:p>
            <a:r>
              <a:rPr lang="es-ES" dirty="0"/>
              <a:t>. Dado el aumento claro de los eventos adversos y la falta de beneficio en el control de síntomas y en disminuir la falla del tratamiento, no se recomienda el uso de las </a:t>
            </a:r>
            <a:r>
              <a:rPr lang="es-ES" dirty="0" err="1"/>
              <a:t>metilxantinas</a:t>
            </a:r>
            <a:r>
              <a:rPr lang="es-ES" dirty="0"/>
              <a:t> en el paciente con </a:t>
            </a:r>
            <a:r>
              <a:rPr lang="es-ES" dirty="0" err="1"/>
              <a:t>exacerbación</a:t>
            </a:r>
            <a:r>
              <a:rPr lang="es-ES" dirty="0"/>
              <a:t> de la EPOC.</a:t>
            </a:r>
            <a:endParaRPr lang="es-CO" dirty="0"/>
          </a:p>
        </p:txBody>
      </p:sp>
    </p:spTree>
    <p:extLst>
      <p:ext uri="{BB962C8B-B14F-4D97-AF65-F5344CB8AC3E}">
        <p14:creationId xmlns:p14="http://schemas.microsoft.com/office/powerpoint/2010/main" val="216995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1"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2000"/>
                                        <p:tgtEl>
                                          <p:spTgt spid="13"/>
                                        </p:tgtEl>
                                      </p:cBhvr>
                                    </p:animEffect>
                                    <p:anim calcmode="lin" valueType="num">
                                      <p:cBhvr>
                                        <p:cTn id="22" dur="2000" fill="hold"/>
                                        <p:tgtEl>
                                          <p:spTgt spid="13"/>
                                        </p:tgtEl>
                                        <p:attrNameLst>
                                          <p:attrName>ppt_w</p:attrName>
                                        </p:attrNameLst>
                                      </p:cBhvr>
                                      <p:tavLst>
                                        <p:tav tm="0" fmla="#ppt_w*sin(2.5*pi*$)">
                                          <p:val>
                                            <p:fltVal val="0"/>
                                          </p:val>
                                        </p:tav>
                                        <p:tav tm="100000">
                                          <p:val>
                                            <p:fltVal val="1"/>
                                          </p:val>
                                        </p:tav>
                                      </p:tavLst>
                                    </p:anim>
                                    <p:anim calcmode="lin" valueType="num">
                                      <p:cBhvr>
                                        <p:cTn id="23" dur="20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1"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2000"/>
                                        <p:tgtEl>
                                          <p:spTgt spid="13"/>
                                        </p:tgtEl>
                                      </p:cBhvr>
                                    </p:animEffect>
                                    <p:anim calcmode="lin" valueType="num">
                                      <p:cBhvr>
                                        <p:cTn id="29" dur="2000" fill="hold"/>
                                        <p:tgtEl>
                                          <p:spTgt spid="13"/>
                                        </p:tgtEl>
                                        <p:attrNameLst>
                                          <p:attrName>ppt_w</p:attrName>
                                        </p:attrNameLst>
                                      </p:cBhvr>
                                      <p:tavLst>
                                        <p:tav tm="0" fmla="#ppt_w*sin(2.5*pi*$)">
                                          <p:val>
                                            <p:fltVal val="0"/>
                                          </p:val>
                                        </p:tav>
                                        <p:tav tm="100000">
                                          <p:val>
                                            <p:fltVal val="1"/>
                                          </p:val>
                                        </p:tav>
                                      </p:tavLst>
                                    </p:anim>
                                    <p:anim calcmode="lin" valueType="num">
                                      <p:cBhvr>
                                        <p:cTn id="30" dur="20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2000"/>
                                        <p:tgtEl>
                                          <p:spTgt spid="8"/>
                                        </p:tgtEl>
                                      </p:cBhvr>
                                    </p:animEffect>
                                    <p:anim calcmode="lin" valueType="num">
                                      <p:cBhvr>
                                        <p:cTn id="36" dur="2000" fill="hold"/>
                                        <p:tgtEl>
                                          <p:spTgt spid="8"/>
                                        </p:tgtEl>
                                        <p:attrNameLst>
                                          <p:attrName>ppt_w</p:attrName>
                                        </p:attrNameLst>
                                      </p:cBhvr>
                                      <p:tavLst>
                                        <p:tav tm="0" fmla="#ppt_w*sin(2.5*pi*$)">
                                          <p:val>
                                            <p:fltVal val="0"/>
                                          </p:val>
                                        </p:tav>
                                        <p:tav tm="100000">
                                          <p:val>
                                            <p:fltVal val="1"/>
                                          </p:val>
                                        </p:tav>
                                      </p:tavLst>
                                    </p:anim>
                                    <p:anim calcmode="lin" valueType="num">
                                      <p:cBhvr>
                                        <p:cTn id="37"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8" grpId="0" animBg="1"/>
      <p:bldP spid="13" grpId="0" animBg="1"/>
      <p:bldP spid="13"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p:cNvSpPr txBox="1"/>
          <p:nvPr/>
        </p:nvSpPr>
        <p:spPr>
          <a:xfrm>
            <a:off x="2351207" y="3139453"/>
            <a:ext cx="6285695" cy="646331"/>
          </a:xfrm>
          <a:prstGeom prst="rect">
            <a:avLst/>
          </a:prstGeom>
          <a:noFill/>
        </p:spPr>
        <p:txBody>
          <a:bodyPr wrap="none" rtlCol="0">
            <a:spAutoFit/>
          </a:bodyPr>
          <a:lstStyle/>
          <a:p>
            <a:r>
              <a:rPr lang="es-419" sz="3600" b="1" dirty="0" smtClean="0">
                <a:solidFill>
                  <a:srgbClr val="002060"/>
                </a:solidFill>
                <a:latin typeface="Montserrat Black" panose="00000A00000000000000" pitchFamily="2" charset="0"/>
              </a:rPr>
              <a:t>HEIDY ARRIAGA MOSQUERA</a:t>
            </a:r>
            <a:endParaRPr lang="es-CO" sz="3600" b="1" dirty="0" smtClean="0">
              <a:solidFill>
                <a:srgbClr val="002060"/>
              </a:solidFill>
              <a:latin typeface="Montserrat Black" panose="00000A00000000000000" pitchFamily="2" charset="0"/>
            </a:endParaRPr>
          </a:p>
        </p:txBody>
      </p:sp>
      <p:sp>
        <p:nvSpPr>
          <p:cNvPr id="7" name="CuadroTexto 6"/>
          <p:cNvSpPr txBox="1"/>
          <p:nvPr/>
        </p:nvSpPr>
        <p:spPr>
          <a:xfrm>
            <a:off x="2351207" y="1939124"/>
            <a:ext cx="4067139" cy="1200329"/>
          </a:xfrm>
          <a:prstGeom prst="rect">
            <a:avLst/>
          </a:prstGeom>
          <a:noFill/>
        </p:spPr>
        <p:txBody>
          <a:bodyPr wrap="none" rtlCol="0">
            <a:spAutoFit/>
          </a:bodyPr>
          <a:lstStyle/>
          <a:p>
            <a:r>
              <a:rPr lang="es-419" sz="7200" b="1" dirty="0" smtClean="0">
                <a:solidFill>
                  <a:srgbClr val="E20E18"/>
                </a:solidFill>
                <a:latin typeface="Montserrat Black" panose="00000A00000000000000" pitchFamily="2" charset="0"/>
              </a:rPr>
              <a:t>GRACIAS</a:t>
            </a:r>
            <a:endParaRPr lang="es-CO" sz="7200" b="1" dirty="0" smtClean="0">
              <a:solidFill>
                <a:srgbClr val="E20E18"/>
              </a:solidFill>
              <a:latin typeface="Montserrat Black" panose="00000A00000000000000" pitchFamily="2" charset="0"/>
            </a:endParaRPr>
          </a:p>
        </p:txBody>
      </p:sp>
      <p:sp>
        <p:nvSpPr>
          <p:cNvPr id="8" name="CuadroTexto 7"/>
          <p:cNvSpPr txBox="1"/>
          <p:nvPr/>
        </p:nvSpPr>
        <p:spPr>
          <a:xfrm>
            <a:off x="2351207" y="4016616"/>
            <a:ext cx="6285695" cy="646331"/>
          </a:xfrm>
          <a:prstGeom prst="rect">
            <a:avLst/>
          </a:prstGeom>
          <a:noFill/>
        </p:spPr>
        <p:txBody>
          <a:bodyPr wrap="none" rtlCol="0">
            <a:spAutoFit/>
          </a:bodyPr>
          <a:lstStyle/>
          <a:p>
            <a:r>
              <a:rPr lang="es-419" sz="3600" b="1" dirty="0" smtClean="0">
                <a:solidFill>
                  <a:srgbClr val="002060"/>
                </a:solidFill>
                <a:latin typeface="Montserrat Black" panose="00000A00000000000000" pitchFamily="2" charset="0"/>
              </a:rPr>
              <a:t>TERAPEUTA RESPIRATORIA</a:t>
            </a:r>
            <a:endParaRPr lang="es-CO" sz="3600" b="1" dirty="0" smtClean="0">
              <a:solidFill>
                <a:srgbClr val="002060"/>
              </a:solidFill>
              <a:latin typeface="Montserrat Black" panose="00000A00000000000000" pitchFamily="2" charset="0"/>
            </a:endParaRPr>
          </a:p>
        </p:txBody>
      </p:sp>
    </p:spTree>
    <p:extLst>
      <p:ext uri="{BB962C8B-B14F-4D97-AF65-F5344CB8AC3E}">
        <p14:creationId xmlns:p14="http://schemas.microsoft.com/office/powerpoint/2010/main" val="39878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1"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randombar(horizont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randombar(horizontal)">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randombar(horizontal)">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7" grpId="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955" y="138142"/>
            <a:ext cx="12192000" cy="6858000"/>
          </a:xfrm>
          <a:prstGeom prst="rect">
            <a:avLst/>
          </a:prstGeom>
        </p:spPr>
      </p:pic>
      <p:sp>
        <p:nvSpPr>
          <p:cNvPr id="9" name="CuadroTexto 8"/>
          <p:cNvSpPr txBox="1"/>
          <p:nvPr/>
        </p:nvSpPr>
        <p:spPr>
          <a:xfrm>
            <a:off x="2880776" y="2371547"/>
            <a:ext cx="2646878" cy="1323439"/>
          </a:xfrm>
          <a:prstGeom prst="rect">
            <a:avLst/>
          </a:prstGeom>
          <a:noFill/>
        </p:spPr>
        <p:txBody>
          <a:bodyPr wrap="none" rtlCol="0">
            <a:spAutoFit/>
          </a:bodyPr>
          <a:lstStyle/>
          <a:p>
            <a:r>
              <a:rPr lang="es-CO" sz="8000" b="1" dirty="0" smtClean="0">
                <a:solidFill>
                  <a:srgbClr val="E20E18"/>
                </a:solidFill>
                <a:latin typeface="Montserrat Black" panose="00000A00000000000000" pitchFamily="2" charset="0"/>
              </a:rPr>
              <a:t>EPOC</a:t>
            </a:r>
          </a:p>
        </p:txBody>
      </p:sp>
      <p:sp>
        <p:nvSpPr>
          <p:cNvPr id="10" name="CuadroTexto 9"/>
          <p:cNvSpPr txBox="1"/>
          <p:nvPr/>
        </p:nvSpPr>
        <p:spPr>
          <a:xfrm>
            <a:off x="4738811" y="5473005"/>
            <a:ext cx="5169463" cy="1384995"/>
          </a:xfrm>
          <a:prstGeom prst="rect">
            <a:avLst/>
          </a:prstGeom>
          <a:noFill/>
        </p:spPr>
        <p:txBody>
          <a:bodyPr wrap="square" rtlCol="0">
            <a:spAutoFit/>
          </a:bodyPr>
          <a:lstStyle/>
          <a:p>
            <a:r>
              <a:rPr lang="es-CO" sz="2800" b="1" dirty="0" smtClean="0">
                <a:solidFill>
                  <a:srgbClr val="E20E18"/>
                </a:solidFill>
                <a:latin typeface="Montserrat Black" panose="00000A00000000000000" pitchFamily="2" charset="0"/>
              </a:rPr>
              <a:t>SECRETARIA DE SALUD PUBLICA Y SEGURIDAD SOCIAL</a:t>
            </a:r>
          </a:p>
        </p:txBody>
      </p:sp>
      <p:pic>
        <p:nvPicPr>
          <p:cNvPr id="13" name="Imagen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8474" y="1210844"/>
            <a:ext cx="1771481" cy="181129"/>
          </a:xfrm>
          <a:prstGeom prst="rect">
            <a:avLst/>
          </a:prstGeom>
        </p:spPr>
      </p:pic>
    </p:spTree>
    <p:extLst>
      <p:ext uri="{BB962C8B-B14F-4D97-AF65-F5344CB8AC3E}">
        <p14:creationId xmlns:p14="http://schemas.microsoft.com/office/powerpoint/2010/main" val="1692624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 name="Grupo 4"/>
          <p:cNvGrpSpPr>
            <a:grpSpLocks/>
          </p:cNvGrpSpPr>
          <p:nvPr/>
        </p:nvGrpSpPr>
        <p:grpSpPr bwMode="auto">
          <a:xfrm>
            <a:off x="1029186" y="641443"/>
            <a:ext cx="5426206" cy="5363571"/>
            <a:chOff x="0" y="0"/>
            <a:chExt cx="5807427" cy="7946179"/>
          </a:xfrm>
        </p:grpSpPr>
        <p:sp>
          <p:nvSpPr>
            <p:cNvPr id="6" name="Freeform 3"/>
            <p:cNvSpPr>
              <a:spLocks/>
            </p:cNvSpPr>
            <p:nvPr/>
          </p:nvSpPr>
          <p:spPr bwMode="auto">
            <a:xfrm>
              <a:off x="2606675" y="690563"/>
              <a:ext cx="1066800" cy="882650"/>
            </a:xfrm>
            <a:custGeom>
              <a:avLst/>
              <a:gdLst>
                <a:gd name="T0" fmla="*/ 2147483646 w 672"/>
                <a:gd name="T1" fmla="*/ 2147483646 h 556"/>
                <a:gd name="T2" fmla="*/ 2147483646 w 672"/>
                <a:gd name="T3" fmla="*/ 2147483646 h 556"/>
                <a:gd name="T4" fmla="*/ 2147483646 w 672"/>
                <a:gd name="T5" fmla="*/ 2147483646 h 556"/>
                <a:gd name="T6" fmla="*/ 2147483646 w 672"/>
                <a:gd name="T7" fmla="*/ 2147483646 h 556"/>
                <a:gd name="T8" fmla="*/ 2147483646 w 672"/>
                <a:gd name="T9" fmla="*/ 2147483646 h 556"/>
                <a:gd name="T10" fmla="*/ 2147483646 w 672"/>
                <a:gd name="T11" fmla="*/ 2147483646 h 556"/>
                <a:gd name="T12" fmla="*/ 2147483646 w 672"/>
                <a:gd name="T13" fmla="*/ 2147483646 h 556"/>
                <a:gd name="T14" fmla="*/ 2147483646 w 672"/>
                <a:gd name="T15" fmla="*/ 2147483646 h 556"/>
                <a:gd name="T16" fmla="*/ 2147483646 w 672"/>
                <a:gd name="T17" fmla="*/ 2147483646 h 556"/>
                <a:gd name="T18" fmla="*/ 2147483646 w 672"/>
                <a:gd name="T19" fmla="*/ 2147483646 h 556"/>
                <a:gd name="T20" fmla="*/ 2147483646 w 672"/>
                <a:gd name="T21" fmla="*/ 2147483646 h 556"/>
                <a:gd name="T22" fmla="*/ 2147483646 w 672"/>
                <a:gd name="T23" fmla="*/ 2147483646 h 556"/>
                <a:gd name="T24" fmla="*/ 2147483646 w 672"/>
                <a:gd name="T25" fmla="*/ 2147483646 h 556"/>
                <a:gd name="T26" fmla="*/ 2147483646 w 672"/>
                <a:gd name="T27" fmla="*/ 2147483646 h 556"/>
                <a:gd name="T28" fmla="*/ 2147483646 w 672"/>
                <a:gd name="T29" fmla="*/ 2147483646 h 556"/>
                <a:gd name="T30" fmla="*/ 2147483646 w 672"/>
                <a:gd name="T31" fmla="*/ 2147483646 h 556"/>
                <a:gd name="T32" fmla="*/ 2147483646 w 672"/>
                <a:gd name="T33" fmla="*/ 2147483646 h 556"/>
                <a:gd name="T34" fmla="*/ 2147483646 w 672"/>
                <a:gd name="T35" fmla="*/ 2147483646 h 556"/>
                <a:gd name="T36" fmla="*/ 2147483646 w 672"/>
                <a:gd name="T37" fmla="*/ 2147483646 h 556"/>
                <a:gd name="T38" fmla="*/ 2147483646 w 672"/>
                <a:gd name="T39" fmla="*/ 2147483646 h 556"/>
                <a:gd name="T40" fmla="*/ 2147483646 w 672"/>
                <a:gd name="T41" fmla="*/ 2147483646 h 556"/>
                <a:gd name="T42" fmla="*/ 2147483646 w 672"/>
                <a:gd name="T43" fmla="*/ 2147483646 h 556"/>
                <a:gd name="T44" fmla="*/ 2147483646 w 672"/>
                <a:gd name="T45" fmla="*/ 2147483646 h 556"/>
                <a:gd name="T46" fmla="*/ 2147483646 w 672"/>
                <a:gd name="T47" fmla="*/ 2147483646 h 556"/>
                <a:gd name="T48" fmla="*/ 2147483646 w 672"/>
                <a:gd name="T49" fmla="*/ 2147483646 h 556"/>
                <a:gd name="T50" fmla="*/ 2147483646 w 672"/>
                <a:gd name="T51" fmla="*/ 0 h 556"/>
                <a:gd name="T52" fmla="*/ 2147483646 w 672"/>
                <a:gd name="T53" fmla="*/ 2147483646 h 556"/>
                <a:gd name="T54" fmla="*/ 2147483646 w 672"/>
                <a:gd name="T55" fmla="*/ 2147483646 h 556"/>
                <a:gd name="T56" fmla="*/ 2147483646 w 672"/>
                <a:gd name="T57" fmla="*/ 2147483646 h 556"/>
                <a:gd name="T58" fmla="*/ 2147483646 w 672"/>
                <a:gd name="T59" fmla="*/ 2147483646 h 556"/>
                <a:gd name="T60" fmla="*/ 2147483646 w 672"/>
                <a:gd name="T61" fmla="*/ 2147483646 h 556"/>
                <a:gd name="T62" fmla="*/ 2147483646 w 672"/>
                <a:gd name="T63" fmla="*/ 2147483646 h 556"/>
                <a:gd name="T64" fmla="*/ 2147483646 w 672"/>
                <a:gd name="T65" fmla="*/ 2147483646 h 556"/>
                <a:gd name="T66" fmla="*/ 2147483646 w 672"/>
                <a:gd name="T67" fmla="*/ 2147483646 h 556"/>
                <a:gd name="T68" fmla="*/ 2147483646 w 672"/>
                <a:gd name="T69" fmla="*/ 2147483646 h 556"/>
                <a:gd name="T70" fmla="*/ 2147483646 w 672"/>
                <a:gd name="T71" fmla="*/ 2147483646 h 556"/>
                <a:gd name="T72" fmla="*/ 2147483646 w 672"/>
                <a:gd name="T73" fmla="*/ 2147483646 h 556"/>
                <a:gd name="T74" fmla="*/ 2147483646 w 672"/>
                <a:gd name="T75" fmla="*/ 2147483646 h 556"/>
                <a:gd name="T76" fmla="*/ 2147483646 w 672"/>
                <a:gd name="T77" fmla="*/ 2147483646 h 556"/>
                <a:gd name="T78" fmla="*/ 2147483646 w 672"/>
                <a:gd name="T79" fmla="*/ 2147483646 h 556"/>
                <a:gd name="T80" fmla="*/ 2147483646 w 672"/>
                <a:gd name="T81" fmla="*/ 2147483646 h 556"/>
                <a:gd name="T82" fmla="*/ 2147483646 w 672"/>
                <a:gd name="T83" fmla="*/ 2147483646 h 556"/>
                <a:gd name="T84" fmla="*/ 2147483646 w 672"/>
                <a:gd name="T85" fmla="*/ 2147483646 h 556"/>
                <a:gd name="T86" fmla="*/ 2147483646 w 672"/>
                <a:gd name="T87" fmla="*/ 2147483646 h 556"/>
                <a:gd name="T88" fmla="*/ 2147483646 w 672"/>
                <a:gd name="T89" fmla="*/ 2147483646 h 556"/>
                <a:gd name="T90" fmla="*/ 2147483646 w 672"/>
                <a:gd name="T91" fmla="*/ 2147483646 h 556"/>
                <a:gd name="T92" fmla="*/ 2147483646 w 672"/>
                <a:gd name="T93" fmla="*/ 2147483646 h 556"/>
                <a:gd name="T94" fmla="*/ 2147483646 w 672"/>
                <a:gd name="T95" fmla="*/ 2147483646 h 556"/>
                <a:gd name="T96" fmla="*/ 2147483646 w 672"/>
                <a:gd name="T97" fmla="*/ 2147483646 h 556"/>
                <a:gd name="T98" fmla="*/ 2147483646 w 672"/>
                <a:gd name="T99" fmla="*/ 2147483646 h 556"/>
                <a:gd name="T100" fmla="*/ 2147483646 w 672"/>
                <a:gd name="T101" fmla="*/ 2147483646 h 556"/>
                <a:gd name="T102" fmla="*/ 2147483646 w 672"/>
                <a:gd name="T103" fmla="*/ 2147483646 h 556"/>
                <a:gd name="T104" fmla="*/ 2147483646 w 672"/>
                <a:gd name="T105" fmla="*/ 2147483646 h 556"/>
                <a:gd name="T106" fmla="*/ 2147483646 w 672"/>
                <a:gd name="T107" fmla="*/ 2147483646 h 556"/>
                <a:gd name="T108" fmla="*/ 2147483646 w 672"/>
                <a:gd name="T109" fmla="*/ 2147483646 h 556"/>
                <a:gd name="T110" fmla="*/ 2147483646 w 672"/>
                <a:gd name="T111" fmla="*/ 2147483646 h 556"/>
                <a:gd name="T112" fmla="*/ 2147483646 w 672"/>
                <a:gd name="T113" fmla="*/ 2147483646 h 55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72"/>
                <a:gd name="T172" fmla="*/ 0 h 556"/>
                <a:gd name="T173" fmla="*/ 672 w 672"/>
                <a:gd name="T174" fmla="*/ 556 h 55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72" h="556">
                  <a:moveTo>
                    <a:pt x="15" y="445"/>
                  </a:moveTo>
                  <a:lnTo>
                    <a:pt x="15" y="440"/>
                  </a:lnTo>
                  <a:lnTo>
                    <a:pt x="10" y="435"/>
                  </a:lnTo>
                  <a:lnTo>
                    <a:pt x="10" y="430"/>
                  </a:lnTo>
                  <a:lnTo>
                    <a:pt x="10" y="425"/>
                  </a:lnTo>
                  <a:lnTo>
                    <a:pt x="5" y="419"/>
                  </a:lnTo>
                  <a:lnTo>
                    <a:pt x="5" y="414"/>
                  </a:lnTo>
                  <a:lnTo>
                    <a:pt x="5" y="409"/>
                  </a:lnTo>
                  <a:lnTo>
                    <a:pt x="0" y="399"/>
                  </a:lnTo>
                  <a:lnTo>
                    <a:pt x="0" y="394"/>
                  </a:lnTo>
                  <a:lnTo>
                    <a:pt x="5" y="389"/>
                  </a:lnTo>
                  <a:lnTo>
                    <a:pt x="5" y="384"/>
                  </a:lnTo>
                  <a:lnTo>
                    <a:pt x="5" y="379"/>
                  </a:lnTo>
                  <a:lnTo>
                    <a:pt x="5" y="374"/>
                  </a:lnTo>
                  <a:lnTo>
                    <a:pt x="0" y="369"/>
                  </a:lnTo>
                  <a:lnTo>
                    <a:pt x="5" y="364"/>
                  </a:lnTo>
                  <a:lnTo>
                    <a:pt x="5" y="359"/>
                  </a:lnTo>
                  <a:lnTo>
                    <a:pt x="10" y="354"/>
                  </a:lnTo>
                  <a:lnTo>
                    <a:pt x="15" y="349"/>
                  </a:lnTo>
                  <a:lnTo>
                    <a:pt x="20" y="344"/>
                  </a:lnTo>
                  <a:lnTo>
                    <a:pt x="20" y="334"/>
                  </a:lnTo>
                  <a:lnTo>
                    <a:pt x="20" y="324"/>
                  </a:lnTo>
                  <a:lnTo>
                    <a:pt x="25" y="318"/>
                  </a:lnTo>
                  <a:lnTo>
                    <a:pt x="31" y="324"/>
                  </a:lnTo>
                  <a:lnTo>
                    <a:pt x="36" y="324"/>
                  </a:lnTo>
                  <a:lnTo>
                    <a:pt x="41" y="324"/>
                  </a:lnTo>
                  <a:lnTo>
                    <a:pt x="46" y="324"/>
                  </a:lnTo>
                  <a:lnTo>
                    <a:pt x="51" y="324"/>
                  </a:lnTo>
                  <a:lnTo>
                    <a:pt x="56" y="324"/>
                  </a:lnTo>
                  <a:lnTo>
                    <a:pt x="66" y="324"/>
                  </a:lnTo>
                  <a:lnTo>
                    <a:pt x="71" y="324"/>
                  </a:lnTo>
                  <a:lnTo>
                    <a:pt x="76" y="324"/>
                  </a:lnTo>
                  <a:lnTo>
                    <a:pt x="86" y="324"/>
                  </a:lnTo>
                  <a:lnTo>
                    <a:pt x="91" y="318"/>
                  </a:lnTo>
                  <a:lnTo>
                    <a:pt x="101" y="318"/>
                  </a:lnTo>
                  <a:lnTo>
                    <a:pt x="106" y="313"/>
                  </a:lnTo>
                  <a:lnTo>
                    <a:pt x="111" y="313"/>
                  </a:lnTo>
                  <a:lnTo>
                    <a:pt x="116" y="308"/>
                  </a:lnTo>
                  <a:lnTo>
                    <a:pt x="121" y="303"/>
                  </a:lnTo>
                  <a:lnTo>
                    <a:pt x="127" y="303"/>
                  </a:lnTo>
                  <a:lnTo>
                    <a:pt x="132" y="298"/>
                  </a:lnTo>
                  <a:lnTo>
                    <a:pt x="132" y="293"/>
                  </a:lnTo>
                  <a:lnTo>
                    <a:pt x="137" y="293"/>
                  </a:lnTo>
                  <a:lnTo>
                    <a:pt x="137" y="288"/>
                  </a:lnTo>
                  <a:lnTo>
                    <a:pt x="142" y="288"/>
                  </a:lnTo>
                  <a:lnTo>
                    <a:pt x="142" y="283"/>
                  </a:lnTo>
                  <a:lnTo>
                    <a:pt x="147" y="283"/>
                  </a:lnTo>
                  <a:lnTo>
                    <a:pt x="152" y="283"/>
                  </a:lnTo>
                  <a:lnTo>
                    <a:pt x="157" y="278"/>
                  </a:lnTo>
                  <a:lnTo>
                    <a:pt x="162" y="273"/>
                  </a:lnTo>
                  <a:lnTo>
                    <a:pt x="167" y="268"/>
                  </a:lnTo>
                  <a:lnTo>
                    <a:pt x="172" y="263"/>
                  </a:lnTo>
                  <a:lnTo>
                    <a:pt x="177" y="258"/>
                  </a:lnTo>
                  <a:lnTo>
                    <a:pt x="182" y="258"/>
                  </a:lnTo>
                  <a:lnTo>
                    <a:pt x="187" y="253"/>
                  </a:lnTo>
                  <a:lnTo>
                    <a:pt x="192" y="253"/>
                  </a:lnTo>
                  <a:lnTo>
                    <a:pt x="197" y="248"/>
                  </a:lnTo>
                  <a:lnTo>
                    <a:pt x="197" y="243"/>
                  </a:lnTo>
                  <a:lnTo>
                    <a:pt x="202" y="243"/>
                  </a:lnTo>
                  <a:lnTo>
                    <a:pt x="207" y="243"/>
                  </a:lnTo>
                  <a:lnTo>
                    <a:pt x="212" y="238"/>
                  </a:lnTo>
                  <a:lnTo>
                    <a:pt x="217" y="238"/>
                  </a:lnTo>
                  <a:lnTo>
                    <a:pt x="217" y="233"/>
                  </a:lnTo>
                  <a:lnTo>
                    <a:pt x="222" y="228"/>
                  </a:lnTo>
                  <a:lnTo>
                    <a:pt x="222" y="223"/>
                  </a:lnTo>
                  <a:lnTo>
                    <a:pt x="233" y="217"/>
                  </a:lnTo>
                  <a:lnTo>
                    <a:pt x="238" y="212"/>
                  </a:lnTo>
                  <a:lnTo>
                    <a:pt x="248" y="207"/>
                  </a:lnTo>
                  <a:lnTo>
                    <a:pt x="258" y="202"/>
                  </a:lnTo>
                  <a:lnTo>
                    <a:pt x="263" y="202"/>
                  </a:lnTo>
                  <a:lnTo>
                    <a:pt x="268" y="202"/>
                  </a:lnTo>
                  <a:lnTo>
                    <a:pt x="273" y="197"/>
                  </a:lnTo>
                  <a:lnTo>
                    <a:pt x="278" y="197"/>
                  </a:lnTo>
                  <a:lnTo>
                    <a:pt x="283" y="197"/>
                  </a:lnTo>
                  <a:lnTo>
                    <a:pt x="283" y="192"/>
                  </a:lnTo>
                  <a:lnTo>
                    <a:pt x="288" y="192"/>
                  </a:lnTo>
                  <a:lnTo>
                    <a:pt x="293" y="192"/>
                  </a:lnTo>
                  <a:lnTo>
                    <a:pt x="303" y="192"/>
                  </a:lnTo>
                  <a:lnTo>
                    <a:pt x="303" y="187"/>
                  </a:lnTo>
                  <a:lnTo>
                    <a:pt x="298" y="187"/>
                  </a:lnTo>
                  <a:lnTo>
                    <a:pt x="303" y="187"/>
                  </a:lnTo>
                  <a:lnTo>
                    <a:pt x="303" y="182"/>
                  </a:lnTo>
                  <a:lnTo>
                    <a:pt x="324" y="182"/>
                  </a:lnTo>
                  <a:lnTo>
                    <a:pt x="329" y="182"/>
                  </a:lnTo>
                  <a:lnTo>
                    <a:pt x="334" y="177"/>
                  </a:lnTo>
                  <a:lnTo>
                    <a:pt x="339" y="177"/>
                  </a:lnTo>
                  <a:lnTo>
                    <a:pt x="339" y="172"/>
                  </a:lnTo>
                  <a:lnTo>
                    <a:pt x="344" y="172"/>
                  </a:lnTo>
                  <a:lnTo>
                    <a:pt x="349" y="172"/>
                  </a:lnTo>
                  <a:lnTo>
                    <a:pt x="349" y="167"/>
                  </a:lnTo>
                  <a:lnTo>
                    <a:pt x="354" y="167"/>
                  </a:lnTo>
                  <a:lnTo>
                    <a:pt x="359" y="167"/>
                  </a:lnTo>
                  <a:lnTo>
                    <a:pt x="364" y="162"/>
                  </a:lnTo>
                  <a:lnTo>
                    <a:pt x="369" y="157"/>
                  </a:lnTo>
                  <a:lnTo>
                    <a:pt x="379" y="152"/>
                  </a:lnTo>
                  <a:lnTo>
                    <a:pt x="384" y="147"/>
                  </a:lnTo>
                  <a:lnTo>
                    <a:pt x="384" y="142"/>
                  </a:lnTo>
                  <a:lnTo>
                    <a:pt x="389" y="132"/>
                  </a:lnTo>
                  <a:lnTo>
                    <a:pt x="394" y="122"/>
                  </a:lnTo>
                  <a:lnTo>
                    <a:pt x="394" y="116"/>
                  </a:lnTo>
                  <a:lnTo>
                    <a:pt x="394" y="111"/>
                  </a:lnTo>
                  <a:lnTo>
                    <a:pt x="399" y="106"/>
                  </a:lnTo>
                  <a:lnTo>
                    <a:pt x="399" y="101"/>
                  </a:lnTo>
                  <a:lnTo>
                    <a:pt x="404" y="96"/>
                  </a:lnTo>
                  <a:lnTo>
                    <a:pt x="404" y="86"/>
                  </a:lnTo>
                  <a:lnTo>
                    <a:pt x="404" y="81"/>
                  </a:lnTo>
                  <a:lnTo>
                    <a:pt x="399" y="76"/>
                  </a:lnTo>
                  <a:lnTo>
                    <a:pt x="399" y="71"/>
                  </a:lnTo>
                  <a:lnTo>
                    <a:pt x="394" y="71"/>
                  </a:lnTo>
                  <a:lnTo>
                    <a:pt x="394" y="66"/>
                  </a:lnTo>
                  <a:lnTo>
                    <a:pt x="399" y="66"/>
                  </a:lnTo>
                  <a:lnTo>
                    <a:pt x="404" y="61"/>
                  </a:lnTo>
                  <a:lnTo>
                    <a:pt x="409" y="61"/>
                  </a:lnTo>
                  <a:lnTo>
                    <a:pt x="419" y="61"/>
                  </a:lnTo>
                  <a:lnTo>
                    <a:pt x="430" y="61"/>
                  </a:lnTo>
                  <a:lnTo>
                    <a:pt x="440" y="61"/>
                  </a:lnTo>
                  <a:lnTo>
                    <a:pt x="450" y="56"/>
                  </a:lnTo>
                  <a:lnTo>
                    <a:pt x="455" y="61"/>
                  </a:lnTo>
                  <a:lnTo>
                    <a:pt x="450" y="61"/>
                  </a:lnTo>
                  <a:lnTo>
                    <a:pt x="450" y="66"/>
                  </a:lnTo>
                  <a:lnTo>
                    <a:pt x="445" y="66"/>
                  </a:lnTo>
                  <a:lnTo>
                    <a:pt x="445" y="71"/>
                  </a:lnTo>
                  <a:lnTo>
                    <a:pt x="440" y="76"/>
                  </a:lnTo>
                  <a:lnTo>
                    <a:pt x="445" y="76"/>
                  </a:lnTo>
                  <a:lnTo>
                    <a:pt x="445" y="81"/>
                  </a:lnTo>
                  <a:lnTo>
                    <a:pt x="445" y="86"/>
                  </a:lnTo>
                  <a:lnTo>
                    <a:pt x="445" y="81"/>
                  </a:lnTo>
                  <a:lnTo>
                    <a:pt x="450" y="81"/>
                  </a:lnTo>
                  <a:lnTo>
                    <a:pt x="450" y="86"/>
                  </a:lnTo>
                  <a:lnTo>
                    <a:pt x="455" y="81"/>
                  </a:lnTo>
                  <a:lnTo>
                    <a:pt x="455" y="86"/>
                  </a:lnTo>
                  <a:lnTo>
                    <a:pt x="460" y="86"/>
                  </a:lnTo>
                  <a:lnTo>
                    <a:pt x="460" y="81"/>
                  </a:lnTo>
                  <a:lnTo>
                    <a:pt x="460" y="76"/>
                  </a:lnTo>
                  <a:lnTo>
                    <a:pt x="465" y="76"/>
                  </a:lnTo>
                  <a:lnTo>
                    <a:pt x="470" y="71"/>
                  </a:lnTo>
                  <a:lnTo>
                    <a:pt x="470" y="76"/>
                  </a:lnTo>
                  <a:lnTo>
                    <a:pt x="475" y="71"/>
                  </a:lnTo>
                  <a:lnTo>
                    <a:pt x="475" y="76"/>
                  </a:lnTo>
                  <a:lnTo>
                    <a:pt x="475" y="71"/>
                  </a:lnTo>
                  <a:lnTo>
                    <a:pt x="480" y="71"/>
                  </a:lnTo>
                  <a:lnTo>
                    <a:pt x="480" y="66"/>
                  </a:lnTo>
                  <a:lnTo>
                    <a:pt x="475" y="66"/>
                  </a:lnTo>
                  <a:lnTo>
                    <a:pt x="475" y="61"/>
                  </a:lnTo>
                  <a:lnTo>
                    <a:pt x="475" y="56"/>
                  </a:lnTo>
                  <a:lnTo>
                    <a:pt x="470" y="56"/>
                  </a:lnTo>
                  <a:lnTo>
                    <a:pt x="470" y="51"/>
                  </a:lnTo>
                  <a:lnTo>
                    <a:pt x="465" y="51"/>
                  </a:lnTo>
                  <a:lnTo>
                    <a:pt x="455" y="51"/>
                  </a:lnTo>
                  <a:lnTo>
                    <a:pt x="455" y="56"/>
                  </a:lnTo>
                  <a:lnTo>
                    <a:pt x="455" y="51"/>
                  </a:lnTo>
                  <a:lnTo>
                    <a:pt x="460" y="51"/>
                  </a:lnTo>
                  <a:lnTo>
                    <a:pt x="460" y="46"/>
                  </a:lnTo>
                  <a:lnTo>
                    <a:pt x="465" y="41"/>
                  </a:lnTo>
                  <a:lnTo>
                    <a:pt x="470" y="41"/>
                  </a:lnTo>
                  <a:lnTo>
                    <a:pt x="470" y="36"/>
                  </a:lnTo>
                  <a:lnTo>
                    <a:pt x="475" y="36"/>
                  </a:lnTo>
                  <a:lnTo>
                    <a:pt x="475" y="31"/>
                  </a:lnTo>
                  <a:lnTo>
                    <a:pt x="480" y="31"/>
                  </a:lnTo>
                  <a:lnTo>
                    <a:pt x="485" y="31"/>
                  </a:lnTo>
                  <a:lnTo>
                    <a:pt x="485" y="26"/>
                  </a:lnTo>
                  <a:lnTo>
                    <a:pt x="490" y="26"/>
                  </a:lnTo>
                  <a:lnTo>
                    <a:pt x="485" y="31"/>
                  </a:lnTo>
                  <a:lnTo>
                    <a:pt x="485" y="36"/>
                  </a:lnTo>
                  <a:lnTo>
                    <a:pt x="485" y="41"/>
                  </a:lnTo>
                  <a:lnTo>
                    <a:pt x="490" y="41"/>
                  </a:lnTo>
                  <a:lnTo>
                    <a:pt x="490" y="46"/>
                  </a:lnTo>
                  <a:lnTo>
                    <a:pt x="490" y="41"/>
                  </a:lnTo>
                  <a:lnTo>
                    <a:pt x="495" y="41"/>
                  </a:lnTo>
                  <a:lnTo>
                    <a:pt x="495" y="36"/>
                  </a:lnTo>
                  <a:lnTo>
                    <a:pt x="500" y="36"/>
                  </a:lnTo>
                  <a:lnTo>
                    <a:pt x="505" y="36"/>
                  </a:lnTo>
                  <a:lnTo>
                    <a:pt x="505" y="31"/>
                  </a:lnTo>
                  <a:lnTo>
                    <a:pt x="510" y="26"/>
                  </a:lnTo>
                  <a:lnTo>
                    <a:pt x="505" y="26"/>
                  </a:lnTo>
                  <a:lnTo>
                    <a:pt x="505" y="21"/>
                  </a:lnTo>
                  <a:lnTo>
                    <a:pt x="510" y="15"/>
                  </a:lnTo>
                  <a:lnTo>
                    <a:pt x="510" y="10"/>
                  </a:lnTo>
                  <a:lnTo>
                    <a:pt x="515" y="10"/>
                  </a:lnTo>
                  <a:lnTo>
                    <a:pt x="515" y="5"/>
                  </a:lnTo>
                  <a:lnTo>
                    <a:pt x="521" y="5"/>
                  </a:lnTo>
                  <a:lnTo>
                    <a:pt x="526" y="0"/>
                  </a:lnTo>
                  <a:lnTo>
                    <a:pt x="531" y="0"/>
                  </a:lnTo>
                  <a:lnTo>
                    <a:pt x="536" y="5"/>
                  </a:lnTo>
                  <a:lnTo>
                    <a:pt x="541" y="5"/>
                  </a:lnTo>
                  <a:lnTo>
                    <a:pt x="546" y="5"/>
                  </a:lnTo>
                  <a:lnTo>
                    <a:pt x="551" y="5"/>
                  </a:lnTo>
                  <a:lnTo>
                    <a:pt x="556" y="5"/>
                  </a:lnTo>
                  <a:lnTo>
                    <a:pt x="561" y="5"/>
                  </a:lnTo>
                  <a:lnTo>
                    <a:pt x="571" y="10"/>
                  </a:lnTo>
                  <a:lnTo>
                    <a:pt x="576" y="15"/>
                  </a:lnTo>
                  <a:lnTo>
                    <a:pt x="581" y="15"/>
                  </a:lnTo>
                  <a:lnTo>
                    <a:pt x="586" y="21"/>
                  </a:lnTo>
                  <a:lnTo>
                    <a:pt x="591" y="21"/>
                  </a:lnTo>
                  <a:lnTo>
                    <a:pt x="596" y="21"/>
                  </a:lnTo>
                  <a:lnTo>
                    <a:pt x="601" y="21"/>
                  </a:lnTo>
                  <a:lnTo>
                    <a:pt x="601" y="26"/>
                  </a:lnTo>
                  <a:lnTo>
                    <a:pt x="606" y="26"/>
                  </a:lnTo>
                  <a:lnTo>
                    <a:pt x="611" y="26"/>
                  </a:lnTo>
                  <a:lnTo>
                    <a:pt x="617" y="31"/>
                  </a:lnTo>
                  <a:lnTo>
                    <a:pt x="622" y="31"/>
                  </a:lnTo>
                  <a:lnTo>
                    <a:pt x="632" y="36"/>
                  </a:lnTo>
                  <a:lnTo>
                    <a:pt x="637" y="36"/>
                  </a:lnTo>
                  <a:lnTo>
                    <a:pt x="637" y="41"/>
                  </a:lnTo>
                  <a:lnTo>
                    <a:pt x="642" y="41"/>
                  </a:lnTo>
                  <a:lnTo>
                    <a:pt x="642" y="46"/>
                  </a:lnTo>
                  <a:lnTo>
                    <a:pt x="642" y="51"/>
                  </a:lnTo>
                  <a:lnTo>
                    <a:pt x="652" y="66"/>
                  </a:lnTo>
                  <a:lnTo>
                    <a:pt x="657" y="71"/>
                  </a:lnTo>
                  <a:lnTo>
                    <a:pt x="657" y="76"/>
                  </a:lnTo>
                  <a:lnTo>
                    <a:pt x="667" y="96"/>
                  </a:lnTo>
                  <a:lnTo>
                    <a:pt x="672" y="96"/>
                  </a:lnTo>
                  <a:lnTo>
                    <a:pt x="672" y="101"/>
                  </a:lnTo>
                  <a:lnTo>
                    <a:pt x="672" y="111"/>
                  </a:lnTo>
                  <a:lnTo>
                    <a:pt x="672" y="116"/>
                  </a:lnTo>
                  <a:lnTo>
                    <a:pt x="667" y="116"/>
                  </a:lnTo>
                  <a:lnTo>
                    <a:pt x="667" y="122"/>
                  </a:lnTo>
                  <a:lnTo>
                    <a:pt x="662" y="122"/>
                  </a:lnTo>
                  <a:lnTo>
                    <a:pt x="657" y="127"/>
                  </a:lnTo>
                  <a:lnTo>
                    <a:pt x="652" y="127"/>
                  </a:lnTo>
                  <a:lnTo>
                    <a:pt x="647" y="132"/>
                  </a:lnTo>
                  <a:lnTo>
                    <a:pt x="642" y="132"/>
                  </a:lnTo>
                  <a:lnTo>
                    <a:pt x="642" y="137"/>
                  </a:lnTo>
                  <a:lnTo>
                    <a:pt x="632" y="142"/>
                  </a:lnTo>
                  <a:lnTo>
                    <a:pt x="632" y="147"/>
                  </a:lnTo>
                  <a:lnTo>
                    <a:pt x="627" y="147"/>
                  </a:lnTo>
                  <a:lnTo>
                    <a:pt x="622" y="152"/>
                  </a:lnTo>
                  <a:lnTo>
                    <a:pt x="622" y="157"/>
                  </a:lnTo>
                  <a:lnTo>
                    <a:pt x="617" y="162"/>
                  </a:lnTo>
                  <a:lnTo>
                    <a:pt x="617" y="167"/>
                  </a:lnTo>
                  <a:lnTo>
                    <a:pt x="617" y="162"/>
                  </a:lnTo>
                  <a:lnTo>
                    <a:pt x="611" y="162"/>
                  </a:lnTo>
                  <a:lnTo>
                    <a:pt x="611" y="167"/>
                  </a:lnTo>
                  <a:lnTo>
                    <a:pt x="601" y="167"/>
                  </a:lnTo>
                  <a:lnTo>
                    <a:pt x="601" y="172"/>
                  </a:lnTo>
                  <a:lnTo>
                    <a:pt x="586" y="177"/>
                  </a:lnTo>
                  <a:lnTo>
                    <a:pt x="581" y="182"/>
                  </a:lnTo>
                  <a:lnTo>
                    <a:pt x="571" y="182"/>
                  </a:lnTo>
                  <a:lnTo>
                    <a:pt x="566" y="182"/>
                  </a:lnTo>
                  <a:lnTo>
                    <a:pt x="556" y="187"/>
                  </a:lnTo>
                  <a:lnTo>
                    <a:pt x="541" y="192"/>
                  </a:lnTo>
                  <a:lnTo>
                    <a:pt x="536" y="197"/>
                  </a:lnTo>
                  <a:lnTo>
                    <a:pt x="521" y="197"/>
                  </a:lnTo>
                  <a:lnTo>
                    <a:pt x="515" y="202"/>
                  </a:lnTo>
                  <a:lnTo>
                    <a:pt x="510" y="202"/>
                  </a:lnTo>
                  <a:lnTo>
                    <a:pt x="505" y="202"/>
                  </a:lnTo>
                  <a:lnTo>
                    <a:pt x="500" y="207"/>
                  </a:lnTo>
                  <a:lnTo>
                    <a:pt x="490" y="207"/>
                  </a:lnTo>
                  <a:lnTo>
                    <a:pt x="475" y="212"/>
                  </a:lnTo>
                  <a:lnTo>
                    <a:pt x="470" y="212"/>
                  </a:lnTo>
                  <a:lnTo>
                    <a:pt x="465" y="212"/>
                  </a:lnTo>
                  <a:lnTo>
                    <a:pt x="455" y="217"/>
                  </a:lnTo>
                  <a:lnTo>
                    <a:pt x="450" y="217"/>
                  </a:lnTo>
                  <a:lnTo>
                    <a:pt x="450" y="223"/>
                  </a:lnTo>
                  <a:lnTo>
                    <a:pt x="445" y="233"/>
                  </a:lnTo>
                  <a:lnTo>
                    <a:pt x="440" y="238"/>
                  </a:lnTo>
                  <a:lnTo>
                    <a:pt x="435" y="248"/>
                  </a:lnTo>
                  <a:lnTo>
                    <a:pt x="430" y="258"/>
                  </a:lnTo>
                  <a:lnTo>
                    <a:pt x="425" y="268"/>
                  </a:lnTo>
                  <a:lnTo>
                    <a:pt x="419" y="273"/>
                  </a:lnTo>
                  <a:lnTo>
                    <a:pt x="414" y="288"/>
                  </a:lnTo>
                  <a:lnTo>
                    <a:pt x="409" y="288"/>
                  </a:lnTo>
                  <a:lnTo>
                    <a:pt x="409" y="293"/>
                  </a:lnTo>
                  <a:lnTo>
                    <a:pt x="404" y="303"/>
                  </a:lnTo>
                  <a:lnTo>
                    <a:pt x="404" y="308"/>
                  </a:lnTo>
                  <a:lnTo>
                    <a:pt x="399" y="308"/>
                  </a:lnTo>
                  <a:lnTo>
                    <a:pt x="399" y="313"/>
                  </a:lnTo>
                  <a:lnTo>
                    <a:pt x="394" y="318"/>
                  </a:lnTo>
                  <a:lnTo>
                    <a:pt x="394" y="329"/>
                  </a:lnTo>
                  <a:lnTo>
                    <a:pt x="384" y="339"/>
                  </a:lnTo>
                  <a:lnTo>
                    <a:pt x="384" y="344"/>
                  </a:lnTo>
                  <a:lnTo>
                    <a:pt x="379" y="349"/>
                  </a:lnTo>
                  <a:lnTo>
                    <a:pt x="379" y="354"/>
                  </a:lnTo>
                  <a:lnTo>
                    <a:pt x="374" y="354"/>
                  </a:lnTo>
                  <a:lnTo>
                    <a:pt x="369" y="354"/>
                  </a:lnTo>
                  <a:lnTo>
                    <a:pt x="364" y="354"/>
                  </a:lnTo>
                  <a:lnTo>
                    <a:pt x="364" y="349"/>
                  </a:lnTo>
                  <a:lnTo>
                    <a:pt x="359" y="354"/>
                  </a:lnTo>
                  <a:lnTo>
                    <a:pt x="359" y="349"/>
                  </a:lnTo>
                  <a:lnTo>
                    <a:pt x="354" y="349"/>
                  </a:lnTo>
                  <a:lnTo>
                    <a:pt x="349" y="349"/>
                  </a:lnTo>
                  <a:lnTo>
                    <a:pt x="349" y="354"/>
                  </a:lnTo>
                  <a:lnTo>
                    <a:pt x="344" y="354"/>
                  </a:lnTo>
                  <a:lnTo>
                    <a:pt x="339" y="354"/>
                  </a:lnTo>
                  <a:lnTo>
                    <a:pt x="334" y="359"/>
                  </a:lnTo>
                  <a:lnTo>
                    <a:pt x="329" y="359"/>
                  </a:lnTo>
                  <a:lnTo>
                    <a:pt x="329" y="354"/>
                  </a:lnTo>
                  <a:lnTo>
                    <a:pt x="324" y="359"/>
                  </a:lnTo>
                  <a:lnTo>
                    <a:pt x="318" y="364"/>
                  </a:lnTo>
                  <a:lnTo>
                    <a:pt x="313" y="364"/>
                  </a:lnTo>
                  <a:lnTo>
                    <a:pt x="313" y="369"/>
                  </a:lnTo>
                  <a:lnTo>
                    <a:pt x="318" y="369"/>
                  </a:lnTo>
                  <a:lnTo>
                    <a:pt x="318" y="374"/>
                  </a:lnTo>
                  <a:lnTo>
                    <a:pt x="313" y="374"/>
                  </a:lnTo>
                  <a:lnTo>
                    <a:pt x="313" y="379"/>
                  </a:lnTo>
                  <a:lnTo>
                    <a:pt x="308" y="384"/>
                  </a:lnTo>
                  <a:lnTo>
                    <a:pt x="308" y="389"/>
                  </a:lnTo>
                  <a:lnTo>
                    <a:pt x="303" y="394"/>
                  </a:lnTo>
                  <a:lnTo>
                    <a:pt x="298" y="399"/>
                  </a:lnTo>
                  <a:lnTo>
                    <a:pt x="298" y="404"/>
                  </a:lnTo>
                  <a:lnTo>
                    <a:pt x="293" y="409"/>
                  </a:lnTo>
                  <a:lnTo>
                    <a:pt x="293" y="414"/>
                  </a:lnTo>
                  <a:lnTo>
                    <a:pt x="288" y="414"/>
                  </a:lnTo>
                  <a:lnTo>
                    <a:pt x="283" y="419"/>
                  </a:lnTo>
                  <a:lnTo>
                    <a:pt x="278" y="419"/>
                  </a:lnTo>
                  <a:lnTo>
                    <a:pt x="273" y="425"/>
                  </a:lnTo>
                  <a:lnTo>
                    <a:pt x="273" y="430"/>
                  </a:lnTo>
                  <a:lnTo>
                    <a:pt x="268" y="430"/>
                  </a:lnTo>
                  <a:lnTo>
                    <a:pt x="268" y="435"/>
                  </a:lnTo>
                  <a:lnTo>
                    <a:pt x="268" y="440"/>
                  </a:lnTo>
                  <a:lnTo>
                    <a:pt x="268" y="445"/>
                  </a:lnTo>
                  <a:lnTo>
                    <a:pt x="263" y="450"/>
                  </a:lnTo>
                  <a:lnTo>
                    <a:pt x="263" y="455"/>
                  </a:lnTo>
                  <a:lnTo>
                    <a:pt x="258" y="455"/>
                  </a:lnTo>
                  <a:lnTo>
                    <a:pt x="258" y="465"/>
                  </a:lnTo>
                  <a:lnTo>
                    <a:pt x="258" y="470"/>
                  </a:lnTo>
                  <a:lnTo>
                    <a:pt x="253" y="470"/>
                  </a:lnTo>
                  <a:lnTo>
                    <a:pt x="253" y="475"/>
                  </a:lnTo>
                  <a:lnTo>
                    <a:pt x="253" y="480"/>
                  </a:lnTo>
                  <a:lnTo>
                    <a:pt x="248" y="480"/>
                  </a:lnTo>
                  <a:lnTo>
                    <a:pt x="248" y="485"/>
                  </a:lnTo>
                  <a:lnTo>
                    <a:pt x="243" y="490"/>
                  </a:lnTo>
                  <a:lnTo>
                    <a:pt x="238" y="490"/>
                  </a:lnTo>
                  <a:lnTo>
                    <a:pt x="238" y="495"/>
                  </a:lnTo>
                  <a:lnTo>
                    <a:pt x="238" y="500"/>
                  </a:lnTo>
                  <a:lnTo>
                    <a:pt x="233" y="500"/>
                  </a:lnTo>
                  <a:lnTo>
                    <a:pt x="228" y="505"/>
                  </a:lnTo>
                  <a:lnTo>
                    <a:pt x="222" y="510"/>
                  </a:lnTo>
                  <a:lnTo>
                    <a:pt x="222" y="515"/>
                  </a:lnTo>
                  <a:lnTo>
                    <a:pt x="222" y="520"/>
                  </a:lnTo>
                  <a:lnTo>
                    <a:pt x="222" y="526"/>
                  </a:lnTo>
                  <a:lnTo>
                    <a:pt x="217" y="531"/>
                  </a:lnTo>
                  <a:lnTo>
                    <a:pt x="212" y="536"/>
                  </a:lnTo>
                  <a:lnTo>
                    <a:pt x="207" y="541"/>
                  </a:lnTo>
                  <a:lnTo>
                    <a:pt x="207" y="546"/>
                  </a:lnTo>
                  <a:lnTo>
                    <a:pt x="212" y="551"/>
                  </a:lnTo>
                  <a:lnTo>
                    <a:pt x="212" y="556"/>
                  </a:lnTo>
                  <a:lnTo>
                    <a:pt x="207" y="556"/>
                  </a:lnTo>
                  <a:lnTo>
                    <a:pt x="202" y="551"/>
                  </a:lnTo>
                  <a:lnTo>
                    <a:pt x="197" y="551"/>
                  </a:lnTo>
                  <a:lnTo>
                    <a:pt x="192" y="551"/>
                  </a:lnTo>
                  <a:lnTo>
                    <a:pt x="187" y="551"/>
                  </a:lnTo>
                  <a:lnTo>
                    <a:pt x="182" y="551"/>
                  </a:lnTo>
                  <a:lnTo>
                    <a:pt x="177" y="546"/>
                  </a:lnTo>
                  <a:lnTo>
                    <a:pt x="172" y="546"/>
                  </a:lnTo>
                  <a:lnTo>
                    <a:pt x="167" y="546"/>
                  </a:lnTo>
                  <a:lnTo>
                    <a:pt x="162" y="546"/>
                  </a:lnTo>
                  <a:lnTo>
                    <a:pt x="157" y="546"/>
                  </a:lnTo>
                  <a:lnTo>
                    <a:pt x="152" y="546"/>
                  </a:lnTo>
                  <a:lnTo>
                    <a:pt x="147" y="546"/>
                  </a:lnTo>
                  <a:lnTo>
                    <a:pt x="137" y="551"/>
                  </a:lnTo>
                  <a:lnTo>
                    <a:pt x="137" y="556"/>
                  </a:lnTo>
                  <a:lnTo>
                    <a:pt x="132" y="551"/>
                  </a:lnTo>
                  <a:lnTo>
                    <a:pt x="132" y="546"/>
                  </a:lnTo>
                  <a:lnTo>
                    <a:pt x="132" y="541"/>
                  </a:lnTo>
                  <a:lnTo>
                    <a:pt x="127" y="536"/>
                  </a:lnTo>
                  <a:lnTo>
                    <a:pt x="127" y="531"/>
                  </a:lnTo>
                  <a:lnTo>
                    <a:pt x="132" y="531"/>
                  </a:lnTo>
                  <a:lnTo>
                    <a:pt x="132" y="526"/>
                  </a:lnTo>
                  <a:lnTo>
                    <a:pt x="137" y="526"/>
                  </a:lnTo>
                  <a:lnTo>
                    <a:pt x="137" y="520"/>
                  </a:lnTo>
                  <a:lnTo>
                    <a:pt x="142" y="520"/>
                  </a:lnTo>
                  <a:lnTo>
                    <a:pt x="147" y="515"/>
                  </a:lnTo>
                  <a:lnTo>
                    <a:pt x="147" y="510"/>
                  </a:lnTo>
                  <a:lnTo>
                    <a:pt x="147" y="505"/>
                  </a:lnTo>
                  <a:lnTo>
                    <a:pt x="147" y="500"/>
                  </a:lnTo>
                  <a:lnTo>
                    <a:pt x="152" y="495"/>
                  </a:lnTo>
                  <a:lnTo>
                    <a:pt x="152" y="490"/>
                  </a:lnTo>
                  <a:lnTo>
                    <a:pt x="147" y="490"/>
                  </a:lnTo>
                  <a:lnTo>
                    <a:pt x="142" y="485"/>
                  </a:lnTo>
                  <a:lnTo>
                    <a:pt x="137" y="485"/>
                  </a:lnTo>
                  <a:lnTo>
                    <a:pt x="132" y="485"/>
                  </a:lnTo>
                  <a:lnTo>
                    <a:pt x="127" y="475"/>
                  </a:lnTo>
                  <a:lnTo>
                    <a:pt x="121" y="470"/>
                  </a:lnTo>
                  <a:lnTo>
                    <a:pt x="116" y="465"/>
                  </a:lnTo>
                  <a:lnTo>
                    <a:pt x="111" y="465"/>
                  </a:lnTo>
                  <a:lnTo>
                    <a:pt x="106" y="470"/>
                  </a:lnTo>
                  <a:lnTo>
                    <a:pt x="101" y="470"/>
                  </a:lnTo>
                  <a:lnTo>
                    <a:pt x="101" y="465"/>
                  </a:lnTo>
                  <a:lnTo>
                    <a:pt x="101" y="460"/>
                  </a:lnTo>
                  <a:lnTo>
                    <a:pt x="106" y="455"/>
                  </a:lnTo>
                  <a:lnTo>
                    <a:pt x="101" y="450"/>
                  </a:lnTo>
                  <a:lnTo>
                    <a:pt x="101" y="445"/>
                  </a:lnTo>
                  <a:lnTo>
                    <a:pt x="101" y="440"/>
                  </a:lnTo>
                  <a:lnTo>
                    <a:pt x="96" y="435"/>
                  </a:lnTo>
                  <a:lnTo>
                    <a:pt x="91" y="435"/>
                  </a:lnTo>
                  <a:lnTo>
                    <a:pt x="86" y="435"/>
                  </a:lnTo>
                  <a:lnTo>
                    <a:pt x="81" y="435"/>
                  </a:lnTo>
                  <a:lnTo>
                    <a:pt x="76" y="435"/>
                  </a:lnTo>
                  <a:lnTo>
                    <a:pt x="71" y="430"/>
                  </a:lnTo>
                  <a:lnTo>
                    <a:pt x="66" y="430"/>
                  </a:lnTo>
                  <a:lnTo>
                    <a:pt x="56" y="435"/>
                  </a:lnTo>
                  <a:lnTo>
                    <a:pt x="51" y="435"/>
                  </a:lnTo>
                  <a:lnTo>
                    <a:pt x="41" y="440"/>
                  </a:lnTo>
                  <a:lnTo>
                    <a:pt x="36" y="440"/>
                  </a:lnTo>
                  <a:lnTo>
                    <a:pt x="31" y="440"/>
                  </a:lnTo>
                  <a:lnTo>
                    <a:pt x="25" y="440"/>
                  </a:lnTo>
                  <a:lnTo>
                    <a:pt x="20" y="445"/>
                  </a:lnTo>
                  <a:lnTo>
                    <a:pt x="15" y="445"/>
                  </a:lnTo>
                  <a:close/>
                </a:path>
              </a:pathLst>
            </a:custGeom>
            <a:solidFill>
              <a:srgbClr val="FFC000"/>
            </a:solidFill>
            <a:ln w="15875">
              <a:solidFill>
                <a:srgbClr val="000000"/>
              </a:solidFill>
              <a:round/>
              <a:headEnd/>
              <a:tailEnd/>
            </a:ln>
          </p:spPr>
          <p:txBody>
            <a:bodyPr/>
            <a:lstStyle/>
            <a:p>
              <a:endParaRPr lang="es-CO"/>
            </a:p>
          </p:txBody>
        </p:sp>
        <p:sp>
          <p:nvSpPr>
            <p:cNvPr id="7" name="Freeform 4"/>
            <p:cNvSpPr>
              <a:spLocks/>
            </p:cNvSpPr>
            <p:nvPr/>
          </p:nvSpPr>
          <p:spPr bwMode="auto">
            <a:xfrm>
              <a:off x="1074738" y="714375"/>
              <a:ext cx="65087" cy="73025"/>
            </a:xfrm>
            <a:custGeom>
              <a:avLst/>
              <a:gdLst>
                <a:gd name="T0" fmla="*/ 2147483646 w 41"/>
                <a:gd name="T1" fmla="*/ 2147483646 h 46"/>
                <a:gd name="T2" fmla="*/ 2147483646 w 41"/>
                <a:gd name="T3" fmla="*/ 2147483646 h 46"/>
                <a:gd name="T4" fmla="*/ 2147483646 w 41"/>
                <a:gd name="T5" fmla="*/ 2147483646 h 46"/>
                <a:gd name="T6" fmla="*/ 2147483646 w 41"/>
                <a:gd name="T7" fmla="*/ 2147483646 h 46"/>
                <a:gd name="T8" fmla="*/ 0 w 41"/>
                <a:gd name="T9" fmla="*/ 2147483646 h 46"/>
                <a:gd name="T10" fmla="*/ 2147483646 w 41"/>
                <a:gd name="T11" fmla="*/ 2147483646 h 46"/>
                <a:gd name="T12" fmla="*/ 0 w 41"/>
                <a:gd name="T13" fmla="*/ 2147483646 h 46"/>
                <a:gd name="T14" fmla="*/ 0 w 41"/>
                <a:gd name="T15" fmla="*/ 2147483646 h 46"/>
                <a:gd name="T16" fmla="*/ 2147483646 w 41"/>
                <a:gd name="T17" fmla="*/ 2147483646 h 46"/>
                <a:gd name="T18" fmla="*/ 2147483646 w 41"/>
                <a:gd name="T19" fmla="*/ 2147483646 h 46"/>
                <a:gd name="T20" fmla="*/ 2147483646 w 41"/>
                <a:gd name="T21" fmla="*/ 2147483646 h 46"/>
                <a:gd name="T22" fmla="*/ 2147483646 w 41"/>
                <a:gd name="T23" fmla="*/ 2147483646 h 46"/>
                <a:gd name="T24" fmla="*/ 2147483646 w 41"/>
                <a:gd name="T25" fmla="*/ 2147483646 h 46"/>
                <a:gd name="T26" fmla="*/ 2147483646 w 41"/>
                <a:gd name="T27" fmla="*/ 2147483646 h 46"/>
                <a:gd name="T28" fmla="*/ 2147483646 w 41"/>
                <a:gd name="T29" fmla="*/ 2147483646 h 46"/>
                <a:gd name="T30" fmla="*/ 2147483646 w 41"/>
                <a:gd name="T31" fmla="*/ 0 h 46"/>
                <a:gd name="T32" fmla="*/ 2147483646 w 41"/>
                <a:gd name="T33" fmla="*/ 2147483646 h 46"/>
                <a:gd name="T34" fmla="*/ 2147483646 w 41"/>
                <a:gd name="T35" fmla="*/ 2147483646 h 46"/>
                <a:gd name="T36" fmla="*/ 2147483646 w 41"/>
                <a:gd name="T37" fmla="*/ 2147483646 h 46"/>
                <a:gd name="T38" fmla="*/ 2147483646 w 41"/>
                <a:gd name="T39" fmla="*/ 2147483646 h 46"/>
                <a:gd name="T40" fmla="*/ 2147483646 w 41"/>
                <a:gd name="T41" fmla="*/ 2147483646 h 46"/>
                <a:gd name="T42" fmla="*/ 2147483646 w 41"/>
                <a:gd name="T43" fmla="*/ 2147483646 h 46"/>
                <a:gd name="T44" fmla="*/ 2147483646 w 41"/>
                <a:gd name="T45" fmla="*/ 2147483646 h 46"/>
                <a:gd name="T46" fmla="*/ 2147483646 w 41"/>
                <a:gd name="T47" fmla="*/ 2147483646 h 46"/>
                <a:gd name="T48" fmla="*/ 2147483646 w 41"/>
                <a:gd name="T49" fmla="*/ 2147483646 h 46"/>
                <a:gd name="T50" fmla="*/ 2147483646 w 41"/>
                <a:gd name="T51" fmla="*/ 2147483646 h 46"/>
                <a:gd name="T52" fmla="*/ 2147483646 w 41"/>
                <a:gd name="T53" fmla="*/ 2147483646 h 46"/>
                <a:gd name="T54" fmla="*/ 2147483646 w 41"/>
                <a:gd name="T55" fmla="*/ 2147483646 h 46"/>
                <a:gd name="T56" fmla="*/ 2147483646 w 41"/>
                <a:gd name="T57" fmla="*/ 2147483646 h 46"/>
                <a:gd name="T58" fmla="*/ 2147483646 w 41"/>
                <a:gd name="T59" fmla="*/ 2147483646 h 46"/>
                <a:gd name="T60" fmla="*/ 2147483646 w 41"/>
                <a:gd name="T61" fmla="*/ 2147483646 h 4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1"/>
                <a:gd name="T94" fmla="*/ 0 h 46"/>
                <a:gd name="T95" fmla="*/ 41 w 41"/>
                <a:gd name="T96" fmla="*/ 46 h 4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1" h="46">
                  <a:moveTo>
                    <a:pt x="16" y="46"/>
                  </a:moveTo>
                  <a:lnTo>
                    <a:pt x="16" y="41"/>
                  </a:lnTo>
                  <a:lnTo>
                    <a:pt x="10" y="36"/>
                  </a:lnTo>
                  <a:lnTo>
                    <a:pt x="5" y="36"/>
                  </a:lnTo>
                  <a:lnTo>
                    <a:pt x="0" y="31"/>
                  </a:lnTo>
                  <a:lnTo>
                    <a:pt x="5" y="26"/>
                  </a:lnTo>
                  <a:lnTo>
                    <a:pt x="0" y="21"/>
                  </a:lnTo>
                  <a:lnTo>
                    <a:pt x="0" y="16"/>
                  </a:lnTo>
                  <a:lnTo>
                    <a:pt x="5" y="11"/>
                  </a:lnTo>
                  <a:lnTo>
                    <a:pt x="10" y="11"/>
                  </a:lnTo>
                  <a:lnTo>
                    <a:pt x="10" y="6"/>
                  </a:lnTo>
                  <a:lnTo>
                    <a:pt x="16" y="6"/>
                  </a:lnTo>
                  <a:lnTo>
                    <a:pt x="21" y="6"/>
                  </a:lnTo>
                  <a:lnTo>
                    <a:pt x="26" y="6"/>
                  </a:lnTo>
                  <a:lnTo>
                    <a:pt x="31" y="6"/>
                  </a:lnTo>
                  <a:lnTo>
                    <a:pt x="36" y="0"/>
                  </a:lnTo>
                  <a:lnTo>
                    <a:pt x="36" y="6"/>
                  </a:lnTo>
                  <a:lnTo>
                    <a:pt x="41" y="6"/>
                  </a:lnTo>
                  <a:lnTo>
                    <a:pt x="41" y="11"/>
                  </a:lnTo>
                  <a:lnTo>
                    <a:pt x="36" y="11"/>
                  </a:lnTo>
                  <a:lnTo>
                    <a:pt x="36" y="16"/>
                  </a:lnTo>
                  <a:lnTo>
                    <a:pt x="36" y="21"/>
                  </a:lnTo>
                  <a:lnTo>
                    <a:pt x="36" y="26"/>
                  </a:lnTo>
                  <a:lnTo>
                    <a:pt x="41" y="26"/>
                  </a:lnTo>
                  <a:lnTo>
                    <a:pt x="41" y="31"/>
                  </a:lnTo>
                  <a:lnTo>
                    <a:pt x="36" y="36"/>
                  </a:lnTo>
                  <a:lnTo>
                    <a:pt x="36" y="41"/>
                  </a:lnTo>
                  <a:lnTo>
                    <a:pt x="31" y="46"/>
                  </a:lnTo>
                  <a:lnTo>
                    <a:pt x="26" y="46"/>
                  </a:lnTo>
                  <a:lnTo>
                    <a:pt x="21" y="46"/>
                  </a:lnTo>
                  <a:lnTo>
                    <a:pt x="16" y="46"/>
                  </a:lnTo>
                  <a:close/>
                </a:path>
              </a:pathLst>
            </a:custGeom>
            <a:solidFill>
              <a:srgbClr val="C00000"/>
            </a:solidFill>
            <a:ln w="15875">
              <a:solidFill>
                <a:srgbClr val="000000"/>
              </a:solidFill>
              <a:round/>
              <a:headEnd/>
              <a:tailEnd/>
            </a:ln>
          </p:spPr>
          <p:txBody>
            <a:bodyPr/>
            <a:lstStyle/>
            <a:p>
              <a:endParaRPr lang="es-CO"/>
            </a:p>
          </p:txBody>
        </p:sp>
        <p:sp>
          <p:nvSpPr>
            <p:cNvPr id="8" name="Freeform 5"/>
            <p:cNvSpPr>
              <a:spLocks/>
            </p:cNvSpPr>
            <p:nvPr/>
          </p:nvSpPr>
          <p:spPr bwMode="auto">
            <a:xfrm>
              <a:off x="979488" y="763588"/>
              <a:ext cx="255587" cy="376237"/>
            </a:xfrm>
            <a:custGeom>
              <a:avLst/>
              <a:gdLst>
                <a:gd name="T0" fmla="*/ 2147483646 w 161"/>
                <a:gd name="T1" fmla="*/ 2147483646 h 237"/>
                <a:gd name="T2" fmla="*/ 2147483646 w 161"/>
                <a:gd name="T3" fmla="*/ 2147483646 h 237"/>
                <a:gd name="T4" fmla="*/ 2147483646 w 161"/>
                <a:gd name="T5" fmla="*/ 2147483646 h 237"/>
                <a:gd name="T6" fmla="*/ 2147483646 w 161"/>
                <a:gd name="T7" fmla="*/ 2147483646 h 237"/>
                <a:gd name="T8" fmla="*/ 2147483646 w 161"/>
                <a:gd name="T9" fmla="*/ 2147483646 h 237"/>
                <a:gd name="T10" fmla="*/ 2147483646 w 161"/>
                <a:gd name="T11" fmla="*/ 2147483646 h 237"/>
                <a:gd name="T12" fmla="*/ 0 w 161"/>
                <a:gd name="T13" fmla="*/ 2147483646 h 237"/>
                <a:gd name="T14" fmla="*/ 0 w 161"/>
                <a:gd name="T15" fmla="*/ 2147483646 h 237"/>
                <a:gd name="T16" fmla="*/ 2147483646 w 161"/>
                <a:gd name="T17" fmla="*/ 2147483646 h 237"/>
                <a:gd name="T18" fmla="*/ 2147483646 w 161"/>
                <a:gd name="T19" fmla="*/ 2147483646 h 237"/>
                <a:gd name="T20" fmla="*/ 2147483646 w 161"/>
                <a:gd name="T21" fmla="*/ 2147483646 h 237"/>
                <a:gd name="T22" fmla="*/ 2147483646 w 161"/>
                <a:gd name="T23" fmla="*/ 2147483646 h 237"/>
                <a:gd name="T24" fmla="*/ 2147483646 w 161"/>
                <a:gd name="T25" fmla="*/ 2147483646 h 237"/>
                <a:gd name="T26" fmla="*/ 2147483646 w 161"/>
                <a:gd name="T27" fmla="*/ 2147483646 h 237"/>
                <a:gd name="T28" fmla="*/ 2147483646 w 161"/>
                <a:gd name="T29" fmla="*/ 2147483646 h 237"/>
                <a:gd name="T30" fmla="*/ 2147483646 w 161"/>
                <a:gd name="T31" fmla="*/ 2147483646 h 237"/>
                <a:gd name="T32" fmla="*/ 2147483646 w 161"/>
                <a:gd name="T33" fmla="*/ 2147483646 h 237"/>
                <a:gd name="T34" fmla="*/ 2147483646 w 161"/>
                <a:gd name="T35" fmla="*/ 2147483646 h 237"/>
                <a:gd name="T36" fmla="*/ 2147483646 w 161"/>
                <a:gd name="T37" fmla="*/ 2147483646 h 237"/>
                <a:gd name="T38" fmla="*/ 2147483646 w 161"/>
                <a:gd name="T39" fmla="*/ 2147483646 h 237"/>
                <a:gd name="T40" fmla="*/ 2147483646 w 161"/>
                <a:gd name="T41" fmla="*/ 2147483646 h 237"/>
                <a:gd name="T42" fmla="*/ 2147483646 w 161"/>
                <a:gd name="T43" fmla="*/ 2147483646 h 237"/>
                <a:gd name="T44" fmla="*/ 2147483646 w 161"/>
                <a:gd name="T45" fmla="*/ 2147483646 h 237"/>
                <a:gd name="T46" fmla="*/ 2147483646 w 161"/>
                <a:gd name="T47" fmla="*/ 0 h 237"/>
                <a:gd name="T48" fmla="*/ 2147483646 w 161"/>
                <a:gd name="T49" fmla="*/ 2147483646 h 237"/>
                <a:gd name="T50" fmla="*/ 2147483646 w 161"/>
                <a:gd name="T51" fmla="*/ 2147483646 h 237"/>
                <a:gd name="T52" fmla="*/ 2147483646 w 161"/>
                <a:gd name="T53" fmla="*/ 2147483646 h 237"/>
                <a:gd name="T54" fmla="*/ 2147483646 w 161"/>
                <a:gd name="T55" fmla="*/ 2147483646 h 237"/>
                <a:gd name="T56" fmla="*/ 2147483646 w 161"/>
                <a:gd name="T57" fmla="*/ 2147483646 h 237"/>
                <a:gd name="T58" fmla="*/ 2147483646 w 161"/>
                <a:gd name="T59" fmla="*/ 2147483646 h 237"/>
                <a:gd name="T60" fmla="*/ 2147483646 w 161"/>
                <a:gd name="T61" fmla="*/ 2147483646 h 237"/>
                <a:gd name="T62" fmla="*/ 2147483646 w 161"/>
                <a:gd name="T63" fmla="*/ 2147483646 h 237"/>
                <a:gd name="T64" fmla="*/ 2147483646 w 161"/>
                <a:gd name="T65" fmla="*/ 2147483646 h 237"/>
                <a:gd name="T66" fmla="*/ 2147483646 w 161"/>
                <a:gd name="T67" fmla="*/ 2147483646 h 237"/>
                <a:gd name="T68" fmla="*/ 2147483646 w 161"/>
                <a:gd name="T69" fmla="*/ 2147483646 h 237"/>
                <a:gd name="T70" fmla="*/ 2147483646 w 161"/>
                <a:gd name="T71" fmla="*/ 2147483646 h 237"/>
                <a:gd name="T72" fmla="*/ 2147483646 w 161"/>
                <a:gd name="T73" fmla="*/ 2147483646 h 237"/>
                <a:gd name="T74" fmla="*/ 2147483646 w 161"/>
                <a:gd name="T75" fmla="*/ 2147483646 h 237"/>
                <a:gd name="T76" fmla="*/ 2147483646 w 161"/>
                <a:gd name="T77" fmla="*/ 2147483646 h 237"/>
                <a:gd name="T78" fmla="*/ 2147483646 w 161"/>
                <a:gd name="T79" fmla="*/ 2147483646 h 237"/>
                <a:gd name="T80" fmla="*/ 2147483646 w 161"/>
                <a:gd name="T81" fmla="*/ 2147483646 h 237"/>
                <a:gd name="T82" fmla="*/ 2147483646 w 161"/>
                <a:gd name="T83" fmla="*/ 2147483646 h 237"/>
                <a:gd name="T84" fmla="*/ 2147483646 w 161"/>
                <a:gd name="T85" fmla="*/ 2147483646 h 237"/>
                <a:gd name="T86" fmla="*/ 2147483646 w 161"/>
                <a:gd name="T87" fmla="*/ 2147483646 h 237"/>
                <a:gd name="T88" fmla="*/ 2147483646 w 161"/>
                <a:gd name="T89" fmla="*/ 2147483646 h 237"/>
                <a:gd name="T90" fmla="*/ 2147483646 w 161"/>
                <a:gd name="T91" fmla="*/ 2147483646 h 237"/>
                <a:gd name="T92" fmla="*/ 2147483646 w 161"/>
                <a:gd name="T93" fmla="*/ 2147483646 h 237"/>
                <a:gd name="T94" fmla="*/ 2147483646 w 161"/>
                <a:gd name="T95" fmla="*/ 2147483646 h 237"/>
                <a:gd name="T96" fmla="*/ 2147483646 w 161"/>
                <a:gd name="T97" fmla="*/ 2147483646 h 237"/>
                <a:gd name="T98" fmla="*/ 2147483646 w 161"/>
                <a:gd name="T99" fmla="*/ 2147483646 h 2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1"/>
                <a:gd name="T151" fmla="*/ 0 h 237"/>
                <a:gd name="T152" fmla="*/ 161 w 161"/>
                <a:gd name="T153" fmla="*/ 237 h 2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1" h="237">
                  <a:moveTo>
                    <a:pt x="25" y="237"/>
                  </a:moveTo>
                  <a:lnTo>
                    <a:pt x="20" y="232"/>
                  </a:lnTo>
                  <a:lnTo>
                    <a:pt x="15" y="227"/>
                  </a:lnTo>
                  <a:lnTo>
                    <a:pt x="15" y="222"/>
                  </a:lnTo>
                  <a:lnTo>
                    <a:pt x="10" y="217"/>
                  </a:lnTo>
                  <a:lnTo>
                    <a:pt x="10" y="212"/>
                  </a:lnTo>
                  <a:lnTo>
                    <a:pt x="10" y="207"/>
                  </a:lnTo>
                  <a:lnTo>
                    <a:pt x="15" y="207"/>
                  </a:lnTo>
                  <a:lnTo>
                    <a:pt x="20" y="197"/>
                  </a:lnTo>
                  <a:lnTo>
                    <a:pt x="15" y="187"/>
                  </a:lnTo>
                  <a:lnTo>
                    <a:pt x="15" y="182"/>
                  </a:lnTo>
                  <a:lnTo>
                    <a:pt x="15" y="177"/>
                  </a:lnTo>
                  <a:lnTo>
                    <a:pt x="5" y="171"/>
                  </a:lnTo>
                  <a:lnTo>
                    <a:pt x="0" y="166"/>
                  </a:lnTo>
                  <a:lnTo>
                    <a:pt x="0" y="161"/>
                  </a:lnTo>
                  <a:lnTo>
                    <a:pt x="0" y="156"/>
                  </a:lnTo>
                  <a:lnTo>
                    <a:pt x="5" y="151"/>
                  </a:lnTo>
                  <a:lnTo>
                    <a:pt x="5" y="146"/>
                  </a:lnTo>
                  <a:lnTo>
                    <a:pt x="10" y="141"/>
                  </a:lnTo>
                  <a:lnTo>
                    <a:pt x="10" y="131"/>
                  </a:lnTo>
                  <a:lnTo>
                    <a:pt x="10" y="121"/>
                  </a:lnTo>
                  <a:lnTo>
                    <a:pt x="15" y="111"/>
                  </a:lnTo>
                  <a:lnTo>
                    <a:pt x="15" y="106"/>
                  </a:lnTo>
                  <a:lnTo>
                    <a:pt x="15" y="101"/>
                  </a:lnTo>
                  <a:lnTo>
                    <a:pt x="15" y="91"/>
                  </a:lnTo>
                  <a:lnTo>
                    <a:pt x="20" y="86"/>
                  </a:lnTo>
                  <a:lnTo>
                    <a:pt x="25" y="81"/>
                  </a:lnTo>
                  <a:lnTo>
                    <a:pt x="30" y="70"/>
                  </a:lnTo>
                  <a:lnTo>
                    <a:pt x="35" y="65"/>
                  </a:lnTo>
                  <a:lnTo>
                    <a:pt x="40" y="60"/>
                  </a:lnTo>
                  <a:lnTo>
                    <a:pt x="45" y="55"/>
                  </a:lnTo>
                  <a:lnTo>
                    <a:pt x="55" y="55"/>
                  </a:lnTo>
                  <a:lnTo>
                    <a:pt x="55" y="50"/>
                  </a:lnTo>
                  <a:lnTo>
                    <a:pt x="60" y="50"/>
                  </a:lnTo>
                  <a:lnTo>
                    <a:pt x="65" y="50"/>
                  </a:lnTo>
                  <a:lnTo>
                    <a:pt x="70" y="55"/>
                  </a:lnTo>
                  <a:lnTo>
                    <a:pt x="81" y="60"/>
                  </a:lnTo>
                  <a:lnTo>
                    <a:pt x="86" y="55"/>
                  </a:lnTo>
                  <a:lnTo>
                    <a:pt x="96" y="50"/>
                  </a:lnTo>
                  <a:lnTo>
                    <a:pt x="96" y="45"/>
                  </a:lnTo>
                  <a:lnTo>
                    <a:pt x="96" y="40"/>
                  </a:lnTo>
                  <a:lnTo>
                    <a:pt x="96" y="30"/>
                  </a:lnTo>
                  <a:lnTo>
                    <a:pt x="96" y="25"/>
                  </a:lnTo>
                  <a:lnTo>
                    <a:pt x="101" y="20"/>
                  </a:lnTo>
                  <a:lnTo>
                    <a:pt x="101" y="15"/>
                  </a:lnTo>
                  <a:lnTo>
                    <a:pt x="106" y="10"/>
                  </a:lnTo>
                  <a:lnTo>
                    <a:pt x="106" y="5"/>
                  </a:lnTo>
                  <a:lnTo>
                    <a:pt x="111" y="0"/>
                  </a:lnTo>
                  <a:lnTo>
                    <a:pt x="116" y="0"/>
                  </a:lnTo>
                  <a:lnTo>
                    <a:pt x="116" y="5"/>
                  </a:lnTo>
                  <a:lnTo>
                    <a:pt x="116" y="10"/>
                  </a:lnTo>
                  <a:lnTo>
                    <a:pt x="121" y="10"/>
                  </a:lnTo>
                  <a:lnTo>
                    <a:pt x="121" y="20"/>
                  </a:lnTo>
                  <a:lnTo>
                    <a:pt x="126" y="25"/>
                  </a:lnTo>
                  <a:lnTo>
                    <a:pt x="131" y="25"/>
                  </a:lnTo>
                  <a:lnTo>
                    <a:pt x="136" y="25"/>
                  </a:lnTo>
                  <a:lnTo>
                    <a:pt x="146" y="30"/>
                  </a:lnTo>
                  <a:lnTo>
                    <a:pt x="151" y="35"/>
                  </a:lnTo>
                  <a:lnTo>
                    <a:pt x="146" y="40"/>
                  </a:lnTo>
                  <a:lnTo>
                    <a:pt x="146" y="45"/>
                  </a:lnTo>
                  <a:lnTo>
                    <a:pt x="141" y="50"/>
                  </a:lnTo>
                  <a:lnTo>
                    <a:pt x="136" y="55"/>
                  </a:lnTo>
                  <a:lnTo>
                    <a:pt x="136" y="60"/>
                  </a:lnTo>
                  <a:lnTo>
                    <a:pt x="136" y="65"/>
                  </a:lnTo>
                  <a:lnTo>
                    <a:pt x="141" y="70"/>
                  </a:lnTo>
                  <a:lnTo>
                    <a:pt x="141" y="76"/>
                  </a:lnTo>
                  <a:lnTo>
                    <a:pt x="141" y="81"/>
                  </a:lnTo>
                  <a:lnTo>
                    <a:pt x="146" y="81"/>
                  </a:lnTo>
                  <a:lnTo>
                    <a:pt x="146" y="86"/>
                  </a:lnTo>
                  <a:lnTo>
                    <a:pt x="151" y="91"/>
                  </a:lnTo>
                  <a:lnTo>
                    <a:pt x="156" y="91"/>
                  </a:lnTo>
                  <a:lnTo>
                    <a:pt x="161" y="91"/>
                  </a:lnTo>
                  <a:lnTo>
                    <a:pt x="161" y="101"/>
                  </a:lnTo>
                  <a:lnTo>
                    <a:pt x="156" y="111"/>
                  </a:lnTo>
                  <a:lnTo>
                    <a:pt x="151" y="111"/>
                  </a:lnTo>
                  <a:lnTo>
                    <a:pt x="146" y="116"/>
                  </a:lnTo>
                  <a:lnTo>
                    <a:pt x="141" y="116"/>
                  </a:lnTo>
                  <a:lnTo>
                    <a:pt x="136" y="121"/>
                  </a:lnTo>
                  <a:lnTo>
                    <a:pt x="136" y="126"/>
                  </a:lnTo>
                  <a:lnTo>
                    <a:pt x="141" y="141"/>
                  </a:lnTo>
                  <a:lnTo>
                    <a:pt x="141" y="146"/>
                  </a:lnTo>
                  <a:lnTo>
                    <a:pt x="141" y="156"/>
                  </a:lnTo>
                  <a:lnTo>
                    <a:pt x="136" y="166"/>
                  </a:lnTo>
                  <a:lnTo>
                    <a:pt x="131" y="171"/>
                  </a:lnTo>
                  <a:lnTo>
                    <a:pt x="126" y="177"/>
                  </a:lnTo>
                  <a:lnTo>
                    <a:pt x="126" y="182"/>
                  </a:lnTo>
                  <a:lnTo>
                    <a:pt x="121" y="187"/>
                  </a:lnTo>
                  <a:lnTo>
                    <a:pt x="111" y="187"/>
                  </a:lnTo>
                  <a:lnTo>
                    <a:pt x="106" y="192"/>
                  </a:lnTo>
                  <a:lnTo>
                    <a:pt x="101" y="197"/>
                  </a:lnTo>
                  <a:lnTo>
                    <a:pt x="91" y="202"/>
                  </a:lnTo>
                  <a:lnTo>
                    <a:pt x="86" y="207"/>
                  </a:lnTo>
                  <a:lnTo>
                    <a:pt x="81" y="212"/>
                  </a:lnTo>
                  <a:lnTo>
                    <a:pt x="76" y="217"/>
                  </a:lnTo>
                  <a:lnTo>
                    <a:pt x="70" y="222"/>
                  </a:lnTo>
                  <a:lnTo>
                    <a:pt x="65" y="222"/>
                  </a:lnTo>
                  <a:lnTo>
                    <a:pt x="55" y="222"/>
                  </a:lnTo>
                  <a:lnTo>
                    <a:pt x="45" y="227"/>
                  </a:lnTo>
                  <a:lnTo>
                    <a:pt x="40" y="232"/>
                  </a:lnTo>
                  <a:lnTo>
                    <a:pt x="30" y="237"/>
                  </a:lnTo>
                  <a:lnTo>
                    <a:pt x="25" y="237"/>
                  </a:lnTo>
                  <a:close/>
                </a:path>
              </a:pathLst>
            </a:custGeom>
            <a:solidFill>
              <a:srgbClr val="C00000"/>
            </a:solidFill>
            <a:ln w="15875">
              <a:solidFill>
                <a:srgbClr val="000000"/>
              </a:solidFill>
              <a:round/>
              <a:headEnd/>
              <a:tailEnd/>
            </a:ln>
          </p:spPr>
          <p:txBody>
            <a:bodyPr/>
            <a:lstStyle/>
            <a:p>
              <a:endParaRPr lang="es-CO"/>
            </a:p>
          </p:txBody>
        </p:sp>
        <p:sp>
          <p:nvSpPr>
            <p:cNvPr id="9" name="Freeform 6"/>
            <p:cNvSpPr>
              <a:spLocks/>
            </p:cNvSpPr>
            <p:nvPr/>
          </p:nvSpPr>
          <p:spPr bwMode="auto">
            <a:xfrm>
              <a:off x="498475" y="850900"/>
              <a:ext cx="304800" cy="698500"/>
            </a:xfrm>
            <a:custGeom>
              <a:avLst/>
              <a:gdLst>
                <a:gd name="T0" fmla="*/ 2147483646 w 192"/>
                <a:gd name="T1" fmla="*/ 2147483646 h 440"/>
                <a:gd name="T2" fmla="*/ 2147483646 w 192"/>
                <a:gd name="T3" fmla="*/ 2147483646 h 440"/>
                <a:gd name="T4" fmla="*/ 0 w 192"/>
                <a:gd name="T5" fmla="*/ 2147483646 h 440"/>
                <a:gd name="T6" fmla="*/ 2147483646 w 192"/>
                <a:gd name="T7" fmla="*/ 2147483646 h 440"/>
                <a:gd name="T8" fmla="*/ 2147483646 w 192"/>
                <a:gd name="T9" fmla="*/ 2147483646 h 440"/>
                <a:gd name="T10" fmla="*/ 2147483646 w 192"/>
                <a:gd name="T11" fmla="*/ 2147483646 h 440"/>
                <a:gd name="T12" fmla="*/ 2147483646 w 192"/>
                <a:gd name="T13" fmla="*/ 2147483646 h 440"/>
                <a:gd name="T14" fmla="*/ 2147483646 w 192"/>
                <a:gd name="T15" fmla="*/ 2147483646 h 440"/>
                <a:gd name="T16" fmla="*/ 2147483646 w 192"/>
                <a:gd name="T17" fmla="*/ 2147483646 h 440"/>
                <a:gd name="T18" fmla="*/ 2147483646 w 192"/>
                <a:gd name="T19" fmla="*/ 2147483646 h 440"/>
                <a:gd name="T20" fmla="*/ 2147483646 w 192"/>
                <a:gd name="T21" fmla="*/ 2147483646 h 440"/>
                <a:gd name="T22" fmla="*/ 2147483646 w 192"/>
                <a:gd name="T23" fmla="*/ 2147483646 h 440"/>
                <a:gd name="T24" fmla="*/ 2147483646 w 192"/>
                <a:gd name="T25" fmla="*/ 2147483646 h 440"/>
                <a:gd name="T26" fmla="*/ 2147483646 w 192"/>
                <a:gd name="T27" fmla="*/ 2147483646 h 440"/>
                <a:gd name="T28" fmla="*/ 2147483646 w 192"/>
                <a:gd name="T29" fmla="*/ 2147483646 h 440"/>
                <a:gd name="T30" fmla="*/ 2147483646 w 192"/>
                <a:gd name="T31" fmla="*/ 2147483646 h 440"/>
                <a:gd name="T32" fmla="*/ 2147483646 w 192"/>
                <a:gd name="T33" fmla="*/ 2147483646 h 440"/>
                <a:gd name="T34" fmla="*/ 2147483646 w 192"/>
                <a:gd name="T35" fmla="*/ 2147483646 h 440"/>
                <a:gd name="T36" fmla="*/ 2147483646 w 192"/>
                <a:gd name="T37" fmla="*/ 2147483646 h 440"/>
                <a:gd name="T38" fmla="*/ 2147483646 w 192"/>
                <a:gd name="T39" fmla="*/ 2147483646 h 440"/>
                <a:gd name="T40" fmla="*/ 2147483646 w 192"/>
                <a:gd name="T41" fmla="*/ 2147483646 h 440"/>
                <a:gd name="T42" fmla="*/ 2147483646 w 192"/>
                <a:gd name="T43" fmla="*/ 2147483646 h 440"/>
                <a:gd name="T44" fmla="*/ 2147483646 w 192"/>
                <a:gd name="T45" fmla="*/ 0 h 440"/>
                <a:gd name="T46" fmla="*/ 2147483646 w 192"/>
                <a:gd name="T47" fmla="*/ 2147483646 h 440"/>
                <a:gd name="T48" fmla="*/ 2147483646 w 192"/>
                <a:gd name="T49" fmla="*/ 2147483646 h 440"/>
                <a:gd name="T50" fmla="*/ 2147483646 w 192"/>
                <a:gd name="T51" fmla="*/ 2147483646 h 440"/>
                <a:gd name="T52" fmla="*/ 2147483646 w 192"/>
                <a:gd name="T53" fmla="*/ 2147483646 h 440"/>
                <a:gd name="T54" fmla="*/ 2147483646 w 192"/>
                <a:gd name="T55" fmla="*/ 2147483646 h 440"/>
                <a:gd name="T56" fmla="*/ 2147483646 w 192"/>
                <a:gd name="T57" fmla="*/ 2147483646 h 440"/>
                <a:gd name="T58" fmla="*/ 2147483646 w 192"/>
                <a:gd name="T59" fmla="*/ 2147483646 h 440"/>
                <a:gd name="T60" fmla="*/ 2147483646 w 192"/>
                <a:gd name="T61" fmla="*/ 2147483646 h 440"/>
                <a:gd name="T62" fmla="*/ 2147483646 w 192"/>
                <a:gd name="T63" fmla="*/ 2147483646 h 440"/>
                <a:gd name="T64" fmla="*/ 2147483646 w 192"/>
                <a:gd name="T65" fmla="*/ 2147483646 h 440"/>
                <a:gd name="T66" fmla="*/ 2147483646 w 192"/>
                <a:gd name="T67" fmla="*/ 2147483646 h 440"/>
                <a:gd name="T68" fmla="*/ 2147483646 w 192"/>
                <a:gd name="T69" fmla="*/ 2147483646 h 440"/>
                <a:gd name="T70" fmla="*/ 2147483646 w 192"/>
                <a:gd name="T71" fmla="*/ 2147483646 h 440"/>
                <a:gd name="T72" fmla="*/ 2147483646 w 192"/>
                <a:gd name="T73" fmla="*/ 2147483646 h 440"/>
                <a:gd name="T74" fmla="*/ 2147483646 w 192"/>
                <a:gd name="T75" fmla="*/ 2147483646 h 440"/>
                <a:gd name="T76" fmla="*/ 2147483646 w 192"/>
                <a:gd name="T77" fmla="*/ 2147483646 h 440"/>
                <a:gd name="T78" fmla="*/ 2147483646 w 192"/>
                <a:gd name="T79" fmla="*/ 2147483646 h 440"/>
                <a:gd name="T80" fmla="*/ 2147483646 w 192"/>
                <a:gd name="T81" fmla="*/ 2147483646 h 440"/>
                <a:gd name="T82" fmla="*/ 2147483646 w 192"/>
                <a:gd name="T83" fmla="*/ 2147483646 h 440"/>
                <a:gd name="T84" fmla="*/ 2147483646 w 192"/>
                <a:gd name="T85" fmla="*/ 2147483646 h 440"/>
                <a:gd name="T86" fmla="*/ 2147483646 w 192"/>
                <a:gd name="T87" fmla="*/ 2147483646 h 440"/>
                <a:gd name="T88" fmla="*/ 2147483646 w 192"/>
                <a:gd name="T89" fmla="*/ 2147483646 h 440"/>
                <a:gd name="T90" fmla="*/ 2147483646 w 192"/>
                <a:gd name="T91" fmla="*/ 2147483646 h 440"/>
                <a:gd name="T92" fmla="*/ 2147483646 w 192"/>
                <a:gd name="T93" fmla="*/ 2147483646 h 440"/>
                <a:gd name="T94" fmla="*/ 2147483646 w 192"/>
                <a:gd name="T95" fmla="*/ 2147483646 h 440"/>
                <a:gd name="T96" fmla="*/ 2147483646 w 192"/>
                <a:gd name="T97" fmla="*/ 2147483646 h 440"/>
                <a:gd name="T98" fmla="*/ 2147483646 w 192"/>
                <a:gd name="T99" fmla="*/ 2147483646 h 440"/>
                <a:gd name="T100" fmla="*/ 2147483646 w 192"/>
                <a:gd name="T101" fmla="*/ 2147483646 h 440"/>
                <a:gd name="T102" fmla="*/ 2147483646 w 192"/>
                <a:gd name="T103" fmla="*/ 2147483646 h 440"/>
                <a:gd name="T104" fmla="*/ 2147483646 w 192"/>
                <a:gd name="T105" fmla="*/ 2147483646 h 440"/>
                <a:gd name="T106" fmla="*/ 2147483646 w 192"/>
                <a:gd name="T107" fmla="*/ 2147483646 h 440"/>
                <a:gd name="T108" fmla="*/ 2147483646 w 192"/>
                <a:gd name="T109" fmla="*/ 2147483646 h 440"/>
                <a:gd name="T110" fmla="*/ 2147483646 w 192"/>
                <a:gd name="T111" fmla="*/ 2147483646 h 4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92"/>
                <a:gd name="T169" fmla="*/ 0 h 440"/>
                <a:gd name="T170" fmla="*/ 192 w 192"/>
                <a:gd name="T171" fmla="*/ 440 h 4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92" h="440">
                  <a:moveTo>
                    <a:pt x="25" y="440"/>
                  </a:moveTo>
                  <a:lnTo>
                    <a:pt x="15" y="440"/>
                  </a:lnTo>
                  <a:lnTo>
                    <a:pt x="10" y="430"/>
                  </a:lnTo>
                  <a:lnTo>
                    <a:pt x="5" y="425"/>
                  </a:lnTo>
                  <a:lnTo>
                    <a:pt x="5" y="409"/>
                  </a:lnTo>
                  <a:lnTo>
                    <a:pt x="5" y="399"/>
                  </a:lnTo>
                  <a:lnTo>
                    <a:pt x="0" y="389"/>
                  </a:lnTo>
                  <a:lnTo>
                    <a:pt x="0" y="384"/>
                  </a:lnTo>
                  <a:lnTo>
                    <a:pt x="0" y="379"/>
                  </a:lnTo>
                  <a:lnTo>
                    <a:pt x="5" y="374"/>
                  </a:lnTo>
                  <a:lnTo>
                    <a:pt x="10" y="369"/>
                  </a:lnTo>
                  <a:lnTo>
                    <a:pt x="15" y="359"/>
                  </a:lnTo>
                  <a:lnTo>
                    <a:pt x="20" y="354"/>
                  </a:lnTo>
                  <a:lnTo>
                    <a:pt x="25" y="344"/>
                  </a:lnTo>
                  <a:lnTo>
                    <a:pt x="25" y="339"/>
                  </a:lnTo>
                  <a:lnTo>
                    <a:pt x="30" y="329"/>
                  </a:lnTo>
                  <a:lnTo>
                    <a:pt x="30" y="318"/>
                  </a:lnTo>
                  <a:lnTo>
                    <a:pt x="30" y="308"/>
                  </a:lnTo>
                  <a:lnTo>
                    <a:pt x="25" y="303"/>
                  </a:lnTo>
                  <a:lnTo>
                    <a:pt x="30" y="298"/>
                  </a:lnTo>
                  <a:lnTo>
                    <a:pt x="30" y="288"/>
                  </a:lnTo>
                  <a:lnTo>
                    <a:pt x="30" y="283"/>
                  </a:lnTo>
                  <a:lnTo>
                    <a:pt x="30" y="273"/>
                  </a:lnTo>
                  <a:lnTo>
                    <a:pt x="30" y="268"/>
                  </a:lnTo>
                  <a:lnTo>
                    <a:pt x="30" y="263"/>
                  </a:lnTo>
                  <a:lnTo>
                    <a:pt x="30" y="258"/>
                  </a:lnTo>
                  <a:lnTo>
                    <a:pt x="25" y="253"/>
                  </a:lnTo>
                  <a:lnTo>
                    <a:pt x="20" y="248"/>
                  </a:lnTo>
                  <a:lnTo>
                    <a:pt x="10" y="243"/>
                  </a:lnTo>
                  <a:lnTo>
                    <a:pt x="10" y="238"/>
                  </a:lnTo>
                  <a:lnTo>
                    <a:pt x="10" y="228"/>
                  </a:lnTo>
                  <a:lnTo>
                    <a:pt x="15" y="223"/>
                  </a:lnTo>
                  <a:lnTo>
                    <a:pt x="20" y="217"/>
                  </a:lnTo>
                  <a:lnTo>
                    <a:pt x="20" y="207"/>
                  </a:lnTo>
                  <a:lnTo>
                    <a:pt x="20" y="202"/>
                  </a:lnTo>
                  <a:lnTo>
                    <a:pt x="25" y="197"/>
                  </a:lnTo>
                  <a:lnTo>
                    <a:pt x="25" y="192"/>
                  </a:lnTo>
                  <a:lnTo>
                    <a:pt x="25" y="187"/>
                  </a:lnTo>
                  <a:lnTo>
                    <a:pt x="30" y="177"/>
                  </a:lnTo>
                  <a:lnTo>
                    <a:pt x="30" y="172"/>
                  </a:lnTo>
                  <a:lnTo>
                    <a:pt x="25" y="167"/>
                  </a:lnTo>
                  <a:lnTo>
                    <a:pt x="25" y="162"/>
                  </a:lnTo>
                  <a:lnTo>
                    <a:pt x="25" y="152"/>
                  </a:lnTo>
                  <a:lnTo>
                    <a:pt x="25" y="147"/>
                  </a:lnTo>
                  <a:lnTo>
                    <a:pt x="25" y="142"/>
                  </a:lnTo>
                  <a:lnTo>
                    <a:pt x="25" y="137"/>
                  </a:lnTo>
                  <a:lnTo>
                    <a:pt x="30" y="132"/>
                  </a:lnTo>
                  <a:lnTo>
                    <a:pt x="35" y="127"/>
                  </a:lnTo>
                  <a:lnTo>
                    <a:pt x="45" y="122"/>
                  </a:lnTo>
                  <a:lnTo>
                    <a:pt x="50" y="116"/>
                  </a:lnTo>
                  <a:lnTo>
                    <a:pt x="55" y="106"/>
                  </a:lnTo>
                  <a:lnTo>
                    <a:pt x="60" y="101"/>
                  </a:lnTo>
                  <a:lnTo>
                    <a:pt x="60" y="96"/>
                  </a:lnTo>
                  <a:lnTo>
                    <a:pt x="60" y="91"/>
                  </a:lnTo>
                  <a:lnTo>
                    <a:pt x="60" y="86"/>
                  </a:lnTo>
                  <a:lnTo>
                    <a:pt x="60" y="76"/>
                  </a:lnTo>
                  <a:lnTo>
                    <a:pt x="60" y="66"/>
                  </a:lnTo>
                  <a:lnTo>
                    <a:pt x="60" y="56"/>
                  </a:lnTo>
                  <a:lnTo>
                    <a:pt x="65" y="46"/>
                  </a:lnTo>
                  <a:lnTo>
                    <a:pt x="75" y="41"/>
                  </a:lnTo>
                  <a:lnTo>
                    <a:pt x="80" y="36"/>
                  </a:lnTo>
                  <a:lnTo>
                    <a:pt x="91" y="31"/>
                  </a:lnTo>
                  <a:lnTo>
                    <a:pt x="96" y="26"/>
                  </a:lnTo>
                  <a:lnTo>
                    <a:pt x="106" y="21"/>
                  </a:lnTo>
                  <a:lnTo>
                    <a:pt x="111" y="15"/>
                  </a:lnTo>
                  <a:lnTo>
                    <a:pt x="116" y="10"/>
                  </a:lnTo>
                  <a:lnTo>
                    <a:pt x="121" y="5"/>
                  </a:lnTo>
                  <a:lnTo>
                    <a:pt x="126" y="5"/>
                  </a:lnTo>
                  <a:lnTo>
                    <a:pt x="126" y="0"/>
                  </a:lnTo>
                  <a:lnTo>
                    <a:pt x="131" y="0"/>
                  </a:lnTo>
                  <a:lnTo>
                    <a:pt x="136" y="0"/>
                  </a:lnTo>
                  <a:lnTo>
                    <a:pt x="136" y="5"/>
                  </a:lnTo>
                  <a:lnTo>
                    <a:pt x="136" y="10"/>
                  </a:lnTo>
                  <a:lnTo>
                    <a:pt x="141" y="10"/>
                  </a:lnTo>
                  <a:lnTo>
                    <a:pt x="146" y="10"/>
                  </a:lnTo>
                  <a:lnTo>
                    <a:pt x="146" y="15"/>
                  </a:lnTo>
                  <a:lnTo>
                    <a:pt x="151" y="21"/>
                  </a:lnTo>
                  <a:lnTo>
                    <a:pt x="151" y="26"/>
                  </a:lnTo>
                  <a:lnTo>
                    <a:pt x="156" y="31"/>
                  </a:lnTo>
                  <a:lnTo>
                    <a:pt x="161" y="36"/>
                  </a:lnTo>
                  <a:lnTo>
                    <a:pt x="166" y="36"/>
                  </a:lnTo>
                  <a:lnTo>
                    <a:pt x="171" y="41"/>
                  </a:lnTo>
                  <a:lnTo>
                    <a:pt x="176" y="41"/>
                  </a:lnTo>
                  <a:lnTo>
                    <a:pt x="182" y="46"/>
                  </a:lnTo>
                  <a:lnTo>
                    <a:pt x="187" y="46"/>
                  </a:lnTo>
                  <a:lnTo>
                    <a:pt x="192" y="51"/>
                  </a:lnTo>
                  <a:lnTo>
                    <a:pt x="192" y="56"/>
                  </a:lnTo>
                  <a:lnTo>
                    <a:pt x="187" y="56"/>
                  </a:lnTo>
                  <a:lnTo>
                    <a:pt x="187" y="61"/>
                  </a:lnTo>
                  <a:lnTo>
                    <a:pt x="182" y="61"/>
                  </a:lnTo>
                  <a:lnTo>
                    <a:pt x="176" y="56"/>
                  </a:lnTo>
                  <a:lnTo>
                    <a:pt x="171" y="56"/>
                  </a:lnTo>
                  <a:lnTo>
                    <a:pt x="161" y="56"/>
                  </a:lnTo>
                  <a:lnTo>
                    <a:pt x="156" y="56"/>
                  </a:lnTo>
                  <a:lnTo>
                    <a:pt x="156" y="61"/>
                  </a:lnTo>
                  <a:lnTo>
                    <a:pt x="151" y="66"/>
                  </a:lnTo>
                  <a:lnTo>
                    <a:pt x="141" y="66"/>
                  </a:lnTo>
                  <a:lnTo>
                    <a:pt x="131" y="71"/>
                  </a:lnTo>
                  <a:lnTo>
                    <a:pt x="126" y="71"/>
                  </a:lnTo>
                  <a:lnTo>
                    <a:pt x="126" y="76"/>
                  </a:lnTo>
                  <a:lnTo>
                    <a:pt x="121" y="81"/>
                  </a:lnTo>
                  <a:lnTo>
                    <a:pt x="121" y="86"/>
                  </a:lnTo>
                  <a:lnTo>
                    <a:pt x="116" y="86"/>
                  </a:lnTo>
                  <a:lnTo>
                    <a:pt x="116" y="91"/>
                  </a:lnTo>
                  <a:lnTo>
                    <a:pt x="116" y="96"/>
                  </a:lnTo>
                  <a:lnTo>
                    <a:pt x="121" y="96"/>
                  </a:lnTo>
                  <a:lnTo>
                    <a:pt x="121" y="101"/>
                  </a:lnTo>
                  <a:lnTo>
                    <a:pt x="126" y="101"/>
                  </a:lnTo>
                  <a:lnTo>
                    <a:pt x="131" y="101"/>
                  </a:lnTo>
                  <a:lnTo>
                    <a:pt x="131" y="106"/>
                  </a:lnTo>
                  <a:lnTo>
                    <a:pt x="136" y="106"/>
                  </a:lnTo>
                  <a:lnTo>
                    <a:pt x="141" y="111"/>
                  </a:lnTo>
                  <a:lnTo>
                    <a:pt x="141" y="116"/>
                  </a:lnTo>
                  <a:lnTo>
                    <a:pt x="136" y="116"/>
                  </a:lnTo>
                  <a:lnTo>
                    <a:pt x="131" y="116"/>
                  </a:lnTo>
                  <a:lnTo>
                    <a:pt x="126" y="116"/>
                  </a:lnTo>
                  <a:lnTo>
                    <a:pt x="121" y="116"/>
                  </a:lnTo>
                  <a:lnTo>
                    <a:pt x="121" y="122"/>
                  </a:lnTo>
                  <a:lnTo>
                    <a:pt x="121" y="127"/>
                  </a:lnTo>
                  <a:lnTo>
                    <a:pt x="126" y="127"/>
                  </a:lnTo>
                  <a:lnTo>
                    <a:pt x="126" y="132"/>
                  </a:lnTo>
                  <a:lnTo>
                    <a:pt x="126" y="142"/>
                  </a:lnTo>
                  <a:lnTo>
                    <a:pt x="131" y="152"/>
                  </a:lnTo>
                  <a:lnTo>
                    <a:pt x="126" y="157"/>
                  </a:lnTo>
                  <a:lnTo>
                    <a:pt x="126" y="162"/>
                  </a:lnTo>
                  <a:lnTo>
                    <a:pt x="126" y="172"/>
                  </a:lnTo>
                  <a:lnTo>
                    <a:pt x="126" y="177"/>
                  </a:lnTo>
                  <a:lnTo>
                    <a:pt x="126" y="182"/>
                  </a:lnTo>
                  <a:lnTo>
                    <a:pt x="131" y="187"/>
                  </a:lnTo>
                  <a:lnTo>
                    <a:pt x="131" y="192"/>
                  </a:lnTo>
                  <a:lnTo>
                    <a:pt x="126" y="192"/>
                  </a:lnTo>
                  <a:lnTo>
                    <a:pt x="121" y="197"/>
                  </a:lnTo>
                  <a:lnTo>
                    <a:pt x="116" y="202"/>
                  </a:lnTo>
                  <a:lnTo>
                    <a:pt x="116" y="212"/>
                  </a:lnTo>
                  <a:lnTo>
                    <a:pt x="116" y="217"/>
                  </a:lnTo>
                  <a:lnTo>
                    <a:pt x="116" y="228"/>
                  </a:lnTo>
                  <a:lnTo>
                    <a:pt x="116" y="238"/>
                  </a:lnTo>
                  <a:lnTo>
                    <a:pt x="116" y="243"/>
                  </a:lnTo>
                  <a:lnTo>
                    <a:pt x="116" y="248"/>
                  </a:lnTo>
                  <a:lnTo>
                    <a:pt x="111" y="253"/>
                  </a:lnTo>
                  <a:lnTo>
                    <a:pt x="106" y="258"/>
                  </a:lnTo>
                  <a:lnTo>
                    <a:pt x="101" y="263"/>
                  </a:lnTo>
                  <a:lnTo>
                    <a:pt x="96" y="263"/>
                  </a:lnTo>
                  <a:lnTo>
                    <a:pt x="96" y="268"/>
                  </a:lnTo>
                  <a:lnTo>
                    <a:pt x="96" y="273"/>
                  </a:lnTo>
                  <a:lnTo>
                    <a:pt x="96" y="278"/>
                  </a:lnTo>
                  <a:lnTo>
                    <a:pt x="91" y="283"/>
                  </a:lnTo>
                  <a:lnTo>
                    <a:pt x="91" y="293"/>
                  </a:lnTo>
                  <a:lnTo>
                    <a:pt x="86" y="298"/>
                  </a:lnTo>
                  <a:lnTo>
                    <a:pt x="86" y="308"/>
                  </a:lnTo>
                  <a:lnTo>
                    <a:pt x="86" y="318"/>
                  </a:lnTo>
                  <a:lnTo>
                    <a:pt x="86" y="324"/>
                  </a:lnTo>
                  <a:lnTo>
                    <a:pt x="80" y="329"/>
                  </a:lnTo>
                  <a:lnTo>
                    <a:pt x="80" y="339"/>
                  </a:lnTo>
                  <a:lnTo>
                    <a:pt x="80" y="349"/>
                  </a:lnTo>
                  <a:lnTo>
                    <a:pt x="75" y="354"/>
                  </a:lnTo>
                  <a:lnTo>
                    <a:pt x="70" y="359"/>
                  </a:lnTo>
                  <a:lnTo>
                    <a:pt x="70" y="369"/>
                  </a:lnTo>
                  <a:lnTo>
                    <a:pt x="70" y="374"/>
                  </a:lnTo>
                  <a:lnTo>
                    <a:pt x="65" y="379"/>
                  </a:lnTo>
                  <a:lnTo>
                    <a:pt x="60" y="384"/>
                  </a:lnTo>
                  <a:lnTo>
                    <a:pt x="60" y="394"/>
                  </a:lnTo>
                  <a:lnTo>
                    <a:pt x="55" y="404"/>
                  </a:lnTo>
                  <a:lnTo>
                    <a:pt x="50" y="409"/>
                  </a:lnTo>
                  <a:lnTo>
                    <a:pt x="40" y="425"/>
                  </a:lnTo>
                  <a:lnTo>
                    <a:pt x="40" y="430"/>
                  </a:lnTo>
                  <a:lnTo>
                    <a:pt x="35" y="435"/>
                  </a:lnTo>
                  <a:lnTo>
                    <a:pt x="35" y="440"/>
                  </a:lnTo>
                  <a:lnTo>
                    <a:pt x="25" y="440"/>
                  </a:lnTo>
                  <a:close/>
                </a:path>
              </a:pathLst>
            </a:custGeom>
            <a:solidFill>
              <a:srgbClr val="C00000"/>
            </a:solidFill>
            <a:ln w="15875">
              <a:solidFill>
                <a:srgbClr val="000000"/>
              </a:solidFill>
              <a:round/>
              <a:headEnd/>
              <a:tailEnd/>
            </a:ln>
          </p:spPr>
          <p:txBody>
            <a:bodyPr/>
            <a:lstStyle/>
            <a:p>
              <a:endParaRPr lang="es-CO"/>
            </a:p>
          </p:txBody>
        </p:sp>
        <p:sp>
          <p:nvSpPr>
            <p:cNvPr id="10" name="Freeform 7"/>
            <p:cNvSpPr>
              <a:spLocks/>
            </p:cNvSpPr>
            <p:nvPr/>
          </p:nvSpPr>
          <p:spPr bwMode="auto">
            <a:xfrm>
              <a:off x="2078038" y="1163638"/>
              <a:ext cx="568325" cy="1011237"/>
            </a:xfrm>
            <a:custGeom>
              <a:avLst/>
              <a:gdLst>
                <a:gd name="T0" fmla="*/ 2147483646 w 358"/>
                <a:gd name="T1" fmla="*/ 2147483646 h 637"/>
                <a:gd name="T2" fmla="*/ 2147483646 w 358"/>
                <a:gd name="T3" fmla="*/ 2147483646 h 637"/>
                <a:gd name="T4" fmla="*/ 2147483646 w 358"/>
                <a:gd name="T5" fmla="*/ 2147483646 h 637"/>
                <a:gd name="T6" fmla="*/ 2147483646 w 358"/>
                <a:gd name="T7" fmla="*/ 2147483646 h 637"/>
                <a:gd name="T8" fmla="*/ 2147483646 w 358"/>
                <a:gd name="T9" fmla="*/ 2147483646 h 637"/>
                <a:gd name="T10" fmla="*/ 2147483646 w 358"/>
                <a:gd name="T11" fmla="*/ 2147483646 h 637"/>
                <a:gd name="T12" fmla="*/ 2147483646 w 358"/>
                <a:gd name="T13" fmla="*/ 0 h 637"/>
                <a:gd name="T14" fmla="*/ 2147483646 w 358"/>
                <a:gd name="T15" fmla="*/ 2147483646 h 637"/>
                <a:gd name="T16" fmla="*/ 2147483646 w 358"/>
                <a:gd name="T17" fmla="*/ 2147483646 h 637"/>
                <a:gd name="T18" fmla="*/ 2147483646 w 358"/>
                <a:gd name="T19" fmla="*/ 2147483646 h 637"/>
                <a:gd name="T20" fmla="*/ 2147483646 w 358"/>
                <a:gd name="T21" fmla="*/ 2147483646 h 637"/>
                <a:gd name="T22" fmla="*/ 2147483646 w 358"/>
                <a:gd name="T23" fmla="*/ 2147483646 h 637"/>
                <a:gd name="T24" fmla="*/ 2147483646 w 358"/>
                <a:gd name="T25" fmla="*/ 2147483646 h 637"/>
                <a:gd name="T26" fmla="*/ 2147483646 w 358"/>
                <a:gd name="T27" fmla="*/ 2147483646 h 637"/>
                <a:gd name="T28" fmla="*/ 2147483646 w 358"/>
                <a:gd name="T29" fmla="*/ 2147483646 h 637"/>
                <a:gd name="T30" fmla="*/ 2147483646 w 358"/>
                <a:gd name="T31" fmla="*/ 2147483646 h 637"/>
                <a:gd name="T32" fmla="*/ 2147483646 w 358"/>
                <a:gd name="T33" fmla="*/ 2147483646 h 637"/>
                <a:gd name="T34" fmla="*/ 2147483646 w 358"/>
                <a:gd name="T35" fmla="*/ 2147483646 h 637"/>
                <a:gd name="T36" fmla="*/ 2147483646 w 358"/>
                <a:gd name="T37" fmla="*/ 2147483646 h 637"/>
                <a:gd name="T38" fmla="*/ 2147483646 w 358"/>
                <a:gd name="T39" fmla="*/ 2147483646 h 637"/>
                <a:gd name="T40" fmla="*/ 2147483646 w 358"/>
                <a:gd name="T41" fmla="*/ 2147483646 h 637"/>
                <a:gd name="T42" fmla="*/ 2147483646 w 358"/>
                <a:gd name="T43" fmla="*/ 2147483646 h 637"/>
                <a:gd name="T44" fmla="*/ 2147483646 w 358"/>
                <a:gd name="T45" fmla="*/ 2147483646 h 637"/>
                <a:gd name="T46" fmla="*/ 2147483646 w 358"/>
                <a:gd name="T47" fmla="*/ 2147483646 h 637"/>
                <a:gd name="T48" fmla="*/ 2147483646 w 358"/>
                <a:gd name="T49" fmla="*/ 2147483646 h 637"/>
                <a:gd name="T50" fmla="*/ 2147483646 w 358"/>
                <a:gd name="T51" fmla="*/ 2147483646 h 637"/>
                <a:gd name="T52" fmla="*/ 2147483646 w 358"/>
                <a:gd name="T53" fmla="*/ 2147483646 h 637"/>
                <a:gd name="T54" fmla="*/ 2147483646 w 358"/>
                <a:gd name="T55" fmla="*/ 2147483646 h 637"/>
                <a:gd name="T56" fmla="*/ 2147483646 w 358"/>
                <a:gd name="T57" fmla="*/ 2147483646 h 637"/>
                <a:gd name="T58" fmla="*/ 2147483646 w 358"/>
                <a:gd name="T59" fmla="*/ 2147483646 h 637"/>
                <a:gd name="T60" fmla="*/ 2147483646 w 358"/>
                <a:gd name="T61" fmla="*/ 2147483646 h 637"/>
                <a:gd name="T62" fmla="*/ 2147483646 w 358"/>
                <a:gd name="T63" fmla="*/ 2147483646 h 637"/>
                <a:gd name="T64" fmla="*/ 2147483646 w 358"/>
                <a:gd name="T65" fmla="*/ 2147483646 h 637"/>
                <a:gd name="T66" fmla="*/ 2147483646 w 358"/>
                <a:gd name="T67" fmla="*/ 2147483646 h 637"/>
                <a:gd name="T68" fmla="*/ 2147483646 w 358"/>
                <a:gd name="T69" fmla="*/ 2147483646 h 637"/>
                <a:gd name="T70" fmla="*/ 2147483646 w 358"/>
                <a:gd name="T71" fmla="*/ 2147483646 h 637"/>
                <a:gd name="T72" fmla="*/ 2147483646 w 358"/>
                <a:gd name="T73" fmla="*/ 2147483646 h 637"/>
                <a:gd name="T74" fmla="*/ 2147483646 w 358"/>
                <a:gd name="T75" fmla="*/ 2147483646 h 637"/>
                <a:gd name="T76" fmla="*/ 2147483646 w 358"/>
                <a:gd name="T77" fmla="*/ 2147483646 h 637"/>
                <a:gd name="T78" fmla="*/ 2147483646 w 358"/>
                <a:gd name="T79" fmla="*/ 2147483646 h 637"/>
                <a:gd name="T80" fmla="*/ 2147483646 w 358"/>
                <a:gd name="T81" fmla="*/ 2147483646 h 637"/>
                <a:gd name="T82" fmla="*/ 2147483646 w 358"/>
                <a:gd name="T83" fmla="*/ 2147483646 h 637"/>
                <a:gd name="T84" fmla="*/ 2147483646 w 358"/>
                <a:gd name="T85" fmla="*/ 2147483646 h 637"/>
                <a:gd name="T86" fmla="*/ 2147483646 w 358"/>
                <a:gd name="T87" fmla="*/ 2147483646 h 637"/>
                <a:gd name="T88" fmla="*/ 2147483646 w 358"/>
                <a:gd name="T89" fmla="*/ 2147483646 h 637"/>
                <a:gd name="T90" fmla="*/ 2147483646 w 358"/>
                <a:gd name="T91" fmla="*/ 2147483646 h 637"/>
                <a:gd name="T92" fmla="*/ 2147483646 w 358"/>
                <a:gd name="T93" fmla="*/ 2147483646 h 637"/>
                <a:gd name="T94" fmla="*/ 2147483646 w 358"/>
                <a:gd name="T95" fmla="*/ 2147483646 h 637"/>
                <a:gd name="T96" fmla="*/ 2147483646 w 358"/>
                <a:gd name="T97" fmla="*/ 2147483646 h 637"/>
                <a:gd name="T98" fmla="*/ 2147483646 w 358"/>
                <a:gd name="T99" fmla="*/ 2147483646 h 637"/>
                <a:gd name="T100" fmla="*/ 2147483646 w 358"/>
                <a:gd name="T101" fmla="*/ 2147483646 h 637"/>
                <a:gd name="T102" fmla="*/ 2147483646 w 358"/>
                <a:gd name="T103" fmla="*/ 2147483646 h 637"/>
                <a:gd name="T104" fmla="*/ 2147483646 w 358"/>
                <a:gd name="T105" fmla="*/ 2147483646 h 637"/>
                <a:gd name="T106" fmla="*/ 2147483646 w 358"/>
                <a:gd name="T107" fmla="*/ 2147483646 h 637"/>
                <a:gd name="T108" fmla="*/ 2147483646 w 358"/>
                <a:gd name="T109" fmla="*/ 2147483646 h 63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58"/>
                <a:gd name="T166" fmla="*/ 0 h 637"/>
                <a:gd name="T167" fmla="*/ 358 w 358"/>
                <a:gd name="T168" fmla="*/ 637 h 63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58" h="637">
                  <a:moveTo>
                    <a:pt x="121" y="96"/>
                  </a:moveTo>
                  <a:lnTo>
                    <a:pt x="126" y="96"/>
                  </a:lnTo>
                  <a:lnTo>
                    <a:pt x="136" y="101"/>
                  </a:lnTo>
                  <a:lnTo>
                    <a:pt x="141" y="101"/>
                  </a:lnTo>
                  <a:lnTo>
                    <a:pt x="151" y="101"/>
                  </a:lnTo>
                  <a:lnTo>
                    <a:pt x="161" y="101"/>
                  </a:lnTo>
                  <a:lnTo>
                    <a:pt x="172" y="96"/>
                  </a:lnTo>
                  <a:lnTo>
                    <a:pt x="177" y="96"/>
                  </a:lnTo>
                  <a:lnTo>
                    <a:pt x="182" y="91"/>
                  </a:lnTo>
                  <a:lnTo>
                    <a:pt x="187" y="91"/>
                  </a:lnTo>
                  <a:lnTo>
                    <a:pt x="192" y="81"/>
                  </a:lnTo>
                  <a:lnTo>
                    <a:pt x="197" y="76"/>
                  </a:lnTo>
                  <a:lnTo>
                    <a:pt x="197" y="71"/>
                  </a:lnTo>
                  <a:lnTo>
                    <a:pt x="197" y="66"/>
                  </a:lnTo>
                  <a:lnTo>
                    <a:pt x="192" y="66"/>
                  </a:lnTo>
                  <a:lnTo>
                    <a:pt x="192" y="61"/>
                  </a:lnTo>
                  <a:lnTo>
                    <a:pt x="192" y="51"/>
                  </a:lnTo>
                  <a:lnTo>
                    <a:pt x="192" y="46"/>
                  </a:lnTo>
                  <a:lnTo>
                    <a:pt x="192" y="41"/>
                  </a:lnTo>
                  <a:lnTo>
                    <a:pt x="192" y="36"/>
                  </a:lnTo>
                  <a:lnTo>
                    <a:pt x="197" y="31"/>
                  </a:lnTo>
                  <a:lnTo>
                    <a:pt x="197" y="26"/>
                  </a:lnTo>
                  <a:lnTo>
                    <a:pt x="202" y="26"/>
                  </a:lnTo>
                  <a:lnTo>
                    <a:pt x="202" y="20"/>
                  </a:lnTo>
                  <a:lnTo>
                    <a:pt x="202" y="15"/>
                  </a:lnTo>
                  <a:lnTo>
                    <a:pt x="202" y="10"/>
                  </a:lnTo>
                  <a:lnTo>
                    <a:pt x="202" y="15"/>
                  </a:lnTo>
                  <a:lnTo>
                    <a:pt x="207" y="10"/>
                  </a:lnTo>
                  <a:lnTo>
                    <a:pt x="212" y="15"/>
                  </a:lnTo>
                  <a:lnTo>
                    <a:pt x="217" y="15"/>
                  </a:lnTo>
                  <a:lnTo>
                    <a:pt x="212" y="10"/>
                  </a:lnTo>
                  <a:lnTo>
                    <a:pt x="212" y="5"/>
                  </a:lnTo>
                  <a:lnTo>
                    <a:pt x="217" y="5"/>
                  </a:lnTo>
                  <a:lnTo>
                    <a:pt x="217" y="10"/>
                  </a:lnTo>
                  <a:lnTo>
                    <a:pt x="222" y="5"/>
                  </a:lnTo>
                  <a:lnTo>
                    <a:pt x="227" y="10"/>
                  </a:lnTo>
                  <a:lnTo>
                    <a:pt x="227" y="5"/>
                  </a:lnTo>
                  <a:lnTo>
                    <a:pt x="222" y="0"/>
                  </a:lnTo>
                  <a:lnTo>
                    <a:pt x="227" y="0"/>
                  </a:lnTo>
                  <a:lnTo>
                    <a:pt x="227" y="5"/>
                  </a:lnTo>
                  <a:lnTo>
                    <a:pt x="227" y="10"/>
                  </a:lnTo>
                  <a:lnTo>
                    <a:pt x="232" y="10"/>
                  </a:lnTo>
                  <a:lnTo>
                    <a:pt x="232" y="5"/>
                  </a:lnTo>
                  <a:lnTo>
                    <a:pt x="237" y="0"/>
                  </a:lnTo>
                  <a:lnTo>
                    <a:pt x="237" y="5"/>
                  </a:lnTo>
                  <a:lnTo>
                    <a:pt x="237" y="0"/>
                  </a:lnTo>
                  <a:lnTo>
                    <a:pt x="242" y="0"/>
                  </a:lnTo>
                  <a:lnTo>
                    <a:pt x="242" y="5"/>
                  </a:lnTo>
                  <a:lnTo>
                    <a:pt x="242" y="0"/>
                  </a:lnTo>
                  <a:lnTo>
                    <a:pt x="247" y="0"/>
                  </a:lnTo>
                  <a:lnTo>
                    <a:pt x="257" y="0"/>
                  </a:lnTo>
                  <a:lnTo>
                    <a:pt x="257" y="5"/>
                  </a:lnTo>
                  <a:lnTo>
                    <a:pt x="263" y="5"/>
                  </a:lnTo>
                  <a:lnTo>
                    <a:pt x="268" y="10"/>
                  </a:lnTo>
                  <a:lnTo>
                    <a:pt x="273" y="10"/>
                  </a:lnTo>
                  <a:lnTo>
                    <a:pt x="278" y="15"/>
                  </a:lnTo>
                  <a:lnTo>
                    <a:pt x="288" y="20"/>
                  </a:lnTo>
                  <a:lnTo>
                    <a:pt x="293" y="20"/>
                  </a:lnTo>
                  <a:lnTo>
                    <a:pt x="298" y="20"/>
                  </a:lnTo>
                  <a:lnTo>
                    <a:pt x="308" y="26"/>
                  </a:lnTo>
                  <a:lnTo>
                    <a:pt x="313" y="26"/>
                  </a:lnTo>
                  <a:lnTo>
                    <a:pt x="318" y="20"/>
                  </a:lnTo>
                  <a:lnTo>
                    <a:pt x="323" y="26"/>
                  </a:lnTo>
                  <a:lnTo>
                    <a:pt x="328" y="26"/>
                  </a:lnTo>
                  <a:lnTo>
                    <a:pt x="333" y="26"/>
                  </a:lnTo>
                  <a:lnTo>
                    <a:pt x="338" y="26"/>
                  </a:lnTo>
                  <a:lnTo>
                    <a:pt x="343" y="26"/>
                  </a:lnTo>
                  <a:lnTo>
                    <a:pt x="348" y="26"/>
                  </a:lnTo>
                  <a:lnTo>
                    <a:pt x="353" y="26"/>
                  </a:lnTo>
                  <a:lnTo>
                    <a:pt x="353" y="36"/>
                  </a:lnTo>
                  <a:lnTo>
                    <a:pt x="353" y="46"/>
                  </a:lnTo>
                  <a:lnTo>
                    <a:pt x="348" y="51"/>
                  </a:lnTo>
                  <a:lnTo>
                    <a:pt x="343" y="56"/>
                  </a:lnTo>
                  <a:lnTo>
                    <a:pt x="338" y="61"/>
                  </a:lnTo>
                  <a:lnTo>
                    <a:pt x="338" y="66"/>
                  </a:lnTo>
                  <a:lnTo>
                    <a:pt x="333" y="71"/>
                  </a:lnTo>
                  <a:lnTo>
                    <a:pt x="338" y="76"/>
                  </a:lnTo>
                  <a:lnTo>
                    <a:pt x="338" y="81"/>
                  </a:lnTo>
                  <a:lnTo>
                    <a:pt x="338" y="86"/>
                  </a:lnTo>
                  <a:lnTo>
                    <a:pt x="338" y="91"/>
                  </a:lnTo>
                  <a:lnTo>
                    <a:pt x="333" y="96"/>
                  </a:lnTo>
                  <a:lnTo>
                    <a:pt x="333" y="101"/>
                  </a:lnTo>
                  <a:lnTo>
                    <a:pt x="338" y="111"/>
                  </a:lnTo>
                  <a:lnTo>
                    <a:pt x="338" y="116"/>
                  </a:lnTo>
                  <a:lnTo>
                    <a:pt x="338" y="121"/>
                  </a:lnTo>
                  <a:lnTo>
                    <a:pt x="343" y="127"/>
                  </a:lnTo>
                  <a:lnTo>
                    <a:pt x="343" y="132"/>
                  </a:lnTo>
                  <a:lnTo>
                    <a:pt x="343" y="137"/>
                  </a:lnTo>
                  <a:lnTo>
                    <a:pt x="348" y="142"/>
                  </a:lnTo>
                  <a:lnTo>
                    <a:pt x="348" y="147"/>
                  </a:lnTo>
                  <a:lnTo>
                    <a:pt x="338" y="147"/>
                  </a:lnTo>
                  <a:lnTo>
                    <a:pt x="338" y="152"/>
                  </a:lnTo>
                  <a:lnTo>
                    <a:pt x="333" y="152"/>
                  </a:lnTo>
                  <a:lnTo>
                    <a:pt x="333" y="157"/>
                  </a:lnTo>
                  <a:lnTo>
                    <a:pt x="338" y="157"/>
                  </a:lnTo>
                  <a:lnTo>
                    <a:pt x="348" y="157"/>
                  </a:lnTo>
                  <a:lnTo>
                    <a:pt x="353" y="157"/>
                  </a:lnTo>
                  <a:lnTo>
                    <a:pt x="358" y="162"/>
                  </a:lnTo>
                  <a:lnTo>
                    <a:pt x="358" y="167"/>
                  </a:lnTo>
                  <a:lnTo>
                    <a:pt x="353" y="172"/>
                  </a:lnTo>
                  <a:lnTo>
                    <a:pt x="348" y="177"/>
                  </a:lnTo>
                  <a:lnTo>
                    <a:pt x="348" y="182"/>
                  </a:lnTo>
                  <a:lnTo>
                    <a:pt x="343" y="187"/>
                  </a:lnTo>
                  <a:lnTo>
                    <a:pt x="348" y="187"/>
                  </a:lnTo>
                  <a:lnTo>
                    <a:pt x="348" y="192"/>
                  </a:lnTo>
                  <a:lnTo>
                    <a:pt x="348" y="197"/>
                  </a:lnTo>
                  <a:lnTo>
                    <a:pt x="348" y="202"/>
                  </a:lnTo>
                  <a:lnTo>
                    <a:pt x="348" y="207"/>
                  </a:lnTo>
                  <a:lnTo>
                    <a:pt x="348" y="212"/>
                  </a:lnTo>
                  <a:lnTo>
                    <a:pt x="348" y="217"/>
                  </a:lnTo>
                  <a:lnTo>
                    <a:pt x="348" y="222"/>
                  </a:lnTo>
                  <a:lnTo>
                    <a:pt x="343" y="228"/>
                  </a:lnTo>
                  <a:lnTo>
                    <a:pt x="338" y="228"/>
                  </a:lnTo>
                  <a:lnTo>
                    <a:pt x="338" y="233"/>
                  </a:lnTo>
                  <a:lnTo>
                    <a:pt x="333" y="238"/>
                  </a:lnTo>
                  <a:lnTo>
                    <a:pt x="328" y="243"/>
                  </a:lnTo>
                  <a:lnTo>
                    <a:pt x="323" y="243"/>
                  </a:lnTo>
                  <a:lnTo>
                    <a:pt x="318" y="243"/>
                  </a:lnTo>
                  <a:lnTo>
                    <a:pt x="318" y="248"/>
                  </a:lnTo>
                  <a:lnTo>
                    <a:pt x="318" y="253"/>
                  </a:lnTo>
                  <a:lnTo>
                    <a:pt x="313" y="248"/>
                  </a:lnTo>
                  <a:lnTo>
                    <a:pt x="313" y="253"/>
                  </a:lnTo>
                  <a:lnTo>
                    <a:pt x="308" y="253"/>
                  </a:lnTo>
                  <a:lnTo>
                    <a:pt x="303" y="253"/>
                  </a:lnTo>
                  <a:lnTo>
                    <a:pt x="303" y="258"/>
                  </a:lnTo>
                  <a:lnTo>
                    <a:pt x="293" y="258"/>
                  </a:lnTo>
                  <a:lnTo>
                    <a:pt x="288" y="258"/>
                  </a:lnTo>
                  <a:lnTo>
                    <a:pt x="283" y="258"/>
                  </a:lnTo>
                  <a:lnTo>
                    <a:pt x="278" y="258"/>
                  </a:lnTo>
                  <a:lnTo>
                    <a:pt x="268" y="263"/>
                  </a:lnTo>
                  <a:lnTo>
                    <a:pt x="263" y="268"/>
                  </a:lnTo>
                  <a:lnTo>
                    <a:pt x="263" y="273"/>
                  </a:lnTo>
                  <a:lnTo>
                    <a:pt x="257" y="278"/>
                  </a:lnTo>
                  <a:lnTo>
                    <a:pt x="252" y="283"/>
                  </a:lnTo>
                  <a:lnTo>
                    <a:pt x="252" y="288"/>
                  </a:lnTo>
                  <a:lnTo>
                    <a:pt x="252" y="293"/>
                  </a:lnTo>
                  <a:lnTo>
                    <a:pt x="247" y="293"/>
                  </a:lnTo>
                  <a:lnTo>
                    <a:pt x="242" y="293"/>
                  </a:lnTo>
                  <a:lnTo>
                    <a:pt x="242" y="303"/>
                  </a:lnTo>
                  <a:lnTo>
                    <a:pt x="237" y="303"/>
                  </a:lnTo>
                  <a:lnTo>
                    <a:pt x="232" y="308"/>
                  </a:lnTo>
                  <a:lnTo>
                    <a:pt x="232" y="313"/>
                  </a:lnTo>
                  <a:lnTo>
                    <a:pt x="232" y="318"/>
                  </a:lnTo>
                  <a:lnTo>
                    <a:pt x="227" y="324"/>
                  </a:lnTo>
                  <a:lnTo>
                    <a:pt x="227" y="329"/>
                  </a:lnTo>
                  <a:lnTo>
                    <a:pt x="227" y="334"/>
                  </a:lnTo>
                  <a:lnTo>
                    <a:pt x="222" y="339"/>
                  </a:lnTo>
                  <a:lnTo>
                    <a:pt x="227" y="344"/>
                  </a:lnTo>
                  <a:lnTo>
                    <a:pt x="227" y="349"/>
                  </a:lnTo>
                  <a:lnTo>
                    <a:pt x="232" y="354"/>
                  </a:lnTo>
                  <a:lnTo>
                    <a:pt x="232" y="359"/>
                  </a:lnTo>
                  <a:lnTo>
                    <a:pt x="237" y="364"/>
                  </a:lnTo>
                  <a:lnTo>
                    <a:pt x="242" y="369"/>
                  </a:lnTo>
                  <a:lnTo>
                    <a:pt x="242" y="374"/>
                  </a:lnTo>
                  <a:lnTo>
                    <a:pt x="247" y="379"/>
                  </a:lnTo>
                  <a:lnTo>
                    <a:pt x="252" y="379"/>
                  </a:lnTo>
                  <a:lnTo>
                    <a:pt x="257" y="384"/>
                  </a:lnTo>
                  <a:lnTo>
                    <a:pt x="263" y="389"/>
                  </a:lnTo>
                  <a:lnTo>
                    <a:pt x="268" y="394"/>
                  </a:lnTo>
                  <a:lnTo>
                    <a:pt x="268" y="399"/>
                  </a:lnTo>
                  <a:lnTo>
                    <a:pt x="273" y="404"/>
                  </a:lnTo>
                  <a:lnTo>
                    <a:pt x="278" y="409"/>
                  </a:lnTo>
                  <a:lnTo>
                    <a:pt x="283" y="414"/>
                  </a:lnTo>
                  <a:lnTo>
                    <a:pt x="288" y="414"/>
                  </a:lnTo>
                  <a:lnTo>
                    <a:pt x="288" y="419"/>
                  </a:lnTo>
                  <a:lnTo>
                    <a:pt x="288" y="425"/>
                  </a:lnTo>
                  <a:lnTo>
                    <a:pt x="288" y="430"/>
                  </a:lnTo>
                  <a:lnTo>
                    <a:pt x="288" y="435"/>
                  </a:lnTo>
                  <a:lnTo>
                    <a:pt x="293" y="440"/>
                  </a:lnTo>
                  <a:lnTo>
                    <a:pt x="298" y="445"/>
                  </a:lnTo>
                  <a:lnTo>
                    <a:pt x="298" y="450"/>
                  </a:lnTo>
                  <a:lnTo>
                    <a:pt x="303" y="455"/>
                  </a:lnTo>
                  <a:lnTo>
                    <a:pt x="303" y="460"/>
                  </a:lnTo>
                  <a:lnTo>
                    <a:pt x="303" y="465"/>
                  </a:lnTo>
                  <a:lnTo>
                    <a:pt x="303" y="470"/>
                  </a:lnTo>
                  <a:lnTo>
                    <a:pt x="298" y="470"/>
                  </a:lnTo>
                  <a:lnTo>
                    <a:pt x="293" y="470"/>
                  </a:lnTo>
                  <a:lnTo>
                    <a:pt x="288" y="470"/>
                  </a:lnTo>
                  <a:lnTo>
                    <a:pt x="283" y="470"/>
                  </a:lnTo>
                  <a:lnTo>
                    <a:pt x="268" y="470"/>
                  </a:lnTo>
                  <a:lnTo>
                    <a:pt x="263" y="470"/>
                  </a:lnTo>
                  <a:lnTo>
                    <a:pt x="257" y="470"/>
                  </a:lnTo>
                  <a:lnTo>
                    <a:pt x="252" y="470"/>
                  </a:lnTo>
                  <a:lnTo>
                    <a:pt x="247" y="470"/>
                  </a:lnTo>
                  <a:lnTo>
                    <a:pt x="237" y="470"/>
                  </a:lnTo>
                  <a:lnTo>
                    <a:pt x="232" y="475"/>
                  </a:lnTo>
                  <a:lnTo>
                    <a:pt x="232" y="480"/>
                  </a:lnTo>
                  <a:lnTo>
                    <a:pt x="222" y="485"/>
                  </a:lnTo>
                  <a:lnTo>
                    <a:pt x="222" y="490"/>
                  </a:lnTo>
                  <a:lnTo>
                    <a:pt x="217" y="490"/>
                  </a:lnTo>
                  <a:lnTo>
                    <a:pt x="212" y="495"/>
                  </a:lnTo>
                  <a:lnTo>
                    <a:pt x="212" y="500"/>
                  </a:lnTo>
                  <a:lnTo>
                    <a:pt x="227" y="505"/>
                  </a:lnTo>
                  <a:lnTo>
                    <a:pt x="232" y="510"/>
                  </a:lnTo>
                  <a:lnTo>
                    <a:pt x="237" y="515"/>
                  </a:lnTo>
                  <a:lnTo>
                    <a:pt x="242" y="520"/>
                  </a:lnTo>
                  <a:lnTo>
                    <a:pt x="242" y="526"/>
                  </a:lnTo>
                  <a:lnTo>
                    <a:pt x="247" y="526"/>
                  </a:lnTo>
                  <a:lnTo>
                    <a:pt x="247" y="531"/>
                  </a:lnTo>
                  <a:lnTo>
                    <a:pt x="252" y="531"/>
                  </a:lnTo>
                  <a:lnTo>
                    <a:pt x="252" y="536"/>
                  </a:lnTo>
                  <a:lnTo>
                    <a:pt x="257" y="541"/>
                  </a:lnTo>
                  <a:lnTo>
                    <a:pt x="257" y="546"/>
                  </a:lnTo>
                  <a:lnTo>
                    <a:pt x="263" y="551"/>
                  </a:lnTo>
                  <a:lnTo>
                    <a:pt x="263" y="556"/>
                  </a:lnTo>
                  <a:lnTo>
                    <a:pt x="263" y="561"/>
                  </a:lnTo>
                  <a:lnTo>
                    <a:pt x="257" y="566"/>
                  </a:lnTo>
                  <a:lnTo>
                    <a:pt x="257" y="571"/>
                  </a:lnTo>
                  <a:lnTo>
                    <a:pt x="263" y="571"/>
                  </a:lnTo>
                  <a:lnTo>
                    <a:pt x="268" y="571"/>
                  </a:lnTo>
                  <a:lnTo>
                    <a:pt x="273" y="576"/>
                  </a:lnTo>
                  <a:lnTo>
                    <a:pt x="278" y="576"/>
                  </a:lnTo>
                  <a:lnTo>
                    <a:pt x="278" y="581"/>
                  </a:lnTo>
                  <a:lnTo>
                    <a:pt x="278" y="586"/>
                  </a:lnTo>
                  <a:lnTo>
                    <a:pt x="283" y="591"/>
                  </a:lnTo>
                  <a:lnTo>
                    <a:pt x="293" y="601"/>
                  </a:lnTo>
                  <a:lnTo>
                    <a:pt x="293" y="606"/>
                  </a:lnTo>
                  <a:lnTo>
                    <a:pt x="298" y="606"/>
                  </a:lnTo>
                  <a:lnTo>
                    <a:pt x="298" y="611"/>
                  </a:lnTo>
                  <a:lnTo>
                    <a:pt x="298" y="616"/>
                  </a:lnTo>
                  <a:lnTo>
                    <a:pt x="298" y="621"/>
                  </a:lnTo>
                  <a:lnTo>
                    <a:pt x="293" y="621"/>
                  </a:lnTo>
                  <a:lnTo>
                    <a:pt x="288" y="627"/>
                  </a:lnTo>
                  <a:lnTo>
                    <a:pt x="288" y="632"/>
                  </a:lnTo>
                  <a:lnTo>
                    <a:pt x="283" y="637"/>
                  </a:lnTo>
                  <a:lnTo>
                    <a:pt x="278" y="632"/>
                  </a:lnTo>
                  <a:lnTo>
                    <a:pt x="273" y="632"/>
                  </a:lnTo>
                  <a:lnTo>
                    <a:pt x="268" y="632"/>
                  </a:lnTo>
                  <a:lnTo>
                    <a:pt x="257" y="627"/>
                  </a:lnTo>
                  <a:lnTo>
                    <a:pt x="252" y="632"/>
                  </a:lnTo>
                  <a:lnTo>
                    <a:pt x="247" y="627"/>
                  </a:lnTo>
                  <a:lnTo>
                    <a:pt x="247" y="621"/>
                  </a:lnTo>
                  <a:lnTo>
                    <a:pt x="242" y="621"/>
                  </a:lnTo>
                  <a:lnTo>
                    <a:pt x="237" y="616"/>
                  </a:lnTo>
                  <a:lnTo>
                    <a:pt x="232" y="616"/>
                  </a:lnTo>
                  <a:lnTo>
                    <a:pt x="232" y="621"/>
                  </a:lnTo>
                  <a:lnTo>
                    <a:pt x="227" y="621"/>
                  </a:lnTo>
                  <a:lnTo>
                    <a:pt x="222" y="621"/>
                  </a:lnTo>
                  <a:lnTo>
                    <a:pt x="217" y="621"/>
                  </a:lnTo>
                  <a:lnTo>
                    <a:pt x="212" y="621"/>
                  </a:lnTo>
                  <a:lnTo>
                    <a:pt x="212" y="616"/>
                  </a:lnTo>
                  <a:lnTo>
                    <a:pt x="207" y="611"/>
                  </a:lnTo>
                  <a:lnTo>
                    <a:pt x="202" y="611"/>
                  </a:lnTo>
                  <a:lnTo>
                    <a:pt x="202" y="606"/>
                  </a:lnTo>
                  <a:lnTo>
                    <a:pt x="197" y="601"/>
                  </a:lnTo>
                  <a:lnTo>
                    <a:pt x="187" y="591"/>
                  </a:lnTo>
                  <a:lnTo>
                    <a:pt x="182" y="586"/>
                  </a:lnTo>
                  <a:lnTo>
                    <a:pt x="177" y="586"/>
                  </a:lnTo>
                  <a:lnTo>
                    <a:pt x="172" y="581"/>
                  </a:lnTo>
                  <a:lnTo>
                    <a:pt x="167" y="586"/>
                  </a:lnTo>
                  <a:lnTo>
                    <a:pt x="167" y="581"/>
                  </a:lnTo>
                  <a:lnTo>
                    <a:pt x="172" y="581"/>
                  </a:lnTo>
                  <a:lnTo>
                    <a:pt x="172" y="576"/>
                  </a:lnTo>
                  <a:lnTo>
                    <a:pt x="167" y="571"/>
                  </a:lnTo>
                  <a:lnTo>
                    <a:pt x="161" y="571"/>
                  </a:lnTo>
                  <a:lnTo>
                    <a:pt x="156" y="566"/>
                  </a:lnTo>
                  <a:lnTo>
                    <a:pt x="151" y="566"/>
                  </a:lnTo>
                  <a:lnTo>
                    <a:pt x="151" y="571"/>
                  </a:lnTo>
                  <a:lnTo>
                    <a:pt x="146" y="571"/>
                  </a:lnTo>
                  <a:lnTo>
                    <a:pt x="141" y="571"/>
                  </a:lnTo>
                  <a:lnTo>
                    <a:pt x="141" y="566"/>
                  </a:lnTo>
                  <a:lnTo>
                    <a:pt x="136" y="561"/>
                  </a:lnTo>
                  <a:lnTo>
                    <a:pt x="131" y="561"/>
                  </a:lnTo>
                  <a:lnTo>
                    <a:pt x="126" y="561"/>
                  </a:lnTo>
                  <a:lnTo>
                    <a:pt x="121" y="561"/>
                  </a:lnTo>
                  <a:lnTo>
                    <a:pt x="116" y="566"/>
                  </a:lnTo>
                  <a:lnTo>
                    <a:pt x="111" y="566"/>
                  </a:lnTo>
                  <a:lnTo>
                    <a:pt x="111" y="561"/>
                  </a:lnTo>
                  <a:lnTo>
                    <a:pt x="111" y="556"/>
                  </a:lnTo>
                  <a:lnTo>
                    <a:pt x="106" y="551"/>
                  </a:lnTo>
                  <a:lnTo>
                    <a:pt x="101" y="546"/>
                  </a:lnTo>
                  <a:lnTo>
                    <a:pt x="96" y="541"/>
                  </a:lnTo>
                  <a:lnTo>
                    <a:pt x="91" y="541"/>
                  </a:lnTo>
                  <a:lnTo>
                    <a:pt x="86" y="536"/>
                  </a:lnTo>
                  <a:lnTo>
                    <a:pt x="86" y="531"/>
                  </a:lnTo>
                  <a:lnTo>
                    <a:pt x="86" y="526"/>
                  </a:lnTo>
                  <a:lnTo>
                    <a:pt x="81" y="526"/>
                  </a:lnTo>
                  <a:lnTo>
                    <a:pt x="76" y="526"/>
                  </a:lnTo>
                  <a:lnTo>
                    <a:pt x="76" y="515"/>
                  </a:lnTo>
                  <a:lnTo>
                    <a:pt x="71" y="515"/>
                  </a:lnTo>
                  <a:lnTo>
                    <a:pt x="55" y="515"/>
                  </a:lnTo>
                  <a:lnTo>
                    <a:pt x="50" y="515"/>
                  </a:lnTo>
                  <a:lnTo>
                    <a:pt x="50" y="510"/>
                  </a:lnTo>
                  <a:lnTo>
                    <a:pt x="45" y="510"/>
                  </a:lnTo>
                  <a:lnTo>
                    <a:pt x="40" y="510"/>
                  </a:lnTo>
                  <a:lnTo>
                    <a:pt x="40" y="505"/>
                  </a:lnTo>
                  <a:lnTo>
                    <a:pt x="40" y="500"/>
                  </a:lnTo>
                  <a:lnTo>
                    <a:pt x="40" y="495"/>
                  </a:lnTo>
                  <a:lnTo>
                    <a:pt x="40" y="490"/>
                  </a:lnTo>
                  <a:lnTo>
                    <a:pt x="40" y="485"/>
                  </a:lnTo>
                  <a:lnTo>
                    <a:pt x="40" y="480"/>
                  </a:lnTo>
                  <a:lnTo>
                    <a:pt x="40" y="475"/>
                  </a:lnTo>
                  <a:lnTo>
                    <a:pt x="45" y="475"/>
                  </a:lnTo>
                  <a:lnTo>
                    <a:pt x="45" y="470"/>
                  </a:lnTo>
                  <a:lnTo>
                    <a:pt x="50" y="465"/>
                  </a:lnTo>
                  <a:lnTo>
                    <a:pt x="45" y="460"/>
                  </a:lnTo>
                  <a:lnTo>
                    <a:pt x="40" y="455"/>
                  </a:lnTo>
                  <a:lnTo>
                    <a:pt x="35" y="450"/>
                  </a:lnTo>
                  <a:lnTo>
                    <a:pt x="35" y="445"/>
                  </a:lnTo>
                  <a:lnTo>
                    <a:pt x="30" y="445"/>
                  </a:lnTo>
                  <a:lnTo>
                    <a:pt x="30" y="440"/>
                  </a:lnTo>
                  <a:lnTo>
                    <a:pt x="30" y="435"/>
                  </a:lnTo>
                  <a:lnTo>
                    <a:pt x="35" y="430"/>
                  </a:lnTo>
                  <a:lnTo>
                    <a:pt x="35" y="425"/>
                  </a:lnTo>
                  <a:lnTo>
                    <a:pt x="35" y="419"/>
                  </a:lnTo>
                  <a:lnTo>
                    <a:pt x="35" y="414"/>
                  </a:lnTo>
                  <a:lnTo>
                    <a:pt x="30" y="414"/>
                  </a:lnTo>
                  <a:lnTo>
                    <a:pt x="30" y="409"/>
                  </a:lnTo>
                  <a:lnTo>
                    <a:pt x="30" y="404"/>
                  </a:lnTo>
                  <a:lnTo>
                    <a:pt x="30" y="399"/>
                  </a:lnTo>
                  <a:lnTo>
                    <a:pt x="25" y="399"/>
                  </a:lnTo>
                  <a:lnTo>
                    <a:pt x="20" y="394"/>
                  </a:lnTo>
                  <a:lnTo>
                    <a:pt x="20" y="389"/>
                  </a:lnTo>
                  <a:lnTo>
                    <a:pt x="20" y="384"/>
                  </a:lnTo>
                  <a:lnTo>
                    <a:pt x="20" y="379"/>
                  </a:lnTo>
                  <a:lnTo>
                    <a:pt x="25" y="374"/>
                  </a:lnTo>
                  <a:lnTo>
                    <a:pt x="30" y="374"/>
                  </a:lnTo>
                  <a:lnTo>
                    <a:pt x="35" y="369"/>
                  </a:lnTo>
                  <a:lnTo>
                    <a:pt x="40" y="369"/>
                  </a:lnTo>
                  <a:lnTo>
                    <a:pt x="40" y="364"/>
                  </a:lnTo>
                  <a:lnTo>
                    <a:pt x="35" y="359"/>
                  </a:lnTo>
                  <a:lnTo>
                    <a:pt x="35" y="354"/>
                  </a:lnTo>
                  <a:lnTo>
                    <a:pt x="35" y="349"/>
                  </a:lnTo>
                  <a:lnTo>
                    <a:pt x="30" y="344"/>
                  </a:lnTo>
                  <a:lnTo>
                    <a:pt x="25" y="339"/>
                  </a:lnTo>
                  <a:lnTo>
                    <a:pt x="20" y="339"/>
                  </a:lnTo>
                  <a:lnTo>
                    <a:pt x="15" y="339"/>
                  </a:lnTo>
                  <a:lnTo>
                    <a:pt x="10" y="339"/>
                  </a:lnTo>
                  <a:lnTo>
                    <a:pt x="5" y="334"/>
                  </a:lnTo>
                  <a:lnTo>
                    <a:pt x="0" y="329"/>
                  </a:lnTo>
                  <a:lnTo>
                    <a:pt x="5" y="324"/>
                  </a:lnTo>
                  <a:lnTo>
                    <a:pt x="5" y="318"/>
                  </a:lnTo>
                  <a:lnTo>
                    <a:pt x="5" y="313"/>
                  </a:lnTo>
                  <a:lnTo>
                    <a:pt x="5" y="308"/>
                  </a:lnTo>
                  <a:lnTo>
                    <a:pt x="10" y="303"/>
                  </a:lnTo>
                  <a:lnTo>
                    <a:pt x="10" y="298"/>
                  </a:lnTo>
                  <a:lnTo>
                    <a:pt x="10" y="293"/>
                  </a:lnTo>
                  <a:lnTo>
                    <a:pt x="10" y="288"/>
                  </a:lnTo>
                  <a:lnTo>
                    <a:pt x="10" y="283"/>
                  </a:lnTo>
                  <a:lnTo>
                    <a:pt x="15" y="278"/>
                  </a:lnTo>
                  <a:lnTo>
                    <a:pt x="20" y="278"/>
                  </a:lnTo>
                  <a:lnTo>
                    <a:pt x="20" y="273"/>
                  </a:lnTo>
                  <a:lnTo>
                    <a:pt x="20" y="268"/>
                  </a:lnTo>
                  <a:lnTo>
                    <a:pt x="25" y="268"/>
                  </a:lnTo>
                  <a:lnTo>
                    <a:pt x="25" y="263"/>
                  </a:lnTo>
                  <a:lnTo>
                    <a:pt x="30" y="258"/>
                  </a:lnTo>
                  <a:lnTo>
                    <a:pt x="30" y="253"/>
                  </a:lnTo>
                  <a:lnTo>
                    <a:pt x="35" y="248"/>
                  </a:lnTo>
                  <a:lnTo>
                    <a:pt x="35" y="243"/>
                  </a:lnTo>
                  <a:lnTo>
                    <a:pt x="35" y="238"/>
                  </a:lnTo>
                  <a:lnTo>
                    <a:pt x="40" y="238"/>
                  </a:lnTo>
                  <a:lnTo>
                    <a:pt x="40" y="233"/>
                  </a:lnTo>
                  <a:lnTo>
                    <a:pt x="45" y="228"/>
                  </a:lnTo>
                  <a:lnTo>
                    <a:pt x="50" y="222"/>
                  </a:lnTo>
                  <a:lnTo>
                    <a:pt x="55" y="217"/>
                  </a:lnTo>
                  <a:lnTo>
                    <a:pt x="55" y="212"/>
                  </a:lnTo>
                  <a:lnTo>
                    <a:pt x="60" y="207"/>
                  </a:lnTo>
                  <a:lnTo>
                    <a:pt x="60" y="202"/>
                  </a:lnTo>
                  <a:lnTo>
                    <a:pt x="55" y="202"/>
                  </a:lnTo>
                  <a:lnTo>
                    <a:pt x="55" y="197"/>
                  </a:lnTo>
                  <a:lnTo>
                    <a:pt x="55" y="192"/>
                  </a:lnTo>
                  <a:lnTo>
                    <a:pt x="55" y="187"/>
                  </a:lnTo>
                  <a:lnTo>
                    <a:pt x="60" y="172"/>
                  </a:lnTo>
                  <a:lnTo>
                    <a:pt x="65" y="172"/>
                  </a:lnTo>
                  <a:lnTo>
                    <a:pt x="71" y="172"/>
                  </a:lnTo>
                  <a:lnTo>
                    <a:pt x="76" y="172"/>
                  </a:lnTo>
                  <a:lnTo>
                    <a:pt x="81" y="172"/>
                  </a:lnTo>
                  <a:lnTo>
                    <a:pt x="86" y="172"/>
                  </a:lnTo>
                  <a:lnTo>
                    <a:pt x="91" y="172"/>
                  </a:lnTo>
                  <a:lnTo>
                    <a:pt x="96" y="167"/>
                  </a:lnTo>
                  <a:lnTo>
                    <a:pt x="101" y="167"/>
                  </a:lnTo>
                  <a:lnTo>
                    <a:pt x="106" y="167"/>
                  </a:lnTo>
                  <a:lnTo>
                    <a:pt x="111" y="167"/>
                  </a:lnTo>
                  <a:lnTo>
                    <a:pt x="116" y="167"/>
                  </a:lnTo>
                  <a:lnTo>
                    <a:pt x="121" y="167"/>
                  </a:lnTo>
                  <a:lnTo>
                    <a:pt x="126" y="172"/>
                  </a:lnTo>
                  <a:lnTo>
                    <a:pt x="131" y="172"/>
                  </a:lnTo>
                  <a:lnTo>
                    <a:pt x="131" y="167"/>
                  </a:lnTo>
                  <a:lnTo>
                    <a:pt x="131" y="162"/>
                  </a:lnTo>
                  <a:lnTo>
                    <a:pt x="131" y="157"/>
                  </a:lnTo>
                  <a:lnTo>
                    <a:pt x="131" y="152"/>
                  </a:lnTo>
                  <a:lnTo>
                    <a:pt x="126" y="152"/>
                  </a:lnTo>
                  <a:lnTo>
                    <a:pt x="126" y="147"/>
                  </a:lnTo>
                  <a:lnTo>
                    <a:pt x="126" y="142"/>
                  </a:lnTo>
                  <a:lnTo>
                    <a:pt x="126" y="137"/>
                  </a:lnTo>
                  <a:lnTo>
                    <a:pt x="121" y="132"/>
                  </a:lnTo>
                  <a:lnTo>
                    <a:pt x="121" y="127"/>
                  </a:lnTo>
                  <a:lnTo>
                    <a:pt x="116" y="121"/>
                  </a:lnTo>
                  <a:lnTo>
                    <a:pt x="116" y="116"/>
                  </a:lnTo>
                  <a:lnTo>
                    <a:pt x="121" y="96"/>
                  </a:lnTo>
                  <a:close/>
                </a:path>
              </a:pathLst>
            </a:custGeom>
            <a:solidFill>
              <a:srgbClr val="C00000"/>
            </a:solidFill>
            <a:ln w="15875">
              <a:solidFill>
                <a:srgbClr val="000000"/>
              </a:solidFill>
              <a:round/>
              <a:headEnd/>
              <a:tailEnd/>
            </a:ln>
          </p:spPr>
          <p:txBody>
            <a:bodyPr/>
            <a:lstStyle/>
            <a:p>
              <a:endParaRPr lang="es-CO"/>
            </a:p>
          </p:txBody>
        </p:sp>
        <p:sp>
          <p:nvSpPr>
            <p:cNvPr id="11" name="Freeform 8"/>
            <p:cNvSpPr>
              <a:spLocks/>
            </p:cNvSpPr>
            <p:nvPr/>
          </p:nvSpPr>
          <p:spPr bwMode="auto">
            <a:xfrm>
              <a:off x="1949450" y="1268413"/>
              <a:ext cx="336550" cy="360362"/>
            </a:xfrm>
            <a:custGeom>
              <a:avLst/>
              <a:gdLst>
                <a:gd name="T0" fmla="*/ 2147483646 w 212"/>
                <a:gd name="T1" fmla="*/ 2147483646 h 227"/>
                <a:gd name="T2" fmla="*/ 2147483646 w 212"/>
                <a:gd name="T3" fmla="*/ 2147483646 h 227"/>
                <a:gd name="T4" fmla="*/ 2147483646 w 212"/>
                <a:gd name="T5" fmla="*/ 2147483646 h 227"/>
                <a:gd name="T6" fmla="*/ 2147483646 w 212"/>
                <a:gd name="T7" fmla="*/ 2147483646 h 227"/>
                <a:gd name="T8" fmla="*/ 2147483646 w 212"/>
                <a:gd name="T9" fmla="*/ 2147483646 h 227"/>
                <a:gd name="T10" fmla="*/ 2147483646 w 212"/>
                <a:gd name="T11" fmla="*/ 2147483646 h 227"/>
                <a:gd name="T12" fmla="*/ 2147483646 w 212"/>
                <a:gd name="T13" fmla="*/ 2147483646 h 227"/>
                <a:gd name="T14" fmla="*/ 2147483646 w 212"/>
                <a:gd name="T15" fmla="*/ 2147483646 h 227"/>
                <a:gd name="T16" fmla="*/ 2147483646 w 212"/>
                <a:gd name="T17" fmla="*/ 2147483646 h 227"/>
                <a:gd name="T18" fmla="*/ 2147483646 w 212"/>
                <a:gd name="T19" fmla="*/ 0 h 227"/>
                <a:gd name="T20" fmla="*/ 2147483646 w 212"/>
                <a:gd name="T21" fmla="*/ 2147483646 h 227"/>
                <a:gd name="T22" fmla="*/ 2147483646 w 212"/>
                <a:gd name="T23" fmla="*/ 2147483646 h 227"/>
                <a:gd name="T24" fmla="*/ 2147483646 w 212"/>
                <a:gd name="T25" fmla="*/ 2147483646 h 227"/>
                <a:gd name="T26" fmla="*/ 2147483646 w 212"/>
                <a:gd name="T27" fmla="*/ 2147483646 h 227"/>
                <a:gd name="T28" fmla="*/ 2147483646 w 212"/>
                <a:gd name="T29" fmla="*/ 2147483646 h 227"/>
                <a:gd name="T30" fmla="*/ 2147483646 w 212"/>
                <a:gd name="T31" fmla="*/ 2147483646 h 227"/>
                <a:gd name="T32" fmla="*/ 2147483646 w 212"/>
                <a:gd name="T33" fmla="*/ 2147483646 h 227"/>
                <a:gd name="T34" fmla="*/ 2147483646 w 212"/>
                <a:gd name="T35" fmla="*/ 2147483646 h 227"/>
                <a:gd name="T36" fmla="*/ 2147483646 w 212"/>
                <a:gd name="T37" fmla="*/ 2147483646 h 227"/>
                <a:gd name="T38" fmla="*/ 2147483646 w 212"/>
                <a:gd name="T39" fmla="*/ 2147483646 h 227"/>
                <a:gd name="T40" fmla="*/ 2147483646 w 212"/>
                <a:gd name="T41" fmla="*/ 2147483646 h 227"/>
                <a:gd name="T42" fmla="*/ 2147483646 w 212"/>
                <a:gd name="T43" fmla="*/ 2147483646 h 227"/>
                <a:gd name="T44" fmla="*/ 2147483646 w 212"/>
                <a:gd name="T45" fmla="*/ 2147483646 h 227"/>
                <a:gd name="T46" fmla="*/ 2147483646 w 212"/>
                <a:gd name="T47" fmla="*/ 2147483646 h 227"/>
                <a:gd name="T48" fmla="*/ 2147483646 w 212"/>
                <a:gd name="T49" fmla="*/ 2147483646 h 227"/>
                <a:gd name="T50" fmla="*/ 2147483646 w 212"/>
                <a:gd name="T51" fmla="*/ 2147483646 h 227"/>
                <a:gd name="T52" fmla="*/ 2147483646 w 212"/>
                <a:gd name="T53" fmla="*/ 2147483646 h 227"/>
                <a:gd name="T54" fmla="*/ 2147483646 w 212"/>
                <a:gd name="T55" fmla="*/ 2147483646 h 227"/>
                <a:gd name="T56" fmla="*/ 2147483646 w 212"/>
                <a:gd name="T57" fmla="*/ 2147483646 h 227"/>
                <a:gd name="T58" fmla="*/ 2147483646 w 212"/>
                <a:gd name="T59" fmla="*/ 2147483646 h 227"/>
                <a:gd name="T60" fmla="*/ 2147483646 w 212"/>
                <a:gd name="T61" fmla="*/ 2147483646 h 227"/>
                <a:gd name="T62" fmla="*/ 2147483646 w 212"/>
                <a:gd name="T63" fmla="*/ 2147483646 h 227"/>
                <a:gd name="T64" fmla="*/ 2147483646 w 212"/>
                <a:gd name="T65" fmla="*/ 2147483646 h 227"/>
                <a:gd name="T66" fmla="*/ 2147483646 w 212"/>
                <a:gd name="T67" fmla="*/ 2147483646 h 227"/>
                <a:gd name="T68" fmla="*/ 2147483646 w 212"/>
                <a:gd name="T69" fmla="*/ 2147483646 h 227"/>
                <a:gd name="T70" fmla="*/ 2147483646 w 212"/>
                <a:gd name="T71" fmla="*/ 2147483646 h 227"/>
                <a:gd name="T72" fmla="*/ 2147483646 w 212"/>
                <a:gd name="T73" fmla="*/ 2147483646 h 227"/>
                <a:gd name="T74" fmla="*/ 2147483646 w 212"/>
                <a:gd name="T75" fmla="*/ 2147483646 h 227"/>
                <a:gd name="T76" fmla="*/ 2147483646 w 212"/>
                <a:gd name="T77" fmla="*/ 2147483646 h 227"/>
                <a:gd name="T78" fmla="*/ 2147483646 w 212"/>
                <a:gd name="T79" fmla="*/ 2147483646 h 227"/>
                <a:gd name="T80" fmla="*/ 0 w 212"/>
                <a:gd name="T81" fmla="*/ 2147483646 h 227"/>
                <a:gd name="T82" fmla="*/ 0 w 212"/>
                <a:gd name="T83" fmla="*/ 2147483646 h 227"/>
                <a:gd name="T84" fmla="*/ 0 w 212"/>
                <a:gd name="T85" fmla="*/ 2147483646 h 227"/>
                <a:gd name="T86" fmla="*/ 2147483646 w 212"/>
                <a:gd name="T87" fmla="*/ 2147483646 h 227"/>
                <a:gd name="T88" fmla="*/ 2147483646 w 212"/>
                <a:gd name="T89" fmla="*/ 2147483646 h 22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12"/>
                <a:gd name="T136" fmla="*/ 0 h 227"/>
                <a:gd name="T137" fmla="*/ 212 w 212"/>
                <a:gd name="T138" fmla="*/ 227 h 22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12" h="227">
                  <a:moveTo>
                    <a:pt x="5" y="81"/>
                  </a:moveTo>
                  <a:lnTo>
                    <a:pt x="10" y="81"/>
                  </a:lnTo>
                  <a:lnTo>
                    <a:pt x="15" y="81"/>
                  </a:lnTo>
                  <a:lnTo>
                    <a:pt x="15" y="76"/>
                  </a:lnTo>
                  <a:lnTo>
                    <a:pt x="20" y="76"/>
                  </a:lnTo>
                  <a:lnTo>
                    <a:pt x="25" y="71"/>
                  </a:lnTo>
                  <a:lnTo>
                    <a:pt x="30" y="71"/>
                  </a:lnTo>
                  <a:lnTo>
                    <a:pt x="35" y="66"/>
                  </a:lnTo>
                  <a:lnTo>
                    <a:pt x="40" y="66"/>
                  </a:lnTo>
                  <a:lnTo>
                    <a:pt x="45" y="61"/>
                  </a:lnTo>
                  <a:lnTo>
                    <a:pt x="51" y="61"/>
                  </a:lnTo>
                  <a:lnTo>
                    <a:pt x="51" y="55"/>
                  </a:lnTo>
                  <a:lnTo>
                    <a:pt x="56" y="55"/>
                  </a:lnTo>
                  <a:lnTo>
                    <a:pt x="61" y="55"/>
                  </a:lnTo>
                  <a:lnTo>
                    <a:pt x="61" y="50"/>
                  </a:lnTo>
                  <a:lnTo>
                    <a:pt x="66" y="45"/>
                  </a:lnTo>
                  <a:lnTo>
                    <a:pt x="66" y="40"/>
                  </a:lnTo>
                  <a:lnTo>
                    <a:pt x="66" y="35"/>
                  </a:lnTo>
                  <a:lnTo>
                    <a:pt x="71" y="35"/>
                  </a:lnTo>
                  <a:lnTo>
                    <a:pt x="71" y="30"/>
                  </a:lnTo>
                  <a:lnTo>
                    <a:pt x="76" y="30"/>
                  </a:lnTo>
                  <a:lnTo>
                    <a:pt x="81" y="30"/>
                  </a:lnTo>
                  <a:lnTo>
                    <a:pt x="81" y="25"/>
                  </a:lnTo>
                  <a:lnTo>
                    <a:pt x="86" y="25"/>
                  </a:lnTo>
                  <a:lnTo>
                    <a:pt x="91" y="20"/>
                  </a:lnTo>
                  <a:lnTo>
                    <a:pt x="91" y="15"/>
                  </a:lnTo>
                  <a:lnTo>
                    <a:pt x="101" y="15"/>
                  </a:lnTo>
                  <a:lnTo>
                    <a:pt x="106" y="10"/>
                  </a:lnTo>
                  <a:lnTo>
                    <a:pt x="111" y="5"/>
                  </a:lnTo>
                  <a:lnTo>
                    <a:pt x="106" y="0"/>
                  </a:lnTo>
                  <a:lnTo>
                    <a:pt x="111" y="0"/>
                  </a:lnTo>
                  <a:lnTo>
                    <a:pt x="121" y="5"/>
                  </a:lnTo>
                  <a:lnTo>
                    <a:pt x="126" y="5"/>
                  </a:lnTo>
                  <a:lnTo>
                    <a:pt x="131" y="5"/>
                  </a:lnTo>
                  <a:lnTo>
                    <a:pt x="131" y="10"/>
                  </a:lnTo>
                  <a:lnTo>
                    <a:pt x="136" y="10"/>
                  </a:lnTo>
                  <a:lnTo>
                    <a:pt x="141" y="10"/>
                  </a:lnTo>
                  <a:lnTo>
                    <a:pt x="146" y="15"/>
                  </a:lnTo>
                  <a:lnTo>
                    <a:pt x="152" y="15"/>
                  </a:lnTo>
                  <a:lnTo>
                    <a:pt x="157" y="15"/>
                  </a:lnTo>
                  <a:lnTo>
                    <a:pt x="172" y="25"/>
                  </a:lnTo>
                  <a:lnTo>
                    <a:pt x="182" y="25"/>
                  </a:lnTo>
                  <a:lnTo>
                    <a:pt x="187" y="30"/>
                  </a:lnTo>
                  <a:lnTo>
                    <a:pt x="192" y="30"/>
                  </a:lnTo>
                  <a:lnTo>
                    <a:pt x="202" y="30"/>
                  </a:lnTo>
                  <a:lnTo>
                    <a:pt x="197" y="50"/>
                  </a:lnTo>
                  <a:lnTo>
                    <a:pt x="197" y="55"/>
                  </a:lnTo>
                  <a:lnTo>
                    <a:pt x="202" y="61"/>
                  </a:lnTo>
                  <a:lnTo>
                    <a:pt x="202" y="66"/>
                  </a:lnTo>
                  <a:lnTo>
                    <a:pt x="207" y="71"/>
                  </a:lnTo>
                  <a:lnTo>
                    <a:pt x="207" y="76"/>
                  </a:lnTo>
                  <a:lnTo>
                    <a:pt x="207" y="81"/>
                  </a:lnTo>
                  <a:lnTo>
                    <a:pt x="207" y="86"/>
                  </a:lnTo>
                  <a:lnTo>
                    <a:pt x="212" y="86"/>
                  </a:lnTo>
                  <a:lnTo>
                    <a:pt x="212" y="91"/>
                  </a:lnTo>
                  <a:lnTo>
                    <a:pt x="212" y="96"/>
                  </a:lnTo>
                  <a:lnTo>
                    <a:pt x="212" y="101"/>
                  </a:lnTo>
                  <a:lnTo>
                    <a:pt x="212" y="106"/>
                  </a:lnTo>
                  <a:lnTo>
                    <a:pt x="207" y="106"/>
                  </a:lnTo>
                  <a:lnTo>
                    <a:pt x="202" y="101"/>
                  </a:lnTo>
                  <a:lnTo>
                    <a:pt x="197" y="101"/>
                  </a:lnTo>
                  <a:lnTo>
                    <a:pt x="192" y="101"/>
                  </a:lnTo>
                  <a:lnTo>
                    <a:pt x="187" y="101"/>
                  </a:lnTo>
                  <a:lnTo>
                    <a:pt x="182" y="101"/>
                  </a:lnTo>
                  <a:lnTo>
                    <a:pt x="177" y="101"/>
                  </a:lnTo>
                  <a:lnTo>
                    <a:pt x="172" y="106"/>
                  </a:lnTo>
                  <a:lnTo>
                    <a:pt x="167" y="106"/>
                  </a:lnTo>
                  <a:lnTo>
                    <a:pt x="162" y="106"/>
                  </a:lnTo>
                  <a:lnTo>
                    <a:pt x="157" y="106"/>
                  </a:lnTo>
                  <a:lnTo>
                    <a:pt x="152" y="106"/>
                  </a:lnTo>
                  <a:lnTo>
                    <a:pt x="146" y="106"/>
                  </a:lnTo>
                  <a:lnTo>
                    <a:pt x="141" y="106"/>
                  </a:lnTo>
                  <a:lnTo>
                    <a:pt x="136" y="121"/>
                  </a:lnTo>
                  <a:lnTo>
                    <a:pt x="136" y="126"/>
                  </a:lnTo>
                  <a:lnTo>
                    <a:pt x="136" y="131"/>
                  </a:lnTo>
                  <a:lnTo>
                    <a:pt x="136" y="136"/>
                  </a:lnTo>
                  <a:lnTo>
                    <a:pt x="141" y="136"/>
                  </a:lnTo>
                  <a:lnTo>
                    <a:pt x="141" y="141"/>
                  </a:lnTo>
                  <a:lnTo>
                    <a:pt x="136" y="146"/>
                  </a:lnTo>
                  <a:lnTo>
                    <a:pt x="136" y="151"/>
                  </a:lnTo>
                  <a:lnTo>
                    <a:pt x="131" y="156"/>
                  </a:lnTo>
                  <a:lnTo>
                    <a:pt x="126" y="162"/>
                  </a:lnTo>
                  <a:lnTo>
                    <a:pt x="121" y="167"/>
                  </a:lnTo>
                  <a:lnTo>
                    <a:pt x="121" y="172"/>
                  </a:lnTo>
                  <a:lnTo>
                    <a:pt x="116" y="172"/>
                  </a:lnTo>
                  <a:lnTo>
                    <a:pt x="116" y="177"/>
                  </a:lnTo>
                  <a:lnTo>
                    <a:pt x="116" y="182"/>
                  </a:lnTo>
                  <a:lnTo>
                    <a:pt x="111" y="187"/>
                  </a:lnTo>
                  <a:lnTo>
                    <a:pt x="111" y="192"/>
                  </a:lnTo>
                  <a:lnTo>
                    <a:pt x="106" y="197"/>
                  </a:lnTo>
                  <a:lnTo>
                    <a:pt x="106" y="202"/>
                  </a:lnTo>
                  <a:lnTo>
                    <a:pt x="101" y="202"/>
                  </a:lnTo>
                  <a:lnTo>
                    <a:pt x="101" y="207"/>
                  </a:lnTo>
                  <a:lnTo>
                    <a:pt x="101" y="212"/>
                  </a:lnTo>
                  <a:lnTo>
                    <a:pt x="96" y="212"/>
                  </a:lnTo>
                  <a:lnTo>
                    <a:pt x="91" y="217"/>
                  </a:lnTo>
                  <a:lnTo>
                    <a:pt x="91" y="222"/>
                  </a:lnTo>
                  <a:lnTo>
                    <a:pt x="91" y="227"/>
                  </a:lnTo>
                  <a:lnTo>
                    <a:pt x="86" y="222"/>
                  </a:lnTo>
                  <a:lnTo>
                    <a:pt x="81" y="217"/>
                  </a:lnTo>
                  <a:lnTo>
                    <a:pt x="76" y="212"/>
                  </a:lnTo>
                  <a:lnTo>
                    <a:pt x="76" y="207"/>
                  </a:lnTo>
                  <a:lnTo>
                    <a:pt x="71" y="207"/>
                  </a:lnTo>
                  <a:lnTo>
                    <a:pt x="71" y="202"/>
                  </a:lnTo>
                  <a:lnTo>
                    <a:pt x="66" y="202"/>
                  </a:lnTo>
                  <a:lnTo>
                    <a:pt x="61" y="197"/>
                  </a:lnTo>
                  <a:lnTo>
                    <a:pt x="56" y="197"/>
                  </a:lnTo>
                  <a:lnTo>
                    <a:pt x="51" y="192"/>
                  </a:lnTo>
                  <a:lnTo>
                    <a:pt x="45" y="192"/>
                  </a:lnTo>
                  <a:lnTo>
                    <a:pt x="45" y="187"/>
                  </a:lnTo>
                  <a:lnTo>
                    <a:pt x="40" y="187"/>
                  </a:lnTo>
                  <a:lnTo>
                    <a:pt x="35" y="187"/>
                  </a:lnTo>
                  <a:lnTo>
                    <a:pt x="30" y="187"/>
                  </a:lnTo>
                  <a:lnTo>
                    <a:pt x="30" y="182"/>
                  </a:lnTo>
                  <a:lnTo>
                    <a:pt x="25" y="177"/>
                  </a:lnTo>
                  <a:lnTo>
                    <a:pt x="20" y="172"/>
                  </a:lnTo>
                  <a:lnTo>
                    <a:pt x="15" y="172"/>
                  </a:lnTo>
                  <a:lnTo>
                    <a:pt x="15" y="167"/>
                  </a:lnTo>
                  <a:lnTo>
                    <a:pt x="10" y="167"/>
                  </a:lnTo>
                  <a:lnTo>
                    <a:pt x="5" y="162"/>
                  </a:lnTo>
                  <a:lnTo>
                    <a:pt x="0" y="162"/>
                  </a:lnTo>
                  <a:lnTo>
                    <a:pt x="0" y="156"/>
                  </a:lnTo>
                  <a:lnTo>
                    <a:pt x="0" y="151"/>
                  </a:lnTo>
                  <a:lnTo>
                    <a:pt x="0" y="146"/>
                  </a:lnTo>
                  <a:lnTo>
                    <a:pt x="0" y="141"/>
                  </a:lnTo>
                  <a:lnTo>
                    <a:pt x="0" y="136"/>
                  </a:lnTo>
                  <a:lnTo>
                    <a:pt x="0" y="131"/>
                  </a:lnTo>
                  <a:lnTo>
                    <a:pt x="0" y="126"/>
                  </a:lnTo>
                  <a:lnTo>
                    <a:pt x="0" y="121"/>
                  </a:lnTo>
                  <a:lnTo>
                    <a:pt x="5" y="116"/>
                  </a:lnTo>
                  <a:lnTo>
                    <a:pt x="5" y="111"/>
                  </a:lnTo>
                  <a:lnTo>
                    <a:pt x="5" y="106"/>
                  </a:lnTo>
                  <a:lnTo>
                    <a:pt x="5" y="101"/>
                  </a:lnTo>
                  <a:lnTo>
                    <a:pt x="5" y="96"/>
                  </a:lnTo>
                  <a:lnTo>
                    <a:pt x="5" y="91"/>
                  </a:lnTo>
                  <a:lnTo>
                    <a:pt x="5" y="81"/>
                  </a:lnTo>
                  <a:close/>
                </a:path>
              </a:pathLst>
            </a:custGeom>
            <a:solidFill>
              <a:srgbClr val="00B050"/>
            </a:solidFill>
            <a:ln w="15875">
              <a:solidFill>
                <a:srgbClr val="000000"/>
              </a:solidFill>
              <a:round/>
              <a:headEnd/>
              <a:tailEnd/>
            </a:ln>
          </p:spPr>
          <p:txBody>
            <a:bodyPr/>
            <a:lstStyle/>
            <a:p>
              <a:endParaRPr lang="es-CO"/>
            </a:p>
          </p:txBody>
        </p:sp>
        <p:sp>
          <p:nvSpPr>
            <p:cNvPr id="12" name="Freeform 9"/>
            <p:cNvSpPr>
              <a:spLocks/>
            </p:cNvSpPr>
            <p:nvPr/>
          </p:nvSpPr>
          <p:spPr bwMode="auto">
            <a:xfrm>
              <a:off x="2414588" y="1373188"/>
              <a:ext cx="528637" cy="1330325"/>
            </a:xfrm>
            <a:custGeom>
              <a:avLst/>
              <a:gdLst>
                <a:gd name="T0" fmla="*/ 2147483646 w 333"/>
                <a:gd name="T1" fmla="*/ 2147483646 h 838"/>
                <a:gd name="T2" fmla="*/ 2147483646 w 333"/>
                <a:gd name="T3" fmla="*/ 2147483646 h 838"/>
                <a:gd name="T4" fmla="*/ 2147483646 w 333"/>
                <a:gd name="T5" fmla="*/ 2147483646 h 838"/>
                <a:gd name="T6" fmla="*/ 2147483646 w 333"/>
                <a:gd name="T7" fmla="*/ 2147483646 h 838"/>
                <a:gd name="T8" fmla="*/ 2147483646 w 333"/>
                <a:gd name="T9" fmla="*/ 2147483646 h 838"/>
                <a:gd name="T10" fmla="*/ 2147483646 w 333"/>
                <a:gd name="T11" fmla="*/ 2147483646 h 838"/>
                <a:gd name="T12" fmla="*/ 2147483646 w 333"/>
                <a:gd name="T13" fmla="*/ 2147483646 h 838"/>
                <a:gd name="T14" fmla="*/ 2147483646 w 333"/>
                <a:gd name="T15" fmla="*/ 2147483646 h 838"/>
                <a:gd name="T16" fmla="*/ 2147483646 w 333"/>
                <a:gd name="T17" fmla="*/ 2147483646 h 838"/>
                <a:gd name="T18" fmla="*/ 2147483646 w 333"/>
                <a:gd name="T19" fmla="*/ 2147483646 h 838"/>
                <a:gd name="T20" fmla="*/ 2147483646 w 333"/>
                <a:gd name="T21" fmla="*/ 2147483646 h 838"/>
                <a:gd name="T22" fmla="*/ 2147483646 w 333"/>
                <a:gd name="T23" fmla="*/ 2147483646 h 838"/>
                <a:gd name="T24" fmla="*/ 2147483646 w 333"/>
                <a:gd name="T25" fmla="*/ 2147483646 h 838"/>
                <a:gd name="T26" fmla="*/ 2147483646 w 333"/>
                <a:gd name="T27" fmla="*/ 2147483646 h 838"/>
                <a:gd name="T28" fmla="*/ 2147483646 w 333"/>
                <a:gd name="T29" fmla="*/ 2147483646 h 838"/>
                <a:gd name="T30" fmla="*/ 2147483646 w 333"/>
                <a:gd name="T31" fmla="*/ 2147483646 h 838"/>
                <a:gd name="T32" fmla="*/ 2147483646 w 333"/>
                <a:gd name="T33" fmla="*/ 2147483646 h 838"/>
                <a:gd name="T34" fmla="*/ 2147483646 w 333"/>
                <a:gd name="T35" fmla="*/ 2147483646 h 838"/>
                <a:gd name="T36" fmla="*/ 2147483646 w 333"/>
                <a:gd name="T37" fmla="*/ 2147483646 h 838"/>
                <a:gd name="T38" fmla="*/ 2147483646 w 333"/>
                <a:gd name="T39" fmla="*/ 2147483646 h 838"/>
                <a:gd name="T40" fmla="*/ 2147483646 w 333"/>
                <a:gd name="T41" fmla="*/ 2147483646 h 838"/>
                <a:gd name="T42" fmla="*/ 2147483646 w 333"/>
                <a:gd name="T43" fmla="*/ 2147483646 h 838"/>
                <a:gd name="T44" fmla="*/ 2147483646 w 333"/>
                <a:gd name="T45" fmla="*/ 2147483646 h 838"/>
                <a:gd name="T46" fmla="*/ 2147483646 w 333"/>
                <a:gd name="T47" fmla="*/ 2147483646 h 838"/>
                <a:gd name="T48" fmla="*/ 2147483646 w 333"/>
                <a:gd name="T49" fmla="*/ 2147483646 h 838"/>
                <a:gd name="T50" fmla="*/ 2147483646 w 333"/>
                <a:gd name="T51" fmla="*/ 2147483646 h 838"/>
                <a:gd name="T52" fmla="*/ 2147483646 w 333"/>
                <a:gd name="T53" fmla="*/ 2147483646 h 838"/>
                <a:gd name="T54" fmla="*/ 2147483646 w 333"/>
                <a:gd name="T55" fmla="*/ 2147483646 h 838"/>
                <a:gd name="T56" fmla="*/ 2147483646 w 333"/>
                <a:gd name="T57" fmla="*/ 2147483646 h 838"/>
                <a:gd name="T58" fmla="*/ 2147483646 w 333"/>
                <a:gd name="T59" fmla="*/ 2147483646 h 838"/>
                <a:gd name="T60" fmla="*/ 2147483646 w 333"/>
                <a:gd name="T61" fmla="*/ 2147483646 h 838"/>
                <a:gd name="T62" fmla="*/ 2147483646 w 333"/>
                <a:gd name="T63" fmla="*/ 2147483646 h 838"/>
                <a:gd name="T64" fmla="*/ 2147483646 w 333"/>
                <a:gd name="T65" fmla="*/ 2147483646 h 838"/>
                <a:gd name="T66" fmla="*/ 2147483646 w 333"/>
                <a:gd name="T67" fmla="*/ 2147483646 h 838"/>
                <a:gd name="T68" fmla="*/ 2147483646 w 333"/>
                <a:gd name="T69" fmla="*/ 2147483646 h 838"/>
                <a:gd name="T70" fmla="*/ 2147483646 w 333"/>
                <a:gd name="T71" fmla="*/ 2147483646 h 838"/>
                <a:gd name="T72" fmla="*/ 2147483646 w 333"/>
                <a:gd name="T73" fmla="*/ 2147483646 h 838"/>
                <a:gd name="T74" fmla="*/ 2147483646 w 333"/>
                <a:gd name="T75" fmla="*/ 2147483646 h 838"/>
                <a:gd name="T76" fmla="*/ 2147483646 w 333"/>
                <a:gd name="T77" fmla="*/ 2147483646 h 838"/>
                <a:gd name="T78" fmla="*/ 2147483646 w 333"/>
                <a:gd name="T79" fmla="*/ 2147483646 h 838"/>
                <a:gd name="T80" fmla="*/ 2147483646 w 333"/>
                <a:gd name="T81" fmla="*/ 2147483646 h 838"/>
                <a:gd name="T82" fmla="*/ 2147483646 w 333"/>
                <a:gd name="T83" fmla="*/ 2147483646 h 838"/>
                <a:gd name="T84" fmla="*/ 2147483646 w 333"/>
                <a:gd name="T85" fmla="*/ 2147483646 h 838"/>
                <a:gd name="T86" fmla="*/ 2147483646 w 333"/>
                <a:gd name="T87" fmla="*/ 2147483646 h 838"/>
                <a:gd name="T88" fmla="*/ 2147483646 w 333"/>
                <a:gd name="T89" fmla="*/ 2147483646 h 838"/>
                <a:gd name="T90" fmla="*/ 2147483646 w 333"/>
                <a:gd name="T91" fmla="*/ 2147483646 h 838"/>
                <a:gd name="T92" fmla="*/ 2147483646 w 333"/>
                <a:gd name="T93" fmla="*/ 2147483646 h 838"/>
                <a:gd name="T94" fmla="*/ 2147483646 w 333"/>
                <a:gd name="T95" fmla="*/ 2147483646 h 838"/>
                <a:gd name="T96" fmla="*/ 2147483646 w 333"/>
                <a:gd name="T97" fmla="*/ 2147483646 h 838"/>
                <a:gd name="T98" fmla="*/ 2147483646 w 333"/>
                <a:gd name="T99" fmla="*/ 2147483646 h 838"/>
                <a:gd name="T100" fmla="*/ 2147483646 w 333"/>
                <a:gd name="T101" fmla="*/ 2147483646 h 838"/>
                <a:gd name="T102" fmla="*/ 2147483646 w 333"/>
                <a:gd name="T103" fmla="*/ 2147483646 h 838"/>
                <a:gd name="T104" fmla="*/ 2147483646 w 333"/>
                <a:gd name="T105" fmla="*/ 2147483646 h 838"/>
                <a:gd name="T106" fmla="*/ 2147483646 w 333"/>
                <a:gd name="T107" fmla="*/ 2147483646 h 838"/>
                <a:gd name="T108" fmla="*/ 2147483646 w 333"/>
                <a:gd name="T109" fmla="*/ 2147483646 h 838"/>
                <a:gd name="T110" fmla="*/ 2147483646 w 333"/>
                <a:gd name="T111" fmla="*/ 2147483646 h 838"/>
                <a:gd name="T112" fmla="*/ 2147483646 w 333"/>
                <a:gd name="T113" fmla="*/ 2147483646 h 838"/>
                <a:gd name="T114" fmla="*/ 2147483646 w 333"/>
                <a:gd name="T115" fmla="*/ 2147483646 h 8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33"/>
                <a:gd name="T175" fmla="*/ 0 h 838"/>
                <a:gd name="T176" fmla="*/ 333 w 333"/>
                <a:gd name="T177" fmla="*/ 838 h 83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33" h="838">
                  <a:moveTo>
                    <a:pt x="136" y="15"/>
                  </a:moveTo>
                  <a:lnTo>
                    <a:pt x="141" y="15"/>
                  </a:lnTo>
                  <a:lnTo>
                    <a:pt x="146" y="10"/>
                  </a:lnTo>
                  <a:lnTo>
                    <a:pt x="152" y="10"/>
                  </a:lnTo>
                  <a:lnTo>
                    <a:pt x="157" y="10"/>
                  </a:lnTo>
                  <a:lnTo>
                    <a:pt x="162" y="10"/>
                  </a:lnTo>
                  <a:lnTo>
                    <a:pt x="172" y="5"/>
                  </a:lnTo>
                  <a:lnTo>
                    <a:pt x="177" y="5"/>
                  </a:lnTo>
                  <a:lnTo>
                    <a:pt x="187" y="0"/>
                  </a:lnTo>
                  <a:lnTo>
                    <a:pt x="192" y="0"/>
                  </a:lnTo>
                  <a:lnTo>
                    <a:pt x="197" y="5"/>
                  </a:lnTo>
                  <a:lnTo>
                    <a:pt x="202" y="5"/>
                  </a:lnTo>
                  <a:lnTo>
                    <a:pt x="207" y="5"/>
                  </a:lnTo>
                  <a:lnTo>
                    <a:pt x="212" y="5"/>
                  </a:lnTo>
                  <a:lnTo>
                    <a:pt x="217" y="5"/>
                  </a:lnTo>
                  <a:lnTo>
                    <a:pt x="222" y="10"/>
                  </a:lnTo>
                  <a:lnTo>
                    <a:pt x="222" y="15"/>
                  </a:lnTo>
                  <a:lnTo>
                    <a:pt x="222" y="20"/>
                  </a:lnTo>
                  <a:lnTo>
                    <a:pt x="227" y="25"/>
                  </a:lnTo>
                  <a:lnTo>
                    <a:pt x="222" y="30"/>
                  </a:lnTo>
                  <a:lnTo>
                    <a:pt x="222" y="35"/>
                  </a:lnTo>
                  <a:lnTo>
                    <a:pt x="222" y="40"/>
                  </a:lnTo>
                  <a:lnTo>
                    <a:pt x="227" y="40"/>
                  </a:lnTo>
                  <a:lnTo>
                    <a:pt x="232" y="35"/>
                  </a:lnTo>
                  <a:lnTo>
                    <a:pt x="237" y="35"/>
                  </a:lnTo>
                  <a:lnTo>
                    <a:pt x="242" y="40"/>
                  </a:lnTo>
                  <a:lnTo>
                    <a:pt x="248" y="45"/>
                  </a:lnTo>
                  <a:lnTo>
                    <a:pt x="253" y="55"/>
                  </a:lnTo>
                  <a:lnTo>
                    <a:pt x="258" y="55"/>
                  </a:lnTo>
                  <a:lnTo>
                    <a:pt x="263" y="55"/>
                  </a:lnTo>
                  <a:lnTo>
                    <a:pt x="268" y="60"/>
                  </a:lnTo>
                  <a:lnTo>
                    <a:pt x="273" y="60"/>
                  </a:lnTo>
                  <a:lnTo>
                    <a:pt x="273" y="65"/>
                  </a:lnTo>
                  <a:lnTo>
                    <a:pt x="268" y="70"/>
                  </a:lnTo>
                  <a:lnTo>
                    <a:pt x="268" y="75"/>
                  </a:lnTo>
                  <a:lnTo>
                    <a:pt x="268" y="80"/>
                  </a:lnTo>
                  <a:lnTo>
                    <a:pt x="268" y="85"/>
                  </a:lnTo>
                  <a:lnTo>
                    <a:pt x="263" y="90"/>
                  </a:lnTo>
                  <a:lnTo>
                    <a:pt x="258" y="90"/>
                  </a:lnTo>
                  <a:lnTo>
                    <a:pt x="258" y="96"/>
                  </a:lnTo>
                  <a:lnTo>
                    <a:pt x="253" y="96"/>
                  </a:lnTo>
                  <a:lnTo>
                    <a:pt x="253" y="101"/>
                  </a:lnTo>
                  <a:lnTo>
                    <a:pt x="248" y="101"/>
                  </a:lnTo>
                  <a:lnTo>
                    <a:pt x="248" y="106"/>
                  </a:lnTo>
                  <a:lnTo>
                    <a:pt x="253" y="111"/>
                  </a:lnTo>
                  <a:lnTo>
                    <a:pt x="253" y="116"/>
                  </a:lnTo>
                  <a:lnTo>
                    <a:pt x="253" y="121"/>
                  </a:lnTo>
                  <a:lnTo>
                    <a:pt x="258" y="126"/>
                  </a:lnTo>
                  <a:lnTo>
                    <a:pt x="258" y="121"/>
                  </a:lnTo>
                  <a:lnTo>
                    <a:pt x="268" y="116"/>
                  </a:lnTo>
                  <a:lnTo>
                    <a:pt x="273" y="116"/>
                  </a:lnTo>
                  <a:lnTo>
                    <a:pt x="278" y="116"/>
                  </a:lnTo>
                  <a:lnTo>
                    <a:pt x="283" y="116"/>
                  </a:lnTo>
                  <a:lnTo>
                    <a:pt x="288" y="116"/>
                  </a:lnTo>
                  <a:lnTo>
                    <a:pt x="293" y="116"/>
                  </a:lnTo>
                  <a:lnTo>
                    <a:pt x="298" y="116"/>
                  </a:lnTo>
                  <a:lnTo>
                    <a:pt x="303" y="121"/>
                  </a:lnTo>
                  <a:lnTo>
                    <a:pt x="308" y="121"/>
                  </a:lnTo>
                  <a:lnTo>
                    <a:pt x="313" y="121"/>
                  </a:lnTo>
                  <a:lnTo>
                    <a:pt x="318" y="121"/>
                  </a:lnTo>
                  <a:lnTo>
                    <a:pt x="323" y="121"/>
                  </a:lnTo>
                  <a:lnTo>
                    <a:pt x="328" y="126"/>
                  </a:lnTo>
                  <a:lnTo>
                    <a:pt x="333" y="126"/>
                  </a:lnTo>
                  <a:lnTo>
                    <a:pt x="328" y="126"/>
                  </a:lnTo>
                  <a:lnTo>
                    <a:pt x="328" y="131"/>
                  </a:lnTo>
                  <a:lnTo>
                    <a:pt x="328" y="136"/>
                  </a:lnTo>
                  <a:lnTo>
                    <a:pt x="328" y="141"/>
                  </a:lnTo>
                  <a:lnTo>
                    <a:pt x="328" y="146"/>
                  </a:lnTo>
                  <a:lnTo>
                    <a:pt x="328" y="151"/>
                  </a:lnTo>
                  <a:lnTo>
                    <a:pt x="328" y="156"/>
                  </a:lnTo>
                  <a:lnTo>
                    <a:pt x="328" y="161"/>
                  </a:lnTo>
                  <a:lnTo>
                    <a:pt x="328" y="166"/>
                  </a:lnTo>
                  <a:lnTo>
                    <a:pt x="328" y="171"/>
                  </a:lnTo>
                  <a:lnTo>
                    <a:pt x="328" y="176"/>
                  </a:lnTo>
                  <a:lnTo>
                    <a:pt x="328" y="181"/>
                  </a:lnTo>
                  <a:lnTo>
                    <a:pt x="323" y="186"/>
                  </a:lnTo>
                  <a:lnTo>
                    <a:pt x="323" y="192"/>
                  </a:lnTo>
                  <a:lnTo>
                    <a:pt x="323" y="197"/>
                  </a:lnTo>
                  <a:lnTo>
                    <a:pt x="323" y="202"/>
                  </a:lnTo>
                  <a:lnTo>
                    <a:pt x="318" y="207"/>
                  </a:lnTo>
                  <a:lnTo>
                    <a:pt x="313" y="212"/>
                  </a:lnTo>
                  <a:lnTo>
                    <a:pt x="313" y="217"/>
                  </a:lnTo>
                  <a:lnTo>
                    <a:pt x="313" y="222"/>
                  </a:lnTo>
                  <a:lnTo>
                    <a:pt x="313" y="227"/>
                  </a:lnTo>
                  <a:lnTo>
                    <a:pt x="308" y="227"/>
                  </a:lnTo>
                  <a:lnTo>
                    <a:pt x="308" y="232"/>
                  </a:lnTo>
                  <a:lnTo>
                    <a:pt x="308" y="237"/>
                  </a:lnTo>
                  <a:lnTo>
                    <a:pt x="308" y="242"/>
                  </a:lnTo>
                  <a:lnTo>
                    <a:pt x="303" y="247"/>
                  </a:lnTo>
                  <a:lnTo>
                    <a:pt x="308" y="252"/>
                  </a:lnTo>
                  <a:lnTo>
                    <a:pt x="303" y="257"/>
                  </a:lnTo>
                  <a:lnTo>
                    <a:pt x="308" y="257"/>
                  </a:lnTo>
                  <a:lnTo>
                    <a:pt x="313" y="262"/>
                  </a:lnTo>
                  <a:lnTo>
                    <a:pt x="318" y="262"/>
                  </a:lnTo>
                  <a:lnTo>
                    <a:pt x="318" y="267"/>
                  </a:lnTo>
                  <a:lnTo>
                    <a:pt x="313" y="272"/>
                  </a:lnTo>
                  <a:lnTo>
                    <a:pt x="313" y="277"/>
                  </a:lnTo>
                  <a:lnTo>
                    <a:pt x="308" y="277"/>
                  </a:lnTo>
                  <a:lnTo>
                    <a:pt x="303" y="282"/>
                  </a:lnTo>
                  <a:lnTo>
                    <a:pt x="303" y="287"/>
                  </a:lnTo>
                  <a:lnTo>
                    <a:pt x="303" y="293"/>
                  </a:lnTo>
                  <a:lnTo>
                    <a:pt x="298" y="298"/>
                  </a:lnTo>
                  <a:lnTo>
                    <a:pt x="293" y="308"/>
                  </a:lnTo>
                  <a:lnTo>
                    <a:pt x="288" y="308"/>
                  </a:lnTo>
                  <a:lnTo>
                    <a:pt x="288" y="313"/>
                  </a:lnTo>
                  <a:lnTo>
                    <a:pt x="288" y="318"/>
                  </a:lnTo>
                  <a:lnTo>
                    <a:pt x="283" y="323"/>
                  </a:lnTo>
                  <a:lnTo>
                    <a:pt x="283" y="328"/>
                  </a:lnTo>
                  <a:lnTo>
                    <a:pt x="283" y="338"/>
                  </a:lnTo>
                  <a:lnTo>
                    <a:pt x="283" y="343"/>
                  </a:lnTo>
                  <a:lnTo>
                    <a:pt x="278" y="343"/>
                  </a:lnTo>
                  <a:lnTo>
                    <a:pt x="273" y="343"/>
                  </a:lnTo>
                  <a:lnTo>
                    <a:pt x="268" y="343"/>
                  </a:lnTo>
                  <a:lnTo>
                    <a:pt x="263" y="348"/>
                  </a:lnTo>
                  <a:lnTo>
                    <a:pt x="263" y="353"/>
                  </a:lnTo>
                  <a:lnTo>
                    <a:pt x="258" y="358"/>
                  </a:lnTo>
                  <a:lnTo>
                    <a:pt x="258" y="363"/>
                  </a:lnTo>
                  <a:lnTo>
                    <a:pt x="253" y="363"/>
                  </a:lnTo>
                  <a:lnTo>
                    <a:pt x="253" y="368"/>
                  </a:lnTo>
                  <a:lnTo>
                    <a:pt x="253" y="373"/>
                  </a:lnTo>
                  <a:lnTo>
                    <a:pt x="248" y="378"/>
                  </a:lnTo>
                  <a:lnTo>
                    <a:pt x="242" y="383"/>
                  </a:lnTo>
                  <a:lnTo>
                    <a:pt x="237" y="388"/>
                  </a:lnTo>
                  <a:lnTo>
                    <a:pt x="232" y="394"/>
                  </a:lnTo>
                  <a:lnTo>
                    <a:pt x="232" y="399"/>
                  </a:lnTo>
                  <a:lnTo>
                    <a:pt x="232" y="404"/>
                  </a:lnTo>
                  <a:lnTo>
                    <a:pt x="232" y="409"/>
                  </a:lnTo>
                  <a:lnTo>
                    <a:pt x="227" y="414"/>
                  </a:lnTo>
                  <a:lnTo>
                    <a:pt x="222" y="419"/>
                  </a:lnTo>
                  <a:lnTo>
                    <a:pt x="222" y="424"/>
                  </a:lnTo>
                  <a:lnTo>
                    <a:pt x="222" y="429"/>
                  </a:lnTo>
                  <a:lnTo>
                    <a:pt x="217" y="429"/>
                  </a:lnTo>
                  <a:lnTo>
                    <a:pt x="212" y="429"/>
                  </a:lnTo>
                  <a:lnTo>
                    <a:pt x="207" y="429"/>
                  </a:lnTo>
                  <a:lnTo>
                    <a:pt x="207" y="434"/>
                  </a:lnTo>
                  <a:lnTo>
                    <a:pt x="207" y="439"/>
                  </a:lnTo>
                  <a:lnTo>
                    <a:pt x="207" y="444"/>
                  </a:lnTo>
                  <a:lnTo>
                    <a:pt x="202" y="454"/>
                  </a:lnTo>
                  <a:lnTo>
                    <a:pt x="197" y="454"/>
                  </a:lnTo>
                  <a:lnTo>
                    <a:pt x="192" y="454"/>
                  </a:lnTo>
                  <a:lnTo>
                    <a:pt x="192" y="459"/>
                  </a:lnTo>
                  <a:lnTo>
                    <a:pt x="192" y="464"/>
                  </a:lnTo>
                  <a:lnTo>
                    <a:pt x="192" y="469"/>
                  </a:lnTo>
                  <a:lnTo>
                    <a:pt x="192" y="474"/>
                  </a:lnTo>
                  <a:lnTo>
                    <a:pt x="192" y="479"/>
                  </a:lnTo>
                  <a:lnTo>
                    <a:pt x="187" y="484"/>
                  </a:lnTo>
                  <a:lnTo>
                    <a:pt x="187" y="489"/>
                  </a:lnTo>
                  <a:lnTo>
                    <a:pt x="187" y="495"/>
                  </a:lnTo>
                  <a:lnTo>
                    <a:pt x="187" y="500"/>
                  </a:lnTo>
                  <a:lnTo>
                    <a:pt x="187" y="505"/>
                  </a:lnTo>
                  <a:lnTo>
                    <a:pt x="187" y="510"/>
                  </a:lnTo>
                  <a:lnTo>
                    <a:pt x="187" y="515"/>
                  </a:lnTo>
                  <a:lnTo>
                    <a:pt x="187" y="520"/>
                  </a:lnTo>
                  <a:lnTo>
                    <a:pt x="187" y="525"/>
                  </a:lnTo>
                  <a:lnTo>
                    <a:pt x="187" y="530"/>
                  </a:lnTo>
                  <a:lnTo>
                    <a:pt x="187" y="535"/>
                  </a:lnTo>
                  <a:lnTo>
                    <a:pt x="187" y="540"/>
                  </a:lnTo>
                  <a:lnTo>
                    <a:pt x="187" y="545"/>
                  </a:lnTo>
                  <a:lnTo>
                    <a:pt x="187" y="550"/>
                  </a:lnTo>
                  <a:lnTo>
                    <a:pt x="187" y="555"/>
                  </a:lnTo>
                  <a:lnTo>
                    <a:pt x="187" y="560"/>
                  </a:lnTo>
                  <a:lnTo>
                    <a:pt x="182" y="560"/>
                  </a:lnTo>
                  <a:lnTo>
                    <a:pt x="182" y="565"/>
                  </a:lnTo>
                  <a:lnTo>
                    <a:pt x="177" y="565"/>
                  </a:lnTo>
                  <a:lnTo>
                    <a:pt x="182" y="570"/>
                  </a:lnTo>
                  <a:lnTo>
                    <a:pt x="182" y="575"/>
                  </a:lnTo>
                  <a:lnTo>
                    <a:pt x="177" y="575"/>
                  </a:lnTo>
                  <a:lnTo>
                    <a:pt x="172" y="575"/>
                  </a:lnTo>
                  <a:lnTo>
                    <a:pt x="167" y="580"/>
                  </a:lnTo>
                  <a:lnTo>
                    <a:pt x="162" y="585"/>
                  </a:lnTo>
                  <a:lnTo>
                    <a:pt x="157" y="590"/>
                  </a:lnTo>
                  <a:lnTo>
                    <a:pt x="157" y="596"/>
                  </a:lnTo>
                  <a:lnTo>
                    <a:pt x="162" y="596"/>
                  </a:lnTo>
                  <a:lnTo>
                    <a:pt x="157" y="601"/>
                  </a:lnTo>
                  <a:lnTo>
                    <a:pt x="157" y="606"/>
                  </a:lnTo>
                  <a:lnTo>
                    <a:pt x="157" y="611"/>
                  </a:lnTo>
                  <a:lnTo>
                    <a:pt x="157" y="616"/>
                  </a:lnTo>
                  <a:lnTo>
                    <a:pt x="157" y="621"/>
                  </a:lnTo>
                  <a:lnTo>
                    <a:pt x="162" y="621"/>
                  </a:lnTo>
                  <a:lnTo>
                    <a:pt x="167" y="626"/>
                  </a:lnTo>
                  <a:lnTo>
                    <a:pt x="167" y="631"/>
                  </a:lnTo>
                  <a:lnTo>
                    <a:pt x="172" y="631"/>
                  </a:lnTo>
                  <a:lnTo>
                    <a:pt x="172" y="626"/>
                  </a:lnTo>
                  <a:lnTo>
                    <a:pt x="177" y="631"/>
                  </a:lnTo>
                  <a:lnTo>
                    <a:pt x="172" y="631"/>
                  </a:lnTo>
                  <a:lnTo>
                    <a:pt x="172" y="636"/>
                  </a:lnTo>
                  <a:lnTo>
                    <a:pt x="172" y="641"/>
                  </a:lnTo>
                  <a:lnTo>
                    <a:pt x="172" y="646"/>
                  </a:lnTo>
                  <a:lnTo>
                    <a:pt x="172" y="651"/>
                  </a:lnTo>
                  <a:lnTo>
                    <a:pt x="167" y="656"/>
                  </a:lnTo>
                  <a:lnTo>
                    <a:pt x="167" y="661"/>
                  </a:lnTo>
                  <a:lnTo>
                    <a:pt x="172" y="661"/>
                  </a:lnTo>
                  <a:lnTo>
                    <a:pt x="172" y="666"/>
                  </a:lnTo>
                  <a:lnTo>
                    <a:pt x="177" y="666"/>
                  </a:lnTo>
                  <a:lnTo>
                    <a:pt x="177" y="671"/>
                  </a:lnTo>
                  <a:lnTo>
                    <a:pt x="177" y="676"/>
                  </a:lnTo>
                  <a:lnTo>
                    <a:pt x="182" y="676"/>
                  </a:lnTo>
                  <a:lnTo>
                    <a:pt x="182" y="671"/>
                  </a:lnTo>
                  <a:lnTo>
                    <a:pt x="187" y="671"/>
                  </a:lnTo>
                  <a:lnTo>
                    <a:pt x="187" y="666"/>
                  </a:lnTo>
                  <a:lnTo>
                    <a:pt x="192" y="666"/>
                  </a:lnTo>
                  <a:lnTo>
                    <a:pt x="192" y="661"/>
                  </a:lnTo>
                  <a:lnTo>
                    <a:pt x="192" y="656"/>
                  </a:lnTo>
                  <a:lnTo>
                    <a:pt x="192" y="651"/>
                  </a:lnTo>
                  <a:lnTo>
                    <a:pt x="187" y="646"/>
                  </a:lnTo>
                  <a:lnTo>
                    <a:pt x="192" y="641"/>
                  </a:lnTo>
                  <a:lnTo>
                    <a:pt x="197" y="646"/>
                  </a:lnTo>
                  <a:lnTo>
                    <a:pt x="202" y="646"/>
                  </a:lnTo>
                  <a:lnTo>
                    <a:pt x="207" y="646"/>
                  </a:lnTo>
                  <a:lnTo>
                    <a:pt x="207" y="651"/>
                  </a:lnTo>
                  <a:lnTo>
                    <a:pt x="207" y="656"/>
                  </a:lnTo>
                  <a:lnTo>
                    <a:pt x="207" y="661"/>
                  </a:lnTo>
                  <a:lnTo>
                    <a:pt x="207" y="666"/>
                  </a:lnTo>
                  <a:lnTo>
                    <a:pt x="207" y="671"/>
                  </a:lnTo>
                  <a:lnTo>
                    <a:pt x="202" y="676"/>
                  </a:lnTo>
                  <a:lnTo>
                    <a:pt x="202" y="681"/>
                  </a:lnTo>
                  <a:lnTo>
                    <a:pt x="202" y="686"/>
                  </a:lnTo>
                  <a:lnTo>
                    <a:pt x="197" y="691"/>
                  </a:lnTo>
                  <a:lnTo>
                    <a:pt x="197" y="697"/>
                  </a:lnTo>
                  <a:lnTo>
                    <a:pt x="192" y="702"/>
                  </a:lnTo>
                  <a:lnTo>
                    <a:pt x="192" y="707"/>
                  </a:lnTo>
                  <a:lnTo>
                    <a:pt x="192" y="712"/>
                  </a:lnTo>
                  <a:lnTo>
                    <a:pt x="192" y="717"/>
                  </a:lnTo>
                  <a:lnTo>
                    <a:pt x="192" y="722"/>
                  </a:lnTo>
                  <a:lnTo>
                    <a:pt x="197" y="727"/>
                  </a:lnTo>
                  <a:lnTo>
                    <a:pt x="197" y="732"/>
                  </a:lnTo>
                  <a:lnTo>
                    <a:pt x="192" y="732"/>
                  </a:lnTo>
                  <a:lnTo>
                    <a:pt x="192" y="737"/>
                  </a:lnTo>
                  <a:lnTo>
                    <a:pt x="197" y="742"/>
                  </a:lnTo>
                  <a:lnTo>
                    <a:pt x="197" y="747"/>
                  </a:lnTo>
                  <a:lnTo>
                    <a:pt x="202" y="747"/>
                  </a:lnTo>
                  <a:lnTo>
                    <a:pt x="212" y="752"/>
                  </a:lnTo>
                  <a:lnTo>
                    <a:pt x="217" y="757"/>
                  </a:lnTo>
                  <a:lnTo>
                    <a:pt x="222" y="762"/>
                  </a:lnTo>
                  <a:lnTo>
                    <a:pt x="222" y="767"/>
                  </a:lnTo>
                  <a:lnTo>
                    <a:pt x="222" y="772"/>
                  </a:lnTo>
                  <a:lnTo>
                    <a:pt x="222" y="777"/>
                  </a:lnTo>
                  <a:lnTo>
                    <a:pt x="222" y="782"/>
                  </a:lnTo>
                  <a:lnTo>
                    <a:pt x="217" y="782"/>
                  </a:lnTo>
                  <a:lnTo>
                    <a:pt x="212" y="782"/>
                  </a:lnTo>
                  <a:lnTo>
                    <a:pt x="207" y="787"/>
                  </a:lnTo>
                  <a:lnTo>
                    <a:pt x="207" y="798"/>
                  </a:lnTo>
                  <a:lnTo>
                    <a:pt x="207" y="808"/>
                  </a:lnTo>
                  <a:lnTo>
                    <a:pt x="202" y="813"/>
                  </a:lnTo>
                  <a:lnTo>
                    <a:pt x="202" y="818"/>
                  </a:lnTo>
                  <a:lnTo>
                    <a:pt x="197" y="823"/>
                  </a:lnTo>
                  <a:lnTo>
                    <a:pt x="192" y="823"/>
                  </a:lnTo>
                  <a:lnTo>
                    <a:pt x="192" y="828"/>
                  </a:lnTo>
                  <a:lnTo>
                    <a:pt x="192" y="833"/>
                  </a:lnTo>
                  <a:lnTo>
                    <a:pt x="192" y="838"/>
                  </a:lnTo>
                  <a:lnTo>
                    <a:pt x="187" y="838"/>
                  </a:lnTo>
                  <a:lnTo>
                    <a:pt x="182" y="838"/>
                  </a:lnTo>
                  <a:lnTo>
                    <a:pt x="177" y="838"/>
                  </a:lnTo>
                  <a:lnTo>
                    <a:pt x="172" y="838"/>
                  </a:lnTo>
                  <a:lnTo>
                    <a:pt x="162" y="838"/>
                  </a:lnTo>
                  <a:lnTo>
                    <a:pt x="152" y="833"/>
                  </a:lnTo>
                  <a:lnTo>
                    <a:pt x="146" y="828"/>
                  </a:lnTo>
                  <a:lnTo>
                    <a:pt x="141" y="828"/>
                  </a:lnTo>
                  <a:lnTo>
                    <a:pt x="136" y="828"/>
                  </a:lnTo>
                  <a:lnTo>
                    <a:pt x="131" y="833"/>
                  </a:lnTo>
                  <a:lnTo>
                    <a:pt x="101" y="828"/>
                  </a:lnTo>
                  <a:lnTo>
                    <a:pt x="101" y="823"/>
                  </a:lnTo>
                  <a:lnTo>
                    <a:pt x="101" y="818"/>
                  </a:lnTo>
                  <a:lnTo>
                    <a:pt x="106" y="818"/>
                  </a:lnTo>
                  <a:lnTo>
                    <a:pt x="101" y="813"/>
                  </a:lnTo>
                  <a:lnTo>
                    <a:pt x="101" y="808"/>
                  </a:lnTo>
                  <a:lnTo>
                    <a:pt x="106" y="803"/>
                  </a:lnTo>
                  <a:lnTo>
                    <a:pt x="111" y="798"/>
                  </a:lnTo>
                  <a:lnTo>
                    <a:pt x="111" y="792"/>
                  </a:lnTo>
                  <a:lnTo>
                    <a:pt x="116" y="787"/>
                  </a:lnTo>
                  <a:lnTo>
                    <a:pt x="116" y="782"/>
                  </a:lnTo>
                  <a:lnTo>
                    <a:pt x="116" y="777"/>
                  </a:lnTo>
                  <a:lnTo>
                    <a:pt x="116" y="772"/>
                  </a:lnTo>
                  <a:lnTo>
                    <a:pt x="111" y="767"/>
                  </a:lnTo>
                  <a:lnTo>
                    <a:pt x="106" y="767"/>
                  </a:lnTo>
                  <a:lnTo>
                    <a:pt x="106" y="762"/>
                  </a:lnTo>
                  <a:lnTo>
                    <a:pt x="106" y="757"/>
                  </a:lnTo>
                  <a:lnTo>
                    <a:pt x="106" y="752"/>
                  </a:lnTo>
                  <a:lnTo>
                    <a:pt x="101" y="752"/>
                  </a:lnTo>
                  <a:lnTo>
                    <a:pt x="101" y="747"/>
                  </a:lnTo>
                  <a:lnTo>
                    <a:pt x="101" y="742"/>
                  </a:lnTo>
                  <a:lnTo>
                    <a:pt x="96" y="742"/>
                  </a:lnTo>
                  <a:lnTo>
                    <a:pt x="96" y="737"/>
                  </a:lnTo>
                  <a:lnTo>
                    <a:pt x="91" y="737"/>
                  </a:lnTo>
                  <a:lnTo>
                    <a:pt x="96" y="732"/>
                  </a:lnTo>
                  <a:lnTo>
                    <a:pt x="96" y="727"/>
                  </a:lnTo>
                  <a:lnTo>
                    <a:pt x="91" y="727"/>
                  </a:lnTo>
                  <a:lnTo>
                    <a:pt x="91" y="722"/>
                  </a:lnTo>
                  <a:lnTo>
                    <a:pt x="91" y="717"/>
                  </a:lnTo>
                  <a:lnTo>
                    <a:pt x="91" y="712"/>
                  </a:lnTo>
                  <a:lnTo>
                    <a:pt x="91" y="707"/>
                  </a:lnTo>
                  <a:lnTo>
                    <a:pt x="96" y="707"/>
                  </a:lnTo>
                  <a:lnTo>
                    <a:pt x="96" y="702"/>
                  </a:lnTo>
                  <a:lnTo>
                    <a:pt x="96" y="697"/>
                  </a:lnTo>
                  <a:lnTo>
                    <a:pt x="101" y="691"/>
                  </a:lnTo>
                  <a:lnTo>
                    <a:pt x="101" y="686"/>
                  </a:lnTo>
                  <a:lnTo>
                    <a:pt x="101" y="681"/>
                  </a:lnTo>
                  <a:lnTo>
                    <a:pt x="101" y="676"/>
                  </a:lnTo>
                  <a:lnTo>
                    <a:pt x="101" y="671"/>
                  </a:lnTo>
                  <a:lnTo>
                    <a:pt x="101" y="666"/>
                  </a:lnTo>
                  <a:lnTo>
                    <a:pt x="101" y="661"/>
                  </a:lnTo>
                  <a:lnTo>
                    <a:pt x="101" y="656"/>
                  </a:lnTo>
                  <a:lnTo>
                    <a:pt x="101" y="641"/>
                  </a:lnTo>
                  <a:lnTo>
                    <a:pt x="101" y="636"/>
                  </a:lnTo>
                  <a:lnTo>
                    <a:pt x="96" y="636"/>
                  </a:lnTo>
                  <a:lnTo>
                    <a:pt x="96" y="631"/>
                  </a:lnTo>
                  <a:lnTo>
                    <a:pt x="91" y="626"/>
                  </a:lnTo>
                  <a:lnTo>
                    <a:pt x="91" y="621"/>
                  </a:lnTo>
                  <a:lnTo>
                    <a:pt x="91" y="616"/>
                  </a:lnTo>
                  <a:lnTo>
                    <a:pt x="91" y="611"/>
                  </a:lnTo>
                  <a:lnTo>
                    <a:pt x="91" y="606"/>
                  </a:lnTo>
                  <a:lnTo>
                    <a:pt x="86" y="601"/>
                  </a:lnTo>
                  <a:lnTo>
                    <a:pt x="86" y="596"/>
                  </a:lnTo>
                  <a:lnTo>
                    <a:pt x="81" y="596"/>
                  </a:lnTo>
                  <a:lnTo>
                    <a:pt x="81" y="590"/>
                  </a:lnTo>
                  <a:lnTo>
                    <a:pt x="81" y="585"/>
                  </a:lnTo>
                  <a:lnTo>
                    <a:pt x="86" y="580"/>
                  </a:lnTo>
                  <a:lnTo>
                    <a:pt x="86" y="575"/>
                  </a:lnTo>
                  <a:lnTo>
                    <a:pt x="86" y="570"/>
                  </a:lnTo>
                  <a:lnTo>
                    <a:pt x="86" y="565"/>
                  </a:lnTo>
                  <a:lnTo>
                    <a:pt x="86" y="560"/>
                  </a:lnTo>
                  <a:lnTo>
                    <a:pt x="91" y="555"/>
                  </a:lnTo>
                  <a:lnTo>
                    <a:pt x="91" y="550"/>
                  </a:lnTo>
                  <a:lnTo>
                    <a:pt x="86" y="545"/>
                  </a:lnTo>
                  <a:lnTo>
                    <a:pt x="81" y="540"/>
                  </a:lnTo>
                  <a:lnTo>
                    <a:pt x="76" y="535"/>
                  </a:lnTo>
                  <a:lnTo>
                    <a:pt x="76" y="530"/>
                  </a:lnTo>
                  <a:lnTo>
                    <a:pt x="71" y="525"/>
                  </a:lnTo>
                  <a:lnTo>
                    <a:pt x="71" y="515"/>
                  </a:lnTo>
                  <a:lnTo>
                    <a:pt x="71" y="510"/>
                  </a:lnTo>
                  <a:lnTo>
                    <a:pt x="71" y="505"/>
                  </a:lnTo>
                  <a:lnTo>
                    <a:pt x="76" y="500"/>
                  </a:lnTo>
                  <a:lnTo>
                    <a:pt x="76" y="495"/>
                  </a:lnTo>
                  <a:lnTo>
                    <a:pt x="81" y="489"/>
                  </a:lnTo>
                  <a:lnTo>
                    <a:pt x="86" y="489"/>
                  </a:lnTo>
                  <a:lnTo>
                    <a:pt x="86" y="484"/>
                  </a:lnTo>
                  <a:lnTo>
                    <a:pt x="86" y="479"/>
                  </a:lnTo>
                  <a:lnTo>
                    <a:pt x="86" y="474"/>
                  </a:lnTo>
                  <a:lnTo>
                    <a:pt x="81" y="474"/>
                  </a:lnTo>
                  <a:lnTo>
                    <a:pt x="81" y="469"/>
                  </a:lnTo>
                  <a:lnTo>
                    <a:pt x="71" y="459"/>
                  </a:lnTo>
                  <a:lnTo>
                    <a:pt x="66" y="454"/>
                  </a:lnTo>
                  <a:lnTo>
                    <a:pt x="66" y="449"/>
                  </a:lnTo>
                  <a:lnTo>
                    <a:pt x="66" y="444"/>
                  </a:lnTo>
                  <a:lnTo>
                    <a:pt x="61" y="444"/>
                  </a:lnTo>
                  <a:lnTo>
                    <a:pt x="56" y="439"/>
                  </a:lnTo>
                  <a:lnTo>
                    <a:pt x="51" y="439"/>
                  </a:lnTo>
                  <a:lnTo>
                    <a:pt x="45" y="439"/>
                  </a:lnTo>
                  <a:lnTo>
                    <a:pt x="45" y="434"/>
                  </a:lnTo>
                  <a:lnTo>
                    <a:pt x="51" y="429"/>
                  </a:lnTo>
                  <a:lnTo>
                    <a:pt x="51" y="424"/>
                  </a:lnTo>
                  <a:lnTo>
                    <a:pt x="51" y="419"/>
                  </a:lnTo>
                  <a:lnTo>
                    <a:pt x="45" y="414"/>
                  </a:lnTo>
                  <a:lnTo>
                    <a:pt x="45" y="409"/>
                  </a:lnTo>
                  <a:lnTo>
                    <a:pt x="40" y="404"/>
                  </a:lnTo>
                  <a:lnTo>
                    <a:pt x="40" y="399"/>
                  </a:lnTo>
                  <a:lnTo>
                    <a:pt x="35" y="399"/>
                  </a:lnTo>
                  <a:lnTo>
                    <a:pt x="35" y="394"/>
                  </a:lnTo>
                  <a:lnTo>
                    <a:pt x="30" y="394"/>
                  </a:lnTo>
                  <a:lnTo>
                    <a:pt x="30" y="388"/>
                  </a:lnTo>
                  <a:lnTo>
                    <a:pt x="25" y="383"/>
                  </a:lnTo>
                  <a:lnTo>
                    <a:pt x="20" y="378"/>
                  </a:lnTo>
                  <a:lnTo>
                    <a:pt x="15" y="373"/>
                  </a:lnTo>
                  <a:lnTo>
                    <a:pt x="0" y="368"/>
                  </a:lnTo>
                  <a:lnTo>
                    <a:pt x="0" y="363"/>
                  </a:lnTo>
                  <a:lnTo>
                    <a:pt x="5" y="358"/>
                  </a:lnTo>
                  <a:lnTo>
                    <a:pt x="10" y="358"/>
                  </a:lnTo>
                  <a:lnTo>
                    <a:pt x="10" y="353"/>
                  </a:lnTo>
                  <a:lnTo>
                    <a:pt x="20" y="348"/>
                  </a:lnTo>
                  <a:lnTo>
                    <a:pt x="20" y="343"/>
                  </a:lnTo>
                  <a:lnTo>
                    <a:pt x="25" y="338"/>
                  </a:lnTo>
                  <a:lnTo>
                    <a:pt x="35" y="338"/>
                  </a:lnTo>
                  <a:lnTo>
                    <a:pt x="40" y="338"/>
                  </a:lnTo>
                  <a:lnTo>
                    <a:pt x="45" y="338"/>
                  </a:lnTo>
                  <a:lnTo>
                    <a:pt x="51" y="338"/>
                  </a:lnTo>
                  <a:lnTo>
                    <a:pt x="56" y="338"/>
                  </a:lnTo>
                  <a:lnTo>
                    <a:pt x="71" y="338"/>
                  </a:lnTo>
                  <a:lnTo>
                    <a:pt x="76" y="338"/>
                  </a:lnTo>
                  <a:lnTo>
                    <a:pt x="81" y="338"/>
                  </a:lnTo>
                  <a:lnTo>
                    <a:pt x="86" y="338"/>
                  </a:lnTo>
                  <a:lnTo>
                    <a:pt x="91" y="338"/>
                  </a:lnTo>
                  <a:lnTo>
                    <a:pt x="91" y="333"/>
                  </a:lnTo>
                  <a:lnTo>
                    <a:pt x="91" y="328"/>
                  </a:lnTo>
                  <a:lnTo>
                    <a:pt x="91" y="323"/>
                  </a:lnTo>
                  <a:lnTo>
                    <a:pt x="86" y="318"/>
                  </a:lnTo>
                  <a:lnTo>
                    <a:pt x="86" y="313"/>
                  </a:lnTo>
                  <a:lnTo>
                    <a:pt x="81" y="308"/>
                  </a:lnTo>
                  <a:lnTo>
                    <a:pt x="76" y="303"/>
                  </a:lnTo>
                  <a:lnTo>
                    <a:pt x="76" y="298"/>
                  </a:lnTo>
                  <a:lnTo>
                    <a:pt x="76" y="293"/>
                  </a:lnTo>
                  <a:lnTo>
                    <a:pt x="76" y="287"/>
                  </a:lnTo>
                  <a:lnTo>
                    <a:pt x="76" y="282"/>
                  </a:lnTo>
                  <a:lnTo>
                    <a:pt x="71" y="282"/>
                  </a:lnTo>
                  <a:lnTo>
                    <a:pt x="66" y="277"/>
                  </a:lnTo>
                  <a:lnTo>
                    <a:pt x="61" y="272"/>
                  </a:lnTo>
                  <a:lnTo>
                    <a:pt x="56" y="267"/>
                  </a:lnTo>
                  <a:lnTo>
                    <a:pt x="56" y="262"/>
                  </a:lnTo>
                  <a:lnTo>
                    <a:pt x="51" y="257"/>
                  </a:lnTo>
                  <a:lnTo>
                    <a:pt x="45" y="252"/>
                  </a:lnTo>
                  <a:lnTo>
                    <a:pt x="40" y="247"/>
                  </a:lnTo>
                  <a:lnTo>
                    <a:pt x="35" y="247"/>
                  </a:lnTo>
                  <a:lnTo>
                    <a:pt x="30" y="242"/>
                  </a:lnTo>
                  <a:lnTo>
                    <a:pt x="30" y="237"/>
                  </a:lnTo>
                  <a:lnTo>
                    <a:pt x="25" y="232"/>
                  </a:lnTo>
                  <a:lnTo>
                    <a:pt x="20" y="227"/>
                  </a:lnTo>
                  <a:lnTo>
                    <a:pt x="20" y="222"/>
                  </a:lnTo>
                  <a:lnTo>
                    <a:pt x="15" y="217"/>
                  </a:lnTo>
                  <a:lnTo>
                    <a:pt x="15" y="212"/>
                  </a:lnTo>
                  <a:lnTo>
                    <a:pt x="10" y="207"/>
                  </a:lnTo>
                  <a:lnTo>
                    <a:pt x="15" y="202"/>
                  </a:lnTo>
                  <a:lnTo>
                    <a:pt x="15" y="197"/>
                  </a:lnTo>
                  <a:lnTo>
                    <a:pt x="15" y="192"/>
                  </a:lnTo>
                  <a:lnTo>
                    <a:pt x="20" y="186"/>
                  </a:lnTo>
                  <a:lnTo>
                    <a:pt x="20" y="181"/>
                  </a:lnTo>
                  <a:lnTo>
                    <a:pt x="20" y="176"/>
                  </a:lnTo>
                  <a:lnTo>
                    <a:pt x="25" y="171"/>
                  </a:lnTo>
                  <a:lnTo>
                    <a:pt x="30" y="171"/>
                  </a:lnTo>
                  <a:lnTo>
                    <a:pt x="30" y="161"/>
                  </a:lnTo>
                  <a:lnTo>
                    <a:pt x="35" y="161"/>
                  </a:lnTo>
                  <a:lnTo>
                    <a:pt x="40" y="161"/>
                  </a:lnTo>
                  <a:lnTo>
                    <a:pt x="40" y="156"/>
                  </a:lnTo>
                  <a:lnTo>
                    <a:pt x="40" y="151"/>
                  </a:lnTo>
                  <a:lnTo>
                    <a:pt x="45" y="146"/>
                  </a:lnTo>
                  <a:lnTo>
                    <a:pt x="51" y="141"/>
                  </a:lnTo>
                  <a:lnTo>
                    <a:pt x="51" y="136"/>
                  </a:lnTo>
                  <a:lnTo>
                    <a:pt x="56" y="131"/>
                  </a:lnTo>
                  <a:lnTo>
                    <a:pt x="66" y="126"/>
                  </a:lnTo>
                  <a:lnTo>
                    <a:pt x="71" y="126"/>
                  </a:lnTo>
                  <a:lnTo>
                    <a:pt x="76" y="126"/>
                  </a:lnTo>
                  <a:lnTo>
                    <a:pt x="81" y="126"/>
                  </a:lnTo>
                  <a:lnTo>
                    <a:pt x="91" y="126"/>
                  </a:lnTo>
                  <a:lnTo>
                    <a:pt x="91" y="121"/>
                  </a:lnTo>
                  <a:lnTo>
                    <a:pt x="96" y="121"/>
                  </a:lnTo>
                  <a:lnTo>
                    <a:pt x="101" y="121"/>
                  </a:lnTo>
                  <a:lnTo>
                    <a:pt x="101" y="116"/>
                  </a:lnTo>
                  <a:lnTo>
                    <a:pt x="106" y="121"/>
                  </a:lnTo>
                  <a:lnTo>
                    <a:pt x="106" y="116"/>
                  </a:lnTo>
                  <a:lnTo>
                    <a:pt x="106" y="111"/>
                  </a:lnTo>
                  <a:lnTo>
                    <a:pt x="111" y="111"/>
                  </a:lnTo>
                  <a:lnTo>
                    <a:pt x="116" y="111"/>
                  </a:lnTo>
                  <a:lnTo>
                    <a:pt x="121" y="106"/>
                  </a:lnTo>
                  <a:lnTo>
                    <a:pt x="126" y="101"/>
                  </a:lnTo>
                  <a:lnTo>
                    <a:pt x="126" y="96"/>
                  </a:lnTo>
                  <a:lnTo>
                    <a:pt x="131" y="96"/>
                  </a:lnTo>
                  <a:lnTo>
                    <a:pt x="136" y="90"/>
                  </a:lnTo>
                  <a:lnTo>
                    <a:pt x="136" y="85"/>
                  </a:lnTo>
                  <a:lnTo>
                    <a:pt x="136" y="80"/>
                  </a:lnTo>
                  <a:lnTo>
                    <a:pt x="136" y="75"/>
                  </a:lnTo>
                  <a:lnTo>
                    <a:pt x="136" y="70"/>
                  </a:lnTo>
                  <a:lnTo>
                    <a:pt x="136" y="65"/>
                  </a:lnTo>
                  <a:lnTo>
                    <a:pt x="136" y="60"/>
                  </a:lnTo>
                  <a:lnTo>
                    <a:pt x="136" y="55"/>
                  </a:lnTo>
                  <a:lnTo>
                    <a:pt x="131" y="55"/>
                  </a:lnTo>
                  <a:lnTo>
                    <a:pt x="136" y="50"/>
                  </a:lnTo>
                  <a:lnTo>
                    <a:pt x="136" y="45"/>
                  </a:lnTo>
                  <a:lnTo>
                    <a:pt x="141" y="40"/>
                  </a:lnTo>
                  <a:lnTo>
                    <a:pt x="146" y="35"/>
                  </a:lnTo>
                  <a:lnTo>
                    <a:pt x="146" y="30"/>
                  </a:lnTo>
                  <a:lnTo>
                    <a:pt x="141" y="25"/>
                  </a:lnTo>
                  <a:lnTo>
                    <a:pt x="136" y="25"/>
                  </a:lnTo>
                  <a:lnTo>
                    <a:pt x="126" y="25"/>
                  </a:lnTo>
                  <a:lnTo>
                    <a:pt x="121" y="25"/>
                  </a:lnTo>
                  <a:lnTo>
                    <a:pt x="121" y="20"/>
                  </a:lnTo>
                  <a:lnTo>
                    <a:pt x="126" y="20"/>
                  </a:lnTo>
                  <a:lnTo>
                    <a:pt x="126" y="15"/>
                  </a:lnTo>
                  <a:lnTo>
                    <a:pt x="136" y="15"/>
                  </a:lnTo>
                  <a:close/>
                </a:path>
              </a:pathLst>
            </a:custGeom>
            <a:solidFill>
              <a:srgbClr val="C00000"/>
            </a:solidFill>
            <a:ln w="15875">
              <a:solidFill>
                <a:srgbClr val="000000"/>
              </a:solidFill>
              <a:round/>
              <a:headEnd/>
              <a:tailEnd/>
            </a:ln>
          </p:spPr>
          <p:txBody>
            <a:bodyPr/>
            <a:lstStyle/>
            <a:p>
              <a:endParaRPr lang="es-CO"/>
            </a:p>
          </p:txBody>
        </p:sp>
        <p:sp>
          <p:nvSpPr>
            <p:cNvPr id="13" name="Freeform 10"/>
            <p:cNvSpPr>
              <a:spLocks/>
            </p:cNvSpPr>
            <p:nvPr/>
          </p:nvSpPr>
          <p:spPr bwMode="auto">
            <a:xfrm>
              <a:off x="1773238" y="1397000"/>
              <a:ext cx="801687" cy="1603375"/>
            </a:xfrm>
            <a:custGeom>
              <a:avLst/>
              <a:gdLst>
                <a:gd name="T0" fmla="*/ 2147483646 w 505"/>
                <a:gd name="T1" fmla="*/ 2147483646 h 1010"/>
                <a:gd name="T2" fmla="*/ 2147483646 w 505"/>
                <a:gd name="T3" fmla="*/ 2147483646 h 1010"/>
                <a:gd name="T4" fmla="*/ 2147483646 w 505"/>
                <a:gd name="T5" fmla="*/ 2147483646 h 1010"/>
                <a:gd name="T6" fmla="*/ 2147483646 w 505"/>
                <a:gd name="T7" fmla="*/ 2147483646 h 1010"/>
                <a:gd name="T8" fmla="*/ 2147483646 w 505"/>
                <a:gd name="T9" fmla="*/ 2147483646 h 1010"/>
                <a:gd name="T10" fmla="*/ 2147483646 w 505"/>
                <a:gd name="T11" fmla="*/ 2147483646 h 1010"/>
                <a:gd name="T12" fmla="*/ 2147483646 w 505"/>
                <a:gd name="T13" fmla="*/ 2147483646 h 1010"/>
                <a:gd name="T14" fmla="*/ 2147483646 w 505"/>
                <a:gd name="T15" fmla="*/ 2147483646 h 1010"/>
                <a:gd name="T16" fmla="*/ 2147483646 w 505"/>
                <a:gd name="T17" fmla="*/ 2147483646 h 1010"/>
                <a:gd name="T18" fmla="*/ 2147483646 w 505"/>
                <a:gd name="T19" fmla="*/ 2147483646 h 1010"/>
                <a:gd name="T20" fmla="*/ 2147483646 w 505"/>
                <a:gd name="T21" fmla="*/ 2147483646 h 1010"/>
                <a:gd name="T22" fmla="*/ 2147483646 w 505"/>
                <a:gd name="T23" fmla="*/ 2147483646 h 1010"/>
                <a:gd name="T24" fmla="*/ 2147483646 w 505"/>
                <a:gd name="T25" fmla="*/ 2147483646 h 1010"/>
                <a:gd name="T26" fmla="*/ 2147483646 w 505"/>
                <a:gd name="T27" fmla="*/ 2147483646 h 1010"/>
                <a:gd name="T28" fmla="*/ 2147483646 w 505"/>
                <a:gd name="T29" fmla="*/ 2147483646 h 1010"/>
                <a:gd name="T30" fmla="*/ 2147483646 w 505"/>
                <a:gd name="T31" fmla="*/ 2147483646 h 1010"/>
                <a:gd name="T32" fmla="*/ 2147483646 w 505"/>
                <a:gd name="T33" fmla="*/ 2147483646 h 1010"/>
                <a:gd name="T34" fmla="*/ 2147483646 w 505"/>
                <a:gd name="T35" fmla="*/ 2147483646 h 1010"/>
                <a:gd name="T36" fmla="*/ 2147483646 w 505"/>
                <a:gd name="T37" fmla="*/ 2147483646 h 1010"/>
                <a:gd name="T38" fmla="*/ 2147483646 w 505"/>
                <a:gd name="T39" fmla="*/ 2147483646 h 1010"/>
                <a:gd name="T40" fmla="*/ 2147483646 w 505"/>
                <a:gd name="T41" fmla="*/ 2147483646 h 1010"/>
                <a:gd name="T42" fmla="*/ 2147483646 w 505"/>
                <a:gd name="T43" fmla="*/ 2147483646 h 1010"/>
                <a:gd name="T44" fmla="*/ 2147483646 w 505"/>
                <a:gd name="T45" fmla="*/ 2147483646 h 1010"/>
                <a:gd name="T46" fmla="*/ 2147483646 w 505"/>
                <a:gd name="T47" fmla="*/ 2147483646 h 1010"/>
                <a:gd name="T48" fmla="*/ 2147483646 w 505"/>
                <a:gd name="T49" fmla="*/ 2147483646 h 1010"/>
                <a:gd name="T50" fmla="*/ 2147483646 w 505"/>
                <a:gd name="T51" fmla="*/ 2147483646 h 1010"/>
                <a:gd name="T52" fmla="*/ 2147483646 w 505"/>
                <a:gd name="T53" fmla="*/ 2147483646 h 1010"/>
                <a:gd name="T54" fmla="*/ 2147483646 w 505"/>
                <a:gd name="T55" fmla="*/ 2147483646 h 1010"/>
                <a:gd name="T56" fmla="*/ 2147483646 w 505"/>
                <a:gd name="T57" fmla="*/ 2147483646 h 1010"/>
                <a:gd name="T58" fmla="*/ 2147483646 w 505"/>
                <a:gd name="T59" fmla="*/ 2147483646 h 1010"/>
                <a:gd name="T60" fmla="*/ 2147483646 w 505"/>
                <a:gd name="T61" fmla="*/ 2147483646 h 1010"/>
                <a:gd name="T62" fmla="*/ 2147483646 w 505"/>
                <a:gd name="T63" fmla="*/ 2147483646 h 1010"/>
                <a:gd name="T64" fmla="*/ 2147483646 w 505"/>
                <a:gd name="T65" fmla="*/ 2147483646 h 1010"/>
                <a:gd name="T66" fmla="*/ 2147483646 w 505"/>
                <a:gd name="T67" fmla="*/ 2147483646 h 1010"/>
                <a:gd name="T68" fmla="*/ 2147483646 w 505"/>
                <a:gd name="T69" fmla="*/ 2147483646 h 1010"/>
                <a:gd name="T70" fmla="*/ 2147483646 w 505"/>
                <a:gd name="T71" fmla="*/ 2147483646 h 1010"/>
                <a:gd name="T72" fmla="*/ 2147483646 w 505"/>
                <a:gd name="T73" fmla="*/ 2147483646 h 1010"/>
                <a:gd name="T74" fmla="*/ 2147483646 w 505"/>
                <a:gd name="T75" fmla="*/ 2147483646 h 1010"/>
                <a:gd name="T76" fmla="*/ 2147483646 w 505"/>
                <a:gd name="T77" fmla="*/ 2147483646 h 1010"/>
                <a:gd name="T78" fmla="*/ 2147483646 w 505"/>
                <a:gd name="T79" fmla="*/ 2147483646 h 1010"/>
                <a:gd name="T80" fmla="*/ 2147483646 w 505"/>
                <a:gd name="T81" fmla="*/ 2147483646 h 1010"/>
                <a:gd name="T82" fmla="*/ 2147483646 w 505"/>
                <a:gd name="T83" fmla="*/ 2147483646 h 1010"/>
                <a:gd name="T84" fmla="*/ 2147483646 w 505"/>
                <a:gd name="T85" fmla="*/ 2147483646 h 1010"/>
                <a:gd name="T86" fmla="*/ 2147483646 w 505"/>
                <a:gd name="T87" fmla="*/ 2147483646 h 1010"/>
                <a:gd name="T88" fmla="*/ 2147483646 w 505"/>
                <a:gd name="T89" fmla="*/ 2147483646 h 1010"/>
                <a:gd name="T90" fmla="*/ 2147483646 w 505"/>
                <a:gd name="T91" fmla="*/ 2147483646 h 1010"/>
                <a:gd name="T92" fmla="*/ 2147483646 w 505"/>
                <a:gd name="T93" fmla="*/ 2147483646 h 1010"/>
                <a:gd name="T94" fmla="*/ 2147483646 w 505"/>
                <a:gd name="T95" fmla="*/ 2147483646 h 1010"/>
                <a:gd name="T96" fmla="*/ 2147483646 w 505"/>
                <a:gd name="T97" fmla="*/ 2147483646 h 1010"/>
                <a:gd name="T98" fmla="*/ 2147483646 w 505"/>
                <a:gd name="T99" fmla="*/ 2147483646 h 1010"/>
                <a:gd name="T100" fmla="*/ 2147483646 w 505"/>
                <a:gd name="T101" fmla="*/ 2147483646 h 1010"/>
                <a:gd name="T102" fmla="*/ 2147483646 w 505"/>
                <a:gd name="T103" fmla="*/ 2147483646 h 1010"/>
                <a:gd name="T104" fmla="*/ 2147483646 w 505"/>
                <a:gd name="T105" fmla="*/ 2147483646 h 1010"/>
                <a:gd name="T106" fmla="*/ 2147483646 w 505"/>
                <a:gd name="T107" fmla="*/ 2147483646 h 1010"/>
                <a:gd name="T108" fmla="*/ 2147483646 w 505"/>
                <a:gd name="T109" fmla="*/ 2147483646 h 1010"/>
                <a:gd name="T110" fmla="*/ 2147483646 w 505"/>
                <a:gd name="T111" fmla="*/ 2147483646 h 1010"/>
                <a:gd name="T112" fmla="*/ 2147483646 w 505"/>
                <a:gd name="T113" fmla="*/ 2147483646 h 1010"/>
                <a:gd name="T114" fmla="*/ 2147483646 w 505"/>
                <a:gd name="T115" fmla="*/ 2147483646 h 1010"/>
                <a:gd name="T116" fmla="*/ 2147483646 w 505"/>
                <a:gd name="T117" fmla="*/ 2147483646 h 1010"/>
                <a:gd name="T118" fmla="*/ 2147483646 w 505"/>
                <a:gd name="T119" fmla="*/ 2147483646 h 1010"/>
                <a:gd name="T120" fmla="*/ 2147483646 w 505"/>
                <a:gd name="T121" fmla="*/ 2147483646 h 1010"/>
                <a:gd name="T122" fmla="*/ 2147483646 w 505"/>
                <a:gd name="T123" fmla="*/ 2147483646 h 10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05"/>
                <a:gd name="T187" fmla="*/ 0 h 1010"/>
                <a:gd name="T188" fmla="*/ 505 w 505"/>
                <a:gd name="T189" fmla="*/ 1010 h 10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05" h="1010">
                  <a:moveTo>
                    <a:pt x="202" y="146"/>
                  </a:moveTo>
                  <a:lnTo>
                    <a:pt x="202" y="151"/>
                  </a:lnTo>
                  <a:lnTo>
                    <a:pt x="202" y="156"/>
                  </a:lnTo>
                  <a:lnTo>
                    <a:pt x="197" y="161"/>
                  </a:lnTo>
                  <a:lnTo>
                    <a:pt x="197" y="166"/>
                  </a:lnTo>
                  <a:lnTo>
                    <a:pt x="197" y="171"/>
                  </a:lnTo>
                  <a:lnTo>
                    <a:pt x="197" y="177"/>
                  </a:lnTo>
                  <a:lnTo>
                    <a:pt x="192" y="182"/>
                  </a:lnTo>
                  <a:lnTo>
                    <a:pt x="197" y="187"/>
                  </a:lnTo>
                  <a:lnTo>
                    <a:pt x="202" y="192"/>
                  </a:lnTo>
                  <a:lnTo>
                    <a:pt x="207" y="192"/>
                  </a:lnTo>
                  <a:lnTo>
                    <a:pt x="212" y="192"/>
                  </a:lnTo>
                  <a:lnTo>
                    <a:pt x="217" y="192"/>
                  </a:lnTo>
                  <a:lnTo>
                    <a:pt x="222" y="197"/>
                  </a:lnTo>
                  <a:lnTo>
                    <a:pt x="227" y="202"/>
                  </a:lnTo>
                  <a:lnTo>
                    <a:pt x="227" y="207"/>
                  </a:lnTo>
                  <a:lnTo>
                    <a:pt x="227" y="212"/>
                  </a:lnTo>
                  <a:lnTo>
                    <a:pt x="232" y="217"/>
                  </a:lnTo>
                  <a:lnTo>
                    <a:pt x="232" y="222"/>
                  </a:lnTo>
                  <a:lnTo>
                    <a:pt x="227" y="222"/>
                  </a:lnTo>
                  <a:lnTo>
                    <a:pt x="222" y="227"/>
                  </a:lnTo>
                  <a:lnTo>
                    <a:pt x="217" y="227"/>
                  </a:lnTo>
                  <a:lnTo>
                    <a:pt x="212" y="232"/>
                  </a:lnTo>
                  <a:lnTo>
                    <a:pt x="212" y="237"/>
                  </a:lnTo>
                  <a:lnTo>
                    <a:pt x="212" y="242"/>
                  </a:lnTo>
                  <a:lnTo>
                    <a:pt x="212" y="247"/>
                  </a:lnTo>
                  <a:lnTo>
                    <a:pt x="217" y="252"/>
                  </a:lnTo>
                  <a:lnTo>
                    <a:pt x="222" y="252"/>
                  </a:lnTo>
                  <a:lnTo>
                    <a:pt x="222" y="257"/>
                  </a:lnTo>
                  <a:lnTo>
                    <a:pt x="222" y="262"/>
                  </a:lnTo>
                  <a:lnTo>
                    <a:pt x="222" y="267"/>
                  </a:lnTo>
                  <a:lnTo>
                    <a:pt x="227" y="267"/>
                  </a:lnTo>
                  <a:lnTo>
                    <a:pt x="227" y="272"/>
                  </a:lnTo>
                  <a:lnTo>
                    <a:pt x="227" y="278"/>
                  </a:lnTo>
                  <a:lnTo>
                    <a:pt x="227" y="283"/>
                  </a:lnTo>
                  <a:lnTo>
                    <a:pt x="222" y="288"/>
                  </a:lnTo>
                  <a:lnTo>
                    <a:pt x="222" y="293"/>
                  </a:lnTo>
                  <a:lnTo>
                    <a:pt x="222" y="298"/>
                  </a:lnTo>
                  <a:lnTo>
                    <a:pt x="227" y="298"/>
                  </a:lnTo>
                  <a:lnTo>
                    <a:pt x="227" y="303"/>
                  </a:lnTo>
                  <a:lnTo>
                    <a:pt x="232" y="308"/>
                  </a:lnTo>
                  <a:lnTo>
                    <a:pt x="237" y="313"/>
                  </a:lnTo>
                  <a:lnTo>
                    <a:pt x="242" y="318"/>
                  </a:lnTo>
                  <a:lnTo>
                    <a:pt x="237" y="323"/>
                  </a:lnTo>
                  <a:lnTo>
                    <a:pt x="237" y="328"/>
                  </a:lnTo>
                  <a:lnTo>
                    <a:pt x="232" y="328"/>
                  </a:lnTo>
                  <a:lnTo>
                    <a:pt x="232" y="333"/>
                  </a:lnTo>
                  <a:lnTo>
                    <a:pt x="232" y="338"/>
                  </a:lnTo>
                  <a:lnTo>
                    <a:pt x="232" y="343"/>
                  </a:lnTo>
                  <a:lnTo>
                    <a:pt x="232" y="348"/>
                  </a:lnTo>
                  <a:lnTo>
                    <a:pt x="232" y="353"/>
                  </a:lnTo>
                  <a:lnTo>
                    <a:pt x="232" y="358"/>
                  </a:lnTo>
                  <a:lnTo>
                    <a:pt x="232" y="363"/>
                  </a:lnTo>
                  <a:lnTo>
                    <a:pt x="237" y="363"/>
                  </a:lnTo>
                  <a:lnTo>
                    <a:pt x="242" y="363"/>
                  </a:lnTo>
                  <a:lnTo>
                    <a:pt x="242" y="368"/>
                  </a:lnTo>
                  <a:lnTo>
                    <a:pt x="247" y="368"/>
                  </a:lnTo>
                  <a:lnTo>
                    <a:pt x="263" y="368"/>
                  </a:lnTo>
                  <a:lnTo>
                    <a:pt x="268" y="368"/>
                  </a:lnTo>
                  <a:lnTo>
                    <a:pt x="268" y="379"/>
                  </a:lnTo>
                  <a:lnTo>
                    <a:pt x="273" y="379"/>
                  </a:lnTo>
                  <a:lnTo>
                    <a:pt x="278" y="379"/>
                  </a:lnTo>
                  <a:lnTo>
                    <a:pt x="278" y="384"/>
                  </a:lnTo>
                  <a:lnTo>
                    <a:pt x="278" y="389"/>
                  </a:lnTo>
                  <a:lnTo>
                    <a:pt x="283" y="394"/>
                  </a:lnTo>
                  <a:lnTo>
                    <a:pt x="288" y="394"/>
                  </a:lnTo>
                  <a:lnTo>
                    <a:pt x="293" y="399"/>
                  </a:lnTo>
                  <a:lnTo>
                    <a:pt x="298" y="404"/>
                  </a:lnTo>
                  <a:lnTo>
                    <a:pt x="303" y="409"/>
                  </a:lnTo>
                  <a:lnTo>
                    <a:pt x="303" y="414"/>
                  </a:lnTo>
                  <a:lnTo>
                    <a:pt x="303" y="419"/>
                  </a:lnTo>
                  <a:lnTo>
                    <a:pt x="308" y="419"/>
                  </a:lnTo>
                  <a:lnTo>
                    <a:pt x="313" y="414"/>
                  </a:lnTo>
                  <a:lnTo>
                    <a:pt x="318" y="414"/>
                  </a:lnTo>
                  <a:lnTo>
                    <a:pt x="323" y="414"/>
                  </a:lnTo>
                  <a:lnTo>
                    <a:pt x="328" y="414"/>
                  </a:lnTo>
                  <a:lnTo>
                    <a:pt x="333" y="419"/>
                  </a:lnTo>
                  <a:lnTo>
                    <a:pt x="333" y="424"/>
                  </a:lnTo>
                  <a:lnTo>
                    <a:pt x="338" y="424"/>
                  </a:lnTo>
                  <a:lnTo>
                    <a:pt x="343" y="424"/>
                  </a:lnTo>
                  <a:lnTo>
                    <a:pt x="343" y="419"/>
                  </a:lnTo>
                  <a:lnTo>
                    <a:pt x="348" y="419"/>
                  </a:lnTo>
                  <a:lnTo>
                    <a:pt x="353" y="424"/>
                  </a:lnTo>
                  <a:lnTo>
                    <a:pt x="359" y="424"/>
                  </a:lnTo>
                  <a:lnTo>
                    <a:pt x="364" y="429"/>
                  </a:lnTo>
                  <a:lnTo>
                    <a:pt x="364" y="434"/>
                  </a:lnTo>
                  <a:lnTo>
                    <a:pt x="359" y="434"/>
                  </a:lnTo>
                  <a:lnTo>
                    <a:pt x="359" y="439"/>
                  </a:lnTo>
                  <a:lnTo>
                    <a:pt x="364" y="434"/>
                  </a:lnTo>
                  <a:lnTo>
                    <a:pt x="369" y="439"/>
                  </a:lnTo>
                  <a:lnTo>
                    <a:pt x="374" y="439"/>
                  </a:lnTo>
                  <a:lnTo>
                    <a:pt x="379" y="444"/>
                  </a:lnTo>
                  <a:lnTo>
                    <a:pt x="389" y="454"/>
                  </a:lnTo>
                  <a:lnTo>
                    <a:pt x="394" y="459"/>
                  </a:lnTo>
                  <a:lnTo>
                    <a:pt x="394" y="464"/>
                  </a:lnTo>
                  <a:lnTo>
                    <a:pt x="399" y="464"/>
                  </a:lnTo>
                  <a:lnTo>
                    <a:pt x="404" y="469"/>
                  </a:lnTo>
                  <a:lnTo>
                    <a:pt x="404" y="474"/>
                  </a:lnTo>
                  <a:lnTo>
                    <a:pt x="409" y="474"/>
                  </a:lnTo>
                  <a:lnTo>
                    <a:pt x="414" y="474"/>
                  </a:lnTo>
                  <a:lnTo>
                    <a:pt x="419" y="474"/>
                  </a:lnTo>
                  <a:lnTo>
                    <a:pt x="424" y="474"/>
                  </a:lnTo>
                  <a:lnTo>
                    <a:pt x="424" y="469"/>
                  </a:lnTo>
                  <a:lnTo>
                    <a:pt x="429" y="469"/>
                  </a:lnTo>
                  <a:lnTo>
                    <a:pt x="434" y="474"/>
                  </a:lnTo>
                  <a:lnTo>
                    <a:pt x="439" y="474"/>
                  </a:lnTo>
                  <a:lnTo>
                    <a:pt x="439" y="480"/>
                  </a:lnTo>
                  <a:lnTo>
                    <a:pt x="444" y="485"/>
                  </a:lnTo>
                  <a:lnTo>
                    <a:pt x="449" y="480"/>
                  </a:lnTo>
                  <a:lnTo>
                    <a:pt x="460" y="485"/>
                  </a:lnTo>
                  <a:lnTo>
                    <a:pt x="465" y="485"/>
                  </a:lnTo>
                  <a:lnTo>
                    <a:pt x="470" y="485"/>
                  </a:lnTo>
                  <a:lnTo>
                    <a:pt x="475" y="490"/>
                  </a:lnTo>
                  <a:lnTo>
                    <a:pt x="475" y="495"/>
                  </a:lnTo>
                  <a:lnTo>
                    <a:pt x="475" y="500"/>
                  </a:lnTo>
                  <a:lnTo>
                    <a:pt x="475" y="510"/>
                  </a:lnTo>
                  <a:lnTo>
                    <a:pt x="480" y="515"/>
                  </a:lnTo>
                  <a:lnTo>
                    <a:pt x="480" y="520"/>
                  </a:lnTo>
                  <a:lnTo>
                    <a:pt x="485" y="525"/>
                  </a:lnTo>
                  <a:lnTo>
                    <a:pt x="490" y="530"/>
                  </a:lnTo>
                  <a:lnTo>
                    <a:pt x="495" y="535"/>
                  </a:lnTo>
                  <a:lnTo>
                    <a:pt x="495" y="540"/>
                  </a:lnTo>
                  <a:lnTo>
                    <a:pt x="490" y="545"/>
                  </a:lnTo>
                  <a:lnTo>
                    <a:pt x="490" y="550"/>
                  </a:lnTo>
                  <a:lnTo>
                    <a:pt x="490" y="555"/>
                  </a:lnTo>
                  <a:lnTo>
                    <a:pt x="490" y="560"/>
                  </a:lnTo>
                  <a:lnTo>
                    <a:pt x="490" y="565"/>
                  </a:lnTo>
                  <a:lnTo>
                    <a:pt x="485" y="570"/>
                  </a:lnTo>
                  <a:lnTo>
                    <a:pt x="485" y="575"/>
                  </a:lnTo>
                  <a:lnTo>
                    <a:pt x="485" y="581"/>
                  </a:lnTo>
                  <a:lnTo>
                    <a:pt x="490" y="581"/>
                  </a:lnTo>
                  <a:lnTo>
                    <a:pt x="490" y="586"/>
                  </a:lnTo>
                  <a:lnTo>
                    <a:pt x="495" y="591"/>
                  </a:lnTo>
                  <a:lnTo>
                    <a:pt x="495" y="596"/>
                  </a:lnTo>
                  <a:lnTo>
                    <a:pt x="495" y="601"/>
                  </a:lnTo>
                  <a:lnTo>
                    <a:pt x="495" y="606"/>
                  </a:lnTo>
                  <a:lnTo>
                    <a:pt x="495" y="611"/>
                  </a:lnTo>
                  <a:lnTo>
                    <a:pt x="500" y="616"/>
                  </a:lnTo>
                  <a:lnTo>
                    <a:pt x="500" y="621"/>
                  </a:lnTo>
                  <a:lnTo>
                    <a:pt x="505" y="621"/>
                  </a:lnTo>
                  <a:lnTo>
                    <a:pt x="505" y="626"/>
                  </a:lnTo>
                  <a:lnTo>
                    <a:pt x="505" y="641"/>
                  </a:lnTo>
                  <a:lnTo>
                    <a:pt x="505" y="646"/>
                  </a:lnTo>
                  <a:lnTo>
                    <a:pt x="505" y="651"/>
                  </a:lnTo>
                  <a:lnTo>
                    <a:pt x="505" y="656"/>
                  </a:lnTo>
                  <a:lnTo>
                    <a:pt x="505" y="661"/>
                  </a:lnTo>
                  <a:lnTo>
                    <a:pt x="505" y="666"/>
                  </a:lnTo>
                  <a:lnTo>
                    <a:pt x="505" y="671"/>
                  </a:lnTo>
                  <a:lnTo>
                    <a:pt x="505" y="676"/>
                  </a:lnTo>
                  <a:lnTo>
                    <a:pt x="500" y="682"/>
                  </a:lnTo>
                  <a:lnTo>
                    <a:pt x="500" y="687"/>
                  </a:lnTo>
                  <a:lnTo>
                    <a:pt x="500" y="692"/>
                  </a:lnTo>
                  <a:lnTo>
                    <a:pt x="495" y="692"/>
                  </a:lnTo>
                  <a:lnTo>
                    <a:pt x="495" y="697"/>
                  </a:lnTo>
                  <a:lnTo>
                    <a:pt x="495" y="702"/>
                  </a:lnTo>
                  <a:lnTo>
                    <a:pt x="495" y="707"/>
                  </a:lnTo>
                  <a:lnTo>
                    <a:pt x="490" y="707"/>
                  </a:lnTo>
                  <a:lnTo>
                    <a:pt x="490" y="712"/>
                  </a:lnTo>
                  <a:lnTo>
                    <a:pt x="485" y="717"/>
                  </a:lnTo>
                  <a:lnTo>
                    <a:pt x="480" y="722"/>
                  </a:lnTo>
                  <a:lnTo>
                    <a:pt x="475" y="722"/>
                  </a:lnTo>
                  <a:lnTo>
                    <a:pt x="475" y="727"/>
                  </a:lnTo>
                  <a:lnTo>
                    <a:pt x="475" y="732"/>
                  </a:lnTo>
                  <a:lnTo>
                    <a:pt x="475" y="737"/>
                  </a:lnTo>
                  <a:lnTo>
                    <a:pt x="475" y="742"/>
                  </a:lnTo>
                  <a:lnTo>
                    <a:pt x="475" y="747"/>
                  </a:lnTo>
                  <a:lnTo>
                    <a:pt x="480" y="752"/>
                  </a:lnTo>
                  <a:lnTo>
                    <a:pt x="480" y="762"/>
                  </a:lnTo>
                  <a:lnTo>
                    <a:pt x="485" y="772"/>
                  </a:lnTo>
                  <a:lnTo>
                    <a:pt x="485" y="777"/>
                  </a:lnTo>
                  <a:lnTo>
                    <a:pt x="485" y="783"/>
                  </a:lnTo>
                  <a:lnTo>
                    <a:pt x="485" y="788"/>
                  </a:lnTo>
                  <a:lnTo>
                    <a:pt x="485" y="793"/>
                  </a:lnTo>
                  <a:lnTo>
                    <a:pt x="490" y="803"/>
                  </a:lnTo>
                  <a:lnTo>
                    <a:pt x="490" y="808"/>
                  </a:lnTo>
                  <a:lnTo>
                    <a:pt x="490" y="813"/>
                  </a:lnTo>
                  <a:lnTo>
                    <a:pt x="490" y="823"/>
                  </a:lnTo>
                  <a:lnTo>
                    <a:pt x="485" y="828"/>
                  </a:lnTo>
                  <a:lnTo>
                    <a:pt x="485" y="833"/>
                  </a:lnTo>
                  <a:lnTo>
                    <a:pt x="485" y="843"/>
                  </a:lnTo>
                  <a:lnTo>
                    <a:pt x="485" y="848"/>
                  </a:lnTo>
                  <a:lnTo>
                    <a:pt x="485" y="853"/>
                  </a:lnTo>
                  <a:lnTo>
                    <a:pt x="480" y="858"/>
                  </a:lnTo>
                  <a:lnTo>
                    <a:pt x="475" y="868"/>
                  </a:lnTo>
                  <a:lnTo>
                    <a:pt x="470" y="873"/>
                  </a:lnTo>
                  <a:lnTo>
                    <a:pt x="465" y="878"/>
                  </a:lnTo>
                  <a:lnTo>
                    <a:pt x="460" y="884"/>
                  </a:lnTo>
                  <a:lnTo>
                    <a:pt x="465" y="889"/>
                  </a:lnTo>
                  <a:lnTo>
                    <a:pt x="465" y="894"/>
                  </a:lnTo>
                  <a:lnTo>
                    <a:pt x="465" y="899"/>
                  </a:lnTo>
                  <a:lnTo>
                    <a:pt x="465" y="904"/>
                  </a:lnTo>
                  <a:lnTo>
                    <a:pt x="460" y="914"/>
                  </a:lnTo>
                  <a:lnTo>
                    <a:pt x="460" y="924"/>
                  </a:lnTo>
                  <a:lnTo>
                    <a:pt x="455" y="924"/>
                  </a:lnTo>
                  <a:lnTo>
                    <a:pt x="460" y="929"/>
                  </a:lnTo>
                  <a:lnTo>
                    <a:pt x="455" y="934"/>
                  </a:lnTo>
                  <a:lnTo>
                    <a:pt x="379" y="1010"/>
                  </a:lnTo>
                  <a:lnTo>
                    <a:pt x="374" y="1010"/>
                  </a:lnTo>
                  <a:lnTo>
                    <a:pt x="369" y="1010"/>
                  </a:lnTo>
                  <a:lnTo>
                    <a:pt x="364" y="1010"/>
                  </a:lnTo>
                  <a:lnTo>
                    <a:pt x="359" y="1010"/>
                  </a:lnTo>
                  <a:lnTo>
                    <a:pt x="353" y="1010"/>
                  </a:lnTo>
                  <a:lnTo>
                    <a:pt x="348" y="1005"/>
                  </a:lnTo>
                  <a:lnTo>
                    <a:pt x="348" y="1000"/>
                  </a:lnTo>
                  <a:lnTo>
                    <a:pt x="348" y="995"/>
                  </a:lnTo>
                  <a:lnTo>
                    <a:pt x="343" y="990"/>
                  </a:lnTo>
                  <a:lnTo>
                    <a:pt x="343" y="985"/>
                  </a:lnTo>
                  <a:lnTo>
                    <a:pt x="338" y="979"/>
                  </a:lnTo>
                  <a:lnTo>
                    <a:pt x="338" y="974"/>
                  </a:lnTo>
                  <a:lnTo>
                    <a:pt x="338" y="969"/>
                  </a:lnTo>
                  <a:lnTo>
                    <a:pt x="333" y="964"/>
                  </a:lnTo>
                  <a:lnTo>
                    <a:pt x="333" y="959"/>
                  </a:lnTo>
                  <a:lnTo>
                    <a:pt x="333" y="954"/>
                  </a:lnTo>
                  <a:lnTo>
                    <a:pt x="333" y="949"/>
                  </a:lnTo>
                  <a:lnTo>
                    <a:pt x="333" y="944"/>
                  </a:lnTo>
                  <a:lnTo>
                    <a:pt x="333" y="939"/>
                  </a:lnTo>
                  <a:lnTo>
                    <a:pt x="333" y="934"/>
                  </a:lnTo>
                  <a:lnTo>
                    <a:pt x="333" y="929"/>
                  </a:lnTo>
                  <a:lnTo>
                    <a:pt x="333" y="924"/>
                  </a:lnTo>
                  <a:lnTo>
                    <a:pt x="333" y="919"/>
                  </a:lnTo>
                  <a:lnTo>
                    <a:pt x="338" y="919"/>
                  </a:lnTo>
                  <a:lnTo>
                    <a:pt x="338" y="914"/>
                  </a:lnTo>
                  <a:lnTo>
                    <a:pt x="343" y="914"/>
                  </a:lnTo>
                  <a:lnTo>
                    <a:pt x="343" y="909"/>
                  </a:lnTo>
                  <a:lnTo>
                    <a:pt x="348" y="909"/>
                  </a:lnTo>
                  <a:lnTo>
                    <a:pt x="348" y="904"/>
                  </a:lnTo>
                  <a:lnTo>
                    <a:pt x="348" y="899"/>
                  </a:lnTo>
                  <a:lnTo>
                    <a:pt x="343" y="899"/>
                  </a:lnTo>
                  <a:lnTo>
                    <a:pt x="343" y="894"/>
                  </a:lnTo>
                  <a:lnTo>
                    <a:pt x="343" y="889"/>
                  </a:lnTo>
                  <a:lnTo>
                    <a:pt x="343" y="884"/>
                  </a:lnTo>
                  <a:lnTo>
                    <a:pt x="343" y="878"/>
                  </a:lnTo>
                  <a:lnTo>
                    <a:pt x="338" y="884"/>
                  </a:lnTo>
                  <a:lnTo>
                    <a:pt x="338" y="889"/>
                  </a:lnTo>
                  <a:lnTo>
                    <a:pt x="333" y="889"/>
                  </a:lnTo>
                  <a:lnTo>
                    <a:pt x="333" y="894"/>
                  </a:lnTo>
                  <a:lnTo>
                    <a:pt x="333" y="899"/>
                  </a:lnTo>
                  <a:lnTo>
                    <a:pt x="328" y="904"/>
                  </a:lnTo>
                  <a:lnTo>
                    <a:pt x="323" y="909"/>
                  </a:lnTo>
                  <a:lnTo>
                    <a:pt x="323" y="914"/>
                  </a:lnTo>
                  <a:lnTo>
                    <a:pt x="318" y="919"/>
                  </a:lnTo>
                  <a:lnTo>
                    <a:pt x="313" y="919"/>
                  </a:lnTo>
                  <a:lnTo>
                    <a:pt x="308" y="919"/>
                  </a:lnTo>
                  <a:lnTo>
                    <a:pt x="303" y="914"/>
                  </a:lnTo>
                  <a:lnTo>
                    <a:pt x="303" y="909"/>
                  </a:lnTo>
                  <a:lnTo>
                    <a:pt x="298" y="909"/>
                  </a:lnTo>
                  <a:lnTo>
                    <a:pt x="293" y="904"/>
                  </a:lnTo>
                  <a:lnTo>
                    <a:pt x="288" y="899"/>
                  </a:lnTo>
                  <a:lnTo>
                    <a:pt x="288" y="894"/>
                  </a:lnTo>
                  <a:lnTo>
                    <a:pt x="283" y="894"/>
                  </a:lnTo>
                  <a:lnTo>
                    <a:pt x="283" y="884"/>
                  </a:lnTo>
                  <a:lnTo>
                    <a:pt x="283" y="878"/>
                  </a:lnTo>
                  <a:lnTo>
                    <a:pt x="288" y="873"/>
                  </a:lnTo>
                  <a:lnTo>
                    <a:pt x="293" y="863"/>
                  </a:lnTo>
                  <a:lnTo>
                    <a:pt x="293" y="853"/>
                  </a:lnTo>
                  <a:lnTo>
                    <a:pt x="293" y="843"/>
                  </a:lnTo>
                  <a:lnTo>
                    <a:pt x="298" y="843"/>
                  </a:lnTo>
                  <a:lnTo>
                    <a:pt x="298" y="838"/>
                  </a:lnTo>
                  <a:lnTo>
                    <a:pt x="303" y="838"/>
                  </a:lnTo>
                  <a:lnTo>
                    <a:pt x="308" y="833"/>
                  </a:lnTo>
                  <a:lnTo>
                    <a:pt x="313" y="823"/>
                  </a:lnTo>
                  <a:lnTo>
                    <a:pt x="318" y="818"/>
                  </a:lnTo>
                  <a:lnTo>
                    <a:pt x="313" y="813"/>
                  </a:lnTo>
                  <a:lnTo>
                    <a:pt x="308" y="808"/>
                  </a:lnTo>
                  <a:lnTo>
                    <a:pt x="308" y="803"/>
                  </a:lnTo>
                  <a:lnTo>
                    <a:pt x="303" y="793"/>
                  </a:lnTo>
                  <a:lnTo>
                    <a:pt x="303" y="788"/>
                  </a:lnTo>
                  <a:lnTo>
                    <a:pt x="303" y="777"/>
                  </a:lnTo>
                  <a:lnTo>
                    <a:pt x="303" y="772"/>
                  </a:lnTo>
                  <a:lnTo>
                    <a:pt x="303" y="767"/>
                  </a:lnTo>
                  <a:lnTo>
                    <a:pt x="298" y="762"/>
                  </a:lnTo>
                  <a:lnTo>
                    <a:pt x="298" y="757"/>
                  </a:lnTo>
                  <a:lnTo>
                    <a:pt x="293" y="757"/>
                  </a:lnTo>
                  <a:lnTo>
                    <a:pt x="288" y="747"/>
                  </a:lnTo>
                  <a:lnTo>
                    <a:pt x="278" y="742"/>
                  </a:lnTo>
                  <a:lnTo>
                    <a:pt x="273" y="737"/>
                  </a:lnTo>
                  <a:lnTo>
                    <a:pt x="268" y="727"/>
                  </a:lnTo>
                  <a:lnTo>
                    <a:pt x="257" y="722"/>
                  </a:lnTo>
                  <a:lnTo>
                    <a:pt x="252" y="717"/>
                  </a:lnTo>
                  <a:lnTo>
                    <a:pt x="247" y="712"/>
                  </a:lnTo>
                  <a:lnTo>
                    <a:pt x="237" y="702"/>
                  </a:lnTo>
                  <a:lnTo>
                    <a:pt x="237" y="697"/>
                  </a:lnTo>
                  <a:lnTo>
                    <a:pt x="232" y="697"/>
                  </a:lnTo>
                  <a:lnTo>
                    <a:pt x="227" y="692"/>
                  </a:lnTo>
                  <a:lnTo>
                    <a:pt x="222" y="687"/>
                  </a:lnTo>
                  <a:lnTo>
                    <a:pt x="227" y="687"/>
                  </a:lnTo>
                  <a:lnTo>
                    <a:pt x="232" y="687"/>
                  </a:lnTo>
                  <a:lnTo>
                    <a:pt x="237" y="682"/>
                  </a:lnTo>
                  <a:lnTo>
                    <a:pt x="237" y="676"/>
                  </a:lnTo>
                  <a:lnTo>
                    <a:pt x="242" y="676"/>
                  </a:lnTo>
                  <a:lnTo>
                    <a:pt x="242" y="671"/>
                  </a:lnTo>
                  <a:lnTo>
                    <a:pt x="247" y="671"/>
                  </a:lnTo>
                  <a:lnTo>
                    <a:pt x="252" y="666"/>
                  </a:lnTo>
                  <a:lnTo>
                    <a:pt x="257" y="666"/>
                  </a:lnTo>
                  <a:lnTo>
                    <a:pt x="263" y="666"/>
                  </a:lnTo>
                  <a:lnTo>
                    <a:pt x="268" y="666"/>
                  </a:lnTo>
                  <a:lnTo>
                    <a:pt x="268" y="661"/>
                  </a:lnTo>
                  <a:lnTo>
                    <a:pt x="273" y="661"/>
                  </a:lnTo>
                  <a:lnTo>
                    <a:pt x="273" y="656"/>
                  </a:lnTo>
                  <a:lnTo>
                    <a:pt x="278" y="656"/>
                  </a:lnTo>
                  <a:lnTo>
                    <a:pt x="278" y="651"/>
                  </a:lnTo>
                  <a:lnTo>
                    <a:pt x="283" y="641"/>
                  </a:lnTo>
                  <a:lnTo>
                    <a:pt x="288" y="646"/>
                  </a:lnTo>
                  <a:lnTo>
                    <a:pt x="293" y="641"/>
                  </a:lnTo>
                  <a:lnTo>
                    <a:pt x="293" y="636"/>
                  </a:lnTo>
                  <a:lnTo>
                    <a:pt x="293" y="631"/>
                  </a:lnTo>
                  <a:lnTo>
                    <a:pt x="298" y="631"/>
                  </a:lnTo>
                  <a:lnTo>
                    <a:pt x="298" y="626"/>
                  </a:lnTo>
                  <a:lnTo>
                    <a:pt x="298" y="621"/>
                  </a:lnTo>
                  <a:lnTo>
                    <a:pt x="293" y="616"/>
                  </a:lnTo>
                  <a:lnTo>
                    <a:pt x="298" y="611"/>
                  </a:lnTo>
                  <a:lnTo>
                    <a:pt x="293" y="611"/>
                  </a:lnTo>
                  <a:lnTo>
                    <a:pt x="293" y="606"/>
                  </a:lnTo>
                  <a:lnTo>
                    <a:pt x="288" y="606"/>
                  </a:lnTo>
                  <a:lnTo>
                    <a:pt x="288" y="601"/>
                  </a:lnTo>
                  <a:lnTo>
                    <a:pt x="288" y="596"/>
                  </a:lnTo>
                  <a:lnTo>
                    <a:pt x="288" y="591"/>
                  </a:lnTo>
                  <a:lnTo>
                    <a:pt x="288" y="586"/>
                  </a:lnTo>
                  <a:lnTo>
                    <a:pt x="283" y="581"/>
                  </a:lnTo>
                  <a:lnTo>
                    <a:pt x="283" y="575"/>
                  </a:lnTo>
                  <a:lnTo>
                    <a:pt x="283" y="570"/>
                  </a:lnTo>
                  <a:lnTo>
                    <a:pt x="283" y="565"/>
                  </a:lnTo>
                  <a:lnTo>
                    <a:pt x="283" y="560"/>
                  </a:lnTo>
                  <a:lnTo>
                    <a:pt x="278" y="555"/>
                  </a:lnTo>
                  <a:lnTo>
                    <a:pt x="278" y="550"/>
                  </a:lnTo>
                  <a:lnTo>
                    <a:pt x="283" y="550"/>
                  </a:lnTo>
                  <a:lnTo>
                    <a:pt x="283" y="545"/>
                  </a:lnTo>
                  <a:lnTo>
                    <a:pt x="288" y="545"/>
                  </a:lnTo>
                  <a:lnTo>
                    <a:pt x="293" y="540"/>
                  </a:lnTo>
                  <a:lnTo>
                    <a:pt x="293" y="535"/>
                  </a:lnTo>
                  <a:lnTo>
                    <a:pt x="293" y="530"/>
                  </a:lnTo>
                  <a:lnTo>
                    <a:pt x="293" y="525"/>
                  </a:lnTo>
                  <a:lnTo>
                    <a:pt x="293" y="520"/>
                  </a:lnTo>
                  <a:lnTo>
                    <a:pt x="288" y="520"/>
                  </a:lnTo>
                  <a:lnTo>
                    <a:pt x="288" y="515"/>
                  </a:lnTo>
                  <a:lnTo>
                    <a:pt x="283" y="510"/>
                  </a:lnTo>
                  <a:lnTo>
                    <a:pt x="283" y="505"/>
                  </a:lnTo>
                  <a:lnTo>
                    <a:pt x="273" y="495"/>
                  </a:lnTo>
                  <a:lnTo>
                    <a:pt x="268" y="485"/>
                  </a:lnTo>
                  <a:lnTo>
                    <a:pt x="263" y="480"/>
                  </a:lnTo>
                  <a:lnTo>
                    <a:pt x="257" y="474"/>
                  </a:lnTo>
                  <a:lnTo>
                    <a:pt x="252" y="474"/>
                  </a:lnTo>
                  <a:lnTo>
                    <a:pt x="247" y="469"/>
                  </a:lnTo>
                  <a:lnTo>
                    <a:pt x="237" y="469"/>
                  </a:lnTo>
                  <a:lnTo>
                    <a:pt x="232" y="469"/>
                  </a:lnTo>
                  <a:lnTo>
                    <a:pt x="232" y="464"/>
                  </a:lnTo>
                  <a:lnTo>
                    <a:pt x="227" y="459"/>
                  </a:lnTo>
                  <a:lnTo>
                    <a:pt x="222" y="454"/>
                  </a:lnTo>
                  <a:lnTo>
                    <a:pt x="222" y="449"/>
                  </a:lnTo>
                  <a:lnTo>
                    <a:pt x="217" y="444"/>
                  </a:lnTo>
                  <a:lnTo>
                    <a:pt x="212" y="434"/>
                  </a:lnTo>
                  <a:lnTo>
                    <a:pt x="207" y="429"/>
                  </a:lnTo>
                  <a:lnTo>
                    <a:pt x="207" y="424"/>
                  </a:lnTo>
                  <a:lnTo>
                    <a:pt x="202" y="419"/>
                  </a:lnTo>
                  <a:lnTo>
                    <a:pt x="202" y="414"/>
                  </a:lnTo>
                  <a:lnTo>
                    <a:pt x="202" y="409"/>
                  </a:lnTo>
                  <a:lnTo>
                    <a:pt x="202" y="404"/>
                  </a:lnTo>
                  <a:lnTo>
                    <a:pt x="202" y="399"/>
                  </a:lnTo>
                  <a:lnTo>
                    <a:pt x="202" y="389"/>
                  </a:lnTo>
                  <a:lnTo>
                    <a:pt x="202" y="384"/>
                  </a:lnTo>
                  <a:lnTo>
                    <a:pt x="197" y="373"/>
                  </a:lnTo>
                  <a:lnTo>
                    <a:pt x="202" y="368"/>
                  </a:lnTo>
                  <a:lnTo>
                    <a:pt x="197" y="363"/>
                  </a:lnTo>
                  <a:lnTo>
                    <a:pt x="192" y="363"/>
                  </a:lnTo>
                  <a:lnTo>
                    <a:pt x="192" y="358"/>
                  </a:lnTo>
                  <a:lnTo>
                    <a:pt x="192" y="353"/>
                  </a:lnTo>
                  <a:lnTo>
                    <a:pt x="187" y="353"/>
                  </a:lnTo>
                  <a:lnTo>
                    <a:pt x="187" y="348"/>
                  </a:lnTo>
                  <a:lnTo>
                    <a:pt x="187" y="343"/>
                  </a:lnTo>
                  <a:lnTo>
                    <a:pt x="182" y="343"/>
                  </a:lnTo>
                  <a:lnTo>
                    <a:pt x="182" y="338"/>
                  </a:lnTo>
                  <a:lnTo>
                    <a:pt x="177" y="338"/>
                  </a:lnTo>
                  <a:lnTo>
                    <a:pt x="177" y="333"/>
                  </a:lnTo>
                  <a:lnTo>
                    <a:pt x="172" y="333"/>
                  </a:lnTo>
                  <a:lnTo>
                    <a:pt x="167" y="328"/>
                  </a:lnTo>
                  <a:lnTo>
                    <a:pt x="162" y="328"/>
                  </a:lnTo>
                  <a:lnTo>
                    <a:pt x="156" y="328"/>
                  </a:lnTo>
                  <a:lnTo>
                    <a:pt x="151" y="323"/>
                  </a:lnTo>
                  <a:lnTo>
                    <a:pt x="146" y="323"/>
                  </a:lnTo>
                  <a:lnTo>
                    <a:pt x="146" y="318"/>
                  </a:lnTo>
                  <a:lnTo>
                    <a:pt x="141" y="318"/>
                  </a:lnTo>
                  <a:lnTo>
                    <a:pt x="141" y="313"/>
                  </a:lnTo>
                  <a:lnTo>
                    <a:pt x="136" y="313"/>
                  </a:lnTo>
                  <a:lnTo>
                    <a:pt x="131" y="303"/>
                  </a:lnTo>
                  <a:lnTo>
                    <a:pt x="121" y="298"/>
                  </a:lnTo>
                  <a:lnTo>
                    <a:pt x="116" y="298"/>
                  </a:lnTo>
                  <a:lnTo>
                    <a:pt x="111" y="298"/>
                  </a:lnTo>
                  <a:lnTo>
                    <a:pt x="106" y="298"/>
                  </a:lnTo>
                  <a:lnTo>
                    <a:pt x="96" y="298"/>
                  </a:lnTo>
                  <a:lnTo>
                    <a:pt x="91" y="298"/>
                  </a:lnTo>
                  <a:lnTo>
                    <a:pt x="86" y="298"/>
                  </a:lnTo>
                  <a:lnTo>
                    <a:pt x="86" y="303"/>
                  </a:lnTo>
                  <a:lnTo>
                    <a:pt x="86" y="308"/>
                  </a:lnTo>
                  <a:lnTo>
                    <a:pt x="86" y="313"/>
                  </a:lnTo>
                  <a:lnTo>
                    <a:pt x="81" y="313"/>
                  </a:lnTo>
                  <a:lnTo>
                    <a:pt x="81" y="308"/>
                  </a:lnTo>
                  <a:lnTo>
                    <a:pt x="81" y="303"/>
                  </a:lnTo>
                  <a:lnTo>
                    <a:pt x="81" y="298"/>
                  </a:lnTo>
                  <a:lnTo>
                    <a:pt x="81" y="293"/>
                  </a:lnTo>
                  <a:lnTo>
                    <a:pt x="81" y="288"/>
                  </a:lnTo>
                  <a:lnTo>
                    <a:pt x="86" y="288"/>
                  </a:lnTo>
                  <a:lnTo>
                    <a:pt x="91" y="283"/>
                  </a:lnTo>
                  <a:lnTo>
                    <a:pt x="91" y="278"/>
                  </a:lnTo>
                  <a:lnTo>
                    <a:pt x="91" y="272"/>
                  </a:lnTo>
                  <a:lnTo>
                    <a:pt x="91" y="267"/>
                  </a:lnTo>
                  <a:lnTo>
                    <a:pt x="91" y="257"/>
                  </a:lnTo>
                  <a:lnTo>
                    <a:pt x="96" y="252"/>
                  </a:lnTo>
                  <a:lnTo>
                    <a:pt x="96" y="247"/>
                  </a:lnTo>
                  <a:lnTo>
                    <a:pt x="91" y="247"/>
                  </a:lnTo>
                  <a:lnTo>
                    <a:pt x="86" y="247"/>
                  </a:lnTo>
                  <a:lnTo>
                    <a:pt x="76" y="242"/>
                  </a:lnTo>
                  <a:lnTo>
                    <a:pt x="71" y="242"/>
                  </a:lnTo>
                  <a:lnTo>
                    <a:pt x="66" y="242"/>
                  </a:lnTo>
                  <a:lnTo>
                    <a:pt x="60" y="242"/>
                  </a:lnTo>
                  <a:lnTo>
                    <a:pt x="55" y="242"/>
                  </a:lnTo>
                  <a:lnTo>
                    <a:pt x="55" y="237"/>
                  </a:lnTo>
                  <a:lnTo>
                    <a:pt x="60" y="232"/>
                  </a:lnTo>
                  <a:lnTo>
                    <a:pt x="60" y="227"/>
                  </a:lnTo>
                  <a:lnTo>
                    <a:pt x="55" y="222"/>
                  </a:lnTo>
                  <a:lnTo>
                    <a:pt x="55" y="217"/>
                  </a:lnTo>
                  <a:lnTo>
                    <a:pt x="55" y="212"/>
                  </a:lnTo>
                  <a:lnTo>
                    <a:pt x="55" y="207"/>
                  </a:lnTo>
                  <a:lnTo>
                    <a:pt x="50" y="207"/>
                  </a:lnTo>
                  <a:lnTo>
                    <a:pt x="45" y="202"/>
                  </a:lnTo>
                  <a:lnTo>
                    <a:pt x="45" y="197"/>
                  </a:lnTo>
                  <a:lnTo>
                    <a:pt x="45" y="192"/>
                  </a:lnTo>
                  <a:lnTo>
                    <a:pt x="45" y="187"/>
                  </a:lnTo>
                  <a:lnTo>
                    <a:pt x="50" y="182"/>
                  </a:lnTo>
                  <a:lnTo>
                    <a:pt x="50" y="177"/>
                  </a:lnTo>
                  <a:lnTo>
                    <a:pt x="45" y="182"/>
                  </a:lnTo>
                  <a:lnTo>
                    <a:pt x="40" y="182"/>
                  </a:lnTo>
                  <a:lnTo>
                    <a:pt x="40" y="187"/>
                  </a:lnTo>
                  <a:lnTo>
                    <a:pt x="35" y="187"/>
                  </a:lnTo>
                  <a:lnTo>
                    <a:pt x="30" y="187"/>
                  </a:lnTo>
                  <a:lnTo>
                    <a:pt x="30" y="182"/>
                  </a:lnTo>
                  <a:lnTo>
                    <a:pt x="30" y="177"/>
                  </a:lnTo>
                  <a:lnTo>
                    <a:pt x="35" y="177"/>
                  </a:lnTo>
                  <a:lnTo>
                    <a:pt x="35" y="171"/>
                  </a:lnTo>
                  <a:lnTo>
                    <a:pt x="40" y="171"/>
                  </a:lnTo>
                  <a:lnTo>
                    <a:pt x="45" y="166"/>
                  </a:lnTo>
                  <a:lnTo>
                    <a:pt x="45" y="161"/>
                  </a:lnTo>
                  <a:lnTo>
                    <a:pt x="45" y="156"/>
                  </a:lnTo>
                  <a:lnTo>
                    <a:pt x="45" y="151"/>
                  </a:lnTo>
                  <a:lnTo>
                    <a:pt x="40" y="151"/>
                  </a:lnTo>
                  <a:lnTo>
                    <a:pt x="45" y="146"/>
                  </a:lnTo>
                  <a:lnTo>
                    <a:pt x="40" y="146"/>
                  </a:lnTo>
                  <a:lnTo>
                    <a:pt x="35" y="151"/>
                  </a:lnTo>
                  <a:lnTo>
                    <a:pt x="30" y="151"/>
                  </a:lnTo>
                  <a:lnTo>
                    <a:pt x="25" y="156"/>
                  </a:lnTo>
                  <a:lnTo>
                    <a:pt x="20" y="156"/>
                  </a:lnTo>
                  <a:lnTo>
                    <a:pt x="15" y="161"/>
                  </a:lnTo>
                  <a:lnTo>
                    <a:pt x="15" y="166"/>
                  </a:lnTo>
                  <a:lnTo>
                    <a:pt x="10" y="166"/>
                  </a:lnTo>
                  <a:lnTo>
                    <a:pt x="10" y="171"/>
                  </a:lnTo>
                  <a:lnTo>
                    <a:pt x="5" y="171"/>
                  </a:lnTo>
                  <a:lnTo>
                    <a:pt x="0" y="177"/>
                  </a:lnTo>
                  <a:lnTo>
                    <a:pt x="0" y="171"/>
                  </a:lnTo>
                  <a:lnTo>
                    <a:pt x="5" y="166"/>
                  </a:lnTo>
                  <a:lnTo>
                    <a:pt x="10" y="166"/>
                  </a:lnTo>
                  <a:lnTo>
                    <a:pt x="15" y="161"/>
                  </a:lnTo>
                  <a:lnTo>
                    <a:pt x="20" y="156"/>
                  </a:lnTo>
                  <a:lnTo>
                    <a:pt x="20" y="151"/>
                  </a:lnTo>
                  <a:lnTo>
                    <a:pt x="25" y="151"/>
                  </a:lnTo>
                  <a:lnTo>
                    <a:pt x="25" y="146"/>
                  </a:lnTo>
                  <a:lnTo>
                    <a:pt x="20" y="146"/>
                  </a:lnTo>
                  <a:lnTo>
                    <a:pt x="20" y="141"/>
                  </a:lnTo>
                  <a:lnTo>
                    <a:pt x="25" y="141"/>
                  </a:lnTo>
                  <a:lnTo>
                    <a:pt x="30" y="141"/>
                  </a:lnTo>
                  <a:lnTo>
                    <a:pt x="25" y="141"/>
                  </a:lnTo>
                  <a:lnTo>
                    <a:pt x="25" y="136"/>
                  </a:lnTo>
                  <a:lnTo>
                    <a:pt x="30" y="131"/>
                  </a:lnTo>
                  <a:lnTo>
                    <a:pt x="30" y="136"/>
                  </a:lnTo>
                  <a:lnTo>
                    <a:pt x="35" y="136"/>
                  </a:lnTo>
                  <a:lnTo>
                    <a:pt x="40" y="136"/>
                  </a:lnTo>
                  <a:lnTo>
                    <a:pt x="45" y="136"/>
                  </a:lnTo>
                  <a:lnTo>
                    <a:pt x="40" y="136"/>
                  </a:lnTo>
                  <a:lnTo>
                    <a:pt x="45" y="131"/>
                  </a:lnTo>
                  <a:lnTo>
                    <a:pt x="50" y="131"/>
                  </a:lnTo>
                  <a:lnTo>
                    <a:pt x="50" y="121"/>
                  </a:lnTo>
                  <a:lnTo>
                    <a:pt x="50" y="116"/>
                  </a:lnTo>
                  <a:lnTo>
                    <a:pt x="50" y="111"/>
                  </a:lnTo>
                  <a:lnTo>
                    <a:pt x="45" y="106"/>
                  </a:lnTo>
                  <a:lnTo>
                    <a:pt x="45" y="101"/>
                  </a:lnTo>
                  <a:lnTo>
                    <a:pt x="40" y="101"/>
                  </a:lnTo>
                  <a:lnTo>
                    <a:pt x="40" y="106"/>
                  </a:lnTo>
                  <a:lnTo>
                    <a:pt x="35" y="106"/>
                  </a:lnTo>
                  <a:lnTo>
                    <a:pt x="40" y="101"/>
                  </a:lnTo>
                  <a:lnTo>
                    <a:pt x="40" y="96"/>
                  </a:lnTo>
                  <a:lnTo>
                    <a:pt x="45" y="91"/>
                  </a:lnTo>
                  <a:lnTo>
                    <a:pt x="50" y="86"/>
                  </a:lnTo>
                  <a:lnTo>
                    <a:pt x="55" y="81"/>
                  </a:lnTo>
                  <a:lnTo>
                    <a:pt x="50" y="75"/>
                  </a:lnTo>
                  <a:lnTo>
                    <a:pt x="50" y="70"/>
                  </a:lnTo>
                  <a:lnTo>
                    <a:pt x="55" y="70"/>
                  </a:lnTo>
                  <a:lnTo>
                    <a:pt x="55" y="65"/>
                  </a:lnTo>
                  <a:lnTo>
                    <a:pt x="50" y="65"/>
                  </a:lnTo>
                  <a:lnTo>
                    <a:pt x="50" y="60"/>
                  </a:lnTo>
                  <a:lnTo>
                    <a:pt x="50" y="55"/>
                  </a:lnTo>
                  <a:lnTo>
                    <a:pt x="55" y="55"/>
                  </a:lnTo>
                  <a:lnTo>
                    <a:pt x="60" y="55"/>
                  </a:lnTo>
                  <a:lnTo>
                    <a:pt x="66" y="55"/>
                  </a:lnTo>
                  <a:lnTo>
                    <a:pt x="66" y="50"/>
                  </a:lnTo>
                  <a:lnTo>
                    <a:pt x="66" y="45"/>
                  </a:lnTo>
                  <a:lnTo>
                    <a:pt x="66" y="40"/>
                  </a:lnTo>
                  <a:lnTo>
                    <a:pt x="71" y="40"/>
                  </a:lnTo>
                  <a:lnTo>
                    <a:pt x="76" y="40"/>
                  </a:lnTo>
                  <a:lnTo>
                    <a:pt x="76" y="35"/>
                  </a:lnTo>
                  <a:lnTo>
                    <a:pt x="81" y="35"/>
                  </a:lnTo>
                  <a:lnTo>
                    <a:pt x="81" y="30"/>
                  </a:lnTo>
                  <a:lnTo>
                    <a:pt x="86" y="30"/>
                  </a:lnTo>
                  <a:lnTo>
                    <a:pt x="91" y="30"/>
                  </a:lnTo>
                  <a:lnTo>
                    <a:pt x="96" y="25"/>
                  </a:lnTo>
                  <a:lnTo>
                    <a:pt x="101" y="25"/>
                  </a:lnTo>
                  <a:lnTo>
                    <a:pt x="106" y="25"/>
                  </a:lnTo>
                  <a:lnTo>
                    <a:pt x="111" y="20"/>
                  </a:lnTo>
                  <a:lnTo>
                    <a:pt x="111" y="15"/>
                  </a:lnTo>
                  <a:lnTo>
                    <a:pt x="111" y="10"/>
                  </a:lnTo>
                  <a:lnTo>
                    <a:pt x="111" y="5"/>
                  </a:lnTo>
                  <a:lnTo>
                    <a:pt x="116" y="5"/>
                  </a:lnTo>
                  <a:lnTo>
                    <a:pt x="116" y="0"/>
                  </a:lnTo>
                  <a:lnTo>
                    <a:pt x="116" y="10"/>
                  </a:lnTo>
                  <a:lnTo>
                    <a:pt x="116" y="15"/>
                  </a:lnTo>
                  <a:lnTo>
                    <a:pt x="116" y="20"/>
                  </a:lnTo>
                  <a:lnTo>
                    <a:pt x="116" y="25"/>
                  </a:lnTo>
                  <a:lnTo>
                    <a:pt x="116" y="30"/>
                  </a:lnTo>
                  <a:lnTo>
                    <a:pt x="116" y="35"/>
                  </a:lnTo>
                  <a:lnTo>
                    <a:pt x="111" y="40"/>
                  </a:lnTo>
                  <a:lnTo>
                    <a:pt x="111" y="45"/>
                  </a:lnTo>
                  <a:lnTo>
                    <a:pt x="111" y="50"/>
                  </a:lnTo>
                  <a:lnTo>
                    <a:pt x="111" y="55"/>
                  </a:lnTo>
                  <a:lnTo>
                    <a:pt x="111" y="60"/>
                  </a:lnTo>
                  <a:lnTo>
                    <a:pt x="111" y="65"/>
                  </a:lnTo>
                  <a:lnTo>
                    <a:pt x="111" y="70"/>
                  </a:lnTo>
                  <a:lnTo>
                    <a:pt x="111" y="75"/>
                  </a:lnTo>
                  <a:lnTo>
                    <a:pt x="111" y="81"/>
                  </a:lnTo>
                  <a:lnTo>
                    <a:pt x="116" y="81"/>
                  </a:lnTo>
                  <a:lnTo>
                    <a:pt x="121" y="86"/>
                  </a:lnTo>
                  <a:lnTo>
                    <a:pt x="126" y="86"/>
                  </a:lnTo>
                  <a:lnTo>
                    <a:pt x="126" y="91"/>
                  </a:lnTo>
                  <a:lnTo>
                    <a:pt x="131" y="91"/>
                  </a:lnTo>
                  <a:lnTo>
                    <a:pt x="136" y="96"/>
                  </a:lnTo>
                  <a:lnTo>
                    <a:pt x="141" y="101"/>
                  </a:lnTo>
                  <a:lnTo>
                    <a:pt x="141" y="106"/>
                  </a:lnTo>
                  <a:lnTo>
                    <a:pt x="146" y="106"/>
                  </a:lnTo>
                  <a:lnTo>
                    <a:pt x="151" y="106"/>
                  </a:lnTo>
                  <a:lnTo>
                    <a:pt x="156" y="106"/>
                  </a:lnTo>
                  <a:lnTo>
                    <a:pt x="156" y="111"/>
                  </a:lnTo>
                  <a:lnTo>
                    <a:pt x="162" y="111"/>
                  </a:lnTo>
                  <a:lnTo>
                    <a:pt x="167" y="116"/>
                  </a:lnTo>
                  <a:lnTo>
                    <a:pt x="172" y="116"/>
                  </a:lnTo>
                  <a:lnTo>
                    <a:pt x="177" y="121"/>
                  </a:lnTo>
                  <a:lnTo>
                    <a:pt x="182" y="121"/>
                  </a:lnTo>
                  <a:lnTo>
                    <a:pt x="182" y="126"/>
                  </a:lnTo>
                  <a:lnTo>
                    <a:pt x="187" y="126"/>
                  </a:lnTo>
                  <a:lnTo>
                    <a:pt x="187" y="131"/>
                  </a:lnTo>
                  <a:lnTo>
                    <a:pt x="192" y="136"/>
                  </a:lnTo>
                  <a:lnTo>
                    <a:pt x="197" y="141"/>
                  </a:lnTo>
                  <a:lnTo>
                    <a:pt x="202" y="146"/>
                  </a:lnTo>
                  <a:close/>
                </a:path>
              </a:pathLst>
            </a:custGeom>
            <a:solidFill>
              <a:srgbClr val="FFC000"/>
            </a:solidFill>
            <a:ln w="15875">
              <a:solidFill>
                <a:srgbClr val="000000"/>
              </a:solidFill>
              <a:round/>
              <a:headEnd/>
              <a:tailEnd/>
            </a:ln>
          </p:spPr>
          <p:txBody>
            <a:bodyPr/>
            <a:lstStyle/>
            <a:p>
              <a:endParaRPr lang="es-CO"/>
            </a:p>
          </p:txBody>
        </p:sp>
        <p:sp>
          <p:nvSpPr>
            <p:cNvPr id="14" name="Freeform 11"/>
            <p:cNvSpPr>
              <a:spLocks/>
            </p:cNvSpPr>
            <p:nvPr/>
          </p:nvSpPr>
          <p:spPr bwMode="auto">
            <a:xfrm>
              <a:off x="1765300" y="1677988"/>
              <a:ext cx="481013" cy="792162"/>
            </a:xfrm>
            <a:custGeom>
              <a:avLst/>
              <a:gdLst>
                <a:gd name="T0" fmla="*/ 2147483646 w 303"/>
                <a:gd name="T1" fmla="*/ 2147483646 h 499"/>
                <a:gd name="T2" fmla="*/ 2147483646 w 303"/>
                <a:gd name="T3" fmla="*/ 2147483646 h 499"/>
                <a:gd name="T4" fmla="*/ 2147483646 w 303"/>
                <a:gd name="T5" fmla="*/ 2147483646 h 499"/>
                <a:gd name="T6" fmla="*/ 2147483646 w 303"/>
                <a:gd name="T7" fmla="*/ 2147483646 h 499"/>
                <a:gd name="T8" fmla="*/ 2147483646 w 303"/>
                <a:gd name="T9" fmla="*/ 2147483646 h 499"/>
                <a:gd name="T10" fmla="*/ 2147483646 w 303"/>
                <a:gd name="T11" fmla="*/ 2147483646 h 499"/>
                <a:gd name="T12" fmla="*/ 2147483646 w 303"/>
                <a:gd name="T13" fmla="*/ 2147483646 h 499"/>
                <a:gd name="T14" fmla="*/ 2147483646 w 303"/>
                <a:gd name="T15" fmla="*/ 2147483646 h 499"/>
                <a:gd name="T16" fmla="*/ 2147483646 w 303"/>
                <a:gd name="T17" fmla="*/ 2147483646 h 499"/>
                <a:gd name="T18" fmla="*/ 2147483646 w 303"/>
                <a:gd name="T19" fmla="*/ 2147483646 h 499"/>
                <a:gd name="T20" fmla="*/ 2147483646 w 303"/>
                <a:gd name="T21" fmla="*/ 2147483646 h 499"/>
                <a:gd name="T22" fmla="*/ 2147483646 w 303"/>
                <a:gd name="T23" fmla="*/ 2147483646 h 499"/>
                <a:gd name="T24" fmla="*/ 2147483646 w 303"/>
                <a:gd name="T25" fmla="*/ 2147483646 h 499"/>
                <a:gd name="T26" fmla="*/ 2147483646 w 303"/>
                <a:gd name="T27" fmla="*/ 2147483646 h 499"/>
                <a:gd name="T28" fmla="*/ 2147483646 w 303"/>
                <a:gd name="T29" fmla="*/ 2147483646 h 499"/>
                <a:gd name="T30" fmla="*/ 2147483646 w 303"/>
                <a:gd name="T31" fmla="*/ 2147483646 h 499"/>
                <a:gd name="T32" fmla="*/ 2147483646 w 303"/>
                <a:gd name="T33" fmla="*/ 2147483646 h 499"/>
                <a:gd name="T34" fmla="*/ 2147483646 w 303"/>
                <a:gd name="T35" fmla="*/ 2147483646 h 499"/>
                <a:gd name="T36" fmla="*/ 2147483646 w 303"/>
                <a:gd name="T37" fmla="*/ 2147483646 h 499"/>
                <a:gd name="T38" fmla="*/ 2147483646 w 303"/>
                <a:gd name="T39" fmla="*/ 2147483646 h 499"/>
                <a:gd name="T40" fmla="*/ 2147483646 w 303"/>
                <a:gd name="T41" fmla="*/ 2147483646 h 499"/>
                <a:gd name="T42" fmla="*/ 2147483646 w 303"/>
                <a:gd name="T43" fmla="*/ 2147483646 h 499"/>
                <a:gd name="T44" fmla="*/ 2147483646 w 303"/>
                <a:gd name="T45" fmla="*/ 2147483646 h 499"/>
                <a:gd name="T46" fmla="*/ 2147483646 w 303"/>
                <a:gd name="T47" fmla="*/ 2147483646 h 499"/>
                <a:gd name="T48" fmla="*/ 2147483646 w 303"/>
                <a:gd name="T49" fmla="*/ 2147483646 h 499"/>
                <a:gd name="T50" fmla="*/ 2147483646 w 303"/>
                <a:gd name="T51" fmla="*/ 2147483646 h 499"/>
                <a:gd name="T52" fmla="*/ 2147483646 w 303"/>
                <a:gd name="T53" fmla="*/ 2147483646 h 499"/>
                <a:gd name="T54" fmla="*/ 2147483646 w 303"/>
                <a:gd name="T55" fmla="*/ 2147483646 h 499"/>
                <a:gd name="T56" fmla="*/ 2147483646 w 303"/>
                <a:gd name="T57" fmla="*/ 2147483646 h 499"/>
                <a:gd name="T58" fmla="*/ 2147483646 w 303"/>
                <a:gd name="T59" fmla="*/ 2147483646 h 499"/>
                <a:gd name="T60" fmla="*/ 2147483646 w 303"/>
                <a:gd name="T61" fmla="*/ 2147483646 h 499"/>
                <a:gd name="T62" fmla="*/ 2147483646 w 303"/>
                <a:gd name="T63" fmla="*/ 2147483646 h 499"/>
                <a:gd name="T64" fmla="*/ 2147483646 w 303"/>
                <a:gd name="T65" fmla="*/ 2147483646 h 499"/>
                <a:gd name="T66" fmla="*/ 2147483646 w 303"/>
                <a:gd name="T67" fmla="*/ 2147483646 h 499"/>
                <a:gd name="T68" fmla="*/ 2147483646 w 303"/>
                <a:gd name="T69" fmla="*/ 2147483646 h 499"/>
                <a:gd name="T70" fmla="*/ 2147483646 w 303"/>
                <a:gd name="T71" fmla="*/ 2147483646 h 499"/>
                <a:gd name="T72" fmla="*/ 2147483646 w 303"/>
                <a:gd name="T73" fmla="*/ 2147483646 h 499"/>
                <a:gd name="T74" fmla="*/ 2147483646 w 303"/>
                <a:gd name="T75" fmla="*/ 2147483646 h 499"/>
                <a:gd name="T76" fmla="*/ 2147483646 w 303"/>
                <a:gd name="T77" fmla="*/ 2147483646 h 499"/>
                <a:gd name="T78" fmla="*/ 2147483646 w 303"/>
                <a:gd name="T79" fmla="*/ 2147483646 h 499"/>
                <a:gd name="T80" fmla="*/ 2147483646 w 303"/>
                <a:gd name="T81" fmla="*/ 2147483646 h 499"/>
                <a:gd name="T82" fmla="*/ 2147483646 w 303"/>
                <a:gd name="T83" fmla="*/ 2147483646 h 499"/>
                <a:gd name="T84" fmla="*/ 2147483646 w 303"/>
                <a:gd name="T85" fmla="*/ 2147483646 h 499"/>
                <a:gd name="T86" fmla="*/ 2147483646 w 303"/>
                <a:gd name="T87" fmla="*/ 2147483646 h 499"/>
                <a:gd name="T88" fmla="*/ 2147483646 w 303"/>
                <a:gd name="T89" fmla="*/ 2147483646 h 499"/>
                <a:gd name="T90" fmla="*/ 2147483646 w 303"/>
                <a:gd name="T91" fmla="*/ 2147483646 h 499"/>
                <a:gd name="T92" fmla="*/ 2147483646 w 303"/>
                <a:gd name="T93" fmla="*/ 2147483646 h 499"/>
                <a:gd name="T94" fmla="*/ 2147483646 w 303"/>
                <a:gd name="T95" fmla="*/ 2147483646 h 499"/>
                <a:gd name="T96" fmla="*/ 2147483646 w 303"/>
                <a:gd name="T97" fmla="*/ 2147483646 h 499"/>
                <a:gd name="T98" fmla="*/ 2147483646 w 303"/>
                <a:gd name="T99" fmla="*/ 2147483646 h 499"/>
                <a:gd name="T100" fmla="*/ 2147483646 w 303"/>
                <a:gd name="T101" fmla="*/ 2147483646 h 499"/>
                <a:gd name="T102" fmla="*/ 2147483646 w 303"/>
                <a:gd name="T103" fmla="*/ 2147483646 h 499"/>
                <a:gd name="T104" fmla="*/ 2147483646 w 303"/>
                <a:gd name="T105" fmla="*/ 2147483646 h 49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03"/>
                <a:gd name="T160" fmla="*/ 0 h 499"/>
                <a:gd name="T161" fmla="*/ 303 w 303"/>
                <a:gd name="T162" fmla="*/ 499 h 49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03" h="499">
                  <a:moveTo>
                    <a:pt x="0" y="186"/>
                  </a:moveTo>
                  <a:lnTo>
                    <a:pt x="5" y="186"/>
                  </a:lnTo>
                  <a:lnTo>
                    <a:pt x="10" y="186"/>
                  </a:lnTo>
                  <a:lnTo>
                    <a:pt x="15" y="186"/>
                  </a:lnTo>
                  <a:lnTo>
                    <a:pt x="20" y="186"/>
                  </a:lnTo>
                  <a:lnTo>
                    <a:pt x="20" y="181"/>
                  </a:lnTo>
                  <a:lnTo>
                    <a:pt x="25" y="181"/>
                  </a:lnTo>
                  <a:lnTo>
                    <a:pt x="25" y="186"/>
                  </a:lnTo>
                  <a:lnTo>
                    <a:pt x="20" y="186"/>
                  </a:lnTo>
                  <a:lnTo>
                    <a:pt x="20" y="191"/>
                  </a:lnTo>
                  <a:lnTo>
                    <a:pt x="25" y="191"/>
                  </a:lnTo>
                  <a:lnTo>
                    <a:pt x="25" y="186"/>
                  </a:lnTo>
                  <a:lnTo>
                    <a:pt x="25" y="181"/>
                  </a:lnTo>
                  <a:lnTo>
                    <a:pt x="25" y="176"/>
                  </a:lnTo>
                  <a:lnTo>
                    <a:pt x="30" y="166"/>
                  </a:lnTo>
                  <a:lnTo>
                    <a:pt x="35" y="156"/>
                  </a:lnTo>
                  <a:lnTo>
                    <a:pt x="35" y="151"/>
                  </a:lnTo>
                  <a:lnTo>
                    <a:pt x="40" y="141"/>
                  </a:lnTo>
                  <a:lnTo>
                    <a:pt x="40" y="136"/>
                  </a:lnTo>
                  <a:lnTo>
                    <a:pt x="35" y="131"/>
                  </a:lnTo>
                  <a:lnTo>
                    <a:pt x="35" y="126"/>
                  </a:lnTo>
                  <a:lnTo>
                    <a:pt x="30" y="121"/>
                  </a:lnTo>
                  <a:lnTo>
                    <a:pt x="30" y="116"/>
                  </a:lnTo>
                  <a:lnTo>
                    <a:pt x="30" y="111"/>
                  </a:lnTo>
                  <a:lnTo>
                    <a:pt x="25" y="111"/>
                  </a:lnTo>
                  <a:lnTo>
                    <a:pt x="25" y="116"/>
                  </a:lnTo>
                  <a:lnTo>
                    <a:pt x="20" y="111"/>
                  </a:lnTo>
                  <a:lnTo>
                    <a:pt x="15" y="111"/>
                  </a:lnTo>
                  <a:lnTo>
                    <a:pt x="5" y="111"/>
                  </a:lnTo>
                  <a:lnTo>
                    <a:pt x="5" y="106"/>
                  </a:lnTo>
                  <a:lnTo>
                    <a:pt x="10" y="106"/>
                  </a:lnTo>
                  <a:lnTo>
                    <a:pt x="10" y="101"/>
                  </a:lnTo>
                  <a:lnTo>
                    <a:pt x="15" y="101"/>
                  </a:lnTo>
                  <a:lnTo>
                    <a:pt x="20" y="95"/>
                  </a:lnTo>
                  <a:lnTo>
                    <a:pt x="20" y="90"/>
                  </a:lnTo>
                  <a:lnTo>
                    <a:pt x="25" y="85"/>
                  </a:lnTo>
                  <a:lnTo>
                    <a:pt x="25" y="80"/>
                  </a:lnTo>
                  <a:lnTo>
                    <a:pt x="25" y="75"/>
                  </a:lnTo>
                  <a:lnTo>
                    <a:pt x="25" y="70"/>
                  </a:lnTo>
                  <a:lnTo>
                    <a:pt x="25" y="65"/>
                  </a:lnTo>
                  <a:lnTo>
                    <a:pt x="30" y="65"/>
                  </a:lnTo>
                  <a:lnTo>
                    <a:pt x="30" y="60"/>
                  </a:lnTo>
                  <a:lnTo>
                    <a:pt x="35" y="55"/>
                  </a:lnTo>
                  <a:lnTo>
                    <a:pt x="35" y="50"/>
                  </a:lnTo>
                  <a:lnTo>
                    <a:pt x="35" y="45"/>
                  </a:lnTo>
                  <a:lnTo>
                    <a:pt x="40" y="35"/>
                  </a:lnTo>
                  <a:lnTo>
                    <a:pt x="35" y="35"/>
                  </a:lnTo>
                  <a:lnTo>
                    <a:pt x="40" y="30"/>
                  </a:lnTo>
                  <a:lnTo>
                    <a:pt x="40" y="25"/>
                  </a:lnTo>
                  <a:lnTo>
                    <a:pt x="40" y="20"/>
                  </a:lnTo>
                  <a:lnTo>
                    <a:pt x="40" y="15"/>
                  </a:lnTo>
                  <a:lnTo>
                    <a:pt x="40" y="10"/>
                  </a:lnTo>
                  <a:lnTo>
                    <a:pt x="45" y="10"/>
                  </a:lnTo>
                  <a:lnTo>
                    <a:pt x="45" y="5"/>
                  </a:lnTo>
                  <a:lnTo>
                    <a:pt x="50" y="5"/>
                  </a:lnTo>
                  <a:lnTo>
                    <a:pt x="55" y="0"/>
                  </a:lnTo>
                  <a:lnTo>
                    <a:pt x="55" y="5"/>
                  </a:lnTo>
                  <a:lnTo>
                    <a:pt x="50" y="10"/>
                  </a:lnTo>
                  <a:lnTo>
                    <a:pt x="50" y="15"/>
                  </a:lnTo>
                  <a:lnTo>
                    <a:pt x="50" y="20"/>
                  </a:lnTo>
                  <a:lnTo>
                    <a:pt x="50" y="25"/>
                  </a:lnTo>
                  <a:lnTo>
                    <a:pt x="55" y="30"/>
                  </a:lnTo>
                  <a:lnTo>
                    <a:pt x="60" y="30"/>
                  </a:lnTo>
                  <a:lnTo>
                    <a:pt x="60" y="35"/>
                  </a:lnTo>
                  <a:lnTo>
                    <a:pt x="60" y="40"/>
                  </a:lnTo>
                  <a:lnTo>
                    <a:pt x="60" y="45"/>
                  </a:lnTo>
                  <a:lnTo>
                    <a:pt x="65" y="50"/>
                  </a:lnTo>
                  <a:lnTo>
                    <a:pt x="65" y="55"/>
                  </a:lnTo>
                  <a:lnTo>
                    <a:pt x="60" y="60"/>
                  </a:lnTo>
                  <a:lnTo>
                    <a:pt x="60" y="65"/>
                  </a:lnTo>
                  <a:lnTo>
                    <a:pt x="65" y="65"/>
                  </a:lnTo>
                  <a:lnTo>
                    <a:pt x="71" y="65"/>
                  </a:lnTo>
                  <a:lnTo>
                    <a:pt x="76" y="65"/>
                  </a:lnTo>
                  <a:lnTo>
                    <a:pt x="81" y="65"/>
                  </a:lnTo>
                  <a:lnTo>
                    <a:pt x="91" y="70"/>
                  </a:lnTo>
                  <a:lnTo>
                    <a:pt x="96" y="70"/>
                  </a:lnTo>
                  <a:lnTo>
                    <a:pt x="101" y="70"/>
                  </a:lnTo>
                  <a:lnTo>
                    <a:pt x="101" y="75"/>
                  </a:lnTo>
                  <a:lnTo>
                    <a:pt x="96" y="80"/>
                  </a:lnTo>
                  <a:lnTo>
                    <a:pt x="96" y="90"/>
                  </a:lnTo>
                  <a:lnTo>
                    <a:pt x="96" y="95"/>
                  </a:lnTo>
                  <a:lnTo>
                    <a:pt x="96" y="101"/>
                  </a:lnTo>
                  <a:lnTo>
                    <a:pt x="96" y="106"/>
                  </a:lnTo>
                  <a:lnTo>
                    <a:pt x="91" y="111"/>
                  </a:lnTo>
                  <a:lnTo>
                    <a:pt x="86" y="111"/>
                  </a:lnTo>
                  <a:lnTo>
                    <a:pt x="86" y="116"/>
                  </a:lnTo>
                  <a:lnTo>
                    <a:pt x="86" y="121"/>
                  </a:lnTo>
                  <a:lnTo>
                    <a:pt x="86" y="126"/>
                  </a:lnTo>
                  <a:lnTo>
                    <a:pt x="86" y="131"/>
                  </a:lnTo>
                  <a:lnTo>
                    <a:pt x="86" y="136"/>
                  </a:lnTo>
                  <a:lnTo>
                    <a:pt x="91" y="136"/>
                  </a:lnTo>
                  <a:lnTo>
                    <a:pt x="91" y="131"/>
                  </a:lnTo>
                  <a:lnTo>
                    <a:pt x="91" y="126"/>
                  </a:lnTo>
                  <a:lnTo>
                    <a:pt x="91" y="121"/>
                  </a:lnTo>
                  <a:lnTo>
                    <a:pt x="96" y="121"/>
                  </a:lnTo>
                  <a:lnTo>
                    <a:pt x="101" y="121"/>
                  </a:lnTo>
                  <a:lnTo>
                    <a:pt x="111" y="121"/>
                  </a:lnTo>
                  <a:lnTo>
                    <a:pt x="116" y="121"/>
                  </a:lnTo>
                  <a:lnTo>
                    <a:pt x="121" y="121"/>
                  </a:lnTo>
                  <a:lnTo>
                    <a:pt x="126" y="121"/>
                  </a:lnTo>
                  <a:lnTo>
                    <a:pt x="136" y="126"/>
                  </a:lnTo>
                  <a:lnTo>
                    <a:pt x="141" y="136"/>
                  </a:lnTo>
                  <a:lnTo>
                    <a:pt x="146" y="136"/>
                  </a:lnTo>
                  <a:lnTo>
                    <a:pt x="146" y="141"/>
                  </a:lnTo>
                  <a:lnTo>
                    <a:pt x="151" y="141"/>
                  </a:lnTo>
                  <a:lnTo>
                    <a:pt x="151" y="146"/>
                  </a:lnTo>
                  <a:lnTo>
                    <a:pt x="156" y="146"/>
                  </a:lnTo>
                  <a:lnTo>
                    <a:pt x="161" y="151"/>
                  </a:lnTo>
                  <a:lnTo>
                    <a:pt x="167" y="151"/>
                  </a:lnTo>
                  <a:lnTo>
                    <a:pt x="172" y="151"/>
                  </a:lnTo>
                  <a:lnTo>
                    <a:pt x="177" y="156"/>
                  </a:lnTo>
                  <a:lnTo>
                    <a:pt x="182" y="156"/>
                  </a:lnTo>
                  <a:lnTo>
                    <a:pt x="182" y="161"/>
                  </a:lnTo>
                  <a:lnTo>
                    <a:pt x="187" y="161"/>
                  </a:lnTo>
                  <a:lnTo>
                    <a:pt x="187" y="166"/>
                  </a:lnTo>
                  <a:lnTo>
                    <a:pt x="192" y="166"/>
                  </a:lnTo>
                  <a:lnTo>
                    <a:pt x="192" y="171"/>
                  </a:lnTo>
                  <a:lnTo>
                    <a:pt x="192" y="176"/>
                  </a:lnTo>
                  <a:lnTo>
                    <a:pt x="197" y="176"/>
                  </a:lnTo>
                  <a:lnTo>
                    <a:pt x="197" y="181"/>
                  </a:lnTo>
                  <a:lnTo>
                    <a:pt x="197" y="186"/>
                  </a:lnTo>
                  <a:lnTo>
                    <a:pt x="202" y="186"/>
                  </a:lnTo>
                  <a:lnTo>
                    <a:pt x="207" y="191"/>
                  </a:lnTo>
                  <a:lnTo>
                    <a:pt x="202" y="196"/>
                  </a:lnTo>
                  <a:lnTo>
                    <a:pt x="207" y="207"/>
                  </a:lnTo>
                  <a:lnTo>
                    <a:pt x="207" y="212"/>
                  </a:lnTo>
                  <a:lnTo>
                    <a:pt x="207" y="222"/>
                  </a:lnTo>
                  <a:lnTo>
                    <a:pt x="207" y="227"/>
                  </a:lnTo>
                  <a:lnTo>
                    <a:pt x="207" y="232"/>
                  </a:lnTo>
                  <a:lnTo>
                    <a:pt x="207" y="237"/>
                  </a:lnTo>
                  <a:lnTo>
                    <a:pt x="207" y="242"/>
                  </a:lnTo>
                  <a:lnTo>
                    <a:pt x="212" y="247"/>
                  </a:lnTo>
                  <a:lnTo>
                    <a:pt x="212" y="252"/>
                  </a:lnTo>
                  <a:lnTo>
                    <a:pt x="217" y="257"/>
                  </a:lnTo>
                  <a:lnTo>
                    <a:pt x="222" y="267"/>
                  </a:lnTo>
                  <a:lnTo>
                    <a:pt x="227" y="272"/>
                  </a:lnTo>
                  <a:lnTo>
                    <a:pt x="227" y="277"/>
                  </a:lnTo>
                  <a:lnTo>
                    <a:pt x="232" y="282"/>
                  </a:lnTo>
                  <a:lnTo>
                    <a:pt x="237" y="287"/>
                  </a:lnTo>
                  <a:lnTo>
                    <a:pt x="237" y="292"/>
                  </a:lnTo>
                  <a:lnTo>
                    <a:pt x="242" y="292"/>
                  </a:lnTo>
                  <a:lnTo>
                    <a:pt x="252" y="292"/>
                  </a:lnTo>
                  <a:lnTo>
                    <a:pt x="257" y="297"/>
                  </a:lnTo>
                  <a:lnTo>
                    <a:pt x="262" y="297"/>
                  </a:lnTo>
                  <a:lnTo>
                    <a:pt x="268" y="303"/>
                  </a:lnTo>
                  <a:lnTo>
                    <a:pt x="273" y="308"/>
                  </a:lnTo>
                  <a:lnTo>
                    <a:pt x="278" y="318"/>
                  </a:lnTo>
                  <a:lnTo>
                    <a:pt x="288" y="328"/>
                  </a:lnTo>
                  <a:lnTo>
                    <a:pt x="288" y="333"/>
                  </a:lnTo>
                  <a:lnTo>
                    <a:pt x="293" y="338"/>
                  </a:lnTo>
                  <a:lnTo>
                    <a:pt x="293" y="343"/>
                  </a:lnTo>
                  <a:lnTo>
                    <a:pt x="298" y="343"/>
                  </a:lnTo>
                  <a:lnTo>
                    <a:pt x="298" y="348"/>
                  </a:lnTo>
                  <a:lnTo>
                    <a:pt x="298" y="353"/>
                  </a:lnTo>
                  <a:lnTo>
                    <a:pt x="298" y="358"/>
                  </a:lnTo>
                  <a:lnTo>
                    <a:pt x="298" y="363"/>
                  </a:lnTo>
                  <a:lnTo>
                    <a:pt x="293" y="368"/>
                  </a:lnTo>
                  <a:lnTo>
                    <a:pt x="288" y="368"/>
                  </a:lnTo>
                  <a:lnTo>
                    <a:pt x="288" y="373"/>
                  </a:lnTo>
                  <a:lnTo>
                    <a:pt x="283" y="373"/>
                  </a:lnTo>
                  <a:lnTo>
                    <a:pt x="283" y="378"/>
                  </a:lnTo>
                  <a:lnTo>
                    <a:pt x="288" y="383"/>
                  </a:lnTo>
                  <a:lnTo>
                    <a:pt x="288" y="388"/>
                  </a:lnTo>
                  <a:lnTo>
                    <a:pt x="288" y="393"/>
                  </a:lnTo>
                  <a:lnTo>
                    <a:pt x="288" y="398"/>
                  </a:lnTo>
                  <a:lnTo>
                    <a:pt x="288" y="404"/>
                  </a:lnTo>
                  <a:lnTo>
                    <a:pt x="293" y="409"/>
                  </a:lnTo>
                  <a:lnTo>
                    <a:pt x="293" y="414"/>
                  </a:lnTo>
                  <a:lnTo>
                    <a:pt x="293" y="419"/>
                  </a:lnTo>
                  <a:lnTo>
                    <a:pt x="293" y="424"/>
                  </a:lnTo>
                  <a:lnTo>
                    <a:pt x="293" y="429"/>
                  </a:lnTo>
                  <a:lnTo>
                    <a:pt x="298" y="429"/>
                  </a:lnTo>
                  <a:lnTo>
                    <a:pt x="298" y="434"/>
                  </a:lnTo>
                  <a:lnTo>
                    <a:pt x="303" y="434"/>
                  </a:lnTo>
                  <a:lnTo>
                    <a:pt x="298" y="439"/>
                  </a:lnTo>
                  <a:lnTo>
                    <a:pt x="303" y="444"/>
                  </a:lnTo>
                  <a:lnTo>
                    <a:pt x="303" y="449"/>
                  </a:lnTo>
                  <a:lnTo>
                    <a:pt x="303" y="454"/>
                  </a:lnTo>
                  <a:lnTo>
                    <a:pt x="298" y="454"/>
                  </a:lnTo>
                  <a:lnTo>
                    <a:pt x="298" y="459"/>
                  </a:lnTo>
                  <a:lnTo>
                    <a:pt x="298" y="464"/>
                  </a:lnTo>
                  <a:lnTo>
                    <a:pt x="293" y="469"/>
                  </a:lnTo>
                  <a:lnTo>
                    <a:pt x="288" y="464"/>
                  </a:lnTo>
                  <a:lnTo>
                    <a:pt x="283" y="474"/>
                  </a:lnTo>
                  <a:lnTo>
                    <a:pt x="283" y="479"/>
                  </a:lnTo>
                  <a:lnTo>
                    <a:pt x="278" y="479"/>
                  </a:lnTo>
                  <a:lnTo>
                    <a:pt x="278" y="484"/>
                  </a:lnTo>
                  <a:lnTo>
                    <a:pt x="273" y="484"/>
                  </a:lnTo>
                  <a:lnTo>
                    <a:pt x="273" y="489"/>
                  </a:lnTo>
                  <a:lnTo>
                    <a:pt x="268" y="489"/>
                  </a:lnTo>
                  <a:lnTo>
                    <a:pt x="262" y="489"/>
                  </a:lnTo>
                  <a:lnTo>
                    <a:pt x="257" y="489"/>
                  </a:lnTo>
                  <a:lnTo>
                    <a:pt x="252" y="494"/>
                  </a:lnTo>
                  <a:lnTo>
                    <a:pt x="247" y="494"/>
                  </a:lnTo>
                  <a:lnTo>
                    <a:pt x="247" y="499"/>
                  </a:lnTo>
                  <a:lnTo>
                    <a:pt x="247" y="494"/>
                  </a:lnTo>
                  <a:lnTo>
                    <a:pt x="242" y="489"/>
                  </a:lnTo>
                  <a:lnTo>
                    <a:pt x="237" y="484"/>
                  </a:lnTo>
                  <a:lnTo>
                    <a:pt x="237" y="479"/>
                  </a:lnTo>
                  <a:lnTo>
                    <a:pt x="237" y="474"/>
                  </a:lnTo>
                  <a:lnTo>
                    <a:pt x="237" y="469"/>
                  </a:lnTo>
                  <a:lnTo>
                    <a:pt x="237" y="464"/>
                  </a:lnTo>
                  <a:lnTo>
                    <a:pt x="232" y="464"/>
                  </a:lnTo>
                  <a:lnTo>
                    <a:pt x="232" y="459"/>
                  </a:lnTo>
                  <a:lnTo>
                    <a:pt x="227" y="459"/>
                  </a:lnTo>
                  <a:lnTo>
                    <a:pt x="222" y="459"/>
                  </a:lnTo>
                  <a:lnTo>
                    <a:pt x="217" y="459"/>
                  </a:lnTo>
                  <a:lnTo>
                    <a:pt x="217" y="454"/>
                  </a:lnTo>
                  <a:lnTo>
                    <a:pt x="217" y="449"/>
                  </a:lnTo>
                  <a:lnTo>
                    <a:pt x="212" y="444"/>
                  </a:lnTo>
                  <a:lnTo>
                    <a:pt x="207" y="444"/>
                  </a:lnTo>
                  <a:lnTo>
                    <a:pt x="202" y="444"/>
                  </a:lnTo>
                  <a:lnTo>
                    <a:pt x="197" y="439"/>
                  </a:lnTo>
                  <a:lnTo>
                    <a:pt x="192" y="444"/>
                  </a:lnTo>
                  <a:lnTo>
                    <a:pt x="187" y="444"/>
                  </a:lnTo>
                  <a:lnTo>
                    <a:pt x="187" y="439"/>
                  </a:lnTo>
                  <a:lnTo>
                    <a:pt x="182" y="439"/>
                  </a:lnTo>
                  <a:lnTo>
                    <a:pt x="177" y="439"/>
                  </a:lnTo>
                  <a:lnTo>
                    <a:pt x="172" y="439"/>
                  </a:lnTo>
                  <a:lnTo>
                    <a:pt x="172" y="444"/>
                  </a:lnTo>
                  <a:lnTo>
                    <a:pt x="172" y="449"/>
                  </a:lnTo>
                  <a:lnTo>
                    <a:pt x="167" y="449"/>
                  </a:lnTo>
                  <a:lnTo>
                    <a:pt x="161" y="449"/>
                  </a:lnTo>
                  <a:lnTo>
                    <a:pt x="156" y="454"/>
                  </a:lnTo>
                  <a:lnTo>
                    <a:pt x="156" y="459"/>
                  </a:lnTo>
                  <a:lnTo>
                    <a:pt x="151" y="459"/>
                  </a:lnTo>
                  <a:lnTo>
                    <a:pt x="146" y="464"/>
                  </a:lnTo>
                  <a:lnTo>
                    <a:pt x="141" y="459"/>
                  </a:lnTo>
                  <a:lnTo>
                    <a:pt x="136" y="459"/>
                  </a:lnTo>
                  <a:lnTo>
                    <a:pt x="136" y="454"/>
                  </a:lnTo>
                  <a:lnTo>
                    <a:pt x="131" y="454"/>
                  </a:lnTo>
                  <a:lnTo>
                    <a:pt x="131" y="449"/>
                  </a:lnTo>
                  <a:lnTo>
                    <a:pt x="131" y="444"/>
                  </a:lnTo>
                  <a:lnTo>
                    <a:pt x="136" y="439"/>
                  </a:lnTo>
                  <a:lnTo>
                    <a:pt x="131" y="434"/>
                  </a:lnTo>
                  <a:lnTo>
                    <a:pt x="126" y="434"/>
                  </a:lnTo>
                  <a:lnTo>
                    <a:pt x="116" y="434"/>
                  </a:lnTo>
                  <a:lnTo>
                    <a:pt x="111" y="434"/>
                  </a:lnTo>
                  <a:lnTo>
                    <a:pt x="106" y="434"/>
                  </a:lnTo>
                  <a:lnTo>
                    <a:pt x="101" y="429"/>
                  </a:lnTo>
                  <a:lnTo>
                    <a:pt x="101" y="424"/>
                  </a:lnTo>
                  <a:lnTo>
                    <a:pt x="101" y="419"/>
                  </a:lnTo>
                  <a:lnTo>
                    <a:pt x="101" y="414"/>
                  </a:lnTo>
                  <a:lnTo>
                    <a:pt x="101" y="409"/>
                  </a:lnTo>
                  <a:lnTo>
                    <a:pt x="101" y="404"/>
                  </a:lnTo>
                  <a:lnTo>
                    <a:pt x="96" y="404"/>
                  </a:lnTo>
                  <a:lnTo>
                    <a:pt x="101" y="398"/>
                  </a:lnTo>
                  <a:lnTo>
                    <a:pt x="96" y="393"/>
                  </a:lnTo>
                  <a:lnTo>
                    <a:pt x="96" y="388"/>
                  </a:lnTo>
                  <a:lnTo>
                    <a:pt x="96" y="383"/>
                  </a:lnTo>
                  <a:lnTo>
                    <a:pt x="91" y="373"/>
                  </a:lnTo>
                  <a:lnTo>
                    <a:pt x="91" y="368"/>
                  </a:lnTo>
                  <a:lnTo>
                    <a:pt x="96" y="368"/>
                  </a:lnTo>
                  <a:lnTo>
                    <a:pt x="96" y="363"/>
                  </a:lnTo>
                  <a:lnTo>
                    <a:pt x="91" y="358"/>
                  </a:lnTo>
                  <a:lnTo>
                    <a:pt x="86" y="353"/>
                  </a:lnTo>
                  <a:lnTo>
                    <a:pt x="86" y="348"/>
                  </a:lnTo>
                  <a:lnTo>
                    <a:pt x="81" y="348"/>
                  </a:lnTo>
                  <a:lnTo>
                    <a:pt x="81" y="343"/>
                  </a:lnTo>
                  <a:lnTo>
                    <a:pt x="86" y="343"/>
                  </a:lnTo>
                  <a:lnTo>
                    <a:pt x="91" y="343"/>
                  </a:lnTo>
                  <a:lnTo>
                    <a:pt x="96" y="338"/>
                  </a:lnTo>
                  <a:lnTo>
                    <a:pt x="101" y="333"/>
                  </a:lnTo>
                  <a:lnTo>
                    <a:pt x="106" y="333"/>
                  </a:lnTo>
                  <a:lnTo>
                    <a:pt x="111" y="333"/>
                  </a:lnTo>
                  <a:lnTo>
                    <a:pt x="116" y="333"/>
                  </a:lnTo>
                  <a:lnTo>
                    <a:pt x="121" y="338"/>
                  </a:lnTo>
                  <a:lnTo>
                    <a:pt x="121" y="333"/>
                  </a:lnTo>
                  <a:lnTo>
                    <a:pt x="126" y="333"/>
                  </a:lnTo>
                  <a:lnTo>
                    <a:pt x="131" y="333"/>
                  </a:lnTo>
                  <a:lnTo>
                    <a:pt x="131" y="328"/>
                  </a:lnTo>
                  <a:lnTo>
                    <a:pt x="131" y="323"/>
                  </a:lnTo>
                  <a:lnTo>
                    <a:pt x="131" y="318"/>
                  </a:lnTo>
                  <a:lnTo>
                    <a:pt x="131" y="313"/>
                  </a:lnTo>
                  <a:lnTo>
                    <a:pt x="131" y="308"/>
                  </a:lnTo>
                  <a:lnTo>
                    <a:pt x="131" y="303"/>
                  </a:lnTo>
                  <a:lnTo>
                    <a:pt x="126" y="297"/>
                  </a:lnTo>
                  <a:lnTo>
                    <a:pt x="121" y="292"/>
                  </a:lnTo>
                  <a:lnTo>
                    <a:pt x="121" y="287"/>
                  </a:lnTo>
                  <a:lnTo>
                    <a:pt x="121" y="282"/>
                  </a:lnTo>
                  <a:lnTo>
                    <a:pt x="116" y="282"/>
                  </a:lnTo>
                  <a:lnTo>
                    <a:pt x="111" y="282"/>
                  </a:lnTo>
                  <a:lnTo>
                    <a:pt x="106" y="282"/>
                  </a:lnTo>
                  <a:lnTo>
                    <a:pt x="106" y="277"/>
                  </a:lnTo>
                  <a:lnTo>
                    <a:pt x="101" y="272"/>
                  </a:lnTo>
                  <a:lnTo>
                    <a:pt x="101" y="267"/>
                  </a:lnTo>
                  <a:lnTo>
                    <a:pt x="96" y="267"/>
                  </a:lnTo>
                  <a:lnTo>
                    <a:pt x="91" y="262"/>
                  </a:lnTo>
                  <a:lnTo>
                    <a:pt x="86" y="262"/>
                  </a:lnTo>
                  <a:lnTo>
                    <a:pt x="86" y="267"/>
                  </a:lnTo>
                  <a:lnTo>
                    <a:pt x="81" y="267"/>
                  </a:lnTo>
                  <a:lnTo>
                    <a:pt x="76" y="262"/>
                  </a:lnTo>
                  <a:lnTo>
                    <a:pt x="76" y="257"/>
                  </a:lnTo>
                  <a:lnTo>
                    <a:pt x="71" y="252"/>
                  </a:lnTo>
                  <a:lnTo>
                    <a:pt x="65" y="252"/>
                  </a:lnTo>
                  <a:lnTo>
                    <a:pt x="65" y="247"/>
                  </a:lnTo>
                  <a:lnTo>
                    <a:pt x="65" y="242"/>
                  </a:lnTo>
                  <a:lnTo>
                    <a:pt x="65" y="237"/>
                  </a:lnTo>
                  <a:lnTo>
                    <a:pt x="60" y="237"/>
                  </a:lnTo>
                  <a:lnTo>
                    <a:pt x="55" y="237"/>
                  </a:lnTo>
                  <a:lnTo>
                    <a:pt x="50" y="237"/>
                  </a:lnTo>
                  <a:lnTo>
                    <a:pt x="45" y="237"/>
                  </a:lnTo>
                  <a:lnTo>
                    <a:pt x="45" y="232"/>
                  </a:lnTo>
                  <a:lnTo>
                    <a:pt x="40" y="232"/>
                  </a:lnTo>
                  <a:lnTo>
                    <a:pt x="40" y="227"/>
                  </a:lnTo>
                  <a:lnTo>
                    <a:pt x="35" y="227"/>
                  </a:lnTo>
                  <a:lnTo>
                    <a:pt x="30" y="222"/>
                  </a:lnTo>
                  <a:lnTo>
                    <a:pt x="25" y="222"/>
                  </a:lnTo>
                  <a:lnTo>
                    <a:pt x="25" y="217"/>
                  </a:lnTo>
                  <a:lnTo>
                    <a:pt x="20" y="217"/>
                  </a:lnTo>
                  <a:lnTo>
                    <a:pt x="20" y="222"/>
                  </a:lnTo>
                  <a:lnTo>
                    <a:pt x="15" y="222"/>
                  </a:lnTo>
                  <a:lnTo>
                    <a:pt x="15" y="217"/>
                  </a:lnTo>
                  <a:lnTo>
                    <a:pt x="10" y="217"/>
                  </a:lnTo>
                  <a:lnTo>
                    <a:pt x="10" y="212"/>
                  </a:lnTo>
                  <a:lnTo>
                    <a:pt x="5" y="212"/>
                  </a:lnTo>
                  <a:lnTo>
                    <a:pt x="5" y="207"/>
                  </a:lnTo>
                  <a:lnTo>
                    <a:pt x="5" y="202"/>
                  </a:lnTo>
                  <a:lnTo>
                    <a:pt x="5" y="196"/>
                  </a:lnTo>
                  <a:lnTo>
                    <a:pt x="0" y="186"/>
                  </a:lnTo>
                  <a:close/>
                </a:path>
              </a:pathLst>
            </a:custGeom>
            <a:solidFill>
              <a:srgbClr val="FFC000"/>
            </a:solidFill>
            <a:ln w="15875">
              <a:solidFill>
                <a:srgbClr val="000000"/>
              </a:solidFill>
              <a:round/>
              <a:headEnd/>
              <a:tailEnd/>
            </a:ln>
          </p:spPr>
          <p:txBody>
            <a:bodyPr/>
            <a:lstStyle/>
            <a:p>
              <a:endParaRPr lang="es-CO"/>
            </a:p>
          </p:txBody>
        </p:sp>
        <p:sp>
          <p:nvSpPr>
            <p:cNvPr id="15" name="Freeform 12"/>
            <p:cNvSpPr>
              <a:spLocks/>
            </p:cNvSpPr>
            <p:nvPr/>
          </p:nvSpPr>
          <p:spPr bwMode="auto">
            <a:xfrm>
              <a:off x="1420813" y="1965325"/>
              <a:ext cx="736600" cy="874713"/>
            </a:xfrm>
            <a:custGeom>
              <a:avLst/>
              <a:gdLst>
                <a:gd name="T0" fmla="*/ 2147483646 w 464"/>
                <a:gd name="T1" fmla="*/ 2147483646 h 551"/>
                <a:gd name="T2" fmla="*/ 2147483646 w 464"/>
                <a:gd name="T3" fmla="*/ 2147483646 h 551"/>
                <a:gd name="T4" fmla="*/ 2147483646 w 464"/>
                <a:gd name="T5" fmla="*/ 2147483646 h 551"/>
                <a:gd name="T6" fmla="*/ 2147483646 w 464"/>
                <a:gd name="T7" fmla="*/ 2147483646 h 551"/>
                <a:gd name="T8" fmla="*/ 2147483646 w 464"/>
                <a:gd name="T9" fmla="*/ 2147483646 h 551"/>
                <a:gd name="T10" fmla="*/ 2147483646 w 464"/>
                <a:gd name="T11" fmla="*/ 2147483646 h 551"/>
                <a:gd name="T12" fmla="*/ 2147483646 w 464"/>
                <a:gd name="T13" fmla="*/ 2147483646 h 551"/>
                <a:gd name="T14" fmla="*/ 2147483646 w 464"/>
                <a:gd name="T15" fmla="*/ 0 h 551"/>
                <a:gd name="T16" fmla="*/ 2147483646 w 464"/>
                <a:gd name="T17" fmla="*/ 2147483646 h 551"/>
                <a:gd name="T18" fmla="*/ 2147483646 w 464"/>
                <a:gd name="T19" fmla="*/ 2147483646 h 551"/>
                <a:gd name="T20" fmla="*/ 2147483646 w 464"/>
                <a:gd name="T21" fmla="*/ 2147483646 h 551"/>
                <a:gd name="T22" fmla="*/ 2147483646 w 464"/>
                <a:gd name="T23" fmla="*/ 2147483646 h 551"/>
                <a:gd name="T24" fmla="*/ 2147483646 w 464"/>
                <a:gd name="T25" fmla="*/ 2147483646 h 551"/>
                <a:gd name="T26" fmla="*/ 2147483646 w 464"/>
                <a:gd name="T27" fmla="*/ 2147483646 h 551"/>
                <a:gd name="T28" fmla="*/ 2147483646 w 464"/>
                <a:gd name="T29" fmla="*/ 2147483646 h 551"/>
                <a:gd name="T30" fmla="*/ 2147483646 w 464"/>
                <a:gd name="T31" fmla="*/ 2147483646 h 551"/>
                <a:gd name="T32" fmla="*/ 2147483646 w 464"/>
                <a:gd name="T33" fmla="*/ 2147483646 h 551"/>
                <a:gd name="T34" fmla="*/ 2147483646 w 464"/>
                <a:gd name="T35" fmla="*/ 2147483646 h 551"/>
                <a:gd name="T36" fmla="*/ 2147483646 w 464"/>
                <a:gd name="T37" fmla="*/ 2147483646 h 551"/>
                <a:gd name="T38" fmla="*/ 2147483646 w 464"/>
                <a:gd name="T39" fmla="*/ 2147483646 h 551"/>
                <a:gd name="T40" fmla="*/ 2147483646 w 464"/>
                <a:gd name="T41" fmla="*/ 2147483646 h 551"/>
                <a:gd name="T42" fmla="*/ 2147483646 w 464"/>
                <a:gd name="T43" fmla="*/ 2147483646 h 551"/>
                <a:gd name="T44" fmla="*/ 2147483646 w 464"/>
                <a:gd name="T45" fmla="*/ 2147483646 h 551"/>
                <a:gd name="T46" fmla="*/ 2147483646 w 464"/>
                <a:gd name="T47" fmla="*/ 2147483646 h 551"/>
                <a:gd name="T48" fmla="*/ 2147483646 w 464"/>
                <a:gd name="T49" fmla="*/ 2147483646 h 551"/>
                <a:gd name="T50" fmla="*/ 2147483646 w 464"/>
                <a:gd name="T51" fmla="*/ 2147483646 h 551"/>
                <a:gd name="T52" fmla="*/ 2147483646 w 464"/>
                <a:gd name="T53" fmla="*/ 2147483646 h 551"/>
                <a:gd name="T54" fmla="*/ 2147483646 w 464"/>
                <a:gd name="T55" fmla="*/ 2147483646 h 551"/>
                <a:gd name="T56" fmla="*/ 2147483646 w 464"/>
                <a:gd name="T57" fmla="*/ 2147483646 h 551"/>
                <a:gd name="T58" fmla="*/ 2147483646 w 464"/>
                <a:gd name="T59" fmla="*/ 2147483646 h 551"/>
                <a:gd name="T60" fmla="*/ 2147483646 w 464"/>
                <a:gd name="T61" fmla="*/ 2147483646 h 551"/>
                <a:gd name="T62" fmla="*/ 2147483646 w 464"/>
                <a:gd name="T63" fmla="*/ 2147483646 h 551"/>
                <a:gd name="T64" fmla="*/ 2147483646 w 464"/>
                <a:gd name="T65" fmla="*/ 2147483646 h 551"/>
                <a:gd name="T66" fmla="*/ 2147483646 w 464"/>
                <a:gd name="T67" fmla="*/ 2147483646 h 551"/>
                <a:gd name="T68" fmla="*/ 2147483646 w 464"/>
                <a:gd name="T69" fmla="*/ 2147483646 h 551"/>
                <a:gd name="T70" fmla="*/ 2147483646 w 464"/>
                <a:gd name="T71" fmla="*/ 2147483646 h 551"/>
                <a:gd name="T72" fmla="*/ 2147483646 w 464"/>
                <a:gd name="T73" fmla="*/ 2147483646 h 551"/>
                <a:gd name="T74" fmla="*/ 2147483646 w 464"/>
                <a:gd name="T75" fmla="*/ 2147483646 h 551"/>
                <a:gd name="T76" fmla="*/ 2147483646 w 464"/>
                <a:gd name="T77" fmla="*/ 2147483646 h 551"/>
                <a:gd name="T78" fmla="*/ 2147483646 w 464"/>
                <a:gd name="T79" fmla="*/ 2147483646 h 551"/>
                <a:gd name="T80" fmla="*/ 2147483646 w 464"/>
                <a:gd name="T81" fmla="*/ 2147483646 h 551"/>
                <a:gd name="T82" fmla="*/ 2147483646 w 464"/>
                <a:gd name="T83" fmla="*/ 2147483646 h 551"/>
                <a:gd name="T84" fmla="*/ 2147483646 w 464"/>
                <a:gd name="T85" fmla="*/ 2147483646 h 551"/>
                <a:gd name="T86" fmla="*/ 2147483646 w 464"/>
                <a:gd name="T87" fmla="*/ 2147483646 h 551"/>
                <a:gd name="T88" fmla="*/ 2147483646 w 464"/>
                <a:gd name="T89" fmla="*/ 2147483646 h 551"/>
                <a:gd name="T90" fmla="*/ 2147483646 w 464"/>
                <a:gd name="T91" fmla="*/ 2147483646 h 551"/>
                <a:gd name="T92" fmla="*/ 2147483646 w 464"/>
                <a:gd name="T93" fmla="*/ 2147483646 h 551"/>
                <a:gd name="T94" fmla="*/ 2147483646 w 464"/>
                <a:gd name="T95" fmla="*/ 2147483646 h 551"/>
                <a:gd name="T96" fmla="*/ 2147483646 w 464"/>
                <a:gd name="T97" fmla="*/ 2147483646 h 551"/>
                <a:gd name="T98" fmla="*/ 2147483646 w 464"/>
                <a:gd name="T99" fmla="*/ 2147483646 h 551"/>
                <a:gd name="T100" fmla="*/ 2147483646 w 464"/>
                <a:gd name="T101" fmla="*/ 2147483646 h 551"/>
                <a:gd name="T102" fmla="*/ 2147483646 w 464"/>
                <a:gd name="T103" fmla="*/ 2147483646 h 551"/>
                <a:gd name="T104" fmla="*/ 2147483646 w 464"/>
                <a:gd name="T105" fmla="*/ 2147483646 h 551"/>
                <a:gd name="T106" fmla="*/ 2147483646 w 464"/>
                <a:gd name="T107" fmla="*/ 2147483646 h 551"/>
                <a:gd name="T108" fmla="*/ 2147483646 w 464"/>
                <a:gd name="T109" fmla="*/ 2147483646 h 551"/>
                <a:gd name="T110" fmla="*/ 2147483646 w 464"/>
                <a:gd name="T111" fmla="*/ 2147483646 h 551"/>
                <a:gd name="T112" fmla="*/ 2147483646 w 464"/>
                <a:gd name="T113" fmla="*/ 2147483646 h 551"/>
                <a:gd name="T114" fmla="*/ 2147483646 w 464"/>
                <a:gd name="T115" fmla="*/ 2147483646 h 551"/>
                <a:gd name="T116" fmla="*/ 2147483646 w 464"/>
                <a:gd name="T117" fmla="*/ 2147483646 h 55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64"/>
                <a:gd name="T178" fmla="*/ 0 h 551"/>
                <a:gd name="T179" fmla="*/ 464 w 464"/>
                <a:gd name="T180" fmla="*/ 551 h 55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64" h="551">
                  <a:moveTo>
                    <a:pt x="30" y="152"/>
                  </a:moveTo>
                  <a:lnTo>
                    <a:pt x="30" y="147"/>
                  </a:lnTo>
                  <a:lnTo>
                    <a:pt x="30" y="142"/>
                  </a:lnTo>
                  <a:lnTo>
                    <a:pt x="45" y="137"/>
                  </a:lnTo>
                  <a:lnTo>
                    <a:pt x="50" y="137"/>
                  </a:lnTo>
                  <a:lnTo>
                    <a:pt x="55" y="137"/>
                  </a:lnTo>
                  <a:lnTo>
                    <a:pt x="55" y="132"/>
                  </a:lnTo>
                  <a:lnTo>
                    <a:pt x="55" y="127"/>
                  </a:lnTo>
                  <a:lnTo>
                    <a:pt x="60" y="127"/>
                  </a:lnTo>
                  <a:lnTo>
                    <a:pt x="70" y="116"/>
                  </a:lnTo>
                  <a:lnTo>
                    <a:pt x="70" y="111"/>
                  </a:lnTo>
                  <a:lnTo>
                    <a:pt x="70" y="106"/>
                  </a:lnTo>
                  <a:lnTo>
                    <a:pt x="75" y="101"/>
                  </a:lnTo>
                  <a:lnTo>
                    <a:pt x="80" y="96"/>
                  </a:lnTo>
                  <a:lnTo>
                    <a:pt x="85" y="91"/>
                  </a:lnTo>
                  <a:lnTo>
                    <a:pt x="91" y="86"/>
                  </a:lnTo>
                  <a:lnTo>
                    <a:pt x="91" y="81"/>
                  </a:lnTo>
                  <a:lnTo>
                    <a:pt x="91" y="76"/>
                  </a:lnTo>
                  <a:lnTo>
                    <a:pt x="96" y="71"/>
                  </a:lnTo>
                  <a:lnTo>
                    <a:pt x="96" y="66"/>
                  </a:lnTo>
                  <a:lnTo>
                    <a:pt x="96" y="61"/>
                  </a:lnTo>
                  <a:lnTo>
                    <a:pt x="96" y="56"/>
                  </a:lnTo>
                  <a:lnTo>
                    <a:pt x="101" y="51"/>
                  </a:lnTo>
                  <a:lnTo>
                    <a:pt x="106" y="51"/>
                  </a:lnTo>
                  <a:lnTo>
                    <a:pt x="111" y="46"/>
                  </a:lnTo>
                  <a:lnTo>
                    <a:pt x="116" y="41"/>
                  </a:lnTo>
                  <a:lnTo>
                    <a:pt x="111" y="41"/>
                  </a:lnTo>
                  <a:lnTo>
                    <a:pt x="111" y="36"/>
                  </a:lnTo>
                  <a:lnTo>
                    <a:pt x="116" y="31"/>
                  </a:lnTo>
                  <a:lnTo>
                    <a:pt x="116" y="26"/>
                  </a:lnTo>
                  <a:lnTo>
                    <a:pt x="121" y="26"/>
                  </a:lnTo>
                  <a:lnTo>
                    <a:pt x="136" y="26"/>
                  </a:lnTo>
                  <a:lnTo>
                    <a:pt x="141" y="21"/>
                  </a:lnTo>
                  <a:lnTo>
                    <a:pt x="146" y="15"/>
                  </a:lnTo>
                  <a:lnTo>
                    <a:pt x="156" y="10"/>
                  </a:lnTo>
                  <a:lnTo>
                    <a:pt x="156" y="5"/>
                  </a:lnTo>
                  <a:lnTo>
                    <a:pt x="161" y="5"/>
                  </a:lnTo>
                  <a:lnTo>
                    <a:pt x="161" y="10"/>
                  </a:lnTo>
                  <a:lnTo>
                    <a:pt x="161" y="15"/>
                  </a:lnTo>
                  <a:lnTo>
                    <a:pt x="161" y="10"/>
                  </a:lnTo>
                  <a:lnTo>
                    <a:pt x="166" y="10"/>
                  </a:lnTo>
                  <a:lnTo>
                    <a:pt x="161" y="10"/>
                  </a:lnTo>
                  <a:lnTo>
                    <a:pt x="161" y="5"/>
                  </a:lnTo>
                  <a:lnTo>
                    <a:pt x="161" y="0"/>
                  </a:lnTo>
                  <a:lnTo>
                    <a:pt x="161" y="5"/>
                  </a:lnTo>
                  <a:lnTo>
                    <a:pt x="166" y="5"/>
                  </a:lnTo>
                  <a:lnTo>
                    <a:pt x="171" y="0"/>
                  </a:lnTo>
                  <a:lnTo>
                    <a:pt x="176" y="0"/>
                  </a:lnTo>
                  <a:lnTo>
                    <a:pt x="181" y="0"/>
                  </a:lnTo>
                  <a:lnTo>
                    <a:pt x="187" y="0"/>
                  </a:lnTo>
                  <a:lnTo>
                    <a:pt x="192" y="0"/>
                  </a:lnTo>
                  <a:lnTo>
                    <a:pt x="197" y="0"/>
                  </a:lnTo>
                  <a:lnTo>
                    <a:pt x="197" y="5"/>
                  </a:lnTo>
                  <a:lnTo>
                    <a:pt x="192" y="5"/>
                  </a:lnTo>
                  <a:lnTo>
                    <a:pt x="187" y="5"/>
                  </a:lnTo>
                  <a:lnTo>
                    <a:pt x="187" y="10"/>
                  </a:lnTo>
                  <a:lnTo>
                    <a:pt x="192" y="10"/>
                  </a:lnTo>
                  <a:lnTo>
                    <a:pt x="197" y="10"/>
                  </a:lnTo>
                  <a:lnTo>
                    <a:pt x="197" y="15"/>
                  </a:lnTo>
                  <a:lnTo>
                    <a:pt x="192" y="15"/>
                  </a:lnTo>
                  <a:lnTo>
                    <a:pt x="197" y="15"/>
                  </a:lnTo>
                  <a:lnTo>
                    <a:pt x="197" y="10"/>
                  </a:lnTo>
                  <a:lnTo>
                    <a:pt x="202" y="10"/>
                  </a:lnTo>
                  <a:lnTo>
                    <a:pt x="207" y="10"/>
                  </a:lnTo>
                  <a:lnTo>
                    <a:pt x="207" y="5"/>
                  </a:lnTo>
                  <a:lnTo>
                    <a:pt x="212" y="5"/>
                  </a:lnTo>
                  <a:lnTo>
                    <a:pt x="217" y="5"/>
                  </a:lnTo>
                  <a:lnTo>
                    <a:pt x="222" y="15"/>
                  </a:lnTo>
                  <a:lnTo>
                    <a:pt x="222" y="21"/>
                  </a:lnTo>
                  <a:lnTo>
                    <a:pt x="222" y="26"/>
                  </a:lnTo>
                  <a:lnTo>
                    <a:pt x="222" y="31"/>
                  </a:lnTo>
                  <a:lnTo>
                    <a:pt x="227" y="31"/>
                  </a:lnTo>
                  <a:lnTo>
                    <a:pt x="227" y="36"/>
                  </a:lnTo>
                  <a:lnTo>
                    <a:pt x="232" y="36"/>
                  </a:lnTo>
                  <a:lnTo>
                    <a:pt x="232" y="41"/>
                  </a:lnTo>
                  <a:lnTo>
                    <a:pt x="237" y="41"/>
                  </a:lnTo>
                  <a:lnTo>
                    <a:pt x="237" y="36"/>
                  </a:lnTo>
                  <a:lnTo>
                    <a:pt x="242" y="36"/>
                  </a:lnTo>
                  <a:lnTo>
                    <a:pt x="242" y="41"/>
                  </a:lnTo>
                  <a:lnTo>
                    <a:pt x="247" y="41"/>
                  </a:lnTo>
                  <a:lnTo>
                    <a:pt x="252" y="46"/>
                  </a:lnTo>
                  <a:lnTo>
                    <a:pt x="257" y="46"/>
                  </a:lnTo>
                  <a:lnTo>
                    <a:pt x="257" y="51"/>
                  </a:lnTo>
                  <a:lnTo>
                    <a:pt x="262" y="51"/>
                  </a:lnTo>
                  <a:lnTo>
                    <a:pt x="262" y="56"/>
                  </a:lnTo>
                  <a:lnTo>
                    <a:pt x="267" y="56"/>
                  </a:lnTo>
                  <a:lnTo>
                    <a:pt x="272" y="56"/>
                  </a:lnTo>
                  <a:lnTo>
                    <a:pt x="277" y="56"/>
                  </a:lnTo>
                  <a:lnTo>
                    <a:pt x="282" y="56"/>
                  </a:lnTo>
                  <a:lnTo>
                    <a:pt x="282" y="61"/>
                  </a:lnTo>
                  <a:lnTo>
                    <a:pt x="282" y="66"/>
                  </a:lnTo>
                  <a:lnTo>
                    <a:pt x="282" y="71"/>
                  </a:lnTo>
                  <a:lnTo>
                    <a:pt x="288" y="71"/>
                  </a:lnTo>
                  <a:lnTo>
                    <a:pt x="293" y="76"/>
                  </a:lnTo>
                  <a:lnTo>
                    <a:pt x="293" y="81"/>
                  </a:lnTo>
                  <a:lnTo>
                    <a:pt x="298" y="86"/>
                  </a:lnTo>
                  <a:lnTo>
                    <a:pt x="303" y="86"/>
                  </a:lnTo>
                  <a:lnTo>
                    <a:pt x="303" y="81"/>
                  </a:lnTo>
                  <a:lnTo>
                    <a:pt x="308" y="81"/>
                  </a:lnTo>
                  <a:lnTo>
                    <a:pt x="313" y="86"/>
                  </a:lnTo>
                  <a:lnTo>
                    <a:pt x="318" y="86"/>
                  </a:lnTo>
                  <a:lnTo>
                    <a:pt x="318" y="91"/>
                  </a:lnTo>
                  <a:lnTo>
                    <a:pt x="323" y="96"/>
                  </a:lnTo>
                  <a:lnTo>
                    <a:pt x="323" y="101"/>
                  </a:lnTo>
                  <a:lnTo>
                    <a:pt x="328" y="101"/>
                  </a:lnTo>
                  <a:lnTo>
                    <a:pt x="333" y="101"/>
                  </a:lnTo>
                  <a:lnTo>
                    <a:pt x="338" y="101"/>
                  </a:lnTo>
                  <a:lnTo>
                    <a:pt x="338" y="106"/>
                  </a:lnTo>
                  <a:lnTo>
                    <a:pt x="338" y="111"/>
                  </a:lnTo>
                  <a:lnTo>
                    <a:pt x="343" y="116"/>
                  </a:lnTo>
                  <a:lnTo>
                    <a:pt x="348" y="122"/>
                  </a:lnTo>
                  <a:lnTo>
                    <a:pt x="348" y="127"/>
                  </a:lnTo>
                  <a:lnTo>
                    <a:pt x="348" y="132"/>
                  </a:lnTo>
                  <a:lnTo>
                    <a:pt x="348" y="137"/>
                  </a:lnTo>
                  <a:lnTo>
                    <a:pt x="348" y="142"/>
                  </a:lnTo>
                  <a:lnTo>
                    <a:pt x="348" y="147"/>
                  </a:lnTo>
                  <a:lnTo>
                    <a:pt x="348" y="152"/>
                  </a:lnTo>
                  <a:lnTo>
                    <a:pt x="343" y="152"/>
                  </a:lnTo>
                  <a:lnTo>
                    <a:pt x="338" y="152"/>
                  </a:lnTo>
                  <a:lnTo>
                    <a:pt x="338" y="157"/>
                  </a:lnTo>
                  <a:lnTo>
                    <a:pt x="333" y="152"/>
                  </a:lnTo>
                  <a:lnTo>
                    <a:pt x="328" y="152"/>
                  </a:lnTo>
                  <a:lnTo>
                    <a:pt x="323" y="152"/>
                  </a:lnTo>
                  <a:lnTo>
                    <a:pt x="318" y="152"/>
                  </a:lnTo>
                  <a:lnTo>
                    <a:pt x="313" y="157"/>
                  </a:lnTo>
                  <a:lnTo>
                    <a:pt x="308" y="162"/>
                  </a:lnTo>
                  <a:lnTo>
                    <a:pt x="303" y="162"/>
                  </a:lnTo>
                  <a:lnTo>
                    <a:pt x="298" y="162"/>
                  </a:lnTo>
                  <a:lnTo>
                    <a:pt x="298" y="167"/>
                  </a:lnTo>
                  <a:lnTo>
                    <a:pt x="303" y="167"/>
                  </a:lnTo>
                  <a:lnTo>
                    <a:pt x="303" y="172"/>
                  </a:lnTo>
                  <a:lnTo>
                    <a:pt x="308" y="177"/>
                  </a:lnTo>
                  <a:lnTo>
                    <a:pt x="313" y="182"/>
                  </a:lnTo>
                  <a:lnTo>
                    <a:pt x="313" y="187"/>
                  </a:lnTo>
                  <a:lnTo>
                    <a:pt x="308" y="187"/>
                  </a:lnTo>
                  <a:lnTo>
                    <a:pt x="308" y="192"/>
                  </a:lnTo>
                  <a:lnTo>
                    <a:pt x="313" y="202"/>
                  </a:lnTo>
                  <a:lnTo>
                    <a:pt x="313" y="207"/>
                  </a:lnTo>
                  <a:lnTo>
                    <a:pt x="313" y="212"/>
                  </a:lnTo>
                  <a:lnTo>
                    <a:pt x="318" y="217"/>
                  </a:lnTo>
                  <a:lnTo>
                    <a:pt x="313" y="223"/>
                  </a:lnTo>
                  <a:lnTo>
                    <a:pt x="318" y="223"/>
                  </a:lnTo>
                  <a:lnTo>
                    <a:pt x="318" y="228"/>
                  </a:lnTo>
                  <a:lnTo>
                    <a:pt x="318" y="233"/>
                  </a:lnTo>
                  <a:lnTo>
                    <a:pt x="318" y="238"/>
                  </a:lnTo>
                  <a:lnTo>
                    <a:pt x="318" y="243"/>
                  </a:lnTo>
                  <a:lnTo>
                    <a:pt x="318" y="248"/>
                  </a:lnTo>
                  <a:lnTo>
                    <a:pt x="323" y="253"/>
                  </a:lnTo>
                  <a:lnTo>
                    <a:pt x="328" y="253"/>
                  </a:lnTo>
                  <a:lnTo>
                    <a:pt x="333" y="253"/>
                  </a:lnTo>
                  <a:lnTo>
                    <a:pt x="343" y="253"/>
                  </a:lnTo>
                  <a:lnTo>
                    <a:pt x="348" y="253"/>
                  </a:lnTo>
                  <a:lnTo>
                    <a:pt x="353" y="258"/>
                  </a:lnTo>
                  <a:lnTo>
                    <a:pt x="348" y="263"/>
                  </a:lnTo>
                  <a:lnTo>
                    <a:pt x="348" y="268"/>
                  </a:lnTo>
                  <a:lnTo>
                    <a:pt x="348" y="273"/>
                  </a:lnTo>
                  <a:lnTo>
                    <a:pt x="353" y="273"/>
                  </a:lnTo>
                  <a:lnTo>
                    <a:pt x="353" y="278"/>
                  </a:lnTo>
                  <a:lnTo>
                    <a:pt x="358" y="278"/>
                  </a:lnTo>
                  <a:lnTo>
                    <a:pt x="363" y="283"/>
                  </a:lnTo>
                  <a:lnTo>
                    <a:pt x="368" y="278"/>
                  </a:lnTo>
                  <a:lnTo>
                    <a:pt x="373" y="278"/>
                  </a:lnTo>
                  <a:lnTo>
                    <a:pt x="373" y="273"/>
                  </a:lnTo>
                  <a:lnTo>
                    <a:pt x="378" y="268"/>
                  </a:lnTo>
                  <a:lnTo>
                    <a:pt x="384" y="268"/>
                  </a:lnTo>
                  <a:lnTo>
                    <a:pt x="389" y="268"/>
                  </a:lnTo>
                  <a:lnTo>
                    <a:pt x="389" y="263"/>
                  </a:lnTo>
                  <a:lnTo>
                    <a:pt x="389" y="258"/>
                  </a:lnTo>
                  <a:lnTo>
                    <a:pt x="394" y="258"/>
                  </a:lnTo>
                  <a:lnTo>
                    <a:pt x="399" y="258"/>
                  </a:lnTo>
                  <a:lnTo>
                    <a:pt x="404" y="258"/>
                  </a:lnTo>
                  <a:lnTo>
                    <a:pt x="404" y="263"/>
                  </a:lnTo>
                  <a:lnTo>
                    <a:pt x="409" y="263"/>
                  </a:lnTo>
                  <a:lnTo>
                    <a:pt x="414" y="258"/>
                  </a:lnTo>
                  <a:lnTo>
                    <a:pt x="419" y="263"/>
                  </a:lnTo>
                  <a:lnTo>
                    <a:pt x="424" y="263"/>
                  </a:lnTo>
                  <a:lnTo>
                    <a:pt x="429" y="263"/>
                  </a:lnTo>
                  <a:lnTo>
                    <a:pt x="434" y="268"/>
                  </a:lnTo>
                  <a:lnTo>
                    <a:pt x="434" y="273"/>
                  </a:lnTo>
                  <a:lnTo>
                    <a:pt x="434" y="278"/>
                  </a:lnTo>
                  <a:lnTo>
                    <a:pt x="439" y="278"/>
                  </a:lnTo>
                  <a:lnTo>
                    <a:pt x="444" y="278"/>
                  </a:lnTo>
                  <a:lnTo>
                    <a:pt x="449" y="278"/>
                  </a:lnTo>
                  <a:lnTo>
                    <a:pt x="449" y="283"/>
                  </a:lnTo>
                  <a:lnTo>
                    <a:pt x="454" y="283"/>
                  </a:lnTo>
                  <a:lnTo>
                    <a:pt x="454" y="288"/>
                  </a:lnTo>
                  <a:lnTo>
                    <a:pt x="454" y="293"/>
                  </a:lnTo>
                  <a:lnTo>
                    <a:pt x="454" y="298"/>
                  </a:lnTo>
                  <a:lnTo>
                    <a:pt x="454" y="303"/>
                  </a:lnTo>
                  <a:lnTo>
                    <a:pt x="459" y="308"/>
                  </a:lnTo>
                  <a:lnTo>
                    <a:pt x="464" y="313"/>
                  </a:lnTo>
                  <a:lnTo>
                    <a:pt x="464" y="318"/>
                  </a:lnTo>
                  <a:lnTo>
                    <a:pt x="459" y="318"/>
                  </a:lnTo>
                  <a:lnTo>
                    <a:pt x="459" y="324"/>
                  </a:lnTo>
                  <a:lnTo>
                    <a:pt x="454" y="329"/>
                  </a:lnTo>
                  <a:lnTo>
                    <a:pt x="449" y="329"/>
                  </a:lnTo>
                  <a:lnTo>
                    <a:pt x="444" y="329"/>
                  </a:lnTo>
                  <a:lnTo>
                    <a:pt x="449" y="334"/>
                  </a:lnTo>
                  <a:lnTo>
                    <a:pt x="444" y="334"/>
                  </a:lnTo>
                  <a:lnTo>
                    <a:pt x="439" y="339"/>
                  </a:lnTo>
                  <a:lnTo>
                    <a:pt x="434" y="344"/>
                  </a:lnTo>
                  <a:lnTo>
                    <a:pt x="429" y="349"/>
                  </a:lnTo>
                  <a:lnTo>
                    <a:pt x="429" y="354"/>
                  </a:lnTo>
                  <a:lnTo>
                    <a:pt x="429" y="359"/>
                  </a:lnTo>
                  <a:lnTo>
                    <a:pt x="419" y="364"/>
                  </a:lnTo>
                  <a:lnTo>
                    <a:pt x="414" y="369"/>
                  </a:lnTo>
                  <a:lnTo>
                    <a:pt x="409" y="369"/>
                  </a:lnTo>
                  <a:lnTo>
                    <a:pt x="404" y="369"/>
                  </a:lnTo>
                  <a:lnTo>
                    <a:pt x="394" y="369"/>
                  </a:lnTo>
                  <a:lnTo>
                    <a:pt x="389" y="369"/>
                  </a:lnTo>
                  <a:lnTo>
                    <a:pt x="384" y="374"/>
                  </a:lnTo>
                  <a:lnTo>
                    <a:pt x="378" y="374"/>
                  </a:lnTo>
                  <a:lnTo>
                    <a:pt x="373" y="374"/>
                  </a:lnTo>
                  <a:lnTo>
                    <a:pt x="368" y="374"/>
                  </a:lnTo>
                  <a:lnTo>
                    <a:pt x="363" y="374"/>
                  </a:lnTo>
                  <a:lnTo>
                    <a:pt x="358" y="374"/>
                  </a:lnTo>
                  <a:lnTo>
                    <a:pt x="348" y="374"/>
                  </a:lnTo>
                  <a:lnTo>
                    <a:pt x="343" y="374"/>
                  </a:lnTo>
                  <a:lnTo>
                    <a:pt x="343" y="379"/>
                  </a:lnTo>
                  <a:lnTo>
                    <a:pt x="338" y="384"/>
                  </a:lnTo>
                  <a:lnTo>
                    <a:pt x="333" y="389"/>
                  </a:lnTo>
                  <a:lnTo>
                    <a:pt x="328" y="389"/>
                  </a:lnTo>
                  <a:lnTo>
                    <a:pt x="328" y="394"/>
                  </a:lnTo>
                  <a:lnTo>
                    <a:pt x="323" y="399"/>
                  </a:lnTo>
                  <a:lnTo>
                    <a:pt x="318" y="399"/>
                  </a:lnTo>
                  <a:lnTo>
                    <a:pt x="313" y="404"/>
                  </a:lnTo>
                  <a:lnTo>
                    <a:pt x="313" y="409"/>
                  </a:lnTo>
                  <a:lnTo>
                    <a:pt x="313" y="414"/>
                  </a:lnTo>
                  <a:lnTo>
                    <a:pt x="313" y="419"/>
                  </a:lnTo>
                  <a:lnTo>
                    <a:pt x="308" y="425"/>
                  </a:lnTo>
                  <a:lnTo>
                    <a:pt x="303" y="425"/>
                  </a:lnTo>
                  <a:lnTo>
                    <a:pt x="298" y="425"/>
                  </a:lnTo>
                  <a:lnTo>
                    <a:pt x="293" y="430"/>
                  </a:lnTo>
                  <a:lnTo>
                    <a:pt x="288" y="430"/>
                  </a:lnTo>
                  <a:lnTo>
                    <a:pt x="282" y="430"/>
                  </a:lnTo>
                  <a:lnTo>
                    <a:pt x="277" y="435"/>
                  </a:lnTo>
                  <a:lnTo>
                    <a:pt x="277" y="440"/>
                  </a:lnTo>
                  <a:lnTo>
                    <a:pt x="277" y="445"/>
                  </a:lnTo>
                  <a:lnTo>
                    <a:pt x="277" y="450"/>
                  </a:lnTo>
                  <a:lnTo>
                    <a:pt x="272" y="450"/>
                  </a:lnTo>
                  <a:lnTo>
                    <a:pt x="272" y="455"/>
                  </a:lnTo>
                  <a:lnTo>
                    <a:pt x="272" y="460"/>
                  </a:lnTo>
                  <a:lnTo>
                    <a:pt x="267" y="460"/>
                  </a:lnTo>
                  <a:lnTo>
                    <a:pt x="262" y="460"/>
                  </a:lnTo>
                  <a:lnTo>
                    <a:pt x="257" y="460"/>
                  </a:lnTo>
                  <a:lnTo>
                    <a:pt x="252" y="455"/>
                  </a:lnTo>
                  <a:lnTo>
                    <a:pt x="247" y="450"/>
                  </a:lnTo>
                  <a:lnTo>
                    <a:pt x="242" y="455"/>
                  </a:lnTo>
                  <a:lnTo>
                    <a:pt x="237" y="455"/>
                  </a:lnTo>
                  <a:lnTo>
                    <a:pt x="232" y="455"/>
                  </a:lnTo>
                  <a:lnTo>
                    <a:pt x="227" y="460"/>
                  </a:lnTo>
                  <a:lnTo>
                    <a:pt x="227" y="465"/>
                  </a:lnTo>
                  <a:lnTo>
                    <a:pt x="222" y="470"/>
                  </a:lnTo>
                  <a:lnTo>
                    <a:pt x="222" y="475"/>
                  </a:lnTo>
                  <a:lnTo>
                    <a:pt x="222" y="480"/>
                  </a:lnTo>
                  <a:lnTo>
                    <a:pt x="217" y="485"/>
                  </a:lnTo>
                  <a:lnTo>
                    <a:pt x="217" y="490"/>
                  </a:lnTo>
                  <a:lnTo>
                    <a:pt x="212" y="495"/>
                  </a:lnTo>
                  <a:lnTo>
                    <a:pt x="212" y="500"/>
                  </a:lnTo>
                  <a:lnTo>
                    <a:pt x="207" y="505"/>
                  </a:lnTo>
                  <a:lnTo>
                    <a:pt x="207" y="510"/>
                  </a:lnTo>
                  <a:lnTo>
                    <a:pt x="202" y="515"/>
                  </a:lnTo>
                  <a:lnTo>
                    <a:pt x="197" y="520"/>
                  </a:lnTo>
                  <a:lnTo>
                    <a:pt x="197" y="526"/>
                  </a:lnTo>
                  <a:lnTo>
                    <a:pt x="192" y="531"/>
                  </a:lnTo>
                  <a:lnTo>
                    <a:pt x="187" y="536"/>
                  </a:lnTo>
                  <a:lnTo>
                    <a:pt x="181" y="536"/>
                  </a:lnTo>
                  <a:lnTo>
                    <a:pt x="181" y="541"/>
                  </a:lnTo>
                  <a:lnTo>
                    <a:pt x="161" y="546"/>
                  </a:lnTo>
                  <a:lnTo>
                    <a:pt x="131" y="551"/>
                  </a:lnTo>
                  <a:lnTo>
                    <a:pt x="50" y="551"/>
                  </a:lnTo>
                  <a:lnTo>
                    <a:pt x="45" y="551"/>
                  </a:lnTo>
                  <a:lnTo>
                    <a:pt x="40" y="546"/>
                  </a:lnTo>
                  <a:lnTo>
                    <a:pt x="40" y="541"/>
                  </a:lnTo>
                  <a:lnTo>
                    <a:pt x="35" y="541"/>
                  </a:lnTo>
                  <a:lnTo>
                    <a:pt x="30" y="536"/>
                  </a:lnTo>
                  <a:lnTo>
                    <a:pt x="25" y="526"/>
                  </a:lnTo>
                  <a:lnTo>
                    <a:pt x="25" y="520"/>
                  </a:lnTo>
                  <a:lnTo>
                    <a:pt x="20" y="515"/>
                  </a:lnTo>
                  <a:lnTo>
                    <a:pt x="20" y="510"/>
                  </a:lnTo>
                  <a:lnTo>
                    <a:pt x="15" y="505"/>
                  </a:lnTo>
                  <a:lnTo>
                    <a:pt x="10" y="495"/>
                  </a:lnTo>
                  <a:lnTo>
                    <a:pt x="10" y="490"/>
                  </a:lnTo>
                  <a:lnTo>
                    <a:pt x="5" y="485"/>
                  </a:lnTo>
                  <a:lnTo>
                    <a:pt x="5" y="480"/>
                  </a:lnTo>
                  <a:lnTo>
                    <a:pt x="5" y="475"/>
                  </a:lnTo>
                  <a:lnTo>
                    <a:pt x="0" y="470"/>
                  </a:lnTo>
                  <a:lnTo>
                    <a:pt x="5" y="465"/>
                  </a:lnTo>
                  <a:lnTo>
                    <a:pt x="5" y="460"/>
                  </a:lnTo>
                  <a:lnTo>
                    <a:pt x="5" y="455"/>
                  </a:lnTo>
                  <a:lnTo>
                    <a:pt x="5" y="450"/>
                  </a:lnTo>
                  <a:lnTo>
                    <a:pt x="5" y="440"/>
                  </a:lnTo>
                  <a:lnTo>
                    <a:pt x="10" y="435"/>
                  </a:lnTo>
                  <a:lnTo>
                    <a:pt x="10" y="425"/>
                  </a:lnTo>
                  <a:lnTo>
                    <a:pt x="10" y="419"/>
                  </a:lnTo>
                  <a:lnTo>
                    <a:pt x="15" y="414"/>
                  </a:lnTo>
                  <a:lnTo>
                    <a:pt x="15" y="409"/>
                  </a:lnTo>
                  <a:lnTo>
                    <a:pt x="20" y="409"/>
                  </a:lnTo>
                  <a:lnTo>
                    <a:pt x="20" y="404"/>
                  </a:lnTo>
                  <a:lnTo>
                    <a:pt x="20" y="399"/>
                  </a:lnTo>
                  <a:lnTo>
                    <a:pt x="25" y="394"/>
                  </a:lnTo>
                  <a:lnTo>
                    <a:pt x="30" y="389"/>
                  </a:lnTo>
                  <a:lnTo>
                    <a:pt x="30" y="384"/>
                  </a:lnTo>
                  <a:lnTo>
                    <a:pt x="30" y="379"/>
                  </a:lnTo>
                  <a:lnTo>
                    <a:pt x="30" y="374"/>
                  </a:lnTo>
                  <a:lnTo>
                    <a:pt x="30" y="369"/>
                  </a:lnTo>
                  <a:lnTo>
                    <a:pt x="30" y="364"/>
                  </a:lnTo>
                  <a:lnTo>
                    <a:pt x="30" y="359"/>
                  </a:lnTo>
                  <a:lnTo>
                    <a:pt x="35" y="359"/>
                  </a:lnTo>
                  <a:lnTo>
                    <a:pt x="35" y="354"/>
                  </a:lnTo>
                  <a:lnTo>
                    <a:pt x="35" y="349"/>
                  </a:lnTo>
                  <a:lnTo>
                    <a:pt x="35" y="344"/>
                  </a:lnTo>
                  <a:lnTo>
                    <a:pt x="40" y="344"/>
                  </a:lnTo>
                  <a:lnTo>
                    <a:pt x="40" y="339"/>
                  </a:lnTo>
                  <a:lnTo>
                    <a:pt x="45" y="329"/>
                  </a:lnTo>
                  <a:lnTo>
                    <a:pt x="50" y="318"/>
                  </a:lnTo>
                  <a:lnTo>
                    <a:pt x="55" y="313"/>
                  </a:lnTo>
                  <a:lnTo>
                    <a:pt x="55" y="308"/>
                  </a:lnTo>
                  <a:lnTo>
                    <a:pt x="60" y="303"/>
                  </a:lnTo>
                  <a:lnTo>
                    <a:pt x="65" y="298"/>
                  </a:lnTo>
                  <a:lnTo>
                    <a:pt x="70" y="288"/>
                  </a:lnTo>
                  <a:lnTo>
                    <a:pt x="75" y="283"/>
                  </a:lnTo>
                  <a:lnTo>
                    <a:pt x="80" y="278"/>
                  </a:lnTo>
                  <a:lnTo>
                    <a:pt x="80" y="273"/>
                  </a:lnTo>
                  <a:lnTo>
                    <a:pt x="85" y="273"/>
                  </a:lnTo>
                  <a:lnTo>
                    <a:pt x="91" y="268"/>
                  </a:lnTo>
                  <a:lnTo>
                    <a:pt x="91" y="263"/>
                  </a:lnTo>
                  <a:lnTo>
                    <a:pt x="85" y="263"/>
                  </a:lnTo>
                  <a:lnTo>
                    <a:pt x="85" y="258"/>
                  </a:lnTo>
                  <a:lnTo>
                    <a:pt x="85" y="253"/>
                  </a:lnTo>
                  <a:lnTo>
                    <a:pt x="85" y="248"/>
                  </a:lnTo>
                  <a:lnTo>
                    <a:pt x="85" y="243"/>
                  </a:lnTo>
                  <a:lnTo>
                    <a:pt x="85" y="238"/>
                  </a:lnTo>
                  <a:lnTo>
                    <a:pt x="85" y="233"/>
                  </a:lnTo>
                  <a:lnTo>
                    <a:pt x="80" y="228"/>
                  </a:lnTo>
                  <a:lnTo>
                    <a:pt x="75" y="223"/>
                  </a:lnTo>
                  <a:lnTo>
                    <a:pt x="70" y="223"/>
                  </a:lnTo>
                  <a:lnTo>
                    <a:pt x="65" y="217"/>
                  </a:lnTo>
                  <a:lnTo>
                    <a:pt x="60" y="217"/>
                  </a:lnTo>
                  <a:lnTo>
                    <a:pt x="55" y="217"/>
                  </a:lnTo>
                  <a:lnTo>
                    <a:pt x="55" y="212"/>
                  </a:lnTo>
                  <a:lnTo>
                    <a:pt x="50" y="212"/>
                  </a:lnTo>
                  <a:lnTo>
                    <a:pt x="50" y="207"/>
                  </a:lnTo>
                  <a:lnTo>
                    <a:pt x="45" y="202"/>
                  </a:lnTo>
                  <a:lnTo>
                    <a:pt x="45" y="197"/>
                  </a:lnTo>
                  <a:lnTo>
                    <a:pt x="40" y="192"/>
                  </a:lnTo>
                  <a:lnTo>
                    <a:pt x="40" y="187"/>
                  </a:lnTo>
                  <a:lnTo>
                    <a:pt x="40" y="182"/>
                  </a:lnTo>
                  <a:lnTo>
                    <a:pt x="40" y="177"/>
                  </a:lnTo>
                  <a:lnTo>
                    <a:pt x="40" y="172"/>
                  </a:lnTo>
                  <a:lnTo>
                    <a:pt x="35" y="172"/>
                  </a:lnTo>
                  <a:lnTo>
                    <a:pt x="35" y="167"/>
                  </a:lnTo>
                  <a:lnTo>
                    <a:pt x="35" y="162"/>
                  </a:lnTo>
                  <a:lnTo>
                    <a:pt x="35" y="157"/>
                  </a:lnTo>
                  <a:lnTo>
                    <a:pt x="30" y="157"/>
                  </a:lnTo>
                  <a:lnTo>
                    <a:pt x="30" y="152"/>
                  </a:lnTo>
                  <a:close/>
                </a:path>
              </a:pathLst>
            </a:custGeom>
            <a:solidFill>
              <a:srgbClr val="FFC000"/>
            </a:solidFill>
            <a:ln w="15875">
              <a:solidFill>
                <a:srgbClr val="000000"/>
              </a:solidFill>
              <a:round/>
              <a:headEnd/>
              <a:tailEnd/>
            </a:ln>
          </p:spPr>
          <p:txBody>
            <a:bodyPr/>
            <a:lstStyle/>
            <a:p>
              <a:endParaRPr lang="es-CO"/>
            </a:p>
          </p:txBody>
        </p:sp>
        <p:sp>
          <p:nvSpPr>
            <p:cNvPr id="16" name="Freeform 13"/>
            <p:cNvSpPr>
              <a:spLocks/>
            </p:cNvSpPr>
            <p:nvPr/>
          </p:nvSpPr>
          <p:spPr bwMode="auto">
            <a:xfrm>
              <a:off x="2622550" y="2030413"/>
              <a:ext cx="682625" cy="1017587"/>
            </a:xfrm>
            <a:custGeom>
              <a:avLst/>
              <a:gdLst>
                <a:gd name="T0" fmla="*/ 2147483646 w 430"/>
                <a:gd name="T1" fmla="*/ 2147483646 h 641"/>
                <a:gd name="T2" fmla="*/ 2147483646 w 430"/>
                <a:gd name="T3" fmla="*/ 2147483646 h 641"/>
                <a:gd name="T4" fmla="*/ 2147483646 w 430"/>
                <a:gd name="T5" fmla="*/ 2147483646 h 641"/>
                <a:gd name="T6" fmla="*/ 2147483646 w 430"/>
                <a:gd name="T7" fmla="*/ 2147483646 h 641"/>
                <a:gd name="T8" fmla="*/ 2147483646 w 430"/>
                <a:gd name="T9" fmla="*/ 2147483646 h 641"/>
                <a:gd name="T10" fmla="*/ 2147483646 w 430"/>
                <a:gd name="T11" fmla="*/ 2147483646 h 641"/>
                <a:gd name="T12" fmla="*/ 2147483646 w 430"/>
                <a:gd name="T13" fmla="*/ 2147483646 h 641"/>
                <a:gd name="T14" fmla="*/ 2147483646 w 430"/>
                <a:gd name="T15" fmla="*/ 2147483646 h 641"/>
                <a:gd name="T16" fmla="*/ 2147483646 w 430"/>
                <a:gd name="T17" fmla="*/ 2147483646 h 641"/>
                <a:gd name="T18" fmla="*/ 2147483646 w 430"/>
                <a:gd name="T19" fmla="*/ 2147483646 h 641"/>
                <a:gd name="T20" fmla="*/ 2147483646 w 430"/>
                <a:gd name="T21" fmla="*/ 2147483646 h 641"/>
                <a:gd name="T22" fmla="*/ 2147483646 w 430"/>
                <a:gd name="T23" fmla="*/ 2147483646 h 641"/>
                <a:gd name="T24" fmla="*/ 2147483646 w 430"/>
                <a:gd name="T25" fmla="*/ 2147483646 h 641"/>
                <a:gd name="T26" fmla="*/ 2147483646 w 430"/>
                <a:gd name="T27" fmla="*/ 2147483646 h 641"/>
                <a:gd name="T28" fmla="*/ 2147483646 w 430"/>
                <a:gd name="T29" fmla="*/ 2147483646 h 641"/>
                <a:gd name="T30" fmla="*/ 2147483646 w 430"/>
                <a:gd name="T31" fmla="*/ 2147483646 h 641"/>
                <a:gd name="T32" fmla="*/ 2147483646 w 430"/>
                <a:gd name="T33" fmla="*/ 2147483646 h 641"/>
                <a:gd name="T34" fmla="*/ 2147483646 w 430"/>
                <a:gd name="T35" fmla="*/ 2147483646 h 641"/>
                <a:gd name="T36" fmla="*/ 2147483646 w 430"/>
                <a:gd name="T37" fmla="*/ 2147483646 h 641"/>
                <a:gd name="T38" fmla="*/ 2147483646 w 430"/>
                <a:gd name="T39" fmla="*/ 2147483646 h 641"/>
                <a:gd name="T40" fmla="*/ 2147483646 w 430"/>
                <a:gd name="T41" fmla="*/ 2147483646 h 641"/>
                <a:gd name="T42" fmla="*/ 2147483646 w 430"/>
                <a:gd name="T43" fmla="*/ 2147483646 h 641"/>
                <a:gd name="T44" fmla="*/ 2147483646 w 430"/>
                <a:gd name="T45" fmla="*/ 2147483646 h 641"/>
                <a:gd name="T46" fmla="*/ 2147483646 w 430"/>
                <a:gd name="T47" fmla="*/ 2147483646 h 641"/>
                <a:gd name="T48" fmla="*/ 2147483646 w 430"/>
                <a:gd name="T49" fmla="*/ 2147483646 h 641"/>
                <a:gd name="T50" fmla="*/ 2147483646 w 430"/>
                <a:gd name="T51" fmla="*/ 2147483646 h 641"/>
                <a:gd name="T52" fmla="*/ 2147483646 w 430"/>
                <a:gd name="T53" fmla="*/ 2147483646 h 641"/>
                <a:gd name="T54" fmla="*/ 2147483646 w 430"/>
                <a:gd name="T55" fmla="*/ 2147483646 h 641"/>
                <a:gd name="T56" fmla="*/ 2147483646 w 430"/>
                <a:gd name="T57" fmla="*/ 2147483646 h 641"/>
                <a:gd name="T58" fmla="*/ 2147483646 w 430"/>
                <a:gd name="T59" fmla="*/ 2147483646 h 641"/>
                <a:gd name="T60" fmla="*/ 2147483646 w 430"/>
                <a:gd name="T61" fmla="*/ 2147483646 h 641"/>
                <a:gd name="T62" fmla="*/ 2147483646 w 430"/>
                <a:gd name="T63" fmla="*/ 2147483646 h 641"/>
                <a:gd name="T64" fmla="*/ 2147483646 w 430"/>
                <a:gd name="T65" fmla="*/ 2147483646 h 641"/>
                <a:gd name="T66" fmla="*/ 2147483646 w 430"/>
                <a:gd name="T67" fmla="*/ 2147483646 h 641"/>
                <a:gd name="T68" fmla="*/ 2147483646 w 430"/>
                <a:gd name="T69" fmla="*/ 2147483646 h 641"/>
                <a:gd name="T70" fmla="*/ 2147483646 w 430"/>
                <a:gd name="T71" fmla="*/ 2147483646 h 641"/>
                <a:gd name="T72" fmla="*/ 2147483646 w 430"/>
                <a:gd name="T73" fmla="*/ 2147483646 h 641"/>
                <a:gd name="T74" fmla="*/ 2147483646 w 430"/>
                <a:gd name="T75" fmla="*/ 2147483646 h 641"/>
                <a:gd name="T76" fmla="*/ 2147483646 w 430"/>
                <a:gd name="T77" fmla="*/ 2147483646 h 641"/>
                <a:gd name="T78" fmla="*/ 2147483646 w 430"/>
                <a:gd name="T79" fmla="*/ 2147483646 h 641"/>
                <a:gd name="T80" fmla="*/ 2147483646 w 430"/>
                <a:gd name="T81" fmla="*/ 2147483646 h 641"/>
                <a:gd name="T82" fmla="*/ 2147483646 w 430"/>
                <a:gd name="T83" fmla="*/ 2147483646 h 641"/>
                <a:gd name="T84" fmla="*/ 2147483646 w 430"/>
                <a:gd name="T85" fmla="*/ 2147483646 h 641"/>
                <a:gd name="T86" fmla="*/ 2147483646 w 430"/>
                <a:gd name="T87" fmla="*/ 2147483646 h 641"/>
                <a:gd name="T88" fmla="*/ 2147483646 w 430"/>
                <a:gd name="T89" fmla="*/ 2147483646 h 641"/>
                <a:gd name="T90" fmla="*/ 2147483646 w 430"/>
                <a:gd name="T91" fmla="*/ 2147483646 h 641"/>
                <a:gd name="T92" fmla="*/ 2147483646 w 430"/>
                <a:gd name="T93" fmla="*/ 2147483646 h 641"/>
                <a:gd name="T94" fmla="*/ 2147483646 w 430"/>
                <a:gd name="T95" fmla="*/ 2147483646 h 641"/>
                <a:gd name="T96" fmla="*/ 2147483646 w 430"/>
                <a:gd name="T97" fmla="*/ 2147483646 h 641"/>
                <a:gd name="T98" fmla="*/ 2147483646 w 430"/>
                <a:gd name="T99" fmla="*/ 2147483646 h 641"/>
                <a:gd name="T100" fmla="*/ 2147483646 w 430"/>
                <a:gd name="T101" fmla="*/ 2147483646 h 641"/>
                <a:gd name="T102" fmla="*/ 2147483646 w 430"/>
                <a:gd name="T103" fmla="*/ 2147483646 h 641"/>
                <a:gd name="T104" fmla="*/ 2147483646 w 430"/>
                <a:gd name="T105" fmla="*/ 2147483646 h 641"/>
                <a:gd name="T106" fmla="*/ 2147483646 w 430"/>
                <a:gd name="T107" fmla="*/ 2147483646 h 641"/>
                <a:gd name="T108" fmla="*/ 2147483646 w 430"/>
                <a:gd name="T109" fmla="*/ 2147483646 h 641"/>
                <a:gd name="T110" fmla="*/ 2147483646 w 430"/>
                <a:gd name="T111" fmla="*/ 2147483646 h 641"/>
                <a:gd name="T112" fmla="*/ 2147483646 w 430"/>
                <a:gd name="T113" fmla="*/ 2147483646 h 641"/>
                <a:gd name="T114" fmla="*/ 2147483646 w 430"/>
                <a:gd name="T115" fmla="*/ 2147483646 h 641"/>
                <a:gd name="T116" fmla="*/ 2147483646 w 430"/>
                <a:gd name="T117" fmla="*/ 2147483646 h 641"/>
                <a:gd name="T118" fmla="*/ 2147483646 w 430"/>
                <a:gd name="T119" fmla="*/ 2147483646 h 641"/>
                <a:gd name="T120" fmla="*/ 2147483646 w 430"/>
                <a:gd name="T121" fmla="*/ 2147483646 h 641"/>
                <a:gd name="T122" fmla="*/ 2147483646 w 430"/>
                <a:gd name="T123" fmla="*/ 2147483646 h 641"/>
                <a:gd name="T124" fmla="*/ 0 w 430"/>
                <a:gd name="T125" fmla="*/ 2147483646 h 64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30"/>
                <a:gd name="T190" fmla="*/ 0 h 641"/>
                <a:gd name="T191" fmla="*/ 430 w 430"/>
                <a:gd name="T192" fmla="*/ 641 h 64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30" h="641">
                  <a:moveTo>
                    <a:pt x="0" y="419"/>
                  </a:moveTo>
                  <a:lnTo>
                    <a:pt x="5" y="414"/>
                  </a:lnTo>
                  <a:lnTo>
                    <a:pt x="10" y="414"/>
                  </a:lnTo>
                  <a:lnTo>
                    <a:pt x="15" y="414"/>
                  </a:lnTo>
                  <a:lnTo>
                    <a:pt x="21" y="419"/>
                  </a:lnTo>
                  <a:lnTo>
                    <a:pt x="31" y="424"/>
                  </a:lnTo>
                  <a:lnTo>
                    <a:pt x="41" y="424"/>
                  </a:lnTo>
                  <a:lnTo>
                    <a:pt x="46" y="424"/>
                  </a:lnTo>
                  <a:lnTo>
                    <a:pt x="51" y="424"/>
                  </a:lnTo>
                  <a:lnTo>
                    <a:pt x="56" y="424"/>
                  </a:lnTo>
                  <a:lnTo>
                    <a:pt x="61" y="424"/>
                  </a:lnTo>
                  <a:lnTo>
                    <a:pt x="61" y="419"/>
                  </a:lnTo>
                  <a:lnTo>
                    <a:pt x="61" y="414"/>
                  </a:lnTo>
                  <a:lnTo>
                    <a:pt x="61" y="409"/>
                  </a:lnTo>
                  <a:lnTo>
                    <a:pt x="66" y="409"/>
                  </a:lnTo>
                  <a:lnTo>
                    <a:pt x="71" y="404"/>
                  </a:lnTo>
                  <a:lnTo>
                    <a:pt x="71" y="399"/>
                  </a:lnTo>
                  <a:lnTo>
                    <a:pt x="76" y="394"/>
                  </a:lnTo>
                  <a:lnTo>
                    <a:pt x="76" y="384"/>
                  </a:lnTo>
                  <a:lnTo>
                    <a:pt x="76" y="373"/>
                  </a:lnTo>
                  <a:lnTo>
                    <a:pt x="81" y="368"/>
                  </a:lnTo>
                  <a:lnTo>
                    <a:pt x="86" y="368"/>
                  </a:lnTo>
                  <a:lnTo>
                    <a:pt x="91" y="368"/>
                  </a:lnTo>
                  <a:lnTo>
                    <a:pt x="91" y="363"/>
                  </a:lnTo>
                  <a:lnTo>
                    <a:pt x="91" y="358"/>
                  </a:lnTo>
                  <a:lnTo>
                    <a:pt x="91" y="353"/>
                  </a:lnTo>
                  <a:lnTo>
                    <a:pt x="91" y="348"/>
                  </a:lnTo>
                  <a:lnTo>
                    <a:pt x="86" y="343"/>
                  </a:lnTo>
                  <a:lnTo>
                    <a:pt x="81" y="338"/>
                  </a:lnTo>
                  <a:lnTo>
                    <a:pt x="71" y="333"/>
                  </a:lnTo>
                  <a:lnTo>
                    <a:pt x="66" y="333"/>
                  </a:lnTo>
                  <a:lnTo>
                    <a:pt x="66" y="328"/>
                  </a:lnTo>
                  <a:lnTo>
                    <a:pt x="61" y="323"/>
                  </a:lnTo>
                  <a:lnTo>
                    <a:pt x="61" y="318"/>
                  </a:lnTo>
                  <a:lnTo>
                    <a:pt x="66" y="318"/>
                  </a:lnTo>
                  <a:lnTo>
                    <a:pt x="66" y="313"/>
                  </a:lnTo>
                  <a:lnTo>
                    <a:pt x="61" y="308"/>
                  </a:lnTo>
                  <a:lnTo>
                    <a:pt x="61" y="303"/>
                  </a:lnTo>
                  <a:lnTo>
                    <a:pt x="61" y="298"/>
                  </a:lnTo>
                  <a:lnTo>
                    <a:pt x="61" y="293"/>
                  </a:lnTo>
                  <a:lnTo>
                    <a:pt x="61" y="288"/>
                  </a:lnTo>
                  <a:lnTo>
                    <a:pt x="66" y="283"/>
                  </a:lnTo>
                  <a:lnTo>
                    <a:pt x="66" y="277"/>
                  </a:lnTo>
                  <a:lnTo>
                    <a:pt x="71" y="272"/>
                  </a:lnTo>
                  <a:lnTo>
                    <a:pt x="71" y="267"/>
                  </a:lnTo>
                  <a:lnTo>
                    <a:pt x="71" y="262"/>
                  </a:lnTo>
                  <a:lnTo>
                    <a:pt x="76" y="257"/>
                  </a:lnTo>
                  <a:lnTo>
                    <a:pt x="76" y="252"/>
                  </a:lnTo>
                  <a:lnTo>
                    <a:pt x="76" y="247"/>
                  </a:lnTo>
                  <a:lnTo>
                    <a:pt x="76" y="242"/>
                  </a:lnTo>
                  <a:lnTo>
                    <a:pt x="76" y="237"/>
                  </a:lnTo>
                  <a:lnTo>
                    <a:pt x="76" y="232"/>
                  </a:lnTo>
                  <a:lnTo>
                    <a:pt x="71" y="232"/>
                  </a:lnTo>
                  <a:lnTo>
                    <a:pt x="66" y="232"/>
                  </a:lnTo>
                  <a:lnTo>
                    <a:pt x="61" y="227"/>
                  </a:lnTo>
                  <a:lnTo>
                    <a:pt x="56" y="232"/>
                  </a:lnTo>
                  <a:lnTo>
                    <a:pt x="61" y="237"/>
                  </a:lnTo>
                  <a:lnTo>
                    <a:pt x="61" y="242"/>
                  </a:lnTo>
                  <a:lnTo>
                    <a:pt x="61" y="247"/>
                  </a:lnTo>
                  <a:lnTo>
                    <a:pt x="61" y="252"/>
                  </a:lnTo>
                  <a:lnTo>
                    <a:pt x="56" y="252"/>
                  </a:lnTo>
                  <a:lnTo>
                    <a:pt x="56" y="257"/>
                  </a:lnTo>
                  <a:lnTo>
                    <a:pt x="51" y="257"/>
                  </a:lnTo>
                  <a:lnTo>
                    <a:pt x="51" y="262"/>
                  </a:lnTo>
                  <a:lnTo>
                    <a:pt x="46" y="262"/>
                  </a:lnTo>
                  <a:lnTo>
                    <a:pt x="46" y="257"/>
                  </a:lnTo>
                  <a:lnTo>
                    <a:pt x="46" y="252"/>
                  </a:lnTo>
                  <a:lnTo>
                    <a:pt x="41" y="252"/>
                  </a:lnTo>
                  <a:lnTo>
                    <a:pt x="41" y="247"/>
                  </a:lnTo>
                  <a:lnTo>
                    <a:pt x="36" y="247"/>
                  </a:lnTo>
                  <a:lnTo>
                    <a:pt x="36" y="242"/>
                  </a:lnTo>
                  <a:lnTo>
                    <a:pt x="41" y="237"/>
                  </a:lnTo>
                  <a:lnTo>
                    <a:pt x="41" y="232"/>
                  </a:lnTo>
                  <a:lnTo>
                    <a:pt x="41" y="227"/>
                  </a:lnTo>
                  <a:lnTo>
                    <a:pt x="41" y="222"/>
                  </a:lnTo>
                  <a:lnTo>
                    <a:pt x="41" y="217"/>
                  </a:lnTo>
                  <a:lnTo>
                    <a:pt x="46" y="217"/>
                  </a:lnTo>
                  <a:lnTo>
                    <a:pt x="41" y="212"/>
                  </a:lnTo>
                  <a:lnTo>
                    <a:pt x="41" y="217"/>
                  </a:lnTo>
                  <a:lnTo>
                    <a:pt x="36" y="217"/>
                  </a:lnTo>
                  <a:lnTo>
                    <a:pt x="36" y="212"/>
                  </a:lnTo>
                  <a:lnTo>
                    <a:pt x="31" y="207"/>
                  </a:lnTo>
                  <a:lnTo>
                    <a:pt x="26" y="207"/>
                  </a:lnTo>
                  <a:lnTo>
                    <a:pt x="26" y="202"/>
                  </a:lnTo>
                  <a:lnTo>
                    <a:pt x="26" y="197"/>
                  </a:lnTo>
                  <a:lnTo>
                    <a:pt x="26" y="192"/>
                  </a:lnTo>
                  <a:lnTo>
                    <a:pt x="26" y="187"/>
                  </a:lnTo>
                  <a:lnTo>
                    <a:pt x="31" y="182"/>
                  </a:lnTo>
                  <a:lnTo>
                    <a:pt x="26" y="182"/>
                  </a:lnTo>
                  <a:lnTo>
                    <a:pt x="26" y="176"/>
                  </a:lnTo>
                  <a:lnTo>
                    <a:pt x="31" y="171"/>
                  </a:lnTo>
                  <a:lnTo>
                    <a:pt x="36" y="166"/>
                  </a:lnTo>
                  <a:lnTo>
                    <a:pt x="41" y="161"/>
                  </a:lnTo>
                  <a:lnTo>
                    <a:pt x="46" y="161"/>
                  </a:lnTo>
                  <a:lnTo>
                    <a:pt x="51" y="161"/>
                  </a:lnTo>
                  <a:lnTo>
                    <a:pt x="51" y="156"/>
                  </a:lnTo>
                  <a:lnTo>
                    <a:pt x="46" y="151"/>
                  </a:lnTo>
                  <a:lnTo>
                    <a:pt x="51" y="151"/>
                  </a:lnTo>
                  <a:lnTo>
                    <a:pt x="51" y="146"/>
                  </a:lnTo>
                  <a:lnTo>
                    <a:pt x="56" y="146"/>
                  </a:lnTo>
                  <a:lnTo>
                    <a:pt x="56" y="141"/>
                  </a:lnTo>
                  <a:lnTo>
                    <a:pt x="56" y="136"/>
                  </a:lnTo>
                  <a:lnTo>
                    <a:pt x="56" y="131"/>
                  </a:lnTo>
                  <a:lnTo>
                    <a:pt x="56" y="126"/>
                  </a:lnTo>
                  <a:lnTo>
                    <a:pt x="56" y="121"/>
                  </a:lnTo>
                  <a:lnTo>
                    <a:pt x="56" y="116"/>
                  </a:lnTo>
                  <a:lnTo>
                    <a:pt x="56" y="111"/>
                  </a:lnTo>
                  <a:lnTo>
                    <a:pt x="56" y="106"/>
                  </a:lnTo>
                  <a:lnTo>
                    <a:pt x="56" y="101"/>
                  </a:lnTo>
                  <a:lnTo>
                    <a:pt x="56" y="96"/>
                  </a:lnTo>
                  <a:lnTo>
                    <a:pt x="56" y="91"/>
                  </a:lnTo>
                  <a:lnTo>
                    <a:pt x="56" y="86"/>
                  </a:lnTo>
                  <a:lnTo>
                    <a:pt x="56" y="81"/>
                  </a:lnTo>
                  <a:lnTo>
                    <a:pt x="56" y="75"/>
                  </a:lnTo>
                  <a:lnTo>
                    <a:pt x="56" y="70"/>
                  </a:lnTo>
                  <a:lnTo>
                    <a:pt x="61" y="65"/>
                  </a:lnTo>
                  <a:lnTo>
                    <a:pt x="61" y="60"/>
                  </a:lnTo>
                  <a:lnTo>
                    <a:pt x="61" y="55"/>
                  </a:lnTo>
                  <a:lnTo>
                    <a:pt x="61" y="50"/>
                  </a:lnTo>
                  <a:lnTo>
                    <a:pt x="61" y="45"/>
                  </a:lnTo>
                  <a:lnTo>
                    <a:pt x="61" y="40"/>
                  </a:lnTo>
                  <a:lnTo>
                    <a:pt x="66" y="40"/>
                  </a:lnTo>
                  <a:lnTo>
                    <a:pt x="71" y="40"/>
                  </a:lnTo>
                  <a:lnTo>
                    <a:pt x="76" y="30"/>
                  </a:lnTo>
                  <a:lnTo>
                    <a:pt x="81" y="30"/>
                  </a:lnTo>
                  <a:lnTo>
                    <a:pt x="91" y="30"/>
                  </a:lnTo>
                  <a:lnTo>
                    <a:pt x="96" y="30"/>
                  </a:lnTo>
                  <a:lnTo>
                    <a:pt x="106" y="35"/>
                  </a:lnTo>
                  <a:lnTo>
                    <a:pt x="111" y="30"/>
                  </a:lnTo>
                  <a:lnTo>
                    <a:pt x="117" y="30"/>
                  </a:lnTo>
                  <a:lnTo>
                    <a:pt x="117" y="25"/>
                  </a:lnTo>
                  <a:lnTo>
                    <a:pt x="127" y="30"/>
                  </a:lnTo>
                  <a:lnTo>
                    <a:pt x="127" y="25"/>
                  </a:lnTo>
                  <a:lnTo>
                    <a:pt x="132" y="25"/>
                  </a:lnTo>
                  <a:lnTo>
                    <a:pt x="132" y="20"/>
                  </a:lnTo>
                  <a:lnTo>
                    <a:pt x="137" y="15"/>
                  </a:lnTo>
                  <a:lnTo>
                    <a:pt x="147" y="15"/>
                  </a:lnTo>
                  <a:lnTo>
                    <a:pt x="152" y="15"/>
                  </a:lnTo>
                  <a:lnTo>
                    <a:pt x="152" y="10"/>
                  </a:lnTo>
                  <a:lnTo>
                    <a:pt x="152" y="5"/>
                  </a:lnTo>
                  <a:lnTo>
                    <a:pt x="157" y="5"/>
                  </a:lnTo>
                  <a:lnTo>
                    <a:pt x="162" y="5"/>
                  </a:lnTo>
                  <a:lnTo>
                    <a:pt x="162" y="0"/>
                  </a:lnTo>
                  <a:lnTo>
                    <a:pt x="167" y="0"/>
                  </a:lnTo>
                  <a:lnTo>
                    <a:pt x="172" y="0"/>
                  </a:lnTo>
                  <a:lnTo>
                    <a:pt x="172" y="5"/>
                  </a:lnTo>
                  <a:lnTo>
                    <a:pt x="177" y="10"/>
                  </a:lnTo>
                  <a:lnTo>
                    <a:pt x="177" y="15"/>
                  </a:lnTo>
                  <a:lnTo>
                    <a:pt x="172" y="15"/>
                  </a:lnTo>
                  <a:lnTo>
                    <a:pt x="177" y="15"/>
                  </a:lnTo>
                  <a:lnTo>
                    <a:pt x="177" y="20"/>
                  </a:lnTo>
                  <a:lnTo>
                    <a:pt x="182" y="20"/>
                  </a:lnTo>
                  <a:lnTo>
                    <a:pt x="182" y="30"/>
                  </a:lnTo>
                  <a:lnTo>
                    <a:pt x="182" y="35"/>
                  </a:lnTo>
                  <a:lnTo>
                    <a:pt x="177" y="35"/>
                  </a:lnTo>
                  <a:lnTo>
                    <a:pt x="177" y="40"/>
                  </a:lnTo>
                  <a:lnTo>
                    <a:pt x="182" y="40"/>
                  </a:lnTo>
                  <a:lnTo>
                    <a:pt x="182" y="45"/>
                  </a:lnTo>
                  <a:lnTo>
                    <a:pt x="187" y="45"/>
                  </a:lnTo>
                  <a:lnTo>
                    <a:pt x="187" y="50"/>
                  </a:lnTo>
                  <a:lnTo>
                    <a:pt x="192" y="55"/>
                  </a:lnTo>
                  <a:lnTo>
                    <a:pt x="192" y="50"/>
                  </a:lnTo>
                  <a:lnTo>
                    <a:pt x="197" y="50"/>
                  </a:lnTo>
                  <a:lnTo>
                    <a:pt x="202" y="50"/>
                  </a:lnTo>
                  <a:lnTo>
                    <a:pt x="202" y="45"/>
                  </a:lnTo>
                  <a:lnTo>
                    <a:pt x="202" y="40"/>
                  </a:lnTo>
                  <a:lnTo>
                    <a:pt x="207" y="40"/>
                  </a:lnTo>
                  <a:lnTo>
                    <a:pt x="212" y="40"/>
                  </a:lnTo>
                  <a:lnTo>
                    <a:pt x="218" y="40"/>
                  </a:lnTo>
                  <a:lnTo>
                    <a:pt x="218" y="45"/>
                  </a:lnTo>
                  <a:lnTo>
                    <a:pt x="218" y="40"/>
                  </a:lnTo>
                  <a:lnTo>
                    <a:pt x="223" y="40"/>
                  </a:lnTo>
                  <a:lnTo>
                    <a:pt x="223" y="45"/>
                  </a:lnTo>
                  <a:lnTo>
                    <a:pt x="228" y="45"/>
                  </a:lnTo>
                  <a:lnTo>
                    <a:pt x="233" y="45"/>
                  </a:lnTo>
                  <a:lnTo>
                    <a:pt x="233" y="50"/>
                  </a:lnTo>
                  <a:lnTo>
                    <a:pt x="233" y="55"/>
                  </a:lnTo>
                  <a:lnTo>
                    <a:pt x="238" y="65"/>
                  </a:lnTo>
                  <a:lnTo>
                    <a:pt x="238" y="70"/>
                  </a:lnTo>
                  <a:lnTo>
                    <a:pt x="243" y="81"/>
                  </a:lnTo>
                  <a:lnTo>
                    <a:pt x="243" y="86"/>
                  </a:lnTo>
                  <a:lnTo>
                    <a:pt x="248" y="96"/>
                  </a:lnTo>
                  <a:lnTo>
                    <a:pt x="253" y="116"/>
                  </a:lnTo>
                  <a:lnTo>
                    <a:pt x="253" y="131"/>
                  </a:lnTo>
                  <a:lnTo>
                    <a:pt x="258" y="151"/>
                  </a:lnTo>
                  <a:lnTo>
                    <a:pt x="258" y="156"/>
                  </a:lnTo>
                  <a:lnTo>
                    <a:pt x="263" y="161"/>
                  </a:lnTo>
                  <a:lnTo>
                    <a:pt x="263" y="166"/>
                  </a:lnTo>
                  <a:lnTo>
                    <a:pt x="263" y="171"/>
                  </a:lnTo>
                  <a:lnTo>
                    <a:pt x="263" y="176"/>
                  </a:lnTo>
                  <a:lnTo>
                    <a:pt x="268" y="176"/>
                  </a:lnTo>
                  <a:lnTo>
                    <a:pt x="268" y="182"/>
                  </a:lnTo>
                  <a:lnTo>
                    <a:pt x="273" y="182"/>
                  </a:lnTo>
                  <a:lnTo>
                    <a:pt x="283" y="192"/>
                  </a:lnTo>
                  <a:lnTo>
                    <a:pt x="288" y="202"/>
                  </a:lnTo>
                  <a:lnTo>
                    <a:pt x="293" y="202"/>
                  </a:lnTo>
                  <a:lnTo>
                    <a:pt x="303" y="212"/>
                  </a:lnTo>
                  <a:lnTo>
                    <a:pt x="303" y="217"/>
                  </a:lnTo>
                  <a:lnTo>
                    <a:pt x="308" y="217"/>
                  </a:lnTo>
                  <a:lnTo>
                    <a:pt x="308" y="222"/>
                  </a:lnTo>
                  <a:lnTo>
                    <a:pt x="314" y="227"/>
                  </a:lnTo>
                  <a:lnTo>
                    <a:pt x="319" y="232"/>
                  </a:lnTo>
                  <a:lnTo>
                    <a:pt x="324" y="237"/>
                  </a:lnTo>
                  <a:lnTo>
                    <a:pt x="329" y="237"/>
                  </a:lnTo>
                  <a:lnTo>
                    <a:pt x="329" y="242"/>
                  </a:lnTo>
                  <a:lnTo>
                    <a:pt x="334" y="242"/>
                  </a:lnTo>
                  <a:lnTo>
                    <a:pt x="334" y="247"/>
                  </a:lnTo>
                  <a:lnTo>
                    <a:pt x="334" y="252"/>
                  </a:lnTo>
                  <a:lnTo>
                    <a:pt x="334" y="257"/>
                  </a:lnTo>
                  <a:lnTo>
                    <a:pt x="334" y="262"/>
                  </a:lnTo>
                  <a:lnTo>
                    <a:pt x="334" y="267"/>
                  </a:lnTo>
                  <a:lnTo>
                    <a:pt x="334" y="272"/>
                  </a:lnTo>
                  <a:lnTo>
                    <a:pt x="339" y="283"/>
                  </a:lnTo>
                  <a:lnTo>
                    <a:pt x="339" y="288"/>
                  </a:lnTo>
                  <a:lnTo>
                    <a:pt x="344" y="293"/>
                  </a:lnTo>
                  <a:lnTo>
                    <a:pt x="344" y="298"/>
                  </a:lnTo>
                  <a:lnTo>
                    <a:pt x="339" y="298"/>
                  </a:lnTo>
                  <a:lnTo>
                    <a:pt x="339" y="303"/>
                  </a:lnTo>
                  <a:lnTo>
                    <a:pt x="344" y="308"/>
                  </a:lnTo>
                  <a:lnTo>
                    <a:pt x="339" y="308"/>
                  </a:lnTo>
                  <a:lnTo>
                    <a:pt x="339" y="313"/>
                  </a:lnTo>
                  <a:lnTo>
                    <a:pt x="344" y="313"/>
                  </a:lnTo>
                  <a:lnTo>
                    <a:pt x="344" y="318"/>
                  </a:lnTo>
                  <a:lnTo>
                    <a:pt x="344" y="328"/>
                  </a:lnTo>
                  <a:lnTo>
                    <a:pt x="344" y="333"/>
                  </a:lnTo>
                  <a:lnTo>
                    <a:pt x="344" y="338"/>
                  </a:lnTo>
                  <a:lnTo>
                    <a:pt x="339" y="333"/>
                  </a:lnTo>
                  <a:lnTo>
                    <a:pt x="339" y="328"/>
                  </a:lnTo>
                  <a:lnTo>
                    <a:pt x="334" y="328"/>
                  </a:lnTo>
                  <a:lnTo>
                    <a:pt x="329" y="328"/>
                  </a:lnTo>
                  <a:lnTo>
                    <a:pt x="329" y="333"/>
                  </a:lnTo>
                  <a:lnTo>
                    <a:pt x="329" y="338"/>
                  </a:lnTo>
                  <a:lnTo>
                    <a:pt x="329" y="343"/>
                  </a:lnTo>
                  <a:lnTo>
                    <a:pt x="324" y="343"/>
                  </a:lnTo>
                  <a:lnTo>
                    <a:pt x="319" y="343"/>
                  </a:lnTo>
                  <a:lnTo>
                    <a:pt x="324" y="348"/>
                  </a:lnTo>
                  <a:lnTo>
                    <a:pt x="319" y="348"/>
                  </a:lnTo>
                  <a:lnTo>
                    <a:pt x="319" y="353"/>
                  </a:lnTo>
                  <a:lnTo>
                    <a:pt x="314" y="353"/>
                  </a:lnTo>
                  <a:lnTo>
                    <a:pt x="308" y="353"/>
                  </a:lnTo>
                  <a:lnTo>
                    <a:pt x="308" y="358"/>
                  </a:lnTo>
                  <a:lnTo>
                    <a:pt x="314" y="358"/>
                  </a:lnTo>
                  <a:lnTo>
                    <a:pt x="314" y="363"/>
                  </a:lnTo>
                  <a:lnTo>
                    <a:pt x="314" y="368"/>
                  </a:lnTo>
                  <a:lnTo>
                    <a:pt x="314" y="373"/>
                  </a:lnTo>
                  <a:lnTo>
                    <a:pt x="319" y="373"/>
                  </a:lnTo>
                  <a:lnTo>
                    <a:pt x="319" y="378"/>
                  </a:lnTo>
                  <a:lnTo>
                    <a:pt x="319" y="384"/>
                  </a:lnTo>
                  <a:lnTo>
                    <a:pt x="319" y="389"/>
                  </a:lnTo>
                  <a:lnTo>
                    <a:pt x="314" y="394"/>
                  </a:lnTo>
                  <a:lnTo>
                    <a:pt x="314" y="399"/>
                  </a:lnTo>
                  <a:lnTo>
                    <a:pt x="314" y="404"/>
                  </a:lnTo>
                  <a:lnTo>
                    <a:pt x="314" y="409"/>
                  </a:lnTo>
                  <a:lnTo>
                    <a:pt x="308" y="409"/>
                  </a:lnTo>
                  <a:lnTo>
                    <a:pt x="314" y="414"/>
                  </a:lnTo>
                  <a:lnTo>
                    <a:pt x="314" y="419"/>
                  </a:lnTo>
                  <a:lnTo>
                    <a:pt x="314" y="424"/>
                  </a:lnTo>
                  <a:lnTo>
                    <a:pt x="314" y="429"/>
                  </a:lnTo>
                  <a:lnTo>
                    <a:pt x="308" y="434"/>
                  </a:lnTo>
                  <a:lnTo>
                    <a:pt x="308" y="439"/>
                  </a:lnTo>
                  <a:lnTo>
                    <a:pt x="314" y="439"/>
                  </a:lnTo>
                  <a:lnTo>
                    <a:pt x="314" y="444"/>
                  </a:lnTo>
                  <a:lnTo>
                    <a:pt x="314" y="454"/>
                  </a:lnTo>
                  <a:lnTo>
                    <a:pt x="319" y="454"/>
                  </a:lnTo>
                  <a:lnTo>
                    <a:pt x="319" y="459"/>
                  </a:lnTo>
                  <a:lnTo>
                    <a:pt x="314" y="459"/>
                  </a:lnTo>
                  <a:lnTo>
                    <a:pt x="314" y="464"/>
                  </a:lnTo>
                  <a:lnTo>
                    <a:pt x="314" y="469"/>
                  </a:lnTo>
                  <a:lnTo>
                    <a:pt x="314" y="474"/>
                  </a:lnTo>
                  <a:lnTo>
                    <a:pt x="308" y="474"/>
                  </a:lnTo>
                  <a:lnTo>
                    <a:pt x="314" y="479"/>
                  </a:lnTo>
                  <a:lnTo>
                    <a:pt x="319" y="485"/>
                  </a:lnTo>
                  <a:lnTo>
                    <a:pt x="319" y="495"/>
                  </a:lnTo>
                  <a:lnTo>
                    <a:pt x="319" y="500"/>
                  </a:lnTo>
                  <a:lnTo>
                    <a:pt x="324" y="500"/>
                  </a:lnTo>
                  <a:lnTo>
                    <a:pt x="329" y="500"/>
                  </a:lnTo>
                  <a:lnTo>
                    <a:pt x="334" y="500"/>
                  </a:lnTo>
                  <a:lnTo>
                    <a:pt x="339" y="500"/>
                  </a:lnTo>
                  <a:lnTo>
                    <a:pt x="344" y="500"/>
                  </a:lnTo>
                  <a:lnTo>
                    <a:pt x="344" y="505"/>
                  </a:lnTo>
                  <a:lnTo>
                    <a:pt x="349" y="505"/>
                  </a:lnTo>
                  <a:lnTo>
                    <a:pt x="354" y="505"/>
                  </a:lnTo>
                  <a:lnTo>
                    <a:pt x="354" y="500"/>
                  </a:lnTo>
                  <a:lnTo>
                    <a:pt x="359" y="500"/>
                  </a:lnTo>
                  <a:lnTo>
                    <a:pt x="359" y="505"/>
                  </a:lnTo>
                  <a:lnTo>
                    <a:pt x="364" y="505"/>
                  </a:lnTo>
                  <a:lnTo>
                    <a:pt x="369" y="505"/>
                  </a:lnTo>
                  <a:lnTo>
                    <a:pt x="374" y="505"/>
                  </a:lnTo>
                  <a:lnTo>
                    <a:pt x="374" y="500"/>
                  </a:lnTo>
                  <a:lnTo>
                    <a:pt x="379" y="500"/>
                  </a:lnTo>
                  <a:lnTo>
                    <a:pt x="379" y="505"/>
                  </a:lnTo>
                  <a:lnTo>
                    <a:pt x="384" y="505"/>
                  </a:lnTo>
                  <a:lnTo>
                    <a:pt x="389" y="510"/>
                  </a:lnTo>
                  <a:lnTo>
                    <a:pt x="389" y="515"/>
                  </a:lnTo>
                  <a:lnTo>
                    <a:pt x="394" y="515"/>
                  </a:lnTo>
                  <a:lnTo>
                    <a:pt x="394" y="520"/>
                  </a:lnTo>
                  <a:lnTo>
                    <a:pt x="394" y="525"/>
                  </a:lnTo>
                  <a:lnTo>
                    <a:pt x="389" y="530"/>
                  </a:lnTo>
                  <a:lnTo>
                    <a:pt x="394" y="535"/>
                  </a:lnTo>
                  <a:lnTo>
                    <a:pt x="394" y="540"/>
                  </a:lnTo>
                  <a:lnTo>
                    <a:pt x="394" y="545"/>
                  </a:lnTo>
                  <a:lnTo>
                    <a:pt x="399" y="550"/>
                  </a:lnTo>
                  <a:lnTo>
                    <a:pt x="404" y="560"/>
                  </a:lnTo>
                  <a:lnTo>
                    <a:pt x="415" y="575"/>
                  </a:lnTo>
                  <a:lnTo>
                    <a:pt x="420" y="586"/>
                  </a:lnTo>
                  <a:lnTo>
                    <a:pt x="425" y="591"/>
                  </a:lnTo>
                  <a:lnTo>
                    <a:pt x="430" y="596"/>
                  </a:lnTo>
                  <a:lnTo>
                    <a:pt x="409" y="601"/>
                  </a:lnTo>
                  <a:lnTo>
                    <a:pt x="404" y="596"/>
                  </a:lnTo>
                  <a:lnTo>
                    <a:pt x="404" y="601"/>
                  </a:lnTo>
                  <a:lnTo>
                    <a:pt x="399" y="601"/>
                  </a:lnTo>
                  <a:lnTo>
                    <a:pt x="394" y="601"/>
                  </a:lnTo>
                  <a:lnTo>
                    <a:pt x="389" y="601"/>
                  </a:lnTo>
                  <a:lnTo>
                    <a:pt x="384" y="601"/>
                  </a:lnTo>
                  <a:lnTo>
                    <a:pt x="384" y="596"/>
                  </a:lnTo>
                  <a:lnTo>
                    <a:pt x="379" y="596"/>
                  </a:lnTo>
                  <a:lnTo>
                    <a:pt x="379" y="601"/>
                  </a:lnTo>
                  <a:lnTo>
                    <a:pt x="374" y="606"/>
                  </a:lnTo>
                  <a:lnTo>
                    <a:pt x="374" y="611"/>
                  </a:lnTo>
                  <a:lnTo>
                    <a:pt x="369" y="611"/>
                  </a:lnTo>
                  <a:lnTo>
                    <a:pt x="369" y="616"/>
                  </a:lnTo>
                  <a:lnTo>
                    <a:pt x="364" y="616"/>
                  </a:lnTo>
                  <a:lnTo>
                    <a:pt x="364" y="611"/>
                  </a:lnTo>
                  <a:lnTo>
                    <a:pt x="364" y="606"/>
                  </a:lnTo>
                  <a:lnTo>
                    <a:pt x="359" y="606"/>
                  </a:lnTo>
                  <a:lnTo>
                    <a:pt x="354" y="606"/>
                  </a:lnTo>
                  <a:lnTo>
                    <a:pt x="354" y="611"/>
                  </a:lnTo>
                  <a:lnTo>
                    <a:pt x="349" y="616"/>
                  </a:lnTo>
                  <a:lnTo>
                    <a:pt x="349" y="621"/>
                  </a:lnTo>
                  <a:lnTo>
                    <a:pt x="349" y="626"/>
                  </a:lnTo>
                  <a:lnTo>
                    <a:pt x="344" y="631"/>
                  </a:lnTo>
                  <a:lnTo>
                    <a:pt x="339" y="636"/>
                  </a:lnTo>
                  <a:lnTo>
                    <a:pt x="334" y="636"/>
                  </a:lnTo>
                  <a:lnTo>
                    <a:pt x="329" y="641"/>
                  </a:lnTo>
                  <a:lnTo>
                    <a:pt x="324" y="641"/>
                  </a:lnTo>
                  <a:lnTo>
                    <a:pt x="319" y="641"/>
                  </a:lnTo>
                  <a:lnTo>
                    <a:pt x="314" y="641"/>
                  </a:lnTo>
                  <a:lnTo>
                    <a:pt x="314" y="636"/>
                  </a:lnTo>
                  <a:lnTo>
                    <a:pt x="308" y="636"/>
                  </a:lnTo>
                  <a:lnTo>
                    <a:pt x="303" y="636"/>
                  </a:lnTo>
                  <a:lnTo>
                    <a:pt x="303" y="631"/>
                  </a:lnTo>
                  <a:lnTo>
                    <a:pt x="298" y="631"/>
                  </a:lnTo>
                  <a:lnTo>
                    <a:pt x="293" y="636"/>
                  </a:lnTo>
                  <a:lnTo>
                    <a:pt x="288" y="636"/>
                  </a:lnTo>
                  <a:lnTo>
                    <a:pt x="283" y="636"/>
                  </a:lnTo>
                  <a:lnTo>
                    <a:pt x="283" y="631"/>
                  </a:lnTo>
                  <a:lnTo>
                    <a:pt x="283" y="626"/>
                  </a:lnTo>
                  <a:lnTo>
                    <a:pt x="288" y="621"/>
                  </a:lnTo>
                  <a:lnTo>
                    <a:pt x="283" y="616"/>
                  </a:lnTo>
                  <a:lnTo>
                    <a:pt x="278" y="611"/>
                  </a:lnTo>
                  <a:lnTo>
                    <a:pt x="273" y="611"/>
                  </a:lnTo>
                  <a:lnTo>
                    <a:pt x="268" y="611"/>
                  </a:lnTo>
                  <a:lnTo>
                    <a:pt x="263" y="611"/>
                  </a:lnTo>
                  <a:lnTo>
                    <a:pt x="258" y="611"/>
                  </a:lnTo>
                  <a:lnTo>
                    <a:pt x="253" y="616"/>
                  </a:lnTo>
                  <a:lnTo>
                    <a:pt x="248" y="611"/>
                  </a:lnTo>
                  <a:lnTo>
                    <a:pt x="248" y="606"/>
                  </a:lnTo>
                  <a:lnTo>
                    <a:pt x="243" y="606"/>
                  </a:lnTo>
                  <a:lnTo>
                    <a:pt x="238" y="606"/>
                  </a:lnTo>
                  <a:lnTo>
                    <a:pt x="233" y="606"/>
                  </a:lnTo>
                  <a:lnTo>
                    <a:pt x="228" y="606"/>
                  </a:lnTo>
                  <a:lnTo>
                    <a:pt x="223" y="601"/>
                  </a:lnTo>
                  <a:lnTo>
                    <a:pt x="223" y="596"/>
                  </a:lnTo>
                  <a:lnTo>
                    <a:pt x="218" y="596"/>
                  </a:lnTo>
                  <a:lnTo>
                    <a:pt x="212" y="596"/>
                  </a:lnTo>
                  <a:lnTo>
                    <a:pt x="207" y="596"/>
                  </a:lnTo>
                  <a:lnTo>
                    <a:pt x="202" y="596"/>
                  </a:lnTo>
                  <a:lnTo>
                    <a:pt x="202" y="591"/>
                  </a:lnTo>
                  <a:lnTo>
                    <a:pt x="197" y="591"/>
                  </a:lnTo>
                  <a:lnTo>
                    <a:pt x="202" y="586"/>
                  </a:lnTo>
                  <a:lnTo>
                    <a:pt x="202" y="580"/>
                  </a:lnTo>
                  <a:lnTo>
                    <a:pt x="202" y="575"/>
                  </a:lnTo>
                  <a:lnTo>
                    <a:pt x="207" y="570"/>
                  </a:lnTo>
                  <a:lnTo>
                    <a:pt x="207" y="565"/>
                  </a:lnTo>
                  <a:lnTo>
                    <a:pt x="207" y="560"/>
                  </a:lnTo>
                  <a:lnTo>
                    <a:pt x="207" y="555"/>
                  </a:lnTo>
                  <a:lnTo>
                    <a:pt x="202" y="550"/>
                  </a:lnTo>
                  <a:lnTo>
                    <a:pt x="197" y="545"/>
                  </a:lnTo>
                  <a:lnTo>
                    <a:pt x="197" y="540"/>
                  </a:lnTo>
                  <a:lnTo>
                    <a:pt x="197" y="535"/>
                  </a:lnTo>
                  <a:lnTo>
                    <a:pt x="202" y="535"/>
                  </a:lnTo>
                  <a:lnTo>
                    <a:pt x="202" y="530"/>
                  </a:lnTo>
                  <a:lnTo>
                    <a:pt x="207" y="530"/>
                  </a:lnTo>
                  <a:lnTo>
                    <a:pt x="207" y="525"/>
                  </a:lnTo>
                  <a:lnTo>
                    <a:pt x="207" y="520"/>
                  </a:lnTo>
                  <a:lnTo>
                    <a:pt x="207" y="515"/>
                  </a:lnTo>
                  <a:lnTo>
                    <a:pt x="202" y="515"/>
                  </a:lnTo>
                  <a:lnTo>
                    <a:pt x="197" y="510"/>
                  </a:lnTo>
                  <a:lnTo>
                    <a:pt x="197" y="505"/>
                  </a:lnTo>
                  <a:lnTo>
                    <a:pt x="192" y="500"/>
                  </a:lnTo>
                  <a:lnTo>
                    <a:pt x="192" y="495"/>
                  </a:lnTo>
                  <a:lnTo>
                    <a:pt x="187" y="490"/>
                  </a:lnTo>
                  <a:lnTo>
                    <a:pt x="192" y="490"/>
                  </a:lnTo>
                  <a:lnTo>
                    <a:pt x="187" y="490"/>
                  </a:lnTo>
                  <a:lnTo>
                    <a:pt x="187" y="485"/>
                  </a:lnTo>
                  <a:lnTo>
                    <a:pt x="187" y="479"/>
                  </a:lnTo>
                  <a:lnTo>
                    <a:pt x="182" y="479"/>
                  </a:lnTo>
                  <a:lnTo>
                    <a:pt x="177" y="474"/>
                  </a:lnTo>
                  <a:lnTo>
                    <a:pt x="172" y="469"/>
                  </a:lnTo>
                  <a:lnTo>
                    <a:pt x="172" y="464"/>
                  </a:lnTo>
                  <a:lnTo>
                    <a:pt x="167" y="459"/>
                  </a:lnTo>
                  <a:lnTo>
                    <a:pt x="167" y="454"/>
                  </a:lnTo>
                  <a:lnTo>
                    <a:pt x="167" y="449"/>
                  </a:lnTo>
                  <a:lnTo>
                    <a:pt x="167" y="444"/>
                  </a:lnTo>
                  <a:lnTo>
                    <a:pt x="162" y="444"/>
                  </a:lnTo>
                  <a:lnTo>
                    <a:pt x="157" y="444"/>
                  </a:lnTo>
                  <a:lnTo>
                    <a:pt x="152" y="444"/>
                  </a:lnTo>
                  <a:lnTo>
                    <a:pt x="152" y="449"/>
                  </a:lnTo>
                  <a:lnTo>
                    <a:pt x="147" y="449"/>
                  </a:lnTo>
                  <a:lnTo>
                    <a:pt x="142" y="444"/>
                  </a:lnTo>
                  <a:lnTo>
                    <a:pt x="137" y="444"/>
                  </a:lnTo>
                  <a:lnTo>
                    <a:pt x="132" y="444"/>
                  </a:lnTo>
                  <a:lnTo>
                    <a:pt x="127" y="449"/>
                  </a:lnTo>
                  <a:lnTo>
                    <a:pt x="122" y="444"/>
                  </a:lnTo>
                  <a:lnTo>
                    <a:pt x="117" y="444"/>
                  </a:lnTo>
                  <a:lnTo>
                    <a:pt x="111" y="444"/>
                  </a:lnTo>
                  <a:lnTo>
                    <a:pt x="106" y="449"/>
                  </a:lnTo>
                  <a:lnTo>
                    <a:pt x="101" y="449"/>
                  </a:lnTo>
                  <a:lnTo>
                    <a:pt x="96" y="459"/>
                  </a:lnTo>
                  <a:lnTo>
                    <a:pt x="96" y="464"/>
                  </a:lnTo>
                  <a:lnTo>
                    <a:pt x="91" y="469"/>
                  </a:lnTo>
                  <a:lnTo>
                    <a:pt x="86" y="469"/>
                  </a:lnTo>
                  <a:lnTo>
                    <a:pt x="81" y="464"/>
                  </a:lnTo>
                  <a:lnTo>
                    <a:pt x="76" y="464"/>
                  </a:lnTo>
                  <a:lnTo>
                    <a:pt x="71" y="464"/>
                  </a:lnTo>
                  <a:lnTo>
                    <a:pt x="66" y="459"/>
                  </a:lnTo>
                  <a:lnTo>
                    <a:pt x="61" y="459"/>
                  </a:lnTo>
                  <a:lnTo>
                    <a:pt x="56" y="459"/>
                  </a:lnTo>
                  <a:lnTo>
                    <a:pt x="46" y="459"/>
                  </a:lnTo>
                  <a:lnTo>
                    <a:pt x="41" y="454"/>
                  </a:lnTo>
                  <a:lnTo>
                    <a:pt x="36" y="454"/>
                  </a:lnTo>
                  <a:lnTo>
                    <a:pt x="31" y="454"/>
                  </a:lnTo>
                  <a:lnTo>
                    <a:pt x="31" y="449"/>
                  </a:lnTo>
                  <a:lnTo>
                    <a:pt x="26" y="444"/>
                  </a:lnTo>
                  <a:lnTo>
                    <a:pt x="26" y="439"/>
                  </a:lnTo>
                  <a:lnTo>
                    <a:pt x="21" y="439"/>
                  </a:lnTo>
                  <a:lnTo>
                    <a:pt x="21" y="434"/>
                  </a:lnTo>
                  <a:lnTo>
                    <a:pt x="15" y="429"/>
                  </a:lnTo>
                  <a:lnTo>
                    <a:pt x="10" y="424"/>
                  </a:lnTo>
                  <a:lnTo>
                    <a:pt x="5" y="419"/>
                  </a:lnTo>
                  <a:lnTo>
                    <a:pt x="0" y="419"/>
                  </a:lnTo>
                  <a:close/>
                </a:path>
              </a:pathLst>
            </a:custGeom>
            <a:solidFill>
              <a:srgbClr val="C00000"/>
            </a:solidFill>
            <a:ln w="15875">
              <a:solidFill>
                <a:srgbClr val="000000"/>
              </a:solidFill>
              <a:round/>
              <a:headEnd/>
              <a:tailEnd/>
            </a:ln>
          </p:spPr>
          <p:txBody>
            <a:bodyPr/>
            <a:lstStyle/>
            <a:p>
              <a:endParaRPr lang="es-CO"/>
            </a:p>
          </p:txBody>
        </p:sp>
        <p:sp>
          <p:nvSpPr>
            <p:cNvPr id="17" name="Freeform 14"/>
            <p:cNvSpPr>
              <a:spLocks/>
            </p:cNvSpPr>
            <p:nvPr/>
          </p:nvSpPr>
          <p:spPr bwMode="auto">
            <a:xfrm>
              <a:off x="1163638" y="2206625"/>
              <a:ext cx="1355725" cy="1435100"/>
            </a:xfrm>
            <a:custGeom>
              <a:avLst/>
              <a:gdLst>
                <a:gd name="T0" fmla="*/ 2147483646 w 854"/>
                <a:gd name="T1" fmla="*/ 2147483646 h 904"/>
                <a:gd name="T2" fmla="*/ 2147483646 w 854"/>
                <a:gd name="T3" fmla="*/ 2147483646 h 904"/>
                <a:gd name="T4" fmla="*/ 2147483646 w 854"/>
                <a:gd name="T5" fmla="*/ 2147483646 h 904"/>
                <a:gd name="T6" fmla="*/ 2147483646 w 854"/>
                <a:gd name="T7" fmla="*/ 2147483646 h 904"/>
                <a:gd name="T8" fmla="*/ 2147483646 w 854"/>
                <a:gd name="T9" fmla="*/ 2147483646 h 904"/>
                <a:gd name="T10" fmla="*/ 2147483646 w 854"/>
                <a:gd name="T11" fmla="*/ 2147483646 h 904"/>
                <a:gd name="T12" fmla="*/ 2147483646 w 854"/>
                <a:gd name="T13" fmla="*/ 2147483646 h 904"/>
                <a:gd name="T14" fmla="*/ 2147483646 w 854"/>
                <a:gd name="T15" fmla="*/ 2147483646 h 904"/>
                <a:gd name="T16" fmla="*/ 2147483646 w 854"/>
                <a:gd name="T17" fmla="*/ 2147483646 h 904"/>
                <a:gd name="T18" fmla="*/ 2147483646 w 854"/>
                <a:gd name="T19" fmla="*/ 2147483646 h 904"/>
                <a:gd name="T20" fmla="*/ 2147483646 w 854"/>
                <a:gd name="T21" fmla="*/ 2147483646 h 904"/>
                <a:gd name="T22" fmla="*/ 2147483646 w 854"/>
                <a:gd name="T23" fmla="*/ 2147483646 h 904"/>
                <a:gd name="T24" fmla="*/ 2147483646 w 854"/>
                <a:gd name="T25" fmla="*/ 2147483646 h 904"/>
                <a:gd name="T26" fmla="*/ 2147483646 w 854"/>
                <a:gd name="T27" fmla="*/ 2147483646 h 904"/>
                <a:gd name="T28" fmla="*/ 2147483646 w 854"/>
                <a:gd name="T29" fmla="*/ 2147483646 h 904"/>
                <a:gd name="T30" fmla="*/ 2147483646 w 854"/>
                <a:gd name="T31" fmla="*/ 2147483646 h 904"/>
                <a:gd name="T32" fmla="*/ 2147483646 w 854"/>
                <a:gd name="T33" fmla="*/ 2147483646 h 904"/>
                <a:gd name="T34" fmla="*/ 2147483646 w 854"/>
                <a:gd name="T35" fmla="*/ 2147483646 h 904"/>
                <a:gd name="T36" fmla="*/ 2147483646 w 854"/>
                <a:gd name="T37" fmla="*/ 2147483646 h 904"/>
                <a:gd name="T38" fmla="*/ 2147483646 w 854"/>
                <a:gd name="T39" fmla="*/ 2147483646 h 904"/>
                <a:gd name="T40" fmla="*/ 2147483646 w 854"/>
                <a:gd name="T41" fmla="*/ 2147483646 h 904"/>
                <a:gd name="T42" fmla="*/ 2147483646 w 854"/>
                <a:gd name="T43" fmla="*/ 2147483646 h 904"/>
                <a:gd name="T44" fmla="*/ 2147483646 w 854"/>
                <a:gd name="T45" fmla="*/ 2147483646 h 904"/>
                <a:gd name="T46" fmla="*/ 2147483646 w 854"/>
                <a:gd name="T47" fmla="*/ 2147483646 h 904"/>
                <a:gd name="T48" fmla="*/ 2147483646 w 854"/>
                <a:gd name="T49" fmla="*/ 2147483646 h 904"/>
                <a:gd name="T50" fmla="*/ 2147483646 w 854"/>
                <a:gd name="T51" fmla="*/ 2147483646 h 904"/>
                <a:gd name="T52" fmla="*/ 2147483646 w 854"/>
                <a:gd name="T53" fmla="*/ 2147483646 h 904"/>
                <a:gd name="T54" fmla="*/ 2147483646 w 854"/>
                <a:gd name="T55" fmla="*/ 2147483646 h 904"/>
                <a:gd name="T56" fmla="*/ 2147483646 w 854"/>
                <a:gd name="T57" fmla="*/ 2147483646 h 904"/>
                <a:gd name="T58" fmla="*/ 2147483646 w 854"/>
                <a:gd name="T59" fmla="*/ 2147483646 h 904"/>
                <a:gd name="T60" fmla="*/ 2147483646 w 854"/>
                <a:gd name="T61" fmla="*/ 2147483646 h 904"/>
                <a:gd name="T62" fmla="*/ 2147483646 w 854"/>
                <a:gd name="T63" fmla="*/ 2147483646 h 904"/>
                <a:gd name="T64" fmla="*/ 2147483646 w 854"/>
                <a:gd name="T65" fmla="*/ 2147483646 h 904"/>
                <a:gd name="T66" fmla="*/ 2147483646 w 854"/>
                <a:gd name="T67" fmla="*/ 2147483646 h 904"/>
                <a:gd name="T68" fmla="*/ 2147483646 w 854"/>
                <a:gd name="T69" fmla="*/ 2147483646 h 904"/>
                <a:gd name="T70" fmla="*/ 2147483646 w 854"/>
                <a:gd name="T71" fmla="*/ 2147483646 h 904"/>
                <a:gd name="T72" fmla="*/ 2147483646 w 854"/>
                <a:gd name="T73" fmla="*/ 2147483646 h 904"/>
                <a:gd name="T74" fmla="*/ 2147483646 w 854"/>
                <a:gd name="T75" fmla="*/ 2147483646 h 904"/>
                <a:gd name="T76" fmla="*/ 2147483646 w 854"/>
                <a:gd name="T77" fmla="*/ 2147483646 h 904"/>
                <a:gd name="T78" fmla="*/ 2147483646 w 854"/>
                <a:gd name="T79" fmla="*/ 2147483646 h 904"/>
                <a:gd name="T80" fmla="*/ 2147483646 w 854"/>
                <a:gd name="T81" fmla="*/ 2147483646 h 904"/>
                <a:gd name="T82" fmla="*/ 2147483646 w 854"/>
                <a:gd name="T83" fmla="*/ 2147483646 h 904"/>
                <a:gd name="T84" fmla="*/ 2147483646 w 854"/>
                <a:gd name="T85" fmla="*/ 2147483646 h 904"/>
                <a:gd name="T86" fmla="*/ 2147483646 w 854"/>
                <a:gd name="T87" fmla="*/ 2147483646 h 904"/>
                <a:gd name="T88" fmla="*/ 2147483646 w 854"/>
                <a:gd name="T89" fmla="*/ 2147483646 h 904"/>
                <a:gd name="T90" fmla="*/ 2147483646 w 854"/>
                <a:gd name="T91" fmla="*/ 2147483646 h 904"/>
                <a:gd name="T92" fmla="*/ 2147483646 w 854"/>
                <a:gd name="T93" fmla="*/ 2147483646 h 904"/>
                <a:gd name="T94" fmla="*/ 2147483646 w 854"/>
                <a:gd name="T95" fmla="*/ 2147483646 h 904"/>
                <a:gd name="T96" fmla="*/ 2147483646 w 854"/>
                <a:gd name="T97" fmla="*/ 2147483646 h 904"/>
                <a:gd name="T98" fmla="*/ 2147483646 w 854"/>
                <a:gd name="T99" fmla="*/ 2147483646 h 904"/>
                <a:gd name="T100" fmla="*/ 2147483646 w 854"/>
                <a:gd name="T101" fmla="*/ 2147483646 h 904"/>
                <a:gd name="T102" fmla="*/ 2147483646 w 854"/>
                <a:gd name="T103" fmla="*/ 2147483646 h 904"/>
                <a:gd name="T104" fmla="*/ 2147483646 w 854"/>
                <a:gd name="T105" fmla="*/ 2147483646 h 904"/>
                <a:gd name="T106" fmla="*/ 2147483646 w 854"/>
                <a:gd name="T107" fmla="*/ 2147483646 h 904"/>
                <a:gd name="T108" fmla="*/ 2147483646 w 854"/>
                <a:gd name="T109" fmla="*/ 2147483646 h 904"/>
                <a:gd name="T110" fmla="*/ 2147483646 w 854"/>
                <a:gd name="T111" fmla="*/ 2147483646 h 904"/>
                <a:gd name="T112" fmla="*/ 2147483646 w 854"/>
                <a:gd name="T113" fmla="*/ 2147483646 h 904"/>
                <a:gd name="T114" fmla="*/ 2147483646 w 854"/>
                <a:gd name="T115" fmla="*/ 2147483646 h 904"/>
                <a:gd name="T116" fmla="*/ 2147483646 w 854"/>
                <a:gd name="T117" fmla="*/ 2147483646 h 904"/>
                <a:gd name="T118" fmla="*/ 2147483646 w 854"/>
                <a:gd name="T119" fmla="*/ 2147483646 h 904"/>
                <a:gd name="T120" fmla="*/ 2147483646 w 854"/>
                <a:gd name="T121" fmla="*/ 2147483646 h 90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54"/>
                <a:gd name="T184" fmla="*/ 0 h 904"/>
                <a:gd name="T185" fmla="*/ 854 w 854"/>
                <a:gd name="T186" fmla="*/ 904 h 90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54" h="904">
                  <a:moveTo>
                    <a:pt x="40" y="161"/>
                  </a:moveTo>
                  <a:lnTo>
                    <a:pt x="40" y="156"/>
                  </a:lnTo>
                  <a:lnTo>
                    <a:pt x="40" y="161"/>
                  </a:lnTo>
                  <a:lnTo>
                    <a:pt x="45" y="161"/>
                  </a:lnTo>
                  <a:lnTo>
                    <a:pt x="45" y="156"/>
                  </a:lnTo>
                  <a:lnTo>
                    <a:pt x="50" y="156"/>
                  </a:lnTo>
                  <a:lnTo>
                    <a:pt x="50" y="161"/>
                  </a:lnTo>
                  <a:lnTo>
                    <a:pt x="50" y="166"/>
                  </a:lnTo>
                  <a:lnTo>
                    <a:pt x="45" y="166"/>
                  </a:lnTo>
                  <a:lnTo>
                    <a:pt x="45" y="161"/>
                  </a:lnTo>
                  <a:lnTo>
                    <a:pt x="45" y="166"/>
                  </a:lnTo>
                  <a:lnTo>
                    <a:pt x="45" y="172"/>
                  </a:lnTo>
                  <a:lnTo>
                    <a:pt x="45" y="177"/>
                  </a:lnTo>
                  <a:lnTo>
                    <a:pt x="50" y="177"/>
                  </a:lnTo>
                  <a:lnTo>
                    <a:pt x="56" y="177"/>
                  </a:lnTo>
                  <a:lnTo>
                    <a:pt x="61" y="177"/>
                  </a:lnTo>
                  <a:lnTo>
                    <a:pt x="61" y="182"/>
                  </a:lnTo>
                  <a:lnTo>
                    <a:pt x="56" y="182"/>
                  </a:lnTo>
                  <a:lnTo>
                    <a:pt x="61" y="182"/>
                  </a:lnTo>
                  <a:lnTo>
                    <a:pt x="56" y="182"/>
                  </a:lnTo>
                  <a:lnTo>
                    <a:pt x="56" y="187"/>
                  </a:lnTo>
                  <a:lnTo>
                    <a:pt x="50" y="187"/>
                  </a:lnTo>
                  <a:lnTo>
                    <a:pt x="50" y="192"/>
                  </a:lnTo>
                  <a:lnTo>
                    <a:pt x="56" y="197"/>
                  </a:lnTo>
                  <a:lnTo>
                    <a:pt x="56" y="202"/>
                  </a:lnTo>
                  <a:lnTo>
                    <a:pt x="61" y="202"/>
                  </a:lnTo>
                  <a:lnTo>
                    <a:pt x="66" y="197"/>
                  </a:lnTo>
                  <a:lnTo>
                    <a:pt x="66" y="192"/>
                  </a:lnTo>
                  <a:lnTo>
                    <a:pt x="71" y="192"/>
                  </a:lnTo>
                  <a:lnTo>
                    <a:pt x="76" y="192"/>
                  </a:lnTo>
                  <a:lnTo>
                    <a:pt x="81" y="192"/>
                  </a:lnTo>
                  <a:lnTo>
                    <a:pt x="81" y="197"/>
                  </a:lnTo>
                  <a:lnTo>
                    <a:pt x="76" y="197"/>
                  </a:lnTo>
                  <a:lnTo>
                    <a:pt x="76" y="202"/>
                  </a:lnTo>
                  <a:lnTo>
                    <a:pt x="81" y="202"/>
                  </a:lnTo>
                  <a:lnTo>
                    <a:pt x="81" y="207"/>
                  </a:lnTo>
                  <a:lnTo>
                    <a:pt x="76" y="207"/>
                  </a:lnTo>
                  <a:lnTo>
                    <a:pt x="71" y="207"/>
                  </a:lnTo>
                  <a:lnTo>
                    <a:pt x="71" y="212"/>
                  </a:lnTo>
                  <a:lnTo>
                    <a:pt x="76" y="212"/>
                  </a:lnTo>
                  <a:lnTo>
                    <a:pt x="81" y="212"/>
                  </a:lnTo>
                  <a:lnTo>
                    <a:pt x="81" y="217"/>
                  </a:lnTo>
                  <a:lnTo>
                    <a:pt x="76" y="217"/>
                  </a:lnTo>
                  <a:lnTo>
                    <a:pt x="76" y="212"/>
                  </a:lnTo>
                  <a:lnTo>
                    <a:pt x="71" y="212"/>
                  </a:lnTo>
                  <a:lnTo>
                    <a:pt x="71" y="217"/>
                  </a:lnTo>
                  <a:lnTo>
                    <a:pt x="76" y="217"/>
                  </a:lnTo>
                  <a:lnTo>
                    <a:pt x="76" y="222"/>
                  </a:lnTo>
                  <a:lnTo>
                    <a:pt x="81" y="222"/>
                  </a:lnTo>
                  <a:lnTo>
                    <a:pt x="76" y="222"/>
                  </a:lnTo>
                  <a:lnTo>
                    <a:pt x="71" y="222"/>
                  </a:lnTo>
                  <a:lnTo>
                    <a:pt x="71" y="217"/>
                  </a:lnTo>
                  <a:lnTo>
                    <a:pt x="66" y="217"/>
                  </a:lnTo>
                  <a:lnTo>
                    <a:pt x="61" y="217"/>
                  </a:lnTo>
                  <a:lnTo>
                    <a:pt x="56" y="222"/>
                  </a:lnTo>
                  <a:lnTo>
                    <a:pt x="61" y="222"/>
                  </a:lnTo>
                  <a:lnTo>
                    <a:pt x="56" y="227"/>
                  </a:lnTo>
                  <a:lnTo>
                    <a:pt x="56" y="237"/>
                  </a:lnTo>
                  <a:lnTo>
                    <a:pt x="56" y="242"/>
                  </a:lnTo>
                  <a:lnTo>
                    <a:pt x="56" y="247"/>
                  </a:lnTo>
                  <a:lnTo>
                    <a:pt x="61" y="252"/>
                  </a:lnTo>
                  <a:lnTo>
                    <a:pt x="66" y="252"/>
                  </a:lnTo>
                  <a:lnTo>
                    <a:pt x="71" y="252"/>
                  </a:lnTo>
                  <a:lnTo>
                    <a:pt x="76" y="252"/>
                  </a:lnTo>
                  <a:lnTo>
                    <a:pt x="86" y="252"/>
                  </a:lnTo>
                  <a:lnTo>
                    <a:pt x="96" y="252"/>
                  </a:lnTo>
                  <a:lnTo>
                    <a:pt x="101" y="252"/>
                  </a:lnTo>
                  <a:lnTo>
                    <a:pt x="101" y="247"/>
                  </a:lnTo>
                  <a:lnTo>
                    <a:pt x="106" y="247"/>
                  </a:lnTo>
                  <a:lnTo>
                    <a:pt x="106" y="242"/>
                  </a:lnTo>
                  <a:lnTo>
                    <a:pt x="106" y="237"/>
                  </a:lnTo>
                  <a:lnTo>
                    <a:pt x="106" y="232"/>
                  </a:lnTo>
                  <a:lnTo>
                    <a:pt x="106" y="227"/>
                  </a:lnTo>
                  <a:lnTo>
                    <a:pt x="106" y="222"/>
                  </a:lnTo>
                  <a:lnTo>
                    <a:pt x="111" y="217"/>
                  </a:lnTo>
                  <a:lnTo>
                    <a:pt x="111" y="212"/>
                  </a:lnTo>
                  <a:lnTo>
                    <a:pt x="106" y="207"/>
                  </a:lnTo>
                  <a:lnTo>
                    <a:pt x="101" y="207"/>
                  </a:lnTo>
                  <a:lnTo>
                    <a:pt x="106" y="202"/>
                  </a:lnTo>
                  <a:lnTo>
                    <a:pt x="106" y="197"/>
                  </a:lnTo>
                  <a:lnTo>
                    <a:pt x="101" y="197"/>
                  </a:lnTo>
                  <a:lnTo>
                    <a:pt x="101" y="192"/>
                  </a:lnTo>
                  <a:lnTo>
                    <a:pt x="106" y="187"/>
                  </a:lnTo>
                  <a:lnTo>
                    <a:pt x="106" y="182"/>
                  </a:lnTo>
                  <a:lnTo>
                    <a:pt x="101" y="177"/>
                  </a:lnTo>
                  <a:lnTo>
                    <a:pt x="101" y="172"/>
                  </a:lnTo>
                  <a:lnTo>
                    <a:pt x="101" y="166"/>
                  </a:lnTo>
                  <a:lnTo>
                    <a:pt x="101" y="156"/>
                  </a:lnTo>
                  <a:lnTo>
                    <a:pt x="96" y="156"/>
                  </a:lnTo>
                  <a:lnTo>
                    <a:pt x="96" y="151"/>
                  </a:lnTo>
                  <a:lnTo>
                    <a:pt x="101" y="146"/>
                  </a:lnTo>
                  <a:lnTo>
                    <a:pt x="101" y="141"/>
                  </a:lnTo>
                  <a:lnTo>
                    <a:pt x="101" y="136"/>
                  </a:lnTo>
                  <a:lnTo>
                    <a:pt x="101" y="131"/>
                  </a:lnTo>
                  <a:lnTo>
                    <a:pt x="101" y="121"/>
                  </a:lnTo>
                  <a:lnTo>
                    <a:pt x="96" y="116"/>
                  </a:lnTo>
                  <a:lnTo>
                    <a:pt x="91" y="116"/>
                  </a:lnTo>
                  <a:lnTo>
                    <a:pt x="91" y="111"/>
                  </a:lnTo>
                  <a:lnTo>
                    <a:pt x="91" y="106"/>
                  </a:lnTo>
                  <a:lnTo>
                    <a:pt x="91" y="101"/>
                  </a:lnTo>
                  <a:lnTo>
                    <a:pt x="86" y="101"/>
                  </a:lnTo>
                  <a:lnTo>
                    <a:pt x="86" y="96"/>
                  </a:lnTo>
                  <a:lnTo>
                    <a:pt x="81" y="91"/>
                  </a:lnTo>
                  <a:lnTo>
                    <a:pt x="66" y="86"/>
                  </a:lnTo>
                  <a:lnTo>
                    <a:pt x="61" y="86"/>
                  </a:lnTo>
                  <a:lnTo>
                    <a:pt x="56" y="81"/>
                  </a:lnTo>
                  <a:lnTo>
                    <a:pt x="66" y="71"/>
                  </a:lnTo>
                  <a:lnTo>
                    <a:pt x="66" y="65"/>
                  </a:lnTo>
                  <a:lnTo>
                    <a:pt x="71" y="65"/>
                  </a:lnTo>
                  <a:lnTo>
                    <a:pt x="71" y="60"/>
                  </a:lnTo>
                  <a:lnTo>
                    <a:pt x="76" y="60"/>
                  </a:lnTo>
                  <a:lnTo>
                    <a:pt x="86" y="60"/>
                  </a:lnTo>
                  <a:lnTo>
                    <a:pt x="96" y="60"/>
                  </a:lnTo>
                  <a:lnTo>
                    <a:pt x="101" y="60"/>
                  </a:lnTo>
                  <a:lnTo>
                    <a:pt x="111" y="55"/>
                  </a:lnTo>
                  <a:lnTo>
                    <a:pt x="121" y="55"/>
                  </a:lnTo>
                  <a:lnTo>
                    <a:pt x="126" y="55"/>
                  </a:lnTo>
                  <a:lnTo>
                    <a:pt x="131" y="50"/>
                  </a:lnTo>
                  <a:lnTo>
                    <a:pt x="136" y="45"/>
                  </a:lnTo>
                  <a:lnTo>
                    <a:pt x="136" y="40"/>
                  </a:lnTo>
                  <a:lnTo>
                    <a:pt x="136" y="35"/>
                  </a:lnTo>
                  <a:lnTo>
                    <a:pt x="141" y="35"/>
                  </a:lnTo>
                  <a:lnTo>
                    <a:pt x="146" y="30"/>
                  </a:lnTo>
                  <a:lnTo>
                    <a:pt x="151" y="30"/>
                  </a:lnTo>
                  <a:lnTo>
                    <a:pt x="162" y="25"/>
                  </a:lnTo>
                  <a:lnTo>
                    <a:pt x="167" y="20"/>
                  </a:lnTo>
                  <a:lnTo>
                    <a:pt x="167" y="15"/>
                  </a:lnTo>
                  <a:lnTo>
                    <a:pt x="172" y="15"/>
                  </a:lnTo>
                  <a:lnTo>
                    <a:pt x="177" y="10"/>
                  </a:lnTo>
                  <a:lnTo>
                    <a:pt x="182" y="5"/>
                  </a:lnTo>
                  <a:lnTo>
                    <a:pt x="187" y="5"/>
                  </a:lnTo>
                  <a:lnTo>
                    <a:pt x="192" y="0"/>
                  </a:lnTo>
                  <a:lnTo>
                    <a:pt x="192" y="5"/>
                  </a:lnTo>
                  <a:lnTo>
                    <a:pt x="197" y="5"/>
                  </a:lnTo>
                  <a:lnTo>
                    <a:pt x="197" y="10"/>
                  </a:lnTo>
                  <a:lnTo>
                    <a:pt x="197" y="15"/>
                  </a:lnTo>
                  <a:lnTo>
                    <a:pt x="197" y="20"/>
                  </a:lnTo>
                  <a:lnTo>
                    <a:pt x="202" y="20"/>
                  </a:lnTo>
                  <a:lnTo>
                    <a:pt x="202" y="25"/>
                  </a:lnTo>
                  <a:lnTo>
                    <a:pt x="202" y="30"/>
                  </a:lnTo>
                  <a:lnTo>
                    <a:pt x="202" y="35"/>
                  </a:lnTo>
                  <a:lnTo>
                    <a:pt x="202" y="40"/>
                  </a:lnTo>
                  <a:lnTo>
                    <a:pt x="207" y="45"/>
                  </a:lnTo>
                  <a:lnTo>
                    <a:pt x="207" y="50"/>
                  </a:lnTo>
                  <a:lnTo>
                    <a:pt x="212" y="55"/>
                  </a:lnTo>
                  <a:lnTo>
                    <a:pt x="212" y="60"/>
                  </a:lnTo>
                  <a:lnTo>
                    <a:pt x="217" y="60"/>
                  </a:lnTo>
                  <a:lnTo>
                    <a:pt x="217" y="65"/>
                  </a:lnTo>
                  <a:lnTo>
                    <a:pt x="222" y="65"/>
                  </a:lnTo>
                  <a:lnTo>
                    <a:pt x="227" y="65"/>
                  </a:lnTo>
                  <a:lnTo>
                    <a:pt x="232" y="71"/>
                  </a:lnTo>
                  <a:lnTo>
                    <a:pt x="237" y="71"/>
                  </a:lnTo>
                  <a:lnTo>
                    <a:pt x="242" y="76"/>
                  </a:lnTo>
                  <a:lnTo>
                    <a:pt x="247" y="81"/>
                  </a:lnTo>
                  <a:lnTo>
                    <a:pt x="247" y="86"/>
                  </a:lnTo>
                  <a:lnTo>
                    <a:pt x="247" y="91"/>
                  </a:lnTo>
                  <a:lnTo>
                    <a:pt x="247" y="96"/>
                  </a:lnTo>
                  <a:lnTo>
                    <a:pt x="247" y="101"/>
                  </a:lnTo>
                  <a:lnTo>
                    <a:pt x="247" y="106"/>
                  </a:lnTo>
                  <a:lnTo>
                    <a:pt x="247" y="111"/>
                  </a:lnTo>
                  <a:lnTo>
                    <a:pt x="253" y="111"/>
                  </a:lnTo>
                  <a:lnTo>
                    <a:pt x="253" y="116"/>
                  </a:lnTo>
                  <a:lnTo>
                    <a:pt x="247" y="121"/>
                  </a:lnTo>
                  <a:lnTo>
                    <a:pt x="242" y="121"/>
                  </a:lnTo>
                  <a:lnTo>
                    <a:pt x="242" y="126"/>
                  </a:lnTo>
                  <a:lnTo>
                    <a:pt x="237" y="131"/>
                  </a:lnTo>
                  <a:lnTo>
                    <a:pt x="232" y="136"/>
                  </a:lnTo>
                  <a:lnTo>
                    <a:pt x="227" y="146"/>
                  </a:lnTo>
                  <a:lnTo>
                    <a:pt x="222" y="151"/>
                  </a:lnTo>
                  <a:lnTo>
                    <a:pt x="217" y="156"/>
                  </a:lnTo>
                  <a:lnTo>
                    <a:pt x="217" y="161"/>
                  </a:lnTo>
                  <a:lnTo>
                    <a:pt x="212" y="166"/>
                  </a:lnTo>
                  <a:lnTo>
                    <a:pt x="207" y="177"/>
                  </a:lnTo>
                  <a:lnTo>
                    <a:pt x="202" y="187"/>
                  </a:lnTo>
                  <a:lnTo>
                    <a:pt x="202" y="192"/>
                  </a:lnTo>
                  <a:lnTo>
                    <a:pt x="197" y="192"/>
                  </a:lnTo>
                  <a:lnTo>
                    <a:pt x="197" y="197"/>
                  </a:lnTo>
                  <a:lnTo>
                    <a:pt x="197" y="202"/>
                  </a:lnTo>
                  <a:lnTo>
                    <a:pt x="197" y="207"/>
                  </a:lnTo>
                  <a:lnTo>
                    <a:pt x="192" y="207"/>
                  </a:lnTo>
                  <a:lnTo>
                    <a:pt x="192" y="212"/>
                  </a:lnTo>
                  <a:lnTo>
                    <a:pt x="192" y="217"/>
                  </a:lnTo>
                  <a:lnTo>
                    <a:pt x="192" y="222"/>
                  </a:lnTo>
                  <a:lnTo>
                    <a:pt x="192" y="227"/>
                  </a:lnTo>
                  <a:lnTo>
                    <a:pt x="192" y="232"/>
                  </a:lnTo>
                  <a:lnTo>
                    <a:pt x="192" y="237"/>
                  </a:lnTo>
                  <a:lnTo>
                    <a:pt x="187" y="242"/>
                  </a:lnTo>
                  <a:lnTo>
                    <a:pt x="182" y="247"/>
                  </a:lnTo>
                  <a:lnTo>
                    <a:pt x="182" y="252"/>
                  </a:lnTo>
                  <a:lnTo>
                    <a:pt x="182" y="257"/>
                  </a:lnTo>
                  <a:lnTo>
                    <a:pt x="177" y="257"/>
                  </a:lnTo>
                  <a:lnTo>
                    <a:pt x="177" y="262"/>
                  </a:lnTo>
                  <a:lnTo>
                    <a:pt x="172" y="267"/>
                  </a:lnTo>
                  <a:lnTo>
                    <a:pt x="172" y="273"/>
                  </a:lnTo>
                  <a:lnTo>
                    <a:pt x="172" y="283"/>
                  </a:lnTo>
                  <a:lnTo>
                    <a:pt x="167" y="288"/>
                  </a:lnTo>
                  <a:lnTo>
                    <a:pt x="167" y="298"/>
                  </a:lnTo>
                  <a:lnTo>
                    <a:pt x="167" y="303"/>
                  </a:lnTo>
                  <a:lnTo>
                    <a:pt x="167" y="308"/>
                  </a:lnTo>
                  <a:lnTo>
                    <a:pt x="167" y="313"/>
                  </a:lnTo>
                  <a:lnTo>
                    <a:pt x="162" y="318"/>
                  </a:lnTo>
                  <a:lnTo>
                    <a:pt x="167" y="323"/>
                  </a:lnTo>
                  <a:lnTo>
                    <a:pt x="167" y="328"/>
                  </a:lnTo>
                  <a:lnTo>
                    <a:pt x="167" y="333"/>
                  </a:lnTo>
                  <a:lnTo>
                    <a:pt x="172" y="338"/>
                  </a:lnTo>
                  <a:lnTo>
                    <a:pt x="172" y="343"/>
                  </a:lnTo>
                  <a:lnTo>
                    <a:pt x="177" y="353"/>
                  </a:lnTo>
                  <a:lnTo>
                    <a:pt x="182" y="358"/>
                  </a:lnTo>
                  <a:lnTo>
                    <a:pt x="182" y="363"/>
                  </a:lnTo>
                  <a:lnTo>
                    <a:pt x="187" y="368"/>
                  </a:lnTo>
                  <a:lnTo>
                    <a:pt x="187" y="374"/>
                  </a:lnTo>
                  <a:lnTo>
                    <a:pt x="192" y="384"/>
                  </a:lnTo>
                  <a:lnTo>
                    <a:pt x="197" y="389"/>
                  </a:lnTo>
                  <a:lnTo>
                    <a:pt x="202" y="389"/>
                  </a:lnTo>
                  <a:lnTo>
                    <a:pt x="202" y="394"/>
                  </a:lnTo>
                  <a:lnTo>
                    <a:pt x="207" y="399"/>
                  </a:lnTo>
                  <a:lnTo>
                    <a:pt x="212" y="399"/>
                  </a:lnTo>
                  <a:lnTo>
                    <a:pt x="293" y="399"/>
                  </a:lnTo>
                  <a:lnTo>
                    <a:pt x="323" y="394"/>
                  </a:lnTo>
                  <a:lnTo>
                    <a:pt x="343" y="389"/>
                  </a:lnTo>
                  <a:lnTo>
                    <a:pt x="343" y="384"/>
                  </a:lnTo>
                  <a:lnTo>
                    <a:pt x="349" y="384"/>
                  </a:lnTo>
                  <a:lnTo>
                    <a:pt x="354" y="379"/>
                  </a:lnTo>
                  <a:lnTo>
                    <a:pt x="359" y="374"/>
                  </a:lnTo>
                  <a:lnTo>
                    <a:pt x="359" y="368"/>
                  </a:lnTo>
                  <a:lnTo>
                    <a:pt x="364" y="363"/>
                  </a:lnTo>
                  <a:lnTo>
                    <a:pt x="369" y="358"/>
                  </a:lnTo>
                  <a:lnTo>
                    <a:pt x="369" y="353"/>
                  </a:lnTo>
                  <a:lnTo>
                    <a:pt x="374" y="348"/>
                  </a:lnTo>
                  <a:lnTo>
                    <a:pt x="374" y="343"/>
                  </a:lnTo>
                  <a:lnTo>
                    <a:pt x="379" y="338"/>
                  </a:lnTo>
                  <a:lnTo>
                    <a:pt x="379" y="333"/>
                  </a:lnTo>
                  <a:lnTo>
                    <a:pt x="384" y="328"/>
                  </a:lnTo>
                  <a:lnTo>
                    <a:pt x="384" y="323"/>
                  </a:lnTo>
                  <a:lnTo>
                    <a:pt x="384" y="318"/>
                  </a:lnTo>
                  <a:lnTo>
                    <a:pt x="389" y="313"/>
                  </a:lnTo>
                  <a:lnTo>
                    <a:pt x="389" y="308"/>
                  </a:lnTo>
                  <a:lnTo>
                    <a:pt x="394" y="303"/>
                  </a:lnTo>
                  <a:lnTo>
                    <a:pt x="399" y="303"/>
                  </a:lnTo>
                  <a:lnTo>
                    <a:pt x="404" y="303"/>
                  </a:lnTo>
                  <a:lnTo>
                    <a:pt x="409" y="298"/>
                  </a:lnTo>
                  <a:lnTo>
                    <a:pt x="414" y="303"/>
                  </a:lnTo>
                  <a:lnTo>
                    <a:pt x="419" y="308"/>
                  </a:lnTo>
                  <a:lnTo>
                    <a:pt x="424" y="308"/>
                  </a:lnTo>
                  <a:lnTo>
                    <a:pt x="429" y="308"/>
                  </a:lnTo>
                  <a:lnTo>
                    <a:pt x="434" y="308"/>
                  </a:lnTo>
                  <a:lnTo>
                    <a:pt x="434" y="303"/>
                  </a:lnTo>
                  <a:lnTo>
                    <a:pt x="434" y="298"/>
                  </a:lnTo>
                  <a:lnTo>
                    <a:pt x="439" y="298"/>
                  </a:lnTo>
                  <a:lnTo>
                    <a:pt x="439" y="293"/>
                  </a:lnTo>
                  <a:lnTo>
                    <a:pt x="439" y="288"/>
                  </a:lnTo>
                  <a:lnTo>
                    <a:pt x="439" y="283"/>
                  </a:lnTo>
                  <a:lnTo>
                    <a:pt x="444" y="278"/>
                  </a:lnTo>
                  <a:lnTo>
                    <a:pt x="450" y="278"/>
                  </a:lnTo>
                  <a:lnTo>
                    <a:pt x="455" y="278"/>
                  </a:lnTo>
                  <a:lnTo>
                    <a:pt x="460" y="273"/>
                  </a:lnTo>
                  <a:lnTo>
                    <a:pt x="465" y="273"/>
                  </a:lnTo>
                  <a:lnTo>
                    <a:pt x="470" y="273"/>
                  </a:lnTo>
                  <a:lnTo>
                    <a:pt x="475" y="267"/>
                  </a:lnTo>
                  <a:lnTo>
                    <a:pt x="475" y="262"/>
                  </a:lnTo>
                  <a:lnTo>
                    <a:pt x="475" y="257"/>
                  </a:lnTo>
                  <a:lnTo>
                    <a:pt x="475" y="252"/>
                  </a:lnTo>
                  <a:lnTo>
                    <a:pt x="480" y="247"/>
                  </a:lnTo>
                  <a:lnTo>
                    <a:pt x="485" y="247"/>
                  </a:lnTo>
                  <a:lnTo>
                    <a:pt x="490" y="242"/>
                  </a:lnTo>
                  <a:lnTo>
                    <a:pt x="490" y="237"/>
                  </a:lnTo>
                  <a:lnTo>
                    <a:pt x="495" y="237"/>
                  </a:lnTo>
                  <a:lnTo>
                    <a:pt x="500" y="232"/>
                  </a:lnTo>
                  <a:lnTo>
                    <a:pt x="505" y="227"/>
                  </a:lnTo>
                  <a:lnTo>
                    <a:pt x="505" y="222"/>
                  </a:lnTo>
                  <a:lnTo>
                    <a:pt x="510" y="222"/>
                  </a:lnTo>
                  <a:lnTo>
                    <a:pt x="520" y="222"/>
                  </a:lnTo>
                  <a:lnTo>
                    <a:pt x="525" y="222"/>
                  </a:lnTo>
                  <a:lnTo>
                    <a:pt x="530" y="222"/>
                  </a:lnTo>
                  <a:lnTo>
                    <a:pt x="535" y="222"/>
                  </a:lnTo>
                  <a:lnTo>
                    <a:pt x="540" y="222"/>
                  </a:lnTo>
                  <a:lnTo>
                    <a:pt x="546" y="222"/>
                  </a:lnTo>
                  <a:lnTo>
                    <a:pt x="551" y="217"/>
                  </a:lnTo>
                  <a:lnTo>
                    <a:pt x="556" y="217"/>
                  </a:lnTo>
                  <a:lnTo>
                    <a:pt x="566" y="217"/>
                  </a:lnTo>
                  <a:lnTo>
                    <a:pt x="571" y="217"/>
                  </a:lnTo>
                  <a:lnTo>
                    <a:pt x="576" y="217"/>
                  </a:lnTo>
                  <a:lnTo>
                    <a:pt x="581" y="212"/>
                  </a:lnTo>
                  <a:lnTo>
                    <a:pt x="591" y="207"/>
                  </a:lnTo>
                  <a:lnTo>
                    <a:pt x="591" y="202"/>
                  </a:lnTo>
                  <a:lnTo>
                    <a:pt x="591" y="197"/>
                  </a:lnTo>
                  <a:lnTo>
                    <a:pt x="596" y="192"/>
                  </a:lnTo>
                  <a:lnTo>
                    <a:pt x="601" y="187"/>
                  </a:lnTo>
                  <a:lnTo>
                    <a:pt x="606" y="182"/>
                  </a:lnTo>
                  <a:lnTo>
                    <a:pt x="611" y="182"/>
                  </a:lnTo>
                  <a:lnTo>
                    <a:pt x="616" y="187"/>
                  </a:lnTo>
                  <a:lnTo>
                    <a:pt x="621" y="187"/>
                  </a:lnTo>
                  <a:lnTo>
                    <a:pt x="621" y="192"/>
                  </a:lnTo>
                  <a:lnTo>
                    <a:pt x="631" y="202"/>
                  </a:lnTo>
                  <a:lnTo>
                    <a:pt x="636" y="207"/>
                  </a:lnTo>
                  <a:lnTo>
                    <a:pt x="641" y="212"/>
                  </a:lnTo>
                  <a:lnTo>
                    <a:pt x="652" y="217"/>
                  </a:lnTo>
                  <a:lnTo>
                    <a:pt x="657" y="227"/>
                  </a:lnTo>
                  <a:lnTo>
                    <a:pt x="662" y="232"/>
                  </a:lnTo>
                  <a:lnTo>
                    <a:pt x="672" y="237"/>
                  </a:lnTo>
                  <a:lnTo>
                    <a:pt x="677" y="247"/>
                  </a:lnTo>
                  <a:lnTo>
                    <a:pt x="682" y="247"/>
                  </a:lnTo>
                  <a:lnTo>
                    <a:pt x="682" y="252"/>
                  </a:lnTo>
                  <a:lnTo>
                    <a:pt x="687" y="257"/>
                  </a:lnTo>
                  <a:lnTo>
                    <a:pt x="687" y="262"/>
                  </a:lnTo>
                  <a:lnTo>
                    <a:pt x="687" y="267"/>
                  </a:lnTo>
                  <a:lnTo>
                    <a:pt x="687" y="278"/>
                  </a:lnTo>
                  <a:lnTo>
                    <a:pt x="687" y="283"/>
                  </a:lnTo>
                  <a:lnTo>
                    <a:pt x="692" y="293"/>
                  </a:lnTo>
                  <a:lnTo>
                    <a:pt x="692" y="298"/>
                  </a:lnTo>
                  <a:lnTo>
                    <a:pt x="697" y="303"/>
                  </a:lnTo>
                  <a:lnTo>
                    <a:pt x="702" y="308"/>
                  </a:lnTo>
                  <a:lnTo>
                    <a:pt x="697" y="313"/>
                  </a:lnTo>
                  <a:lnTo>
                    <a:pt x="692" y="323"/>
                  </a:lnTo>
                  <a:lnTo>
                    <a:pt x="687" y="328"/>
                  </a:lnTo>
                  <a:lnTo>
                    <a:pt x="682" y="328"/>
                  </a:lnTo>
                  <a:lnTo>
                    <a:pt x="682" y="333"/>
                  </a:lnTo>
                  <a:lnTo>
                    <a:pt x="677" y="333"/>
                  </a:lnTo>
                  <a:lnTo>
                    <a:pt x="677" y="343"/>
                  </a:lnTo>
                  <a:lnTo>
                    <a:pt x="677" y="353"/>
                  </a:lnTo>
                  <a:lnTo>
                    <a:pt x="672" y="363"/>
                  </a:lnTo>
                  <a:lnTo>
                    <a:pt x="667" y="368"/>
                  </a:lnTo>
                  <a:lnTo>
                    <a:pt x="667" y="374"/>
                  </a:lnTo>
                  <a:lnTo>
                    <a:pt x="667" y="384"/>
                  </a:lnTo>
                  <a:lnTo>
                    <a:pt x="672" y="384"/>
                  </a:lnTo>
                  <a:lnTo>
                    <a:pt x="672" y="389"/>
                  </a:lnTo>
                  <a:lnTo>
                    <a:pt x="677" y="394"/>
                  </a:lnTo>
                  <a:lnTo>
                    <a:pt x="682" y="399"/>
                  </a:lnTo>
                  <a:lnTo>
                    <a:pt x="687" y="399"/>
                  </a:lnTo>
                  <a:lnTo>
                    <a:pt x="687" y="404"/>
                  </a:lnTo>
                  <a:lnTo>
                    <a:pt x="692" y="409"/>
                  </a:lnTo>
                  <a:lnTo>
                    <a:pt x="697" y="409"/>
                  </a:lnTo>
                  <a:lnTo>
                    <a:pt x="702" y="409"/>
                  </a:lnTo>
                  <a:lnTo>
                    <a:pt x="707" y="404"/>
                  </a:lnTo>
                  <a:lnTo>
                    <a:pt x="707" y="399"/>
                  </a:lnTo>
                  <a:lnTo>
                    <a:pt x="712" y="394"/>
                  </a:lnTo>
                  <a:lnTo>
                    <a:pt x="717" y="389"/>
                  </a:lnTo>
                  <a:lnTo>
                    <a:pt x="717" y="384"/>
                  </a:lnTo>
                  <a:lnTo>
                    <a:pt x="717" y="379"/>
                  </a:lnTo>
                  <a:lnTo>
                    <a:pt x="722" y="379"/>
                  </a:lnTo>
                  <a:lnTo>
                    <a:pt x="722" y="374"/>
                  </a:lnTo>
                  <a:lnTo>
                    <a:pt x="727" y="368"/>
                  </a:lnTo>
                  <a:lnTo>
                    <a:pt x="727" y="374"/>
                  </a:lnTo>
                  <a:lnTo>
                    <a:pt x="727" y="379"/>
                  </a:lnTo>
                  <a:lnTo>
                    <a:pt x="727" y="384"/>
                  </a:lnTo>
                  <a:lnTo>
                    <a:pt x="727" y="389"/>
                  </a:lnTo>
                  <a:lnTo>
                    <a:pt x="732" y="389"/>
                  </a:lnTo>
                  <a:lnTo>
                    <a:pt x="732" y="394"/>
                  </a:lnTo>
                  <a:lnTo>
                    <a:pt x="732" y="399"/>
                  </a:lnTo>
                  <a:lnTo>
                    <a:pt x="727" y="399"/>
                  </a:lnTo>
                  <a:lnTo>
                    <a:pt x="727" y="404"/>
                  </a:lnTo>
                  <a:lnTo>
                    <a:pt x="722" y="404"/>
                  </a:lnTo>
                  <a:lnTo>
                    <a:pt x="722" y="409"/>
                  </a:lnTo>
                  <a:lnTo>
                    <a:pt x="717" y="409"/>
                  </a:lnTo>
                  <a:lnTo>
                    <a:pt x="717" y="414"/>
                  </a:lnTo>
                  <a:lnTo>
                    <a:pt x="717" y="419"/>
                  </a:lnTo>
                  <a:lnTo>
                    <a:pt x="717" y="424"/>
                  </a:lnTo>
                  <a:lnTo>
                    <a:pt x="717" y="429"/>
                  </a:lnTo>
                  <a:lnTo>
                    <a:pt x="717" y="434"/>
                  </a:lnTo>
                  <a:lnTo>
                    <a:pt x="717" y="439"/>
                  </a:lnTo>
                  <a:lnTo>
                    <a:pt x="717" y="444"/>
                  </a:lnTo>
                  <a:lnTo>
                    <a:pt x="717" y="449"/>
                  </a:lnTo>
                  <a:lnTo>
                    <a:pt x="717" y="454"/>
                  </a:lnTo>
                  <a:lnTo>
                    <a:pt x="722" y="459"/>
                  </a:lnTo>
                  <a:lnTo>
                    <a:pt x="722" y="464"/>
                  </a:lnTo>
                  <a:lnTo>
                    <a:pt x="722" y="469"/>
                  </a:lnTo>
                  <a:lnTo>
                    <a:pt x="727" y="475"/>
                  </a:lnTo>
                  <a:lnTo>
                    <a:pt x="727" y="480"/>
                  </a:lnTo>
                  <a:lnTo>
                    <a:pt x="732" y="485"/>
                  </a:lnTo>
                  <a:lnTo>
                    <a:pt x="732" y="490"/>
                  </a:lnTo>
                  <a:lnTo>
                    <a:pt x="732" y="495"/>
                  </a:lnTo>
                  <a:lnTo>
                    <a:pt x="737" y="500"/>
                  </a:lnTo>
                  <a:lnTo>
                    <a:pt x="743" y="500"/>
                  </a:lnTo>
                  <a:lnTo>
                    <a:pt x="748" y="500"/>
                  </a:lnTo>
                  <a:lnTo>
                    <a:pt x="753" y="500"/>
                  </a:lnTo>
                  <a:lnTo>
                    <a:pt x="758" y="500"/>
                  </a:lnTo>
                  <a:lnTo>
                    <a:pt x="763" y="500"/>
                  </a:lnTo>
                  <a:lnTo>
                    <a:pt x="839" y="424"/>
                  </a:lnTo>
                  <a:lnTo>
                    <a:pt x="839" y="429"/>
                  </a:lnTo>
                  <a:lnTo>
                    <a:pt x="839" y="439"/>
                  </a:lnTo>
                  <a:lnTo>
                    <a:pt x="844" y="449"/>
                  </a:lnTo>
                  <a:lnTo>
                    <a:pt x="844" y="454"/>
                  </a:lnTo>
                  <a:lnTo>
                    <a:pt x="844" y="459"/>
                  </a:lnTo>
                  <a:lnTo>
                    <a:pt x="844" y="464"/>
                  </a:lnTo>
                  <a:lnTo>
                    <a:pt x="844" y="475"/>
                  </a:lnTo>
                  <a:lnTo>
                    <a:pt x="849" y="480"/>
                  </a:lnTo>
                  <a:lnTo>
                    <a:pt x="849" y="485"/>
                  </a:lnTo>
                  <a:lnTo>
                    <a:pt x="854" y="485"/>
                  </a:lnTo>
                  <a:lnTo>
                    <a:pt x="854" y="495"/>
                  </a:lnTo>
                  <a:lnTo>
                    <a:pt x="854" y="500"/>
                  </a:lnTo>
                  <a:lnTo>
                    <a:pt x="849" y="505"/>
                  </a:lnTo>
                  <a:lnTo>
                    <a:pt x="844" y="515"/>
                  </a:lnTo>
                  <a:lnTo>
                    <a:pt x="839" y="515"/>
                  </a:lnTo>
                  <a:lnTo>
                    <a:pt x="828" y="520"/>
                  </a:lnTo>
                  <a:lnTo>
                    <a:pt x="823" y="520"/>
                  </a:lnTo>
                  <a:lnTo>
                    <a:pt x="813" y="530"/>
                  </a:lnTo>
                  <a:lnTo>
                    <a:pt x="808" y="535"/>
                  </a:lnTo>
                  <a:lnTo>
                    <a:pt x="798" y="540"/>
                  </a:lnTo>
                  <a:lnTo>
                    <a:pt x="793" y="545"/>
                  </a:lnTo>
                  <a:lnTo>
                    <a:pt x="793" y="550"/>
                  </a:lnTo>
                  <a:lnTo>
                    <a:pt x="793" y="555"/>
                  </a:lnTo>
                  <a:lnTo>
                    <a:pt x="788" y="560"/>
                  </a:lnTo>
                  <a:lnTo>
                    <a:pt x="783" y="565"/>
                  </a:lnTo>
                  <a:lnTo>
                    <a:pt x="778" y="565"/>
                  </a:lnTo>
                  <a:lnTo>
                    <a:pt x="778" y="570"/>
                  </a:lnTo>
                  <a:lnTo>
                    <a:pt x="768" y="576"/>
                  </a:lnTo>
                  <a:lnTo>
                    <a:pt x="763" y="576"/>
                  </a:lnTo>
                  <a:lnTo>
                    <a:pt x="758" y="581"/>
                  </a:lnTo>
                  <a:lnTo>
                    <a:pt x="753" y="586"/>
                  </a:lnTo>
                  <a:lnTo>
                    <a:pt x="748" y="591"/>
                  </a:lnTo>
                  <a:lnTo>
                    <a:pt x="743" y="596"/>
                  </a:lnTo>
                  <a:lnTo>
                    <a:pt x="737" y="596"/>
                  </a:lnTo>
                  <a:lnTo>
                    <a:pt x="732" y="596"/>
                  </a:lnTo>
                  <a:lnTo>
                    <a:pt x="727" y="596"/>
                  </a:lnTo>
                  <a:lnTo>
                    <a:pt x="727" y="601"/>
                  </a:lnTo>
                  <a:lnTo>
                    <a:pt x="722" y="606"/>
                  </a:lnTo>
                  <a:lnTo>
                    <a:pt x="717" y="606"/>
                  </a:lnTo>
                  <a:lnTo>
                    <a:pt x="717" y="611"/>
                  </a:lnTo>
                  <a:lnTo>
                    <a:pt x="712" y="611"/>
                  </a:lnTo>
                  <a:lnTo>
                    <a:pt x="712" y="616"/>
                  </a:lnTo>
                  <a:lnTo>
                    <a:pt x="712" y="621"/>
                  </a:lnTo>
                  <a:lnTo>
                    <a:pt x="712" y="626"/>
                  </a:lnTo>
                  <a:lnTo>
                    <a:pt x="712" y="631"/>
                  </a:lnTo>
                  <a:lnTo>
                    <a:pt x="712" y="636"/>
                  </a:lnTo>
                  <a:lnTo>
                    <a:pt x="717" y="641"/>
                  </a:lnTo>
                  <a:lnTo>
                    <a:pt x="717" y="646"/>
                  </a:lnTo>
                  <a:lnTo>
                    <a:pt x="722" y="651"/>
                  </a:lnTo>
                  <a:lnTo>
                    <a:pt x="722" y="656"/>
                  </a:lnTo>
                  <a:lnTo>
                    <a:pt x="722" y="661"/>
                  </a:lnTo>
                  <a:lnTo>
                    <a:pt x="717" y="661"/>
                  </a:lnTo>
                  <a:lnTo>
                    <a:pt x="712" y="661"/>
                  </a:lnTo>
                  <a:lnTo>
                    <a:pt x="707" y="666"/>
                  </a:lnTo>
                  <a:lnTo>
                    <a:pt x="702" y="672"/>
                  </a:lnTo>
                  <a:lnTo>
                    <a:pt x="702" y="677"/>
                  </a:lnTo>
                  <a:lnTo>
                    <a:pt x="697" y="682"/>
                  </a:lnTo>
                  <a:lnTo>
                    <a:pt x="692" y="687"/>
                  </a:lnTo>
                  <a:lnTo>
                    <a:pt x="687" y="687"/>
                  </a:lnTo>
                  <a:lnTo>
                    <a:pt x="687" y="692"/>
                  </a:lnTo>
                  <a:lnTo>
                    <a:pt x="682" y="692"/>
                  </a:lnTo>
                  <a:lnTo>
                    <a:pt x="677" y="692"/>
                  </a:lnTo>
                  <a:lnTo>
                    <a:pt x="677" y="697"/>
                  </a:lnTo>
                  <a:lnTo>
                    <a:pt x="672" y="702"/>
                  </a:lnTo>
                  <a:lnTo>
                    <a:pt x="672" y="707"/>
                  </a:lnTo>
                  <a:lnTo>
                    <a:pt x="667" y="712"/>
                  </a:lnTo>
                  <a:lnTo>
                    <a:pt x="667" y="717"/>
                  </a:lnTo>
                  <a:lnTo>
                    <a:pt x="667" y="722"/>
                  </a:lnTo>
                  <a:lnTo>
                    <a:pt x="662" y="722"/>
                  </a:lnTo>
                  <a:lnTo>
                    <a:pt x="662" y="732"/>
                  </a:lnTo>
                  <a:lnTo>
                    <a:pt x="662" y="737"/>
                  </a:lnTo>
                  <a:lnTo>
                    <a:pt x="667" y="742"/>
                  </a:lnTo>
                  <a:lnTo>
                    <a:pt x="672" y="742"/>
                  </a:lnTo>
                  <a:lnTo>
                    <a:pt x="672" y="747"/>
                  </a:lnTo>
                  <a:lnTo>
                    <a:pt x="672" y="752"/>
                  </a:lnTo>
                  <a:lnTo>
                    <a:pt x="667" y="752"/>
                  </a:lnTo>
                  <a:lnTo>
                    <a:pt x="667" y="757"/>
                  </a:lnTo>
                  <a:lnTo>
                    <a:pt x="672" y="757"/>
                  </a:lnTo>
                  <a:lnTo>
                    <a:pt x="672" y="762"/>
                  </a:lnTo>
                  <a:lnTo>
                    <a:pt x="672" y="767"/>
                  </a:lnTo>
                  <a:lnTo>
                    <a:pt x="667" y="767"/>
                  </a:lnTo>
                  <a:lnTo>
                    <a:pt x="662" y="773"/>
                  </a:lnTo>
                  <a:lnTo>
                    <a:pt x="662" y="778"/>
                  </a:lnTo>
                  <a:lnTo>
                    <a:pt x="667" y="778"/>
                  </a:lnTo>
                  <a:lnTo>
                    <a:pt x="667" y="783"/>
                  </a:lnTo>
                  <a:lnTo>
                    <a:pt x="667" y="788"/>
                  </a:lnTo>
                  <a:lnTo>
                    <a:pt x="662" y="788"/>
                  </a:lnTo>
                  <a:lnTo>
                    <a:pt x="662" y="793"/>
                  </a:lnTo>
                  <a:lnTo>
                    <a:pt x="657" y="793"/>
                  </a:lnTo>
                  <a:lnTo>
                    <a:pt x="652" y="798"/>
                  </a:lnTo>
                  <a:lnTo>
                    <a:pt x="652" y="803"/>
                  </a:lnTo>
                  <a:lnTo>
                    <a:pt x="652" y="808"/>
                  </a:lnTo>
                  <a:lnTo>
                    <a:pt x="652" y="813"/>
                  </a:lnTo>
                  <a:lnTo>
                    <a:pt x="652" y="818"/>
                  </a:lnTo>
                  <a:lnTo>
                    <a:pt x="652" y="823"/>
                  </a:lnTo>
                  <a:lnTo>
                    <a:pt x="647" y="823"/>
                  </a:lnTo>
                  <a:lnTo>
                    <a:pt x="641" y="823"/>
                  </a:lnTo>
                  <a:lnTo>
                    <a:pt x="636" y="823"/>
                  </a:lnTo>
                  <a:lnTo>
                    <a:pt x="636" y="828"/>
                  </a:lnTo>
                  <a:lnTo>
                    <a:pt x="631" y="828"/>
                  </a:lnTo>
                  <a:lnTo>
                    <a:pt x="631" y="833"/>
                  </a:lnTo>
                  <a:lnTo>
                    <a:pt x="626" y="838"/>
                  </a:lnTo>
                  <a:lnTo>
                    <a:pt x="626" y="843"/>
                  </a:lnTo>
                  <a:lnTo>
                    <a:pt x="621" y="843"/>
                  </a:lnTo>
                  <a:lnTo>
                    <a:pt x="616" y="843"/>
                  </a:lnTo>
                  <a:lnTo>
                    <a:pt x="611" y="843"/>
                  </a:lnTo>
                  <a:lnTo>
                    <a:pt x="606" y="838"/>
                  </a:lnTo>
                  <a:lnTo>
                    <a:pt x="601" y="838"/>
                  </a:lnTo>
                  <a:lnTo>
                    <a:pt x="601" y="833"/>
                  </a:lnTo>
                  <a:lnTo>
                    <a:pt x="596" y="828"/>
                  </a:lnTo>
                  <a:lnTo>
                    <a:pt x="591" y="828"/>
                  </a:lnTo>
                  <a:lnTo>
                    <a:pt x="591" y="833"/>
                  </a:lnTo>
                  <a:lnTo>
                    <a:pt x="586" y="833"/>
                  </a:lnTo>
                  <a:lnTo>
                    <a:pt x="581" y="833"/>
                  </a:lnTo>
                  <a:lnTo>
                    <a:pt x="576" y="833"/>
                  </a:lnTo>
                  <a:lnTo>
                    <a:pt x="571" y="833"/>
                  </a:lnTo>
                  <a:lnTo>
                    <a:pt x="566" y="833"/>
                  </a:lnTo>
                  <a:lnTo>
                    <a:pt x="561" y="838"/>
                  </a:lnTo>
                  <a:lnTo>
                    <a:pt x="556" y="843"/>
                  </a:lnTo>
                  <a:lnTo>
                    <a:pt x="551" y="848"/>
                  </a:lnTo>
                  <a:lnTo>
                    <a:pt x="546" y="848"/>
                  </a:lnTo>
                  <a:lnTo>
                    <a:pt x="540" y="848"/>
                  </a:lnTo>
                  <a:lnTo>
                    <a:pt x="535" y="853"/>
                  </a:lnTo>
                  <a:lnTo>
                    <a:pt x="530" y="853"/>
                  </a:lnTo>
                  <a:lnTo>
                    <a:pt x="530" y="858"/>
                  </a:lnTo>
                  <a:lnTo>
                    <a:pt x="530" y="863"/>
                  </a:lnTo>
                  <a:lnTo>
                    <a:pt x="530" y="868"/>
                  </a:lnTo>
                  <a:lnTo>
                    <a:pt x="530" y="874"/>
                  </a:lnTo>
                  <a:lnTo>
                    <a:pt x="525" y="874"/>
                  </a:lnTo>
                  <a:lnTo>
                    <a:pt x="520" y="879"/>
                  </a:lnTo>
                  <a:lnTo>
                    <a:pt x="520" y="884"/>
                  </a:lnTo>
                  <a:lnTo>
                    <a:pt x="515" y="884"/>
                  </a:lnTo>
                  <a:lnTo>
                    <a:pt x="510" y="884"/>
                  </a:lnTo>
                  <a:lnTo>
                    <a:pt x="505" y="889"/>
                  </a:lnTo>
                  <a:lnTo>
                    <a:pt x="500" y="889"/>
                  </a:lnTo>
                  <a:lnTo>
                    <a:pt x="500" y="894"/>
                  </a:lnTo>
                  <a:lnTo>
                    <a:pt x="495" y="899"/>
                  </a:lnTo>
                  <a:lnTo>
                    <a:pt x="490" y="899"/>
                  </a:lnTo>
                  <a:lnTo>
                    <a:pt x="490" y="904"/>
                  </a:lnTo>
                  <a:lnTo>
                    <a:pt x="485" y="904"/>
                  </a:lnTo>
                  <a:lnTo>
                    <a:pt x="480" y="899"/>
                  </a:lnTo>
                  <a:lnTo>
                    <a:pt x="480" y="904"/>
                  </a:lnTo>
                  <a:lnTo>
                    <a:pt x="475" y="904"/>
                  </a:lnTo>
                  <a:lnTo>
                    <a:pt x="475" y="899"/>
                  </a:lnTo>
                  <a:lnTo>
                    <a:pt x="470" y="899"/>
                  </a:lnTo>
                  <a:lnTo>
                    <a:pt x="470" y="894"/>
                  </a:lnTo>
                  <a:lnTo>
                    <a:pt x="470" y="889"/>
                  </a:lnTo>
                  <a:lnTo>
                    <a:pt x="465" y="884"/>
                  </a:lnTo>
                  <a:lnTo>
                    <a:pt x="465" y="879"/>
                  </a:lnTo>
                  <a:lnTo>
                    <a:pt x="465" y="874"/>
                  </a:lnTo>
                  <a:lnTo>
                    <a:pt x="465" y="868"/>
                  </a:lnTo>
                  <a:lnTo>
                    <a:pt x="465" y="863"/>
                  </a:lnTo>
                  <a:lnTo>
                    <a:pt x="460" y="863"/>
                  </a:lnTo>
                  <a:lnTo>
                    <a:pt x="455" y="863"/>
                  </a:lnTo>
                  <a:lnTo>
                    <a:pt x="460" y="858"/>
                  </a:lnTo>
                  <a:lnTo>
                    <a:pt x="460" y="853"/>
                  </a:lnTo>
                  <a:lnTo>
                    <a:pt x="460" y="848"/>
                  </a:lnTo>
                  <a:lnTo>
                    <a:pt x="455" y="848"/>
                  </a:lnTo>
                  <a:lnTo>
                    <a:pt x="455" y="843"/>
                  </a:lnTo>
                  <a:lnTo>
                    <a:pt x="450" y="843"/>
                  </a:lnTo>
                  <a:lnTo>
                    <a:pt x="444" y="843"/>
                  </a:lnTo>
                  <a:lnTo>
                    <a:pt x="439" y="843"/>
                  </a:lnTo>
                  <a:lnTo>
                    <a:pt x="434" y="848"/>
                  </a:lnTo>
                  <a:lnTo>
                    <a:pt x="429" y="848"/>
                  </a:lnTo>
                  <a:lnTo>
                    <a:pt x="424" y="843"/>
                  </a:lnTo>
                  <a:lnTo>
                    <a:pt x="419" y="843"/>
                  </a:lnTo>
                  <a:lnTo>
                    <a:pt x="414" y="838"/>
                  </a:lnTo>
                  <a:lnTo>
                    <a:pt x="414" y="833"/>
                  </a:lnTo>
                  <a:lnTo>
                    <a:pt x="409" y="833"/>
                  </a:lnTo>
                  <a:lnTo>
                    <a:pt x="404" y="833"/>
                  </a:lnTo>
                  <a:lnTo>
                    <a:pt x="399" y="833"/>
                  </a:lnTo>
                  <a:lnTo>
                    <a:pt x="399" y="828"/>
                  </a:lnTo>
                  <a:lnTo>
                    <a:pt x="399" y="833"/>
                  </a:lnTo>
                  <a:lnTo>
                    <a:pt x="399" y="838"/>
                  </a:lnTo>
                  <a:lnTo>
                    <a:pt x="399" y="843"/>
                  </a:lnTo>
                  <a:lnTo>
                    <a:pt x="399" y="848"/>
                  </a:lnTo>
                  <a:lnTo>
                    <a:pt x="399" y="853"/>
                  </a:lnTo>
                  <a:lnTo>
                    <a:pt x="399" y="858"/>
                  </a:lnTo>
                  <a:lnTo>
                    <a:pt x="399" y="863"/>
                  </a:lnTo>
                  <a:lnTo>
                    <a:pt x="399" y="868"/>
                  </a:lnTo>
                  <a:lnTo>
                    <a:pt x="399" y="874"/>
                  </a:lnTo>
                  <a:lnTo>
                    <a:pt x="399" y="879"/>
                  </a:lnTo>
                  <a:lnTo>
                    <a:pt x="399" y="884"/>
                  </a:lnTo>
                  <a:lnTo>
                    <a:pt x="399" y="889"/>
                  </a:lnTo>
                  <a:lnTo>
                    <a:pt x="394" y="884"/>
                  </a:lnTo>
                  <a:lnTo>
                    <a:pt x="389" y="884"/>
                  </a:lnTo>
                  <a:lnTo>
                    <a:pt x="384" y="889"/>
                  </a:lnTo>
                  <a:lnTo>
                    <a:pt x="379" y="889"/>
                  </a:lnTo>
                  <a:lnTo>
                    <a:pt x="374" y="889"/>
                  </a:lnTo>
                  <a:lnTo>
                    <a:pt x="369" y="889"/>
                  </a:lnTo>
                  <a:lnTo>
                    <a:pt x="369" y="884"/>
                  </a:lnTo>
                  <a:lnTo>
                    <a:pt x="364" y="884"/>
                  </a:lnTo>
                  <a:lnTo>
                    <a:pt x="359" y="884"/>
                  </a:lnTo>
                  <a:lnTo>
                    <a:pt x="354" y="884"/>
                  </a:lnTo>
                  <a:lnTo>
                    <a:pt x="349" y="889"/>
                  </a:lnTo>
                  <a:lnTo>
                    <a:pt x="343" y="889"/>
                  </a:lnTo>
                  <a:lnTo>
                    <a:pt x="338" y="889"/>
                  </a:lnTo>
                  <a:lnTo>
                    <a:pt x="333" y="889"/>
                  </a:lnTo>
                  <a:lnTo>
                    <a:pt x="328" y="894"/>
                  </a:lnTo>
                  <a:lnTo>
                    <a:pt x="328" y="899"/>
                  </a:lnTo>
                  <a:lnTo>
                    <a:pt x="323" y="899"/>
                  </a:lnTo>
                  <a:lnTo>
                    <a:pt x="318" y="899"/>
                  </a:lnTo>
                  <a:lnTo>
                    <a:pt x="313" y="899"/>
                  </a:lnTo>
                  <a:lnTo>
                    <a:pt x="303" y="899"/>
                  </a:lnTo>
                  <a:lnTo>
                    <a:pt x="298" y="899"/>
                  </a:lnTo>
                  <a:lnTo>
                    <a:pt x="293" y="899"/>
                  </a:lnTo>
                  <a:lnTo>
                    <a:pt x="293" y="894"/>
                  </a:lnTo>
                  <a:lnTo>
                    <a:pt x="288" y="894"/>
                  </a:lnTo>
                  <a:lnTo>
                    <a:pt x="283" y="889"/>
                  </a:lnTo>
                  <a:lnTo>
                    <a:pt x="283" y="884"/>
                  </a:lnTo>
                  <a:lnTo>
                    <a:pt x="283" y="879"/>
                  </a:lnTo>
                  <a:lnTo>
                    <a:pt x="283" y="874"/>
                  </a:lnTo>
                  <a:lnTo>
                    <a:pt x="278" y="868"/>
                  </a:lnTo>
                  <a:lnTo>
                    <a:pt x="273" y="868"/>
                  </a:lnTo>
                  <a:lnTo>
                    <a:pt x="273" y="863"/>
                  </a:lnTo>
                  <a:lnTo>
                    <a:pt x="273" y="858"/>
                  </a:lnTo>
                  <a:lnTo>
                    <a:pt x="268" y="858"/>
                  </a:lnTo>
                  <a:lnTo>
                    <a:pt x="268" y="853"/>
                  </a:lnTo>
                  <a:lnTo>
                    <a:pt x="263" y="848"/>
                  </a:lnTo>
                  <a:lnTo>
                    <a:pt x="263" y="843"/>
                  </a:lnTo>
                  <a:lnTo>
                    <a:pt x="268" y="838"/>
                  </a:lnTo>
                  <a:lnTo>
                    <a:pt x="268" y="833"/>
                  </a:lnTo>
                  <a:lnTo>
                    <a:pt x="263" y="828"/>
                  </a:lnTo>
                  <a:lnTo>
                    <a:pt x="263" y="823"/>
                  </a:lnTo>
                  <a:lnTo>
                    <a:pt x="263" y="818"/>
                  </a:lnTo>
                  <a:lnTo>
                    <a:pt x="258" y="813"/>
                  </a:lnTo>
                  <a:lnTo>
                    <a:pt x="258" y="808"/>
                  </a:lnTo>
                  <a:lnTo>
                    <a:pt x="258" y="803"/>
                  </a:lnTo>
                  <a:lnTo>
                    <a:pt x="258" y="798"/>
                  </a:lnTo>
                  <a:lnTo>
                    <a:pt x="258" y="793"/>
                  </a:lnTo>
                  <a:lnTo>
                    <a:pt x="258" y="788"/>
                  </a:lnTo>
                  <a:lnTo>
                    <a:pt x="258" y="783"/>
                  </a:lnTo>
                  <a:lnTo>
                    <a:pt x="263" y="783"/>
                  </a:lnTo>
                  <a:lnTo>
                    <a:pt x="258" y="778"/>
                  </a:lnTo>
                  <a:lnTo>
                    <a:pt x="258" y="773"/>
                  </a:lnTo>
                  <a:lnTo>
                    <a:pt x="263" y="773"/>
                  </a:lnTo>
                  <a:lnTo>
                    <a:pt x="263" y="767"/>
                  </a:lnTo>
                  <a:lnTo>
                    <a:pt x="263" y="762"/>
                  </a:lnTo>
                  <a:lnTo>
                    <a:pt x="258" y="762"/>
                  </a:lnTo>
                  <a:lnTo>
                    <a:pt x="253" y="762"/>
                  </a:lnTo>
                  <a:lnTo>
                    <a:pt x="247" y="762"/>
                  </a:lnTo>
                  <a:lnTo>
                    <a:pt x="242" y="757"/>
                  </a:lnTo>
                  <a:lnTo>
                    <a:pt x="237" y="757"/>
                  </a:lnTo>
                  <a:lnTo>
                    <a:pt x="237" y="752"/>
                  </a:lnTo>
                  <a:lnTo>
                    <a:pt x="232" y="752"/>
                  </a:lnTo>
                  <a:lnTo>
                    <a:pt x="232" y="747"/>
                  </a:lnTo>
                  <a:lnTo>
                    <a:pt x="232" y="742"/>
                  </a:lnTo>
                  <a:lnTo>
                    <a:pt x="232" y="737"/>
                  </a:lnTo>
                  <a:lnTo>
                    <a:pt x="232" y="732"/>
                  </a:lnTo>
                  <a:lnTo>
                    <a:pt x="227" y="727"/>
                  </a:lnTo>
                  <a:lnTo>
                    <a:pt x="227" y="722"/>
                  </a:lnTo>
                  <a:lnTo>
                    <a:pt x="232" y="717"/>
                  </a:lnTo>
                  <a:lnTo>
                    <a:pt x="232" y="712"/>
                  </a:lnTo>
                  <a:lnTo>
                    <a:pt x="227" y="707"/>
                  </a:lnTo>
                  <a:lnTo>
                    <a:pt x="222" y="707"/>
                  </a:lnTo>
                  <a:lnTo>
                    <a:pt x="217" y="707"/>
                  </a:lnTo>
                  <a:lnTo>
                    <a:pt x="212" y="707"/>
                  </a:lnTo>
                  <a:lnTo>
                    <a:pt x="202" y="712"/>
                  </a:lnTo>
                  <a:lnTo>
                    <a:pt x="197" y="712"/>
                  </a:lnTo>
                  <a:lnTo>
                    <a:pt x="187" y="712"/>
                  </a:lnTo>
                  <a:lnTo>
                    <a:pt x="182" y="712"/>
                  </a:lnTo>
                  <a:lnTo>
                    <a:pt x="177" y="712"/>
                  </a:lnTo>
                  <a:lnTo>
                    <a:pt x="172" y="712"/>
                  </a:lnTo>
                  <a:lnTo>
                    <a:pt x="167" y="712"/>
                  </a:lnTo>
                  <a:lnTo>
                    <a:pt x="162" y="712"/>
                  </a:lnTo>
                  <a:lnTo>
                    <a:pt x="157" y="712"/>
                  </a:lnTo>
                  <a:lnTo>
                    <a:pt x="151" y="712"/>
                  </a:lnTo>
                  <a:lnTo>
                    <a:pt x="146" y="717"/>
                  </a:lnTo>
                  <a:lnTo>
                    <a:pt x="141" y="717"/>
                  </a:lnTo>
                  <a:lnTo>
                    <a:pt x="131" y="717"/>
                  </a:lnTo>
                  <a:lnTo>
                    <a:pt x="126" y="712"/>
                  </a:lnTo>
                  <a:lnTo>
                    <a:pt x="121" y="712"/>
                  </a:lnTo>
                  <a:lnTo>
                    <a:pt x="111" y="712"/>
                  </a:lnTo>
                  <a:lnTo>
                    <a:pt x="106" y="712"/>
                  </a:lnTo>
                  <a:lnTo>
                    <a:pt x="106" y="707"/>
                  </a:lnTo>
                  <a:lnTo>
                    <a:pt x="101" y="707"/>
                  </a:lnTo>
                  <a:lnTo>
                    <a:pt x="101" y="702"/>
                  </a:lnTo>
                  <a:lnTo>
                    <a:pt x="101" y="697"/>
                  </a:lnTo>
                  <a:lnTo>
                    <a:pt x="101" y="692"/>
                  </a:lnTo>
                  <a:lnTo>
                    <a:pt x="96" y="692"/>
                  </a:lnTo>
                  <a:lnTo>
                    <a:pt x="96" y="687"/>
                  </a:lnTo>
                  <a:lnTo>
                    <a:pt x="96" y="682"/>
                  </a:lnTo>
                  <a:lnTo>
                    <a:pt x="96" y="677"/>
                  </a:lnTo>
                  <a:lnTo>
                    <a:pt x="91" y="677"/>
                  </a:lnTo>
                  <a:lnTo>
                    <a:pt x="86" y="677"/>
                  </a:lnTo>
                  <a:lnTo>
                    <a:pt x="86" y="672"/>
                  </a:lnTo>
                  <a:lnTo>
                    <a:pt x="86" y="666"/>
                  </a:lnTo>
                  <a:lnTo>
                    <a:pt x="86" y="661"/>
                  </a:lnTo>
                  <a:lnTo>
                    <a:pt x="86" y="656"/>
                  </a:lnTo>
                  <a:lnTo>
                    <a:pt x="91" y="656"/>
                  </a:lnTo>
                  <a:lnTo>
                    <a:pt x="86" y="656"/>
                  </a:lnTo>
                  <a:lnTo>
                    <a:pt x="86" y="651"/>
                  </a:lnTo>
                  <a:lnTo>
                    <a:pt x="91" y="651"/>
                  </a:lnTo>
                  <a:lnTo>
                    <a:pt x="86" y="646"/>
                  </a:lnTo>
                  <a:lnTo>
                    <a:pt x="91" y="641"/>
                  </a:lnTo>
                  <a:lnTo>
                    <a:pt x="86" y="641"/>
                  </a:lnTo>
                  <a:lnTo>
                    <a:pt x="81" y="641"/>
                  </a:lnTo>
                  <a:lnTo>
                    <a:pt x="81" y="636"/>
                  </a:lnTo>
                  <a:lnTo>
                    <a:pt x="81" y="631"/>
                  </a:lnTo>
                  <a:lnTo>
                    <a:pt x="81" y="626"/>
                  </a:lnTo>
                  <a:lnTo>
                    <a:pt x="86" y="626"/>
                  </a:lnTo>
                  <a:lnTo>
                    <a:pt x="91" y="626"/>
                  </a:lnTo>
                  <a:lnTo>
                    <a:pt x="86" y="626"/>
                  </a:lnTo>
                  <a:lnTo>
                    <a:pt x="86" y="621"/>
                  </a:lnTo>
                  <a:lnTo>
                    <a:pt x="81" y="621"/>
                  </a:lnTo>
                  <a:lnTo>
                    <a:pt x="76" y="621"/>
                  </a:lnTo>
                  <a:lnTo>
                    <a:pt x="76" y="626"/>
                  </a:lnTo>
                  <a:lnTo>
                    <a:pt x="76" y="621"/>
                  </a:lnTo>
                  <a:lnTo>
                    <a:pt x="76" y="616"/>
                  </a:lnTo>
                  <a:lnTo>
                    <a:pt x="71" y="611"/>
                  </a:lnTo>
                  <a:lnTo>
                    <a:pt x="66" y="606"/>
                  </a:lnTo>
                  <a:lnTo>
                    <a:pt x="61" y="601"/>
                  </a:lnTo>
                  <a:lnTo>
                    <a:pt x="61" y="596"/>
                  </a:lnTo>
                  <a:lnTo>
                    <a:pt x="61" y="591"/>
                  </a:lnTo>
                  <a:lnTo>
                    <a:pt x="66" y="591"/>
                  </a:lnTo>
                  <a:lnTo>
                    <a:pt x="66" y="586"/>
                  </a:lnTo>
                  <a:lnTo>
                    <a:pt x="61" y="586"/>
                  </a:lnTo>
                  <a:lnTo>
                    <a:pt x="56" y="586"/>
                  </a:lnTo>
                  <a:lnTo>
                    <a:pt x="56" y="581"/>
                  </a:lnTo>
                  <a:lnTo>
                    <a:pt x="56" y="576"/>
                  </a:lnTo>
                  <a:lnTo>
                    <a:pt x="61" y="570"/>
                  </a:lnTo>
                  <a:lnTo>
                    <a:pt x="61" y="565"/>
                  </a:lnTo>
                  <a:lnTo>
                    <a:pt x="61" y="560"/>
                  </a:lnTo>
                  <a:lnTo>
                    <a:pt x="61" y="555"/>
                  </a:lnTo>
                  <a:lnTo>
                    <a:pt x="61" y="550"/>
                  </a:lnTo>
                  <a:lnTo>
                    <a:pt x="61" y="545"/>
                  </a:lnTo>
                  <a:lnTo>
                    <a:pt x="66" y="540"/>
                  </a:lnTo>
                  <a:lnTo>
                    <a:pt x="66" y="535"/>
                  </a:lnTo>
                  <a:lnTo>
                    <a:pt x="71" y="535"/>
                  </a:lnTo>
                  <a:lnTo>
                    <a:pt x="76" y="535"/>
                  </a:lnTo>
                  <a:lnTo>
                    <a:pt x="81" y="530"/>
                  </a:lnTo>
                  <a:lnTo>
                    <a:pt x="86" y="525"/>
                  </a:lnTo>
                  <a:lnTo>
                    <a:pt x="86" y="520"/>
                  </a:lnTo>
                  <a:lnTo>
                    <a:pt x="86" y="515"/>
                  </a:lnTo>
                  <a:lnTo>
                    <a:pt x="86" y="510"/>
                  </a:lnTo>
                  <a:lnTo>
                    <a:pt x="81" y="510"/>
                  </a:lnTo>
                  <a:lnTo>
                    <a:pt x="81" y="505"/>
                  </a:lnTo>
                  <a:lnTo>
                    <a:pt x="81" y="500"/>
                  </a:lnTo>
                  <a:lnTo>
                    <a:pt x="81" y="495"/>
                  </a:lnTo>
                  <a:lnTo>
                    <a:pt x="76" y="495"/>
                  </a:lnTo>
                  <a:lnTo>
                    <a:pt x="81" y="490"/>
                  </a:lnTo>
                  <a:lnTo>
                    <a:pt x="86" y="490"/>
                  </a:lnTo>
                  <a:lnTo>
                    <a:pt x="91" y="490"/>
                  </a:lnTo>
                  <a:lnTo>
                    <a:pt x="96" y="490"/>
                  </a:lnTo>
                  <a:lnTo>
                    <a:pt x="101" y="490"/>
                  </a:lnTo>
                  <a:lnTo>
                    <a:pt x="106" y="490"/>
                  </a:lnTo>
                  <a:lnTo>
                    <a:pt x="111" y="485"/>
                  </a:lnTo>
                  <a:lnTo>
                    <a:pt x="116" y="485"/>
                  </a:lnTo>
                  <a:lnTo>
                    <a:pt x="121" y="490"/>
                  </a:lnTo>
                  <a:lnTo>
                    <a:pt x="126" y="490"/>
                  </a:lnTo>
                  <a:lnTo>
                    <a:pt x="131" y="495"/>
                  </a:lnTo>
                  <a:lnTo>
                    <a:pt x="136" y="495"/>
                  </a:lnTo>
                  <a:lnTo>
                    <a:pt x="146" y="495"/>
                  </a:lnTo>
                  <a:lnTo>
                    <a:pt x="146" y="500"/>
                  </a:lnTo>
                  <a:lnTo>
                    <a:pt x="151" y="500"/>
                  </a:lnTo>
                  <a:lnTo>
                    <a:pt x="157" y="500"/>
                  </a:lnTo>
                  <a:lnTo>
                    <a:pt x="157" y="495"/>
                  </a:lnTo>
                  <a:lnTo>
                    <a:pt x="157" y="490"/>
                  </a:lnTo>
                  <a:lnTo>
                    <a:pt x="157" y="485"/>
                  </a:lnTo>
                  <a:lnTo>
                    <a:pt x="157" y="480"/>
                  </a:lnTo>
                  <a:lnTo>
                    <a:pt x="157" y="475"/>
                  </a:lnTo>
                  <a:lnTo>
                    <a:pt x="162" y="475"/>
                  </a:lnTo>
                  <a:lnTo>
                    <a:pt x="162" y="469"/>
                  </a:lnTo>
                  <a:lnTo>
                    <a:pt x="162" y="464"/>
                  </a:lnTo>
                  <a:lnTo>
                    <a:pt x="167" y="464"/>
                  </a:lnTo>
                  <a:lnTo>
                    <a:pt x="167" y="459"/>
                  </a:lnTo>
                  <a:lnTo>
                    <a:pt x="167" y="454"/>
                  </a:lnTo>
                  <a:lnTo>
                    <a:pt x="162" y="449"/>
                  </a:lnTo>
                  <a:lnTo>
                    <a:pt x="162" y="439"/>
                  </a:lnTo>
                  <a:lnTo>
                    <a:pt x="162" y="434"/>
                  </a:lnTo>
                  <a:lnTo>
                    <a:pt x="157" y="424"/>
                  </a:lnTo>
                  <a:lnTo>
                    <a:pt x="151" y="424"/>
                  </a:lnTo>
                  <a:lnTo>
                    <a:pt x="146" y="419"/>
                  </a:lnTo>
                  <a:lnTo>
                    <a:pt x="141" y="414"/>
                  </a:lnTo>
                  <a:lnTo>
                    <a:pt x="136" y="409"/>
                  </a:lnTo>
                  <a:lnTo>
                    <a:pt x="131" y="409"/>
                  </a:lnTo>
                  <a:lnTo>
                    <a:pt x="121" y="404"/>
                  </a:lnTo>
                  <a:lnTo>
                    <a:pt x="121" y="409"/>
                  </a:lnTo>
                  <a:lnTo>
                    <a:pt x="121" y="404"/>
                  </a:lnTo>
                  <a:lnTo>
                    <a:pt x="116" y="399"/>
                  </a:lnTo>
                  <a:lnTo>
                    <a:pt x="111" y="394"/>
                  </a:lnTo>
                  <a:lnTo>
                    <a:pt x="106" y="384"/>
                  </a:lnTo>
                  <a:lnTo>
                    <a:pt x="101" y="379"/>
                  </a:lnTo>
                  <a:lnTo>
                    <a:pt x="96" y="374"/>
                  </a:lnTo>
                  <a:lnTo>
                    <a:pt x="91" y="363"/>
                  </a:lnTo>
                  <a:lnTo>
                    <a:pt x="86" y="358"/>
                  </a:lnTo>
                  <a:lnTo>
                    <a:pt x="76" y="348"/>
                  </a:lnTo>
                  <a:lnTo>
                    <a:pt x="71" y="343"/>
                  </a:lnTo>
                  <a:lnTo>
                    <a:pt x="66" y="338"/>
                  </a:lnTo>
                  <a:lnTo>
                    <a:pt x="56" y="333"/>
                  </a:lnTo>
                  <a:lnTo>
                    <a:pt x="45" y="323"/>
                  </a:lnTo>
                  <a:lnTo>
                    <a:pt x="40" y="323"/>
                  </a:lnTo>
                  <a:lnTo>
                    <a:pt x="40" y="318"/>
                  </a:lnTo>
                  <a:lnTo>
                    <a:pt x="30" y="313"/>
                  </a:lnTo>
                  <a:lnTo>
                    <a:pt x="25" y="308"/>
                  </a:lnTo>
                  <a:lnTo>
                    <a:pt x="20" y="303"/>
                  </a:lnTo>
                  <a:lnTo>
                    <a:pt x="15" y="298"/>
                  </a:lnTo>
                  <a:lnTo>
                    <a:pt x="10" y="298"/>
                  </a:lnTo>
                  <a:lnTo>
                    <a:pt x="5" y="288"/>
                  </a:lnTo>
                  <a:lnTo>
                    <a:pt x="0" y="283"/>
                  </a:lnTo>
                  <a:lnTo>
                    <a:pt x="0" y="273"/>
                  </a:lnTo>
                  <a:lnTo>
                    <a:pt x="5" y="273"/>
                  </a:lnTo>
                  <a:lnTo>
                    <a:pt x="10" y="267"/>
                  </a:lnTo>
                  <a:lnTo>
                    <a:pt x="15" y="262"/>
                  </a:lnTo>
                  <a:lnTo>
                    <a:pt x="20" y="262"/>
                  </a:lnTo>
                  <a:lnTo>
                    <a:pt x="20" y="257"/>
                  </a:lnTo>
                  <a:lnTo>
                    <a:pt x="25" y="252"/>
                  </a:lnTo>
                  <a:lnTo>
                    <a:pt x="30" y="247"/>
                  </a:lnTo>
                  <a:lnTo>
                    <a:pt x="30" y="242"/>
                  </a:lnTo>
                  <a:lnTo>
                    <a:pt x="30" y="237"/>
                  </a:lnTo>
                  <a:lnTo>
                    <a:pt x="30" y="232"/>
                  </a:lnTo>
                  <a:lnTo>
                    <a:pt x="30" y="227"/>
                  </a:lnTo>
                  <a:lnTo>
                    <a:pt x="35" y="222"/>
                  </a:lnTo>
                  <a:lnTo>
                    <a:pt x="40" y="217"/>
                  </a:lnTo>
                  <a:lnTo>
                    <a:pt x="45" y="212"/>
                  </a:lnTo>
                  <a:lnTo>
                    <a:pt x="45" y="207"/>
                  </a:lnTo>
                  <a:lnTo>
                    <a:pt x="45" y="202"/>
                  </a:lnTo>
                  <a:lnTo>
                    <a:pt x="45" y="197"/>
                  </a:lnTo>
                  <a:lnTo>
                    <a:pt x="45" y="192"/>
                  </a:lnTo>
                  <a:lnTo>
                    <a:pt x="45" y="187"/>
                  </a:lnTo>
                  <a:lnTo>
                    <a:pt x="45" y="182"/>
                  </a:lnTo>
                  <a:lnTo>
                    <a:pt x="40" y="172"/>
                  </a:lnTo>
                  <a:lnTo>
                    <a:pt x="40" y="166"/>
                  </a:lnTo>
                  <a:lnTo>
                    <a:pt x="40" y="161"/>
                  </a:lnTo>
                  <a:close/>
                </a:path>
              </a:pathLst>
            </a:custGeom>
            <a:solidFill>
              <a:srgbClr val="C00000"/>
            </a:solidFill>
            <a:ln w="15875">
              <a:solidFill>
                <a:srgbClr val="000000"/>
              </a:solidFill>
              <a:round/>
              <a:headEnd/>
              <a:tailEnd/>
            </a:ln>
          </p:spPr>
          <p:txBody>
            <a:bodyPr/>
            <a:lstStyle/>
            <a:p>
              <a:endParaRPr lang="es-CO"/>
            </a:p>
          </p:txBody>
        </p:sp>
        <p:sp>
          <p:nvSpPr>
            <p:cNvPr id="18" name="Freeform 15"/>
            <p:cNvSpPr>
              <a:spLocks/>
            </p:cNvSpPr>
            <p:nvPr/>
          </p:nvSpPr>
          <p:spPr bwMode="auto">
            <a:xfrm>
              <a:off x="850900" y="2286000"/>
              <a:ext cx="777875" cy="1965325"/>
            </a:xfrm>
            <a:custGeom>
              <a:avLst/>
              <a:gdLst>
                <a:gd name="T0" fmla="*/ 2147483646 w 490"/>
                <a:gd name="T1" fmla="*/ 2147483646 h 1238"/>
                <a:gd name="T2" fmla="*/ 2147483646 w 490"/>
                <a:gd name="T3" fmla="*/ 2147483646 h 1238"/>
                <a:gd name="T4" fmla="*/ 2147483646 w 490"/>
                <a:gd name="T5" fmla="*/ 2147483646 h 1238"/>
                <a:gd name="T6" fmla="*/ 2147483646 w 490"/>
                <a:gd name="T7" fmla="*/ 2147483646 h 1238"/>
                <a:gd name="T8" fmla="*/ 2147483646 w 490"/>
                <a:gd name="T9" fmla="*/ 2147483646 h 1238"/>
                <a:gd name="T10" fmla="*/ 2147483646 w 490"/>
                <a:gd name="T11" fmla="*/ 2147483646 h 1238"/>
                <a:gd name="T12" fmla="*/ 2147483646 w 490"/>
                <a:gd name="T13" fmla="*/ 2147483646 h 1238"/>
                <a:gd name="T14" fmla="*/ 2147483646 w 490"/>
                <a:gd name="T15" fmla="*/ 2147483646 h 1238"/>
                <a:gd name="T16" fmla="*/ 2147483646 w 490"/>
                <a:gd name="T17" fmla="*/ 2147483646 h 1238"/>
                <a:gd name="T18" fmla="*/ 2147483646 w 490"/>
                <a:gd name="T19" fmla="*/ 2147483646 h 1238"/>
                <a:gd name="T20" fmla="*/ 2147483646 w 490"/>
                <a:gd name="T21" fmla="*/ 2147483646 h 1238"/>
                <a:gd name="T22" fmla="*/ 2147483646 w 490"/>
                <a:gd name="T23" fmla="*/ 2147483646 h 1238"/>
                <a:gd name="T24" fmla="*/ 2147483646 w 490"/>
                <a:gd name="T25" fmla="*/ 2147483646 h 1238"/>
                <a:gd name="T26" fmla="*/ 2147483646 w 490"/>
                <a:gd name="T27" fmla="*/ 2147483646 h 1238"/>
                <a:gd name="T28" fmla="*/ 2147483646 w 490"/>
                <a:gd name="T29" fmla="*/ 2147483646 h 1238"/>
                <a:gd name="T30" fmla="*/ 2147483646 w 490"/>
                <a:gd name="T31" fmla="*/ 2147483646 h 1238"/>
                <a:gd name="T32" fmla="*/ 2147483646 w 490"/>
                <a:gd name="T33" fmla="*/ 2147483646 h 1238"/>
                <a:gd name="T34" fmla="*/ 2147483646 w 490"/>
                <a:gd name="T35" fmla="*/ 2147483646 h 1238"/>
                <a:gd name="T36" fmla="*/ 2147483646 w 490"/>
                <a:gd name="T37" fmla="*/ 2147483646 h 1238"/>
                <a:gd name="T38" fmla="*/ 2147483646 w 490"/>
                <a:gd name="T39" fmla="*/ 2147483646 h 1238"/>
                <a:gd name="T40" fmla="*/ 2147483646 w 490"/>
                <a:gd name="T41" fmla="*/ 2147483646 h 1238"/>
                <a:gd name="T42" fmla="*/ 2147483646 w 490"/>
                <a:gd name="T43" fmla="*/ 2147483646 h 1238"/>
                <a:gd name="T44" fmla="*/ 2147483646 w 490"/>
                <a:gd name="T45" fmla="*/ 2147483646 h 1238"/>
                <a:gd name="T46" fmla="*/ 2147483646 w 490"/>
                <a:gd name="T47" fmla="*/ 2147483646 h 1238"/>
                <a:gd name="T48" fmla="*/ 2147483646 w 490"/>
                <a:gd name="T49" fmla="*/ 2147483646 h 1238"/>
                <a:gd name="T50" fmla="*/ 2147483646 w 490"/>
                <a:gd name="T51" fmla="*/ 2147483646 h 1238"/>
                <a:gd name="T52" fmla="*/ 2147483646 w 490"/>
                <a:gd name="T53" fmla="*/ 2147483646 h 1238"/>
                <a:gd name="T54" fmla="*/ 2147483646 w 490"/>
                <a:gd name="T55" fmla="*/ 2147483646 h 1238"/>
                <a:gd name="T56" fmla="*/ 2147483646 w 490"/>
                <a:gd name="T57" fmla="*/ 2147483646 h 1238"/>
                <a:gd name="T58" fmla="*/ 2147483646 w 490"/>
                <a:gd name="T59" fmla="*/ 2147483646 h 1238"/>
                <a:gd name="T60" fmla="*/ 2147483646 w 490"/>
                <a:gd name="T61" fmla="*/ 2147483646 h 1238"/>
                <a:gd name="T62" fmla="*/ 2147483646 w 490"/>
                <a:gd name="T63" fmla="*/ 2147483646 h 1238"/>
                <a:gd name="T64" fmla="*/ 2147483646 w 490"/>
                <a:gd name="T65" fmla="*/ 2147483646 h 1238"/>
                <a:gd name="T66" fmla="*/ 2147483646 w 490"/>
                <a:gd name="T67" fmla="*/ 2147483646 h 1238"/>
                <a:gd name="T68" fmla="*/ 2147483646 w 490"/>
                <a:gd name="T69" fmla="*/ 2147483646 h 1238"/>
                <a:gd name="T70" fmla="*/ 2147483646 w 490"/>
                <a:gd name="T71" fmla="*/ 2147483646 h 1238"/>
                <a:gd name="T72" fmla="*/ 2147483646 w 490"/>
                <a:gd name="T73" fmla="*/ 2147483646 h 1238"/>
                <a:gd name="T74" fmla="*/ 2147483646 w 490"/>
                <a:gd name="T75" fmla="*/ 2147483646 h 1238"/>
                <a:gd name="T76" fmla="*/ 2147483646 w 490"/>
                <a:gd name="T77" fmla="*/ 2147483646 h 1238"/>
                <a:gd name="T78" fmla="*/ 2147483646 w 490"/>
                <a:gd name="T79" fmla="*/ 2147483646 h 1238"/>
                <a:gd name="T80" fmla="*/ 2147483646 w 490"/>
                <a:gd name="T81" fmla="*/ 2147483646 h 1238"/>
                <a:gd name="T82" fmla="*/ 2147483646 w 490"/>
                <a:gd name="T83" fmla="*/ 2147483646 h 1238"/>
                <a:gd name="T84" fmla="*/ 2147483646 w 490"/>
                <a:gd name="T85" fmla="*/ 2147483646 h 1238"/>
                <a:gd name="T86" fmla="*/ 2147483646 w 490"/>
                <a:gd name="T87" fmla="*/ 2147483646 h 1238"/>
                <a:gd name="T88" fmla="*/ 2147483646 w 490"/>
                <a:gd name="T89" fmla="*/ 2147483646 h 1238"/>
                <a:gd name="T90" fmla="*/ 2147483646 w 490"/>
                <a:gd name="T91" fmla="*/ 2147483646 h 1238"/>
                <a:gd name="T92" fmla="*/ 2147483646 w 490"/>
                <a:gd name="T93" fmla="*/ 2147483646 h 1238"/>
                <a:gd name="T94" fmla="*/ 2147483646 w 490"/>
                <a:gd name="T95" fmla="*/ 2147483646 h 1238"/>
                <a:gd name="T96" fmla="*/ 2147483646 w 490"/>
                <a:gd name="T97" fmla="*/ 2147483646 h 1238"/>
                <a:gd name="T98" fmla="*/ 2147483646 w 490"/>
                <a:gd name="T99" fmla="*/ 2147483646 h 1238"/>
                <a:gd name="T100" fmla="*/ 2147483646 w 490"/>
                <a:gd name="T101" fmla="*/ 2147483646 h 1238"/>
                <a:gd name="T102" fmla="*/ 2147483646 w 490"/>
                <a:gd name="T103" fmla="*/ 2147483646 h 1238"/>
                <a:gd name="T104" fmla="*/ 2147483646 w 490"/>
                <a:gd name="T105" fmla="*/ 2147483646 h 1238"/>
                <a:gd name="T106" fmla="*/ 2147483646 w 490"/>
                <a:gd name="T107" fmla="*/ 2147483646 h 1238"/>
                <a:gd name="T108" fmla="*/ 2147483646 w 490"/>
                <a:gd name="T109" fmla="*/ 2147483646 h 1238"/>
                <a:gd name="T110" fmla="*/ 2147483646 w 490"/>
                <a:gd name="T111" fmla="*/ 2147483646 h 1238"/>
                <a:gd name="T112" fmla="*/ 2147483646 w 490"/>
                <a:gd name="T113" fmla="*/ 2147483646 h 1238"/>
                <a:gd name="T114" fmla="*/ 2147483646 w 490"/>
                <a:gd name="T115" fmla="*/ 2147483646 h 1238"/>
                <a:gd name="T116" fmla="*/ 2147483646 w 490"/>
                <a:gd name="T117" fmla="*/ 2147483646 h 1238"/>
                <a:gd name="T118" fmla="*/ 2147483646 w 490"/>
                <a:gd name="T119" fmla="*/ 2147483646 h 1238"/>
                <a:gd name="T120" fmla="*/ 2147483646 w 490"/>
                <a:gd name="T121" fmla="*/ 2147483646 h 1238"/>
                <a:gd name="T122" fmla="*/ 2147483646 w 490"/>
                <a:gd name="T123" fmla="*/ 2147483646 h 1238"/>
                <a:gd name="T124" fmla="*/ 2147483646 w 490"/>
                <a:gd name="T125" fmla="*/ 2147483646 h 123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90"/>
                <a:gd name="T190" fmla="*/ 0 h 1238"/>
                <a:gd name="T191" fmla="*/ 490 w 490"/>
                <a:gd name="T192" fmla="*/ 1238 h 123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90" h="1238">
                  <a:moveTo>
                    <a:pt x="146" y="743"/>
                  </a:moveTo>
                  <a:lnTo>
                    <a:pt x="151" y="738"/>
                  </a:lnTo>
                  <a:lnTo>
                    <a:pt x="146" y="733"/>
                  </a:lnTo>
                  <a:lnTo>
                    <a:pt x="146" y="728"/>
                  </a:lnTo>
                  <a:lnTo>
                    <a:pt x="146" y="723"/>
                  </a:lnTo>
                  <a:lnTo>
                    <a:pt x="141" y="712"/>
                  </a:lnTo>
                  <a:lnTo>
                    <a:pt x="141" y="707"/>
                  </a:lnTo>
                  <a:lnTo>
                    <a:pt x="141" y="702"/>
                  </a:lnTo>
                  <a:lnTo>
                    <a:pt x="136" y="702"/>
                  </a:lnTo>
                  <a:lnTo>
                    <a:pt x="136" y="697"/>
                  </a:lnTo>
                  <a:lnTo>
                    <a:pt x="136" y="692"/>
                  </a:lnTo>
                  <a:lnTo>
                    <a:pt x="131" y="687"/>
                  </a:lnTo>
                  <a:lnTo>
                    <a:pt x="131" y="692"/>
                  </a:lnTo>
                  <a:lnTo>
                    <a:pt x="136" y="697"/>
                  </a:lnTo>
                  <a:lnTo>
                    <a:pt x="136" y="702"/>
                  </a:lnTo>
                  <a:lnTo>
                    <a:pt x="131" y="702"/>
                  </a:lnTo>
                  <a:lnTo>
                    <a:pt x="131" y="697"/>
                  </a:lnTo>
                  <a:lnTo>
                    <a:pt x="126" y="692"/>
                  </a:lnTo>
                  <a:lnTo>
                    <a:pt x="121" y="682"/>
                  </a:lnTo>
                  <a:lnTo>
                    <a:pt x="121" y="677"/>
                  </a:lnTo>
                  <a:lnTo>
                    <a:pt x="116" y="677"/>
                  </a:lnTo>
                  <a:lnTo>
                    <a:pt x="111" y="672"/>
                  </a:lnTo>
                  <a:lnTo>
                    <a:pt x="111" y="667"/>
                  </a:lnTo>
                  <a:lnTo>
                    <a:pt x="111" y="662"/>
                  </a:lnTo>
                  <a:lnTo>
                    <a:pt x="106" y="662"/>
                  </a:lnTo>
                  <a:lnTo>
                    <a:pt x="106" y="657"/>
                  </a:lnTo>
                  <a:lnTo>
                    <a:pt x="106" y="652"/>
                  </a:lnTo>
                  <a:lnTo>
                    <a:pt x="106" y="647"/>
                  </a:lnTo>
                  <a:lnTo>
                    <a:pt x="106" y="637"/>
                  </a:lnTo>
                  <a:lnTo>
                    <a:pt x="106" y="627"/>
                  </a:lnTo>
                  <a:lnTo>
                    <a:pt x="111" y="632"/>
                  </a:lnTo>
                  <a:lnTo>
                    <a:pt x="116" y="637"/>
                  </a:lnTo>
                  <a:lnTo>
                    <a:pt x="121" y="642"/>
                  </a:lnTo>
                  <a:lnTo>
                    <a:pt x="121" y="647"/>
                  </a:lnTo>
                  <a:lnTo>
                    <a:pt x="126" y="647"/>
                  </a:lnTo>
                  <a:lnTo>
                    <a:pt x="126" y="642"/>
                  </a:lnTo>
                  <a:lnTo>
                    <a:pt x="126" y="637"/>
                  </a:lnTo>
                  <a:lnTo>
                    <a:pt x="131" y="632"/>
                  </a:lnTo>
                  <a:lnTo>
                    <a:pt x="131" y="627"/>
                  </a:lnTo>
                  <a:lnTo>
                    <a:pt x="131" y="616"/>
                  </a:lnTo>
                  <a:lnTo>
                    <a:pt x="136" y="616"/>
                  </a:lnTo>
                  <a:lnTo>
                    <a:pt x="136" y="611"/>
                  </a:lnTo>
                  <a:lnTo>
                    <a:pt x="131" y="611"/>
                  </a:lnTo>
                  <a:lnTo>
                    <a:pt x="131" y="606"/>
                  </a:lnTo>
                  <a:lnTo>
                    <a:pt x="131" y="611"/>
                  </a:lnTo>
                  <a:lnTo>
                    <a:pt x="126" y="606"/>
                  </a:lnTo>
                  <a:lnTo>
                    <a:pt x="121" y="606"/>
                  </a:lnTo>
                  <a:lnTo>
                    <a:pt x="126" y="601"/>
                  </a:lnTo>
                  <a:lnTo>
                    <a:pt x="131" y="601"/>
                  </a:lnTo>
                  <a:lnTo>
                    <a:pt x="131" y="606"/>
                  </a:lnTo>
                  <a:lnTo>
                    <a:pt x="136" y="601"/>
                  </a:lnTo>
                  <a:lnTo>
                    <a:pt x="136" y="596"/>
                  </a:lnTo>
                  <a:lnTo>
                    <a:pt x="131" y="596"/>
                  </a:lnTo>
                  <a:lnTo>
                    <a:pt x="131" y="591"/>
                  </a:lnTo>
                  <a:lnTo>
                    <a:pt x="136" y="591"/>
                  </a:lnTo>
                  <a:lnTo>
                    <a:pt x="136" y="586"/>
                  </a:lnTo>
                  <a:lnTo>
                    <a:pt x="141" y="581"/>
                  </a:lnTo>
                  <a:lnTo>
                    <a:pt x="136" y="581"/>
                  </a:lnTo>
                  <a:lnTo>
                    <a:pt x="136" y="576"/>
                  </a:lnTo>
                  <a:lnTo>
                    <a:pt x="141" y="576"/>
                  </a:lnTo>
                  <a:lnTo>
                    <a:pt x="141" y="571"/>
                  </a:lnTo>
                  <a:lnTo>
                    <a:pt x="141" y="566"/>
                  </a:lnTo>
                  <a:lnTo>
                    <a:pt x="146" y="561"/>
                  </a:lnTo>
                  <a:lnTo>
                    <a:pt x="141" y="556"/>
                  </a:lnTo>
                  <a:lnTo>
                    <a:pt x="136" y="551"/>
                  </a:lnTo>
                  <a:lnTo>
                    <a:pt x="131" y="551"/>
                  </a:lnTo>
                  <a:lnTo>
                    <a:pt x="131" y="546"/>
                  </a:lnTo>
                  <a:lnTo>
                    <a:pt x="126" y="546"/>
                  </a:lnTo>
                  <a:lnTo>
                    <a:pt x="126" y="541"/>
                  </a:lnTo>
                  <a:lnTo>
                    <a:pt x="126" y="536"/>
                  </a:lnTo>
                  <a:lnTo>
                    <a:pt x="126" y="531"/>
                  </a:lnTo>
                  <a:lnTo>
                    <a:pt x="126" y="526"/>
                  </a:lnTo>
                  <a:lnTo>
                    <a:pt x="121" y="526"/>
                  </a:lnTo>
                  <a:lnTo>
                    <a:pt x="116" y="520"/>
                  </a:lnTo>
                  <a:lnTo>
                    <a:pt x="111" y="520"/>
                  </a:lnTo>
                  <a:lnTo>
                    <a:pt x="106" y="520"/>
                  </a:lnTo>
                  <a:lnTo>
                    <a:pt x="101" y="526"/>
                  </a:lnTo>
                  <a:lnTo>
                    <a:pt x="101" y="531"/>
                  </a:lnTo>
                  <a:lnTo>
                    <a:pt x="101" y="536"/>
                  </a:lnTo>
                  <a:lnTo>
                    <a:pt x="96" y="536"/>
                  </a:lnTo>
                  <a:lnTo>
                    <a:pt x="91" y="536"/>
                  </a:lnTo>
                  <a:lnTo>
                    <a:pt x="91" y="531"/>
                  </a:lnTo>
                  <a:lnTo>
                    <a:pt x="91" y="526"/>
                  </a:lnTo>
                  <a:lnTo>
                    <a:pt x="91" y="520"/>
                  </a:lnTo>
                  <a:lnTo>
                    <a:pt x="86" y="515"/>
                  </a:lnTo>
                  <a:lnTo>
                    <a:pt x="86" y="510"/>
                  </a:lnTo>
                  <a:lnTo>
                    <a:pt x="86" y="505"/>
                  </a:lnTo>
                  <a:lnTo>
                    <a:pt x="86" y="500"/>
                  </a:lnTo>
                  <a:lnTo>
                    <a:pt x="81" y="500"/>
                  </a:lnTo>
                  <a:lnTo>
                    <a:pt x="81" y="495"/>
                  </a:lnTo>
                  <a:lnTo>
                    <a:pt x="81" y="490"/>
                  </a:lnTo>
                  <a:lnTo>
                    <a:pt x="76" y="490"/>
                  </a:lnTo>
                  <a:lnTo>
                    <a:pt x="71" y="485"/>
                  </a:lnTo>
                  <a:lnTo>
                    <a:pt x="71" y="480"/>
                  </a:lnTo>
                  <a:lnTo>
                    <a:pt x="61" y="480"/>
                  </a:lnTo>
                  <a:lnTo>
                    <a:pt x="56" y="475"/>
                  </a:lnTo>
                  <a:lnTo>
                    <a:pt x="50" y="475"/>
                  </a:lnTo>
                  <a:lnTo>
                    <a:pt x="50" y="480"/>
                  </a:lnTo>
                  <a:lnTo>
                    <a:pt x="50" y="485"/>
                  </a:lnTo>
                  <a:lnTo>
                    <a:pt x="45" y="480"/>
                  </a:lnTo>
                  <a:lnTo>
                    <a:pt x="45" y="475"/>
                  </a:lnTo>
                  <a:lnTo>
                    <a:pt x="45" y="470"/>
                  </a:lnTo>
                  <a:lnTo>
                    <a:pt x="45" y="465"/>
                  </a:lnTo>
                  <a:lnTo>
                    <a:pt x="50" y="465"/>
                  </a:lnTo>
                  <a:lnTo>
                    <a:pt x="45" y="460"/>
                  </a:lnTo>
                  <a:lnTo>
                    <a:pt x="50" y="455"/>
                  </a:lnTo>
                  <a:lnTo>
                    <a:pt x="56" y="450"/>
                  </a:lnTo>
                  <a:lnTo>
                    <a:pt x="56" y="455"/>
                  </a:lnTo>
                  <a:lnTo>
                    <a:pt x="61" y="450"/>
                  </a:lnTo>
                  <a:lnTo>
                    <a:pt x="61" y="445"/>
                  </a:lnTo>
                  <a:lnTo>
                    <a:pt x="56" y="440"/>
                  </a:lnTo>
                  <a:lnTo>
                    <a:pt x="50" y="435"/>
                  </a:lnTo>
                  <a:lnTo>
                    <a:pt x="50" y="430"/>
                  </a:lnTo>
                  <a:lnTo>
                    <a:pt x="50" y="425"/>
                  </a:lnTo>
                  <a:lnTo>
                    <a:pt x="45" y="425"/>
                  </a:lnTo>
                  <a:lnTo>
                    <a:pt x="50" y="430"/>
                  </a:lnTo>
                  <a:lnTo>
                    <a:pt x="45" y="425"/>
                  </a:lnTo>
                  <a:lnTo>
                    <a:pt x="40" y="425"/>
                  </a:lnTo>
                  <a:lnTo>
                    <a:pt x="40" y="419"/>
                  </a:lnTo>
                  <a:lnTo>
                    <a:pt x="35" y="419"/>
                  </a:lnTo>
                  <a:lnTo>
                    <a:pt x="35" y="414"/>
                  </a:lnTo>
                  <a:lnTo>
                    <a:pt x="30" y="414"/>
                  </a:lnTo>
                  <a:lnTo>
                    <a:pt x="30" y="409"/>
                  </a:lnTo>
                  <a:lnTo>
                    <a:pt x="25" y="409"/>
                  </a:lnTo>
                  <a:lnTo>
                    <a:pt x="25" y="404"/>
                  </a:lnTo>
                  <a:lnTo>
                    <a:pt x="20" y="399"/>
                  </a:lnTo>
                  <a:lnTo>
                    <a:pt x="15" y="399"/>
                  </a:lnTo>
                  <a:lnTo>
                    <a:pt x="10" y="394"/>
                  </a:lnTo>
                  <a:lnTo>
                    <a:pt x="10" y="389"/>
                  </a:lnTo>
                  <a:lnTo>
                    <a:pt x="5" y="394"/>
                  </a:lnTo>
                  <a:lnTo>
                    <a:pt x="5" y="389"/>
                  </a:lnTo>
                  <a:lnTo>
                    <a:pt x="5" y="384"/>
                  </a:lnTo>
                  <a:lnTo>
                    <a:pt x="0" y="384"/>
                  </a:lnTo>
                  <a:lnTo>
                    <a:pt x="0" y="379"/>
                  </a:lnTo>
                  <a:lnTo>
                    <a:pt x="0" y="374"/>
                  </a:lnTo>
                  <a:lnTo>
                    <a:pt x="5" y="369"/>
                  </a:lnTo>
                  <a:lnTo>
                    <a:pt x="5" y="354"/>
                  </a:lnTo>
                  <a:lnTo>
                    <a:pt x="15" y="339"/>
                  </a:lnTo>
                  <a:lnTo>
                    <a:pt x="15" y="334"/>
                  </a:lnTo>
                  <a:lnTo>
                    <a:pt x="20" y="324"/>
                  </a:lnTo>
                  <a:lnTo>
                    <a:pt x="20" y="318"/>
                  </a:lnTo>
                  <a:lnTo>
                    <a:pt x="25" y="318"/>
                  </a:lnTo>
                  <a:lnTo>
                    <a:pt x="30" y="318"/>
                  </a:lnTo>
                  <a:lnTo>
                    <a:pt x="35" y="318"/>
                  </a:lnTo>
                  <a:lnTo>
                    <a:pt x="35" y="313"/>
                  </a:lnTo>
                  <a:lnTo>
                    <a:pt x="40" y="308"/>
                  </a:lnTo>
                  <a:lnTo>
                    <a:pt x="45" y="308"/>
                  </a:lnTo>
                  <a:lnTo>
                    <a:pt x="45" y="303"/>
                  </a:lnTo>
                  <a:lnTo>
                    <a:pt x="40" y="298"/>
                  </a:lnTo>
                  <a:lnTo>
                    <a:pt x="35" y="288"/>
                  </a:lnTo>
                  <a:lnTo>
                    <a:pt x="35" y="283"/>
                  </a:lnTo>
                  <a:lnTo>
                    <a:pt x="30" y="273"/>
                  </a:lnTo>
                  <a:lnTo>
                    <a:pt x="30" y="268"/>
                  </a:lnTo>
                  <a:lnTo>
                    <a:pt x="35" y="263"/>
                  </a:lnTo>
                  <a:lnTo>
                    <a:pt x="35" y="253"/>
                  </a:lnTo>
                  <a:lnTo>
                    <a:pt x="35" y="248"/>
                  </a:lnTo>
                  <a:lnTo>
                    <a:pt x="40" y="248"/>
                  </a:lnTo>
                  <a:lnTo>
                    <a:pt x="45" y="248"/>
                  </a:lnTo>
                  <a:lnTo>
                    <a:pt x="45" y="253"/>
                  </a:lnTo>
                  <a:lnTo>
                    <a:pt x="50" y="253"/>
                  </a:lnTo>
                  <a:lnTo>
                    <a:pt x="56" y="263"/>
                  </a:lnTo>
                  <a:lnTo>
                    <a:pt x="61" y="268"/>
                  </a:lnTo>
                  <a:lnTo>
                    <a:pt x="66" y="283"/>
                  </a:lnTo>
                  <a:lnTo>
                    <a:pt x="66" y="288"/>
                  </a:lnTo>
                  <a:lnTo>
                    <a:pt x="71" y="298"/>
                  </a:lnTo>
                  <a:lnTo>
                    <a:pt x="76" y="303"/>
                  </a:lnTo>
                  <a:lnTo>
                    <a:pt x="81" y="308"/>
                  </a:lnTo>
                  <a:lnTo>
                    <a:pt x="86" y="303"/>
                  </a:lnTo>
                  <a:lnTo>
                    <a:pt x="91" y="298"/>
                  </a:lnTo>
                  <a:lnTo>
                    <a:pt x="91" y="293"/>
                  </a:lnTo>
                  <a:lnTo>
                    <a:pt x="96" y="293"/>
                  </a:lnTo>
                  <a:lnTo>
                    <a:pt x="96" y="288"/>
                  </a:lnTo>
                  <a:lnTo>
                    <a:pt x="101" y="283"/>
                  </a:lnTo>
                  <a:lnTo>
                    <a:pt x="106" y="278"/>
                  </a:lnTo>
                  <a:lnTo>
                    <a:pt x="106" y="273"/>
                  </a:lnTo>
                  <a:lnTo>
                    <a:pt x="106" y="268"/>
                  </a:lnTo>
                  <a:lnTo>
                    <a:pt x="111" y="268"/>
                  </a:lnTo>
                  <a:lnTo>
                    <a:pt x="116" y="268"/>
                  </a:lnTo>
                  <a:lnTo>
                    <a:pt x="116" y="263"/>
                  </a:lnTo>
                  <a:lnTo>
                    <a:pt x="116" y="258"/>
                  </a:lnTo>
                  <a:lnTo>
                    <a:pt x="121" y="258"/>
                  </a:lnTo>
                  <a:lnTo>
                    <a:pt x="121" y="253"/>
                  </a:lnTo>
                  <a:lnTo>
                    <a:pt x="126" y="253"/>
                  </a:lnTo>
                  <a:lnTo>
                    <a:pt x="126" y="248"/>
                  </a:lnTo>
                  <a:lnTo>
                    <a:pt x="131" y="248"/>
                  </a:lnTo>
                  <a:lnTo>
                    <a:pt x="136" y="248"/>
                  </a:lnTo>
                  <a:lnTo>
                    <a:pt x="141" y="248"/>
                  </a:lnTo>
                  <a:lnTo>
                    <a:pt x="146" y="248"/>
                  </a:lnTo>
                  <a:lnTo>
                    <a:pt x="151" y="248"/>
                  </a:lnTo>
                  <a:lnTo>
                    <a:pt x="151" y="243"/>
                  </a:lnTo>
                  <a:lnTo>
                    <a:pt x="151" y="238"/>
                  </a:lnTo>
                  <a:lnTo>
                    <a:pt x="146" y="233"/>
                  </a:lnTo>
                  <a:lnTo>
                    <a:pt x="141" y="223"/>
                  </a:lnTo>
                  <a:lnTo>
                    <a:pt x="141" y="217"/>
                  </a:lnTo>
                  <a:lnTo>
                    <a:pt x="141" y="212"/>
                  </a:lnTo>
                  <a:lnTo>
                    <a:pt x="146" y="207"/>
                  </a:lnTo>
                  <a:lnTo>
                    <a:pt x="146" y="202"/>
                  </a:lnTo>
                  <a:lnTo>
                    <a:pt x="151" y="202"/>
                  </a:lnTo>
                  <a:lnTo>
                    <a:pt x="157" y="197"/>
                  </a:lnTo>
                  <a:lnTo>
                    <a:pt x="162" y="197"/>
                  </a:lnTo>
                  <a:lnTo>
                    <a:pt x="167" y="197"/>
                  </a:lnTo>
                  <a:lnTo>
                    <a:pt x="172" y="197"/>
                  </a:lnTo>
                  <a:lnTo>
                    <a:pt x="177" y="197"/>
                  </a:lnTo>
                  <a:lnTo>
                    <a:pt x="182" y="197"/>
                  </a:lnTo>
                  <a:lnTo>
                    <a:pt x="187" y="197"/>
                  </a:lnTo>
                  <a:lnTo>
                    <a:pt x="187" y="192"/>
                  </a:lnTo>
                  <a:lnTo>
                    <a:pt x="187" y="187"/>
                  </a:lnTo>
                  <a:lnTo>
                    <a:pt x="187" y="182"/>
                  </a:lnTo>
                  <a:lnTo>
                    <a:pt x="182" y="177"/>
                  </a:lnTo>
                  <a:lnTo>
                    <a:pt x="177" y="172"/>
                  </a:lnTo>
                  <a:lnTo>
                    <a:pt x="177" y="167"/>
                  </a:lnTo>
                  <a:lnTo>
                    <a:pt x="177" y="162"/>
                  </a:lnTo>
                  <a:lnTo>
                    <a:pt x="177" y="157"/>
                  </a:lnTo>
                  <a:lnTo>
                    <a:pt x="177" y="152"/>
                  </a:lnTo>
                  <a:lnTo>
                    <a:pt x="177" y="147"/>
                  </a:lnTo>
                  <a:lnTo>
                    <a:pt x="177" y="142"/>
                  </a:lnTo>
                  <a:lnTo>
                    <a:pt x="177" y="137"/>
                  </a:lnTo>
                  <a:lnTo>
                    <a:pt x="172" y="137"/>
                  </a:lnTo>
                  <a:lnTo>
                    <a:pt x="172" y="132"/>
                  </a:lnTo>
                  <a:lnTo>
                    <a:pt x="172" y="127"/>
                  </a:lnTo>
                  <a:lnTo>
                    <a:pt x="167" y="122"/>
                  </a:lnTo>
                  <a:lnTo>
                    <a:pt x="167" y="116"/>
                  </a:lnTo>
                  <a:lnTo>
                    <a:pt x="162" y="116"/>
                  </a:lnTo>
                  <a:lnTo>
                    <a:pt x="157" y="116"/>
                  </a:lnTo>
                  <a:lnTo>
                    <a:pt x="157" y="111"/>
                  </a:lnTo>
                  <a:lnTo>
                    <a:pt x="157" y="106"/>
                  </a:lnTo>
                  <a:lnTo>
                    <a:pt x="151" y="106"/>
                  </a:lnTo>
                  <a:lnTo>
                    <a:pt x="151" y="101"/>
                  </a:lnTo>
                  <a:lnTo>
                    <a:pt x="151" y="96"/>
                  </a:lnTo>
                  <a:lnTo>
                    <a:pt x="146" y="96"/>
                  </a:lnTo>
                  <a:lnTo>
                    <a:pt x="146" y="91"/>
                  </a:lnTo>
                  <a:lnTo>
                    <a:pt x="146" y="86"/>
                  </a:lnTo>
                  <a:lnTo>
                    <a:pt x="146" y="81"/>
                  </a:lnTo>
                  <a:lnTo>
                    <a:pt x="146" y="76"/>
                  </a:lnTo>
                  <a:lnTo>
                    <a:pt x="146" y="71"/>
                  </a:lnTo>
                  <a:lnTo>
                    <a:pt x="141" y="71"/>
                  </a:lnTo>
                  <a:lnTo>
                    <a:pt x="141" y="66"/>
                  </a:lnTo>
                  <a:lnTo>
                    <a:pt x="136" y="61"/>
                  </a:lnTo>
                  <a:lnTo>
                    <a:pt x="131" y="56"/>
                  </a:lnTo>
                  <a:lnTo>
                    <a:pt x="131" y="51"/>
                  </a:lnTo>
                  <a:lnTo>
                    <a:pt x="126" y="51"/>
                  </a:lnTo>
                  <a:lnTo>
                    <a:pt x="121" y="51"/>
                  </a:lnTo>
                  <a:lnTo>
                    <a:pt x="121" y="46"/>
                  </a:lnTo>
                  <a:lnTo>
                    <a:pt x="116" y="41"/>
                  </a:lnTo>
                  <a:lnTo>
                    <a:pt x="116" y="36"/>
                  </a:lnTo>
                  <a:lnTo>
                    <a:pt x="126" y="26"/>
                  </a:lnTo>
                  <a:lnTo>
                    <a:pt x="131" y="21"/>
                  </a:lnTo>
                  <a:lnTo>
                    <a:pt x="131" y="15"/>
                  </a:lnTo>
                  <a:lnTo>
                    <a:pt x="131" y="10"/>
                  </a:lnTo>
                  <a:lnTo>
                    <a:pt x="131" y="5"/>
                  </a:lnTo>
                  <a:lnTo>
                    <a:pt x="136" y="5"/>
                  </a:lnTo>
                  <a:lnTo>
                    <a:pt x="141" y="5"/>
                  </a:lnTo>
                  <a:lnTo>
                    <a:pt x="141" y="0"/>
                  </a:lnTo>
                  <a:lnTo>
                    <a:pt x="146" y="0"/>
                  </a:lnTo>
                  <a:lnTo>
                    <a:pt x="146" y="5"/>
                  </a:lnTo>
                  <a:lnTo>
                    <a:pt x="146" y="10"/>
                  </a:lnTo>
                  <a:lnTo>
                    <a:pt x="151" y="10"/>
                  </a:lnTo>
                  <a:lnTo>
                    <a:pt x="151" y="15"/>
                  </a:lnTo>
                  <a:lnTo>
                    <a:pt x="157" y="15"/>
                  </a:lnTo>
                  <a:lnTo>
                    <a:pt x="157" y="21"/>
                  </a:lnTo>
                  <a:lnTo>
                    <a:pt x="157" y="26"/>
                  </a:lnTo>
                  <a:lnTo>
                    <a:pt x="162" y="26"/>
                  </a:lnTo>
                  <a:lnTo>
                    <a:pt x="162" y="21"/>
                  </a:lnTo>
                  <a:lnTo>
                    <a:pt x="162" y="26"/>
                  </a:lnTo>
                  <a:lnTo>
                    <a:pt x="162" y="31"/>
                  </a:lnTo>
                  <a:lnTo>
                    <a:pt x="167" y="36"/>
                  </a:lnTo>
                  <a:lnTo>
                    <a:pt x="167" y="41"/>
                  </a:lnTo>
                  <a:lnTo>
                    <a:pt x="162" y="41"/>
                  </a:lnTo>
                  <a:lnTo>
                    <a:pt x="167" y="46"/>
                  </a:lnTo>
                  <a:lnTo>
                    <a:pt x="162" y="46"/>
                  </a:lnTo>
                  <a:lnTo>
                    <a:pt x="167" y="46"/>
                  </a:lnTo>
                  <a:lnTo>
                    <a:pt x="172" y="46"/>
                  </a:lnTo>
                  <a:lnTo>
                    <a:pt x="172" y="51"/>
                  </a:lnTo>
                  <a:lnTo>
                    <a:pt x="187" y="61"/>
                  </a:lnTo>
                  <a:lnTo>
                    <a:pt x="192" y="61"/>
                  </a:lnTo>
                  <a:lnTo>
                    <a:pt x="197" y="66"/>
                  </a:lnTo>
                  <a:lnTo>
                    <a:pt x="202" y="66"/>
                  </a:lnTo>
                  <a:lnTo>
                    <a:pt x="202" y="71"/>
                  </a:lnTo>
                  <a:lnTo>
                    <a:pt x="207" y="76"/>
                  </a:lnTo>
                  <a:lnTo>
                    <a:pt x="202" y="76"/>
                  </a:lnTo>
                  <a:lnTo>
                    <a:pt x="207" y="81"/>
                  </a:lnTo>
                  <a:lnTo>
                    <a:pt x="212" y="81"/>
                  </a:lnTo>
                  <a:lnTo>
                    <a:pt x="212" y="86"/>
                  </a:lnTo>
                  <a:lnTo>
                    <a:pt x="212" y="91"/>
                  </a:lnTo>
                  <a:lnTo>
                    <a:pt x="217" y="91"/>
                  </a:lnTo>
                  <a:lnTo>
                    <a:pt x="212" y="91"/>
                  </a:lnTo>
                  <a:lnTo>
                    <a:pt x="217" y="96"/>
                  </a:lnTo>
                  <a:lnTo>
                    <a:pt x="222" y="101"/>
                  </a:lnTo>
                  <a:lnTo>
                    <a:pt x="222" y="106"/>
                  </a:lnTo>
                  <a:lnTo>
                    <a:pt x="227" y="111"/>
                  </a:lnTo>
                  <a:lnTo>
                    <a:pt x="232" y="111"/>
                  </a:lnTo>
                  <a:lnTo>
                    <a:pt x="237" y="111"/>
                  </a:lnTo>
                  <a:lnTo>
                    <a:pt x="237" y="116"/>
                  </a:lnTo>
                  <a:lnTo>
                    <a:pt x="237" y="122"/>
                  </a:lnTo>
                  <a:lnTo>
                    <a:pt x="242" y="132"/>
                  </a:lnTo>
                  <a:lnTo>
                    <a:pt x="242" y="137"/>
                  </a:lnTo>
                  <a:lnTo>
                    <a:pt x="242" y="142"/>
                  </a:lnTo>
                  <a:lnTo>
                    <a:pt x="242" y="147"/>
                  </a:lnTo>
                  <a:lnTo>
                    <a:pt x="242" y="152"/>
                  </a:lnTo>
                  <a:lnTo>
                    <a:pt x="242" y="157"/>
                  </a:lnTo>
                  <a:lnTo>
                    <a:pt x="242" y="162"/>
                  </a:lnTo>
                  <a:lnTo>
                    <a:pt x="237" y="167"/>
                  </a:lnTo>
                  <a:lnTo>
                    <a:pt x="232" y="172"/>
                  </a:lnTo>
                  <a:lnTo>
                    <a:pt x="227" y="177"/>
                  </a:lnTo>
                  <a:lnTo>
                    <a:pt x="227" y="182"/>
                  </a:lnTo>
                  <a:lnTo>
                    <a:pt x="227" y="187"/>
                  </a:lnTo>
                  <a:lnTo>
                    <a:pt x="227" y="192"/>
                  </a:lnTo>
                  <a:lnTo>
                    <a:pt x="227" y="197"/>
                  </a:lnTo>
                  <a:lnTo>
                    <a:pt x="222" y="202"/>
                  </a:lnTo>
                  <a:lnTo>
                    <a:pt x="217" y="207"/>
                  </a:lnTo>
                  <a:lnTo>
                    <a:pt x="217" y="212"/>
                  </a:lnTo>
                  <a:lnTo>
                    <a:pt x="212" y="212"/>
                  </a:lnTo>
                  <a:lnTo>
                    <a:pt x="207" y="217"/>
                  </a:lnTo>
                  <a:lnTo>
                    <a:pt x="202" y="223"/>
                  </a:lnTo>
                  <a:lnTo>
                    <a:pt x="197" y="223"/>
                  </a:lnTo>
                  <a:lnTo>
                    <a:pt x="197" y="233"/>
                  </a:lnTo>
                  <a:lnTo>
                    <a:pt x="202" y="238"/>
                  </a:lnTo>
                  <a:lnTo>
                    <a:pt x="207" y="248"/>
                  </a:lnTo>
                  <a:lnTo>
                    <a:pt x="212" y="248"/>
                  </a:lnTo>
                  <a:lnTo>
                    <a:pt x="217" y="253"/>
                  </a:lnTo>
                  <a:lnTo>
                    <a:pt x="222" y="258"/>
                  </a:lnTo>
                  <a:lnTo>
                    <a:pt x="227" y="263"/>
                  </a:lnTo>
                  <a:lnTo>
                    <a:pt x="237" y="268"/>
                  </a:lnTo>
                  <a:lnTo>
                    <a:pt x="237" y="273"/>
                  </a:lnTo>
                  <a:lnTo>
                    <a:pt x="242" y="273"/>
                  </a:lnTo>
                  <a:lnTo>
                    <a:pt x="253" y="283"/>
                  </a:lnTo>
                  <a:lnTo>
                    <a:pt x="263" y="288"/>
                  </a:lnTo>
                  <a:lnTo>
                    <a:pt x="268" y="293"/>
                  </a:lnTo>
                  <a:lnTo>
                    <a:pt x="273" y="298"/>
                  </a:lnTo>
                  <a:lnTo>
                    <a:pt x="283" y="308"/>
                  </a:lnTo>
                  <a:lnTo>
                    <a:pt x="288" y="313"/>
                  </a:lnTo>
                  <a:lnTo>
                    <a:pt x="293" y="324"/>
                  </a:lnTo>
                  <a:lnTo>
                    <a:pt x="298" y="329"/>
                  </a:lnTo>
                  <a:lnTo>
                    <a:pt x="303" y="334"/>
                  </a:lnTo>
                  <a:lnTo>
                    <a:pt x="308" y="344"/>
                  </a:lnTo>
                  <a:lnTo>
                    <a:pt x="313" y="349"/>
                  </a:lnTo>
                  <a:lnTo>
                    <a:pt x="318" y="354"/>
                  </a:lnTo>
                  <a:lnTo>
                    <a:pt x="318" y="359"/>
                  </a:lnTo>
                  <a:lnTo>
                    <a:pt x="318" y="354"/>
                  </a:lnTo>
                  <a:lnTo>
                    <a:pt x="328" y="359"/>
                  </a:lnTo>
                  <a:lnTo>
                    <a:pt x="333" y="359"/>
                  </a:lnTo>
                  <a:lnTo>
                    <a:pt x="338" y="364"/>
                  </a:lnTo>
                  <a:lnTo>
                    <a:pt x="343" y="369"/>
                  </a:lnTo>
                  <a:lnTo>
                    <a:pt x="348" y="374"/>
                  </a:lnTo>
                  <a:lnTo>
                    <a:pt x="354" y="374"/>
                  </a:lnTo>
                  <a:lnTo>
                    <a:pt x="359" y="384"/>
                  </a:lnTo>
                  <a:lnTo>
                    <a:pt x="359" y="389"/>
                  </a:lnTo>
                  <a:lnTo>
                    <a:pt x="359" y="399"/>
                  </a:lnTo>
                  <a:lnTo>
                    <a:pt x="364" y="404"/>
                  </a:lnTo>
                  <a:lnTo>
                    <a:pt x="364" y="409"/>
                  </a:lnTo>
                  <a:lnTo>
                    <a:pt x="364" y="414"/>
                  </a:lnTo>
                  <a:lnTo>
                    <a:pt x="359" y="414"/>
                  </a:lnTo>
                  <a:lnTo>
                    <a:pt x="359" y="419"/>
                  </a:lnTo>
                  <a:lnTo>
                    <a:pt x="359" y="425"/>
                  </a:lnTo>
                  <a:lnTo>
                    <a:pt x="354" y="425"/>
                  </a:lnTo>
                  <a:lnTo>
                    <a:pt x="354" y="430"/>
                  </a:lnTo>
                  <a:lnTo>
                    <a:pt x="354" y="435"/>
                  </a:lnTo>
                  <a:lnTo>
                    <a:pt x="354" y="440"/>
                  </a:lnTo>
                  <a:lnTo>
                    <a:pt x="354" y="445"/>
                  </a:lnTo>
                  <a:lnTo>
                    <a:pt x="354" y="450"/>
                  </a:lnTo>
                  <a:lnTo>
                    <a:pt x="348" y="450"/>
                  </a:lnTo>
                  <a:lnTo>
                    <a:pt x="343" y="450"/>
                  </a:lnTo>
                  <a:lnTo>
                    <a:pt x="343" y="445"/>
                  </a:lnTo>
                  <a:lnTo>
                    <a:pt x="333" y="445"/>
                  </a:lnTo>
                  <a:lnTo>
                    <a:pt x="328" y="445"/>
                  </a:lnTo>
                  <a:lnTo>
                    <a:pt x="323" y="440"/>
                  </a:lnTo>
                  <a:lnTo>
                    <a:pt x="318" y="440"/>
                  </a:lnTo>
                  <a:lnTo>
                    <a:pt x="313" y="435"/>
                  </a:lnTo>
                  <a:lnTo>
                    <a:pt x="308" y="435"/>
                  </a:lnTo>
                  <a:lnTo>
                    <a:pt x="303" y="440"/>
                  </a:lnTo>
                  <a:lnTo>
                    <a:pt x="298" y="440"/>
                  </a:lnTo>
                  <a:lnTo>
                    <a:pt x="293" y="440"/>
                  </a:lnTo>
                  <a:lnTo>
                    <a:pt x="288" y="440"/>
                  </a:lnTo>
                  <a:lnTo>
                    <a:pt x="283" y="440"/>
                  </a:lnTo>
                  <a:lnTo>
                    <a:pt x="278" y="440"/>
                  </a:lnTo>
                  <a:lnTo>
                    <a:pt x="273" y="445"/>
                  </a:lnTo>
                  <a:lnTo>
                    <a:pt x="278" y="445"/>
                  </a:lnTo>
                  <a:lnTo>
                    <a:pt x="278" y="450"/>
                  </a:lnTo>
                  <a:lnTo>
                    <a:pt x="278" y="455"/>
                  </a:lnTo>
                  <a:lnTo>
                    <a:pt x="278" y="460"/>
                  </a:lnTo>
                  <a:lnTo>
                    <a:pt x="283" y="460"/>
                  </a:lnTo>
                  <a:lnTo>
                    <a:pt x="283" y="465"/>
                  </a:lnTo>
                  <a:lnTo>
                    <a:pt x="283" y="470"/>
                  </a:lnTo>
                  <a:lnTo>
                    <a:pt x="283" y="475"/>
                  </a:lnTo>
                  <a:lnTo>
                    <a:pt x="278" y="480"/>
                  </a:lnTo>
                  <a:lnTo>
                    <a:pt x="273" y="485"/>
                  </a:lnTo>
                  <a:lnTo>
                    <a:pt x="268" y="485"/>
                  </a:lnTo>
                  <a:lnTo>
                    <a:pt x="263" y="485"/>
                  </a:lnTo>
                  <a:lnTo>
                    <a:pt x="263" y="490"/>
                  </a:lnTo>
                  <a:lnTo>
                    <a:pt x="258" y="495"/>
                  </a:lnTo>
                  <a:lnTo>
                    <a:pt x="258" y="500"/>
                  </a:lnTo>
                  <a:lnTo>
                    <a:pt x="258" y="505"/>
                  </a:lnTo>
                  <a:lnTo>
                    <a:pt x="258" y="510"/>
                  </a:lnTo>
                  <a:lnTo>
                    <a:pt x="258" y="515"/>
                  </a:lnTo>
                  <a:lnTo>
                    <a:pt x="258" y="520"/>
                  </a:lnTo>
                  <a:lnTo>
                    <a:pt x="253" y="526"/>
                  </a:lnTo>
                  <a:lnTo>
                    <a:pt x="253" y="531"/>
                  </a:lnTo>
                  <a:lnTo>
                    <a:pt x="253" y="536"/>
                  </a:lnTo>
                  <a:lnTo>
                    <a:pt x="258" y="536"/>
                  </a:lnTo>
                  <a:lnTo>
                    <a:pt x="263" y="536"/>
                  </a:lnTo>
                  <a:lnTo>
                    <a:pt x="263" y="541"/>
                  </a:lnTo>
                  <a:lnTo>
                    <a:pt x="258" y="541"/>
                  </a:lnTo>
                  <a:lnTo>
                    <a:pt x="258" y="546"/>
                  </a:lnTo>
                  <a:lnTo>
                    <a:pt x="258" y="551"/>
                  </a:lnTo>
                  <a:lnTo>
                    <a:pt x="263" y="556"/>
                  </a:lnTo>
                  <a:lnTo>
                    <a:pt x="268" y="561"/>
                  </a:lnTo>
                  <a:lnTo>
                    <a:pt x="273" y="566"/>
                  </a:lnTo>
                  <a:lnTo>
                    <a:pt x="273" y="571"/>
                  </a:lnTo>
                  <a:lnTo>
                    <a:pt x="273" y="576"/>
                  </a:lnTo>
                  <a:lnTo>
                    <a:pt x="273" y="571"/>
                  </a:lnTo>
                  <a:lnTo>
                    <a:pt x="278" y="571"/>
                  </a:lnTo>
                  <a:lnTo>
                    <a:pt x="283" y="571"/>
                  </a:lnTo>
                  <a:lnTo>
                    <a:pt x="283" y="576"/>
                  </a:lnTo>
                  <a:lnTo>
                    <a:pt x="288" y="576"/>
                  </a:lnTo>
                  <a:lnTo>
                    <a:pt x="283" y="576"/>
                  </a:lnTo>
                  <a:lnTo>
                    <a:pt x="278" y="576"/>
                  </a:lnTo>
                  <a:lnTo>
                    <a:pt x="278" y="581"/>
                  </a:lnTo>
                  <a:lnTo>
                    <a:pt x="278" y="586"/>
                  </a:lnTo>
                  <a:lnTo>
                    <a:pt x="278" y="591"/>
                  </a:lnTo>
                  <a:lnTo>
                    <a:pt x="283" y="591"/>
                  </a:lnTo>
                  <a:lnTo>
                    <a:pt x="288" y="591"/>
                  </a:lnTo>
                  <a:lnTo>
                    <a:pt x="283" y="596"/>
                  </a:lnTo>
                  <a:lnTo>
                    <a:pt x="288" y="601"/>
                  </a:lnTo>
                  <a:lnTo>
                    <a:pt x="283" y="601"/>
                  </a:lnTo>
                  <a:lnTo>
                    <a:pt x="283" y="606"/>
                  </a:lnTo>
                  <a:lnTo>
                    <a:pt x="288" y="606"/>
                  </a:lnTo>
                  <a:lnTo>
                    <a:pt x="283" y="606"/>
                  </a:lnTo>
                  <a:lnTo>
                    <a:pt x="283" y="611"/>
                  </a:lnTo>
                  <a:lnTo>
                    <a:pt x="283" y="616"/>
                  </a:lnTo>
                  <a:lnTo>
                    <a:pt x="283" y="622"/>
                  </a:lnTo>
                  <a:lnTo>
                    <a:pt x="283" y="627"/>
                  </a:lnTo>
                  <a:lnTo>
                    <a:pt x="288" y="627"/>
                  </a:lnTo>
                  <a:lnTo>
                    <a:pt x="293" y="627"/>
                  </a:lnTo>
                  <a:lnTo>
                    <a:pt x="293" y="632"/>
                  </a:lnTo>
                  <a:lnTo>
                    <a:pt x="293" y="637"/>
                  </a:lnTo>
                  <a:lnTo>
                    <a:pt x="293" y="642"/>
                  </a:lnTo>
                  <a:lnTo>
                    <a:pt x="298" y="642"/>
                  </a:lnTo>
                  <a:lnTo>
                    <a:pt x="298" y="647"/>
                  </a:lnTo>
                  <a:lnTo>
                    <a:pt x="298" y="652"/>
                  </a:lnTo>
                  <a:lnTo>
                    <a:pt x="298" y="657"/>
                  </a:lnTo>
                  <a:lnTo>
                    <a:pt x="303" y="657"/>
                  </a:lnTo>
                  <a:lnTo>
                    <a:pt x="303" y="662"/>
                  </a:lnTo>
                  <a:lnTo>
                    <a:pt x="308" y="662"/>
                  </a:lnTo>
                  <a:lnTo>
                    <a:pt x="318" y="662"/>
                  </a:lnTo>
                  <a:lnTo>
                    <a:pt x="323" y="662"/>
                  </a:lnTo>
                  <a:lnTo>
                    <a:pt x="328" y="667"/>
                  </a:lnTo>
                  <a:lnTo>
                    <a:pt x="338" y="667"/>
                  </a:lnTo>
                  <a:lnTo>
                    <a:pt x="343" y="667"/>
                  </a:lnTo>
                  <a:lnTo>
                    <a:pt x="348" y="662"/>
                  </a:lnTo>
                  <a:lnTo>
                    <a:pt x="354" y="662"/>
                  </a:lnTo>
                  <a:lnTo>
                    <a:pt x="359" y="662"/>
                  </a:lnTo>
                  <a:lnTo>
                    <a:pt x="364" y="662"/>
                  </a:lnTo>
                  <a:lnTo>
                    <a:pt x="369" y="662"/>
                  </a:lnTo>
                  <a:lnTo>
                    <a:pt x="374" y="662"/>
                  </a:lnTo>
                  <a:lnTo>
                    <a:pt x="379" y="662"/>
                  </a:lnTo>
                  <a:lnTo>
                    <a:pt x="384" y="662"/>
                  </a:lnTo>
                  <a:lnTo>
                    <a:pt x="394" y="662"/>
                  </a:lnTo>
                  <a:lnTo>
                    <a:pt x="399" y="662"/>
                  </a:lnTo>
                  <a:lnTo>
                    <a:pt x="409" y="657"/>
                  </a:lnTo>
                  <a:lnTo>
                    <a:pt x="414" y="657"/>
                  </a:lnTo>
                  <a:lnTo>
                    <a:pt x="419" y="657"/>
                  </a:lnTo>
                  <a:lnTo>
                    <a:pt x="424" y="657"/>
                  </a:lnTo>
                  <a:lnTo>
                    <a:pt x="429" y="662"/>
                  </a:lnTo>
                  <a:lnTo>
                    <a:pt x="429" y="667"/>
                  </a:lnTo>
                  <a:lnTo>
                    <a:pt x="424" y="672"/>
                  </a:lnTo>
                  <a:lnTo>
                    <a:pt x="424" y="677"/>
                  </a:lnTo>
                  <a:lnTo>
                    <a:pt x="429" y="682"/>
                  </a:lnTo>
                  <a:lnTo>
                    <a:pt x="429" y="687"/>
                  </a:lnTo>
                  <a:lnTo>
                    <a:pt x="429" y="692"/>
                  </a:lnTo>
                  <a:lnTo>
                    <a:pt x="429" y="697"/>
                  </a:lnTo>
                  <a:lnTo>
                    <a:pt x="429" y="702"/>
                  </a:lnTo>
                  <a:lnTo>
                    <a:pt x="434" y="702"/>
                  </a:lnTo>
                  <a:lnTo>
                    <a:pt x="434" y="707"/>
                  </a:lnTo>
                  <a:lnTo>
                    <a:pt x="439" y="707"/>
                  </a:lnTo>
                  <a:lnTo>
                    <a:pt x="444" y="712"/>
                  </a:lnTo>
                  <a:lnTo>
                    <a:pt x="450" y="712"/>
                  </a:lnTo>
                  <a:lnTo>
                    <a:pt x="455" y="712"/>
                  </a:lnTo>
                  <a:lnTo>
                    <a:pt x="460" y="712"/>
                  </a:lnTo>
                  <a:lnTo>
                    <a:pt x="460" y="717"/>
                  </a:lnTo>
                  <a:lnTo>
                    <a:pt x="460" y="723"/>
                  </a:lnTo>
                  <a:lnTo>
                    <a:pt x="455" y="723"/>
                  </a:lnTo>
                  <a:lnTo>
                    <a:pt x="455" y="728"/>
                  </a:lnTo>
                  <a:lnTo>
                    <a:pt x="460" y="733"/>
                  </a:lnTo>
                  <a:lnTo>
                    <a:pt x="455" y="733"/>
                  </a:lnTo>
                  <a:lnTo>
                    <a:pt x="455" y="738"/>
                  </a:lnTo>
                  <a:lnTo>
                    <a:pt x="455" y="743"/>
                  </a:lnTo>
                  <a:lnTo>
                    <a:pt x="455" y="748"/>
                  </a:lnTo>
                  <a:lnTo>
                    <a:pt x="455" y="753"/>
                  </a:lnTo>
                  <a:lnTo>
                    <a:pt x="455" y="758"/>
                  </a:lnTo>
                  <a:lnTo>
                    <a:pt x="455" y="763"/>
                  </a:lnTo>
                  <a:lnTo>
                    <a:pt x="460" y="768"/>
                  </a:lnTo>
                  <a:lnTo>
                    <a:pt x="460" y="773"/>
                  </a:lnTo>
                  <a:lnTo>
                    <a:pt x="460" y="778"/>
                  </a:lnTo>
                  <a:lnTo>
                    <a:pt x="465" y="783"/>
                  </a:lnTo>
                  <a:lnTo>
                    <a:pt x="465" y="788"/>
                  </a:lnTo>
                  <a:lnTo>
                    <a:pt x="460" y="793"/>
                  </a:lnTo>
                  <a:lnTo>
                    <a:pt x="460" y="798"/>
                  </a:lnTo>
                  <a:lnTo>
                    <a:pt x="465" y="803"/>
                  </a:lnTo>
                  <a:lnTo>
                    <a:pt x="465" y="808"/>
                  </a:lnTo>
                  <a:lnTo>
                    <a:pt x="470" y="808"/>
                  </a:lnTo>
                  <a:lnTo>
                    <a:pt x="470" y="813"/>
                  </a:lnTo>
                  <a:lnTo>
                    <a:pt x="470" y="818"/>
                  </a:lnTo>
                  <a:lnTo>
                    <a:pt x="475" y="818"/>
                  </a:lnTo>
                  <a:lnTo>
                    <a:pt x="480" y="824"/>
                  </a:lnTo>
                  <a:lnTo>
                    <a:pt x="480" y="829"/>
                  </a:lnTo>
                  <a:lnTo>
                    <a:pt x="480" y="834"/>
                  </a:lnTo>
                  <a:lnTo>
                    <a:pt x="480" y="839"/>
                  </a:lnTo>
                  <a:lnTo>
                    <a:pt x="485" y="844"/>
                  </a:lnTo>
                  <a:lnTo>
                    <a:pt x="490" y="844"/>
                  </a:lnTo>
                  <a:lnTo>
                    <a:pt x="490" y="849"/>
                  </a:lnTo>
                  <a:lnTo>
                    <a:pt x="485" y="849"/>
                  </a:lnTo>
                  <a:lnTo>
                    <a:pt x="475" y="854"/>
                  </a:lnTo>
                  <a:lnTo>
                    <a:pt x="470" y="854"/>
                  </a:lnTo>
                  <a:lnTo>
                    <a:pt x="465" y="854"/>
                  </a:lnTo>
                  <a:lnTo>
                    <a:pt x="465" y="859"/>
                  </a:lnTo>
                  <a:lnTo>
                    <a:pt x="460" y="859"/>
                  </a:lnTo>
                  <a:lnTo>
                    <a:pt x="455" y="864"/>
                  </a:lnTo>
                  <a:lnTo>
                    <a:pt x="455" y="869"/>
                  </a:lnTo>
                  <a:lnTo>
                    <a:pt x="450" y="869"/>
                  </a:lnTo>
                  <a:lnTo>
                    <a:pt x="444" y="869"/>
                  </a:lnTo>
                  <a:lnTo>
                    <a:pt x="439" y="874"/>
                  </a:lnTo>
                  <a:lnTo>
                    <a:pt x="434" y="874"/>
                  </a:lnTo>
                  <a:lnTo>
                    <a:pt x="429" y="874"/>
                  </a:lnTo>
                  <a:lnTo>
                    <a:pt x="424" y="879"/>
                  </a:lnTo>
                  <a:lnTo>
                    <a:pt x="419" y="884"/>
                  </a:lnTo>
                  <a:lnTo>
                    <a:pt x="414" y="889"/>
                  </a:lnTo>
                  <a:lnTo>
                    <a:pt x="414" y="894"/>
                  </a:lnTo>
                  <a:lnTo>
                    <a:pt x="409" y="894"/>
                  </a:lnTo>
                  <a:lnTo>
                    <a:pt x="404" y="899"/>
                  </a:lnTo>
                  <a:lnTo>
                    <a:pt x="399" y="899"/>
                  </a:lnTo>
                  <a:lnTo>
                    <a:pt x="399" y="904"/>
                  </a:lnTo>
                  <a:lnTo>
                    <a:pt x="399" y="909"/>
                  </a:lnTo>
                  <a:lnTo>
                    <a:pt x="404" y="909"/>
                  </a:lnTo>
                  <a:lnTo>
                    <a:pt x="404" y="914"/>
                  </a:lnTo>
                  <a:lnTo>
                    <a:pt x="409" y="919"/>
                  </a:lnTo>
                  <a:lnTo>
                    <a:pt x="414" y="925"/>
                  </a:lnTo>
                  <a:lnTo>
                    <a:pt x="414" y="930"/>
                  </a:lnTo>
                  <a:lnTo>
                    <a:pt x="419" y="935"/>
                  </a:lnTo>
                  <a:lnTo>
                    <a:pt x="419" y="940"/>
                  </a:lnTo>
                  <a:lnTo>
                    <a:pt x="424" y="945"/>
                  </a:lnTo>
                  <a:lnTo>
                    <a:pt x="424" y="950"/>
                  </a:lnTo>
                  <a:lnTo>
                    <a:pt x="424" y="955"/>
                  </a:lnTo>
                  <a:lnTo>
                    <a:pt x="429" y="955"/>
                  </a:lnTo>
                  <a:lnTo>
                    <a:pt x="429" y="960"/>
                  </a:lnTo>
                  <a:lnTo>
                    <a:pt x="429" y="965"/>
                  </a:lnTo>
                  <a:lnTo>
                    <a:pt x="429" y="970"/>
                  </a:lnTo>
                  <a:lnTo>
                    <a:pt x="434" y="970"/>
                  </a:lnTo>
                  <a:lnTo>
                    <a:pt x="434" y="975"/>
                  </a:lnTo>
                  <a:lnTo>
                    <a:pt x="439" y="975"/>
                  </a:lnTo>
                  <a:lnTo>
                    <a:pt x="444" y="980"/>
                  </a:lnTo>
                  <a:lnTo>
                    <a:pt x="450" y="980"/>
                  </a:lnTo>
                  <a:lnTo>
                    <a:pt x="450" y="985"/>
                  </a:lnTo>
                  <a:lnTo>
                    <a:pt x="444" y="990"/>
                  </a:lnTo>
                  <a:lnTo>
                    <a:pt x="444" y="995"/>
                  </a:lnTo>
                  <a:lnTo>
                    <a:pt x="444" y="1000"/>
                  </a:lnTo>
                  <a:lnTo>
                    <a:pt x="439" y="1005"/>
                  </a:lnTo>
                  <a:lnTo>
                    <a:pt x="434" y="1010"/>
                  </a:lnTo>
                  <a:lnTo>
                    <a:pt x="434" y="1015"/>
                  </a:lnTo>
                  <a:lnTo>
                    <a:pt x="429" y="1015"/>
                  </a:lnTo>
                  <a:lnTo>
                    <a:pt x="429" y="1020"/>
                  </a:lnTo>
                  <a:lnTo>
                    <a:pt x="424" y="1020"/>
                  </a:lnTo>
                  <a:lnTo>
                    <a:pt x="419" y="1020"/>
                  </a:lnTo>
                  <a:lnTo>
                    <a:pt x="414" y="1026"/>
                  </a:lnTo>
                  <a:lnTo>
                    <a:pt x="409" y="1031"/>
                  </a:lnTo>
                  <a:lnTo>
                    <a:pt x="404" y="1031"/>
                  </a:lnTo>
                  <a:lnTo>
                    <a:pt x="399" y="1031"/>
                  </a:lnTo>
                  <a:lnTo>
                    <a:pt x="399" y="1036"/>
                  </a:lnTo>
                  <a:lnTo>
                    <a:pt x="394" y="1041"/>
                  </a:lnTo>
                  <a:lnTo>
                    <a:pt x="394" y="1046"/>
                  </a:lnTo>
                  <a:lnTo>
                    <a:pt x="389" y="1046"/>
                  </a:lnTo>
                  <a:lnTo>
                    <a:pt x="389" y="1051"/>
                  </a:lnTo>
                  <a:lnTo>
                    <a:pt x="384" y="1051"/>
                  </a:lnTo>
                  <a:lnTo>
                    <a:pt x="384" y="1056"/>
                  </a:lnTo>
                  <a:lnTo>
                    <a:pt x="379" y="1061"/>
                  </a:lnTo>
                  <a:lnTo>
                    <a:pt x="374" y="1066"/>
                  </a:lnTo>
                  <a:lnTo>
                    <a:pt x="374" y="1071"/>
                  </a:lnTo>
                  <a:lnTo>
                    <a:pt x="374" y="1076"/>
                  </a:lnTo>
                  <a:lnTo>
                    <a:pt x="369" y="1081"/>
                  </a:lnTo>
                  <a:lnTo>
                    <a:pt x="369" y="1086"/>
                  </a:lnTo>
                  <a:lnTo>
                    <a:pt x="364" y="1091"/>
                  </a:lnTo>
                  <a:lnTo>
                    <a:pt x="364" y="1096"/>
                  </a:lnTo>
                  <a:lnTo>
                    <a:pt x="359" y="1101"/>
                  </a:lnTo>
                  <a:lnTo>
                    <a:pt x="359" y="1106"/>
                  </a:lnTo>
                  <a:lnTo>
                    <a:pt x="359" y="1111"/>
                  </a:lnTo>
                  <a:lnTo>
                    <a:pt x="359" y="1116"/>
                  </a:lnTo>
                  <a:lnTo>
                    <a:pt x="354" y="1121"/>
                  </a:lnTo>
                  <a:lnTo>
                    <a:pt x="354" y="1127"/>
                  </a:lnTo>
                  <a:lnTo>
                    <a:pt x="348" y="1127"/>
                  </a:lnTo>
                  <a:lnTo>
                    <a:pt x="343" y="1127"/>
                  </a:lnTo>
                  <a:lnTo>
                    <a:pt x="338" y="1127"/>
                  </a:lnTo>
                  <a:lnTo>
                    <a:pt x="338" y="1132"/>
                  </a:lnTo>
                  <a:lnTo>
                    <a:pt x="338" y="1137"/>
                  </a:lnTo>
                  <a:lnTo>
                    <a:pt x="338" y="1142"/>
                  </a:lnTo>
                  <a:lnTo>
                    <a:pt x="343" y="1147"/>
                  </a:lnTo>
                  <a:lnTo>
                    <a:pt x="343" y="1152"/>
                  </a:lnTo>
                  <a:lnTo>
                    <a:pt x="348" y="1157"/>
                  </a:lnTo>
                  <a:lnTo>
                    <a:pt x="348" y="1162"/>
                  </a:lnTo>
                  <a:lnTo>
                    <a:pt x="348" y="1167"/>
                  </a:lnTo>
                  <a:lnTo>
                    <a:pt x="348" y="1172"/>
                  </a:lnTo>
                  <a:lnTo>
                    <a:pt x="348" y="1177"/>
                  </a:lnTo>
                  <a:lnTo>
                    <a:pt x="354" y="1177"/>
                  </a:lnTo>
                  <a:lnTo>
                    <a:pt x="359" y="1182"/>
                  </a:lnTo>
                  <a:lnTo>
                    <a:pt x="364" y="1187"/>
                  </a:lnTo>
                  <a:lnTo>
                    <a:pt x="369" y="1187"/>
                  </a:lnTo>
                  <a:lnTo>
                    <a:pt x="369" y="1192"/>
                  </a:lnTo>
                  <a:lnTo>
                    <a:pt x="374" y="1192"/>
                  </a:lnTo>
                  <a:lnTo>
                    <a:pt x="369" y="1192"/>
                  </a:lnTo>
                  <a:lnTo>
                    <a:pt x="369" y="1197"/>
                  </a:lnTo>
                  <a:lnTo>
                    <a:pt x="364" y="1202"/>
                  </a:lnTo>
                  <a:lnTo>
                    <a:pt x="359" y="1202"/>
                  </a:lnTo>
                  <a:lnTo>
                    <a:pt x="354" y="1207"/>
                  </a:lnTo>
                  <a:lnTo>
                    <a:pt x="348" y="1207"/>
                  </a:lnTo>
                  <a:lnTo>
                    <a:pt x="343" y="1212"/>
                  </a:lnTo>
                  <a:lnTo>
                    <a:pt x="338" y="1217"/>
                  </a:lnTo>
                  <a:lnTo>
                    <a:pt x="338" y="1222"/>
                  </a:lnTo>
                  <a:lnTo>
                    <a:pt x="333" y="1222"/>
                  </a:lnTo>
                  <a:lnTo>
                    <a:pt x="328" y="1228"/>
                  </a:lnTo>
                  <a:lnTo>
                    <a:pt x="318" y="1228"/>
                  </a:lnTo>
                  <a:lnTo>
                    <a:pt x="313" y="1228"/>
                  </a:lnTo>
                  <a:lnTo>
                    <a:pt x="308" y="1228"/>
                  </a:lnTo>
                  <a:lnTo>
                    <a:pt x="303" y="1233"/>
                  </a:lnTo>
                  <a:lnTo>
                    <a:pt x="298" y="1233"/>
                  </a:lnTo>
                  <a:lnTo>
                    <a:pt x="293" y="1238"/>
                  </a:lnTo>
                  <a:lnTo>
                    <a:pt x="288" y="1238"/>
                  </a:lnTo>
                  <a:lnTo>
                    <a:pt x="283" y="1238"/>
                  </a:lnTo>
                  <a:lnTo>
                    <a:pt x="278" y="1238"/>
                  </a:lnTo>
                  <a:lnTo>
                    <a:pt x="273" y="1233"/>
                  </a:lnTo>
                  <a:lnTo>
                    <a:pt x="268" y="1228"/>
                  </a:lnTo>
                  <a:lnTo>
                    <a:pt x="263" y="1222"/>
                  </a:lnTo>
                  <a:lnTo>
                    <a:pt x="258" y="1217"/>
                  </a:lnTo>
                  <a:lnTo>
                    <a:pt x="253" y="1217"/>
                  </a:lnTo>
                  <a:lnTo>
                    <a:pt x="247" y="1212"/>
                  </a:lnTo>
                  <a:lnTo>
                    <a:pt x="242" y="1212"/>
                  </a:lnTo>
                  <a:lnTo>
                    <a:pt x="242" y="1207"/>
                  </a:lnTo>
                  <a:lnTo>
                    <a:pt x="232" y="1207"/>
                  </a:lnTo>
                  <a:lnTo>
                    <a:pt x="227" y="1207"/>
                  </a:lnTo>
                  <a:lnTo>
                    <a:pt x="222" y="1207"/>
                  </a:lnTo>
                  <a:lnTo>
                    <a:pt x="217" y="1207"/>
                  </a:lnTo>
                  <a:lnTo>
                    <a:pt x="212" y="1207"/>
                  </a:lnTo>
                  <a:lnTo>
                    <a:pt x="207" y="1207"/>
                  </a:lnTo>
                  <a:lnTo>
                    <a:pt x="202" y="1207"/>
                  </a:lnTo>
                  <a:lnTo>
                    <a:pt x="202" y="1202"/>
                  </a:lnTo>
                  <a:lnTo>
                    <a:pt x="197" y="1202"/>
                  </a:lnTo>
                  <a:lnTo>
                    <a:pt x="192" y="1197"/>
                  </a:lnTo>
                  <a:lnTo>
                    <a:pt x="187" y="1192"/>
                  </a:lnTo>
                  <a:lnTo>
                    <a:pt x="182" y="1192"/>
                  </a:lnTo>
                  <a:lnTo>
                    <a:pt x="177" y="1187"/>
                  </a:lnTo>
                  <a:lnTo>
                    <a:pt x="172" y="1187"/>
                  </a:lnTo>
                  <a:lnTo>
                    <a:pt x="172" y="1192"/>
                  </a:lnTo>
                  <a:lnTo>
                    <a:pt x="167" y="1192"/>
                  </a:lnTo>
                  <a:lnTo>
                    <a:pt x="157" y="1192"/>
                  </a:lnTo>
                  <a:lnTo>
                    <a:pt x="157" y="1187"/>
                  </a:lnTo>
                  <a:lnTo>
                    <a:pt x="157" y="1182"/>
                  </a:lnTo>
                  <a:lnTo>
                    <a:pt x="151" y="1182"/>
                  </a:lnTo>
                  <a:lnTo>
                    <a:pt x="151" y="1177"/>
                  </a:lnTo>
                  <a:lnTo>
                    <a:pt x="151" y="1172"/>
                  </a:lnTo>
                  <a:lnTo>
                    <a:pt x="146" y="1177"/>
                  </a:lnTo>
                  <a:lnTo>
                    <a:pt x="146" y="1182"/>
                  </a:lnTo>
                  <a:lnTo>
                    <a:pt x="141" y="1187"/>
                  </a:lnTo>
                  <a:lnTo>
                    <a:pt x="136" y="1187"/>
                  </a:lnTo>
                  <a:lnTo>
                    <a:pt x="131" y="1182"/>
                  </a:lnTo>
                  <a:lnTo>
                    <a:pt x="126" y="1182"/>
                  </a:lnTo>
                  <a:lnTo>
                    <a:pt x="121" y="1187"/>
                  </a:lnTo>
                  <a:lnTo>
                    <a:pt x="106" y="1187"/>
                  </a:lnTo>
                  <a:lnTo>
                    <a:pt x="101" y="1187"/>
                  </a:lnTo>
                  <a:lnTo>
                    <a:pt x="101" y="1192"/>
                  </a:lnTo>
                  <a:lnTo>
                    <a:pt x="96" y="1192"/>
                  </a:lnTo>
                  <a:lnTo>
                    <a:pt x="91" y="1197"/>
                  </a:lnTo>
                  <a:lnTo>
                    <a:pt x="91" y="1187"/>
                  </a:lnTo>
                  <a:lnTo>
                    <a:pt x="91" y="1182"/>
                  </a:lnTo>
                  <a:lnTo>
                    <a:pt x="96" y="1182"/>
                  </a:lnTo>
                  <a:lnTo>
                    <a:pt x="101" y="1182"/>
                  </a:lnTo>
                  <a:lnTo>
                    <a:pt x="101" y="1177"/>
                  </a:lnTo>
                  <a:lnTo>
                    <a:pt x="96" y="1177"/>
                  </a:lnTo>
                  <a:lnTo>
                    <a:pt x="96" y="1182"/>
                  </a:lnTo>
                  <a:lnTo>
                    <a:pt x="91" y="1182"/>
                  </a:lnTo>
                  <a:lnTo>
                    <a:pt x="91" y="1177"/>
                  </a:lnTo>
                  <a:lnTo>
                    <a:pt x="91" y="1172"/>
                  </a:lnTo>
                  <a:lnTo>
                    <a:pt x="91" y="1167"/>
                  </a:lnTo>
                  <a:lnTo>
                    <a:pt x="91" y="1162"/>
                  </a:lnTo>
                  <a:lnTo>
                    <a:pt x="96" y="1157"/>
                  </a:lnTo>
                  <a:lnTo>
                    <a:pt x="101" y="1157"/>
                  </a:lnTo>
                  <a:lnTo>
                    <a:pt x="96" y="1157"/>
                  </a:lnTo>
                  <a:lnTo>
                    <a:pt x="101" y="1157"/>
                  </a:lnTo>
                  <a:lnTo>
                    <a:pt x="101" y="1162"/>
                  </a:lnTo>
                  <a:lnTo>
                    <a:pt x="96" y="1167"/>
                  </a:lnTo>
                  <a:lnTo>
                    <a:pt x="101" y="1167"/>
                  </a:lnTo>
                  <a:lnTo>
                    <a:pt x="106" y="1162"/>
                  </a:lnTo>
                  <a:lnTo>
                    <a:pt x="111" y="1162"/>
                  </a:lnTo>
                  <a:lnTo>
                    <a:pt x="116" y="1162"/>
                  </a:lnTo>
                  <a:lnTo>
                    <a:pt x="121" y="1157"/>
                  </a:lnTo>
                  <a:lnTo>
                    <a:pt x="116" y="1157"/>
                  </a:lnTo>
                  <a:lnTo>
                    <a:pt x="116" y="1152"/>
                  </a:lnTo>
                  <a:lnTo>
                    <a:pt x="116" y="1147"/>
                  </a:lnTo>
                  <a:lnTo>
                    <a:pt x="121" y="1142"/>
                  </a:lnTo>
                  <a:lnTo>
                    <a:pt x="126" y="1137"/>
                  </a:lnTo>
                  <a:lnTo>
                    <a:pt x="131" y="1132"/>
                  </a:lnTo>
                  <a:lnTo>
                    <a:pt x="126" y="1137"/>
                  </a:lnTo>
                  <a:lnTo>
                    <a:pt x="126" y="1142"/>
                  </a:lnTo>
                  <a:lnTo>
                    <a:pt x="131" y="1137"/>
                  </a:lnTo>
                  <a:lnTo>
                    <a:pt x="131" y="1132"/>
                  </a:lnTo>
                  <a:lnTo>
                    <a:pt x="131" y="1127"/>
                  </a:lnTo>
                  <a:lnTo>
                    <a:pt x="136" y="1127"/>
                  </a:lnTo>
                  <a:lnTo>
                    <a:pt x="136" y="1121"/>
                  </a:lnTo>
                  <a:lnTo>
                    <a:pt x="136" y="1111"/>
                  </a:lnTo>
                  <a:lnTo>
                    <a:pt x="141" y="1106"/>
                  </a:lnTo>
                  <a:lnTo>
                    <a:pt x="141" y="1101"/>
                  </a:lnTo>
                  <a:lnTo>
                    <a:pt x="141" y="1096"/>
                  </a:lnTo>
                  <a:lnTo>
                    <a:pt x="146" y="1096"/>
                  </a:lnTo>
                  <a:lnTo>
                    <a:pt x="146" y="1091"/>
                  </a:lnTo>
                  <a:lnTo>
                    <a:pt x="141" y="1096"/>
                  </a:lnTo>
                  <a:lnTo>
                    <a:pt x="141" y="1091"/>
                  </a:lnTo>
                  <a:lnTo>
                    <a:pt x="141" y="1086"/>
                  </a:lnTo>
                  <a:lnTo>
                    <a:pt x="146" y="1081"/>
                  </a:lnTo>
                  <a:lnTo>
                    <a:pt x="141" y="1066"/>
                  </a:lnTo>
                  <a:lnTo>
                    <a:pt x="141" y="1061"/>
                  </a:lnTo>
                  <a:lnTo>
                    <a:pt x="146" y="1061"/>
                  </a:lnTo>
                  <a:lnTo>
                    <a:pt x="146" y="1066"/>
                  </a:lnTo>
                  <a:lnTo>
                    <a:pt x="151" y="1066"/>
                  </a:lnTo>
                  <a:lnTo>
                    <a:pt x="146" y="1066"/>
                  </a:lnTo>
                  <a:lnTo>
                    <a:pt x="151" y="1061"/>
                  </a:lnTo>
                  <a:lnTo>
                    <a:pt x="146" y="1061"/>
                  </a:lnTo>
                  <a:lnTo>
                    <a:pt x="146" y="1056"/>
                  </a:lnTo>
                  <a:lnTo>
                    <a:pt x="151" y="1056"/>
                  </a:lnTo>
                  <a:lnTo>
                    <a:pt x="151" y="1051"/>
                  </a:lnTo>
                  <a:lnTo>
                    <a:pt x="146" y="1051"/>
                  </a:lnTo>
                  <a:lnTo>
                    <a:pt x="146" y="1056"/>
                  </a:lnTo>
                  <a:lnTo>
                    <a:pt x="141" y="1056"/>
                  </a:lnTo>
                  <a:lnTo>
                    <a:pt x="141" y="1046"/>
                  </a:lnTo>
                  <a:lnTo>
                    <a:pt x="141" y="1041"/>
                  </a:lnTo>
                  <a:lnTo>
                    <a:pt x="146" y="1036"/>
                  </a:lnTo>
                  <a:lnTo>
                    <a:pt x="146" y="1041"/>
                  </a:lnTo>
                  <a:lnTo>
                    <a:pt x="151" y="1041"/>
                  </a:lnTo>
                  <a:lnTo>
                    <a:pt x="151" y="1036"/>
                  </a:lnTo>
                  <a:lnTo>
                    <a:pt x="146" y="1036"/>
                  </a:lnTo>
                  <a:lnTo>
                    <a:pt x="146" y="1031"/>
                  </a:lnTo>
                  <a:lnTo>
                    <a:pt x="146" y="1026"/>
                  </a:lnTo>
                  <a:lnTo>
                    <a:pt x="146" y="1031"/>
                  </a:lnTo>
                  <a:lnTo>
                    <a:pt x="141" y="1026"/>
                  </a:lnTo>
                  <a:lnTo>
                    <a:pt x="146" y="1026"/>
                  </a:lnTo>
                  <a:lnTo>
                    <a:pt x="146" y="1020"/>
                  </a:lnTo>
                  <a:lnTo>
                    <a:pt x="141" y="1015"/>
                  </a:lnTo>
                  <a:lnTo>
                    <a:pt x="141" y="1020"/>
                  </a:lnTo>
                  <a:lnTo>
                    <a:pt x="136" y="1026"/>
                  </a:lnTo>
                  <a:lnTo>
                    <a:pt x="136" y="1020"/>
                  </a:lnTo>
                  <a:lnTo>
                    <a:pt x="136" y="1015"/>
                  </a:lnTo>
                  <a:lnTo>
                    <a:pt x="136" y="1010"/>
                  </a:lnTo>
                  <a:lnTo>
                    <a:pt x="136" y="1005"/>
                  </a:lnTo>
                  <a:lnTo>
                    <a:pt x="141" y="1010"/>
                  </a:lnTo>
                  <a:lnTo>
                    <a:pt x="141" y="1015"/>
                  </a:lnTo>
                  <a:lnTo>
                    <a:pt x="141" y="1010"/>
                  </a:lnTo>
                  <a:lnTo>
                    <a:pt x="141" y="1005"/>
                  </a:lnTo>
                  <a:lnTo>
                    <a:pt x="141" y="1000"/>
                  </a:lnTo>
                  <a:lnTo>
                    <a:pt x="141" y="995"/>
                  </a:lnTo>
                  <a:lnTo>
                    <a:pt x="136" y="995"/>
                  </a:lnTo>
                  <a:lnTo>
                    <a:pt x="136" y="1000"/>
                  </a:lnTo>
                  <a:lnTo>
                    <a:pt x="131" y="1000"/>
                  </a:lnTo>
                  <a:lnTo>
                    <a:pt x="136" y="995"/>
                  </a:lnTo>
                  <a:lnTo>
                    <a:pt x="131" y="990"/>
                  </a:lnTo>
                  <a:lnTo>
                    <a:pt x="131" y="985"/>
                  </a:lnTo>
                  <a:lnTo>
                    <a:pt x="136" y="985"/>
                  </a:lnTo>
                  <a:lnTo>
                    <a:pt x="136" y="980"/>
                  </a:lnTo>
                  <a:lnTo>
                    <a:pt x="141" y="980"/>
                  </a:lnTo>
                  <a:lnTo>
                    <a:pt x="141" y="975"/>
                  </a:lnTo>
                  <a:lnTo>
                    <a:pt x="136" y="980"/>
                  </a:lnTo>
                  <a:lnTo>
                    <a:pt x="131" y="980"/>
                  </a:lnTo>
                  <a:lnTo>
                    <a:pt x="131" y="975"/>
                  </a:lnTo>
                  <a:lnTo>
                    <a:pt x="131" y="970"/>
                  </a:lnTo>
                  <a:lnTo>
                    <a:pt x="131" y="965"/>
                  </a:lnTo>
                  <a:lnTo>
                    <a:pt x="131" y="950"/>
                  </a:lnTo>
                  <a:lnTo>
                    <a:pt x="136" y="950"/>
                  </a:lnTo>
                  <a:lnTo>
                    <a:pt x="131" y="950"/>
                  </a:lnTo>
                  <a:lnTo>
                    <a:pt x="131" y="945"/>
                  </a:lnTo>
                  <a:lnTo>
                    <a:pt x="136" y="940"/>
                  </a:lnTo>
                  <a:lnTo>
                    <a:pt x="131" y="940"/>
                  </a:lnTo>
                  <a:lnTo>
                    <a:pt x="136" y="940"/>
                  </a:lnTo>
                  <a:lnTo>
                    <a:pt x="136" y="935"/>
                  </a:lnTo>
                  <a:lnTo>
                    <a:pt x="131" y="935"/>
                  </a:lnTo>
                  <a:lnTo>
                    <a:pt x="136" y="935"/>
                  </a:lnTo>
                  <a:lnTo>
                    <a:pt x="141" y="935"/>
                  </a:lnTo>
                  <a:lnTo>
                    <a:pt x="141" y="930"/>
                  </a:lnTo>
                  <a:lnTo>
                    <a:pt x="141" y="935"/>
                  </a:lnTo>
                  <a:lnTo>
                    <a:pt x="141" y="930"/>
                  </a:lnTo>
                  <a:lnTo>
                    <a:pt x="136" y="930"/>
                  </a:lnTo>
                  <a:lnTo>
                    <a:pt x="136" y="925"/>
                  </a:lnTo>
                  <a:lnTo>
                    <a:pt x="136" y="930"/>
                  </a:lnTo>
                  <a:lnTo>
                    <a:pt x="131" y="930"/>
                  </a:lnTo>
                  <a:lnTo>
                    <a:pt x="131" y="925"/>
                  </a:lnTo>
                  <a:lnTo>
                    <a:pt x="131" y="919"/>
                  </a:lnTo>
                  <a:lnTo>
                    <a:pt x="136" y="919"/>
                  </a:lnTo>
                  <a:lnTo>
                    <a:pt x="136" y="914"/>
                  </a:lnTo>
                  <a:lnTo>
                    <a:pt x="131" y="919"/>
                  </a:lnTo>
                  <a:lnTo>
                    <a:pt x="126" y="925"/>
                  </a:lnTo>
                  <a:lnTo>
                    <a:pt x="131" y="925"/>
                  </a:lnTo>
                  <a:lnTo>
                    <a:pt x="131" y="930"/>
                  </a:lnTo>
                  <a:lnTo>
                    <a:pt x="126" y="930"/>
                  </a:lnTo>
                  <a:lnTo>
                    <a:pt x="126" y="925"/>
                  </a:lnTo>
                  <a:lnTo>
                    <a:pt x="126" y="919"/>
                  </a:lnTo>
                  <a:lnTo>
                    <a:pt x="126" y="914"/>
                  </a:lnTo>
                  <a:lnTo>
                    <a:pt x="126" y="909"/>
                  </a:lnTo>
                  <a:lnTo>
                    <a:pt x="126" y="904"/>
                  </a:lnTo>
                  <a:lnTo>
                    <a:pt x="131" y="904"/>
                  </a:lnTo>
                  <a:lnTo>
                    <a:pt x="126" y="899"/>
                  </a:lnTo>
                  <a:lnTo>
                    <a:pt x="126" y="894"/>
                  </a:lnTo>
                  <a:lnTo>
                    <a:pt x="131" y="894"/>
                  </a:lnTo>
                  <a:lnTo>
                    <a:pt x="131" y="899"/>
                  </a:lnTo>
                  <a:lnTo>
                    <a:pt x="131" y="904"/>
                  </a:lnTo>
                  <a:lnTo>
                    <a:pt x="136" y="904"/>
                  </a:lnTo>
                  <a:lnTo>
                    <a:pt x="131" y="899"/>
                  </a:lnTo>
                  <a:lnTo>
                    <a:pt x="131" y="894"/>
                  </a:lnTo>
                  <a:lnTo>
                    <a:pt x="136" y="894"/>
                  </a:lnTo>
                  <a:lnTo>
                    <a:pt x="131" y="894"/>
                  </a:lnTo>
                  <a:lnTo>
                    <a:pt x="131" y="889"/>
                  </a:lnTo>
                  <a:lnTo>
                    <a:pt x="131" y="884"/>
                  </a:lnTo>
                  <a:lnTo>
                    <a:pt x="136" y="884"/>
                  </a:lnTo>
                  <a:lnTo>
                    <a:pt x="131" y="879"/>
                  </a:lnTo>
                  <a:lnTo>
                    <a:pt x="131" y="884"/>
                  </a:lnTo>
                  <a:lnTo>
                    <a:pt x="126" y="884"/>
                  </a:lnTo>
                  <a:lnTo>
                    <a:pt x="126" y="879"/>
                  </a:lnTo>
                  <a:lnTo>
                    <a:pt x="131" y="879"/>
                  </a:lnTo>
                  <a:lnTo>
                    <a:pt x="126" y="879"/>
                  </a:lnTo>
                  <a:lnTo>
                    <a:pt x="126" y="874"/>
                  </a:lnTo>
                  <a:lnTo>
                    <a:pt x="126" y="879"/>
                  </a:lnTo>
                  <a:lnTo>
                    <a:pt x="121" y="874"/>
                  </a:lnTo>
                  <a:lnTo>
                    <a:pt x="121" y="864"/>
                  </a:lnTo>
                  <a:lnTo>
                    <a:pt x="126" y="864"/>
                  </a:lnTo>
                  <a:lnTo>
                    <a:pt x="126" y="869"/>
                  </a:lnTo>
                  <a:lnTo>
                    <a:pt x="131" y="869"/>
                  </a:lnTo>
                  <a:lnTo>
                    <a:pt x="131" y="864"/>
                  </a:lnTo>
                  <a:lnTo>
                    <a:pt x="126" y="864"/>
                  </a:lnTo>
                  <a:lnTo>
                    <a:pt x="131" y="864"/>
                  </a:lnTo>
                  <a:lnTo>
                    <a:pt x="131" y="859"/>
                  </a:lnTo>
                  <a:lnTo>
                    <a:pt x="126" y="859"/>
                  </a:lnTo>
                  <a:lnTo>
                    <a:pt x="126" y="854"/>
                  </a:lnTo>
                  <a:lnTo>
                    <a:pt x="131" y="854"/>
                  </a:lnTo>
                  <a:lnTo>
                    <a:pt x="126" y="854"/>
                  </a:lnTo>
                  <a:lnTo>
                    <a:pt x="126" y="849"/>
                  </a:lnTo>
                  <a:lnTo>
                    <a:pt x="121" y="849"/>
                  </a:lnTo>
                  <a:lnTo>
                    <a:pt x="121" y="854"/>
                  </a:lnTo>
                  <a:lnTo>
                    <a:pt x="116" y="854"/>
                  </a:lnTo>
                  <a:lnTo>
                    <a:pt x="116" y="844"/>
                  </a:lnTo>
                  <a:lnTo>
                    <a:pt x="111" y="839"/>
                  </a:lnTo>
                  <a:lnTo>
                    <a:pt x="106" y="839"/>
                  </a:lnTo>
                  <a:lnTo>
                    <a:pt x="101" y="844"/>
                  </a:lnTo>
                  <a:lnTo>
                    <a:pt x="101" y="849"/>
                  </a:lnTo>
                  <a:lnTo>
                    <a:pt x="96" y="844"/>
                  </a:lnTo>
                  <a:lnTo>
                    <a:pt x="91" y="844"/>
                  </a:lnTo>
                  <a:lnTo>
                    <a:pt x="86" y="844"/>
                  </a:lnTo>
                  <a:lnTo>
                    <a:pt x="86" y="839"/>
                  </a:lnTo>
                  <a:lnTo>
                    <a:pt x="91" y="834"/>
                  </a:lnTo>
                  <a:lnTo>
                    <a:pt x="91" y="829"/>
                  </a:lnTo>
                  <a:lnTo>
                    <a:pt x="91" y="824"/>
                  </a:lnTo>
                  <a:lnTo>
                    <a:pt x="91" y="818"/>
                  </a:lnTo>
                  <a:lnTo>
                    <a:pt x="96" y="818"/>
                  </a:lnTo>
                  <a:lnTo>
                    <a:pt x="96" y="813"/>
                  </a:lnTo>
                  <a:lnTo>
                    <a:pt x="101" y="813"/>
                  </a:lnTo>
                  <a:lnTo>
                    <a:pt x="101" y="818"/>
                  </a:lnTo>
                  <a:lnTo>
                    <a:pt x="111" y="813"/>
                  </a:lnTo>
                  <a:lnTo>
                    <a:pt x="116" y="808"/>
                  </a:lnTo>
                  <a:lnTo>
                    <a:pt x="121" y="808"/>
                  </a:lnTo>
                  <a:lnTo>
                    <a:pt x="126" y="808"/>
                  </a:lnTo>
                  <a:lnTo>
                    <a:pt x="126" y="813"/>
                  </a:lnTo>
                  <a:lnTo>
                    <a:pt x="131" y="813"/>
                  </a:lnTo>
                  <a:lnTo>
                    <a:pt x="136" y="813"/>
                  </a:lnTo>
                  <a:lnTo>
                    <a:pt x="141" y="808"/>
                  </a:lnTo>
                  <a:lnTo>
                    <a:pt x="141" y="803"/>
                  </a:lnTo>
                  <a:lnTo>
                    <a:pt x="141" y="798"/>
                  </a:lnTo>
                  <a:lnTo>
                    <a:pt x="146" y="798"/>
                  </a:lnTo>
                  <a:lnTo>
                    <a:pt x="151" y="793"/>
                  </a:lnTo>
                  <a:lnTo>
                    <a:pt x="157" y="788"/>
                  </a:lnTo>
                  <a:lnTo>
                    <a:pt x="162" y="778"/>
                  </a:lnTo>
                  <a:lnTo>
                    <a:pt x="162" y="773"/>
                  </a:lnTo>
                  <a:lnTo>
                    <a:pt x="167" y="773"/>
                  </a:lnTo>
                  <a:lnTo>
                    <a:pt x="167" y="768"/>
                  </a:lnTo>
                  <a:lnTo>
                    <a:pt x="167" y="763"/>
                  </a:lnTo>
                  <a:lnTo>
                    <a:pt x="167" y="758"/>
                  </a:lnTo>
                  <a:lnTo>
                    <a:pt x="167" y="763"/>
                  </a:lnTo>
                  <a:lnTo>
                    <a:pt x="162" y="763"/>
                  </a:lnTo>
                  <a:lnTo>
                    <a:pt x="162" y="768"/>
                  </a:lnTo>
                  <a:lnTo>
                    <a:pt x="157" y="763"/>
                  </a:lnTo>
                  <a:lnTo>
                    <a:pt x="157" y="758"/>
                  </a:lnTo>
                  <a:lnTo>
                    <a:pt x="157" y="753"/>
                  </a:lnTo>
                  <a:lnTo>
                    <a:pt x="157" y="748"/>
                  </a:lnTo>
                  <a:lnTo>
                    <a:pt x="151" y="748"/>
                  </a:lnTo>
                  <a:lnTo>
                    <a:pt x="151" y="743"/>
                  </a:lnTo>
                  <a:lnTo>
                    <a:pt x="146" y="743"/>
                  </a:lnTo>
                  <a:close/>
                </a:path>
              </a:pathLst>
            </a:custGeom>
            <a:solidFill>
              <a:srgbClr val="FFC000"/>
            </a:solidFill>
            <a:ln w="15875">
              <a:solidFill>
                <a:srgbClr val="000000"/>
              </a:solidFill>
              <a:round/>
              <a:headEnd/>
              <a:tailEnd/>
            </a:ln>
          </p:spPr>
          <p:txBody>
            <a:bodyPr/>
            <a:lstStyle/>
            <a:p>
              <a:endParaRPr lang="es-CO"/>
            </a:p>
          </p:txBody>
        </p:sp>
        <p:sp>
          <p:nvSpPr>
            <p:cNvPr id="19" name="Freeform 16"/>
            <p:cNvSpPr>
              <a:spLocks/>
            </p:cNvSpPr>
            <p:nvPr/>
          </p:nvSpPr>
          <p:spPr bwMode="auto">
            <a:xfrm>
              <a:off x="2246313" y="2519363"/>
              <a:ext cx="857250" cy="1017587"/>
            </a:xfrm>
            <a:custGeom>
              <a:avLst/>
              <a:gdLst>
                <a:gd name="T0" fmla="*/ 2147483646 w 540"/>
                <a:gd name="T1" fmla="*/ 2147483646 h 641"/>
                <a:gd name="T2" fmla="*/ 2147483646 w 540"/>
                <a:gd name="T3" fmla="*/ 2147483646 h 641"/>
                <a:gd name="T4" fmla="*/ 2147483646 w 540"/>
                <a:gd name="T5" fmla="*/ 2147483646 h 641"/>
                <a:gd name="T6" fmla="*/ 2147483646 w 540"/>
                <a:gd name="T7" fmla="*/ 2147483646 h 641"/>
                <a:gd name="T8" fmla="*/ 2147483646 w 540"/>
                <a:gd name="T9" fmla="*/ 2147483646 h 641"/>
                <a:gd name="T10" fmla="*/ 2147483646 w 540"/>
                <a:gd name="T11" fmla="*/ 2147483646 h 641"/>
                <a:gd name="T12" fmla="*/ 2147483646 w 540"/>
                <a:gd name="T13" fmla="*/ 2147483646 h 641"/>
                <a:gd name="T14" fmla="*/ 2147483646 w 540"/>
                <a:gd name="T15" fmla="*/ 2147483646 h 641"/>
                <a:gd name="T16" fmla="*/ 2147483646 w 540"/>
                <a:gd name="T17" fmla="*/ 2147483646 h 641"/>
                <a:gd name="T18" fmla="*/ 2147483646 w 540"/>
                <a:gd name="T19" fmla="*/ 2147483646 h 641"/>
                <a:gd name="T20" fmla="*/ 2147483646 w 540"/>
                <a:gd name="T21" fmla="*/ 2147483646 h 641"/>
                <a:gd name="T22" fmla="*/ 2147483646 w 540"/>
                <a:gd name="T23" fmla="*/ 2147483646 h 641"/>
                <a:gd name="T24" fmla="*/ 2147483646 w 540"/>
                <a:gd name="T25" fmla="*/ 2147483646 h 641"/>
                <a:gd name="T26" fmla="*/ 2147483646 w 540"/>
                <a:gd name="T27" fmla="*/ 2147483646 h 641"/>
                <a:gd name="T28" fmla="*/ 2147483646 w 540"/>
                <a:gd name="T29" fmla="*/ 2147483646 h 641"/>
                <a:gd name="T30" fmla="*/ 2147483646 w 540"/>
                <a:gd name="T31" fmla="*/ 2147483646 h 641"/>
                <a:gd name="T32" fmla="*/ 2147483646 w 540"/>
                <a:gd name="T33" fmla="*/ 2147483646 h 641"/>
                <a:gd name="T34" fmla="*/ 2147483646 w 540"/>
                <a:gd name="T35" fmla="*/ 2147483646 h 641"/>
                <a:gd name="T36" fmla="*/ 2147483646 w 540"/>
                <a:gd name="T37" fmla="*/ 2147483646 h 641"/>
                <a:gd name="T38" fmla="*/ 2147483646 w 540"/>
                <a:gd name="T39" fmla="*/ 2147483646 h 641"/>
                <a:gd name="T40" fmla="*/ 2147483646 w 540"/>
                <a:gd name="T41" fmla="*/ 2147483646 h 641"/>
                <a:gd name="T42" fmla="*/ 2147483646 w 540"/>
                <a:gd name="T43" fmla="*/ 2147483646 h 641"/>
                <a:gd name="T44" fmla="*/ 2147483646 w 540"/>
                <a:gd name="T45" fmla="*/ 2147483646 h 641"/>
                <a:gd name="T46" fmla="*/ 2147483646 w 540"/>
                <a:gd name="T47" fmla="*/ 2147483646 h 641"/>
                <a:gd name="T48" fmla="*/ 2147483646 w 540"/>
                <a:gd name="T49" fmla="*/ 2147483646 h 641"/>
                <a:gd name="T50" fmla="*/ 2147483646 w 540"/>
                <a:gd name="T51" fmla="*/ 2147483646 h 641"/>
                <a:gd name="T52" fmla="*/ 2147483646 w 540"/>
                <a:gd name="T53" fmla="*/ 2147483646 h 641"/>
                <a:gd name="T54" fmla="*/ 2147483646 w 540"/>
                <a:gd name="T55" fmla="*/ 2147483646 h 641"/>
                <a:gd name="T56" fmla="*/ 2147483646 w 540"/>
                <a:gd name="T57" fmla="*/ 2147483646 h 641"/>
                <a:gd name="T58" fmla="*/ 2147483646 w 540"/>
                <a:gd name="T59" fmla="*/ 2147483646 h 641"/>
                <a:gd name="T60" fmla="*/ 2147483646 w 540"/>
                <a:gd name="T61" fmla="*/ 2147483646 h 641"/>
                <a:gd name="T62" fmla="*/ 2147483646 w 540"/>
                <a:gd name="T63" fmla="*/ 2147483646 h 641"/>
                <a:gd name="T64" fmla="*/ 2147483646 w 540"/>
                <a:gd name="T65" fmla="*/ 2147483646 h 641"/>
                <a:gd name="T66" fmla="*/ 2147483646 w 540"/>
                <a:gd name="T67" fmla="*/ 2147483646 h 641"/>
                <a:gd name="T68" fmla="*/ 2147483646 w 540"/>
                <a:gd name="T69" fmla="*/ 2147483646 h 641"/>
                <a:gd name="T70" fmla="*/ 2147483646 w 540"/>
                <a:gd name="T71" fmla="*/ 2147483646 h 641"/>
                <a:gd name="T72" fmla="*/ 2147483646 w 540"/>
                <a:gd name="T73" fmla="*/ 2147483646 h 641"/>
                <a:gd name="T74" fmla="*/ 2147483646 w 540"/>
                <a:gd name="T75" fmla="*/ 2147483646 h 641"/>
                <a:gd name="T76" fmla="*/ 2147483646 w 540"/>
                <a:gd name="T77" fmla="*/ 2147483646 h 641"/>
                <a:gd name="T78" fmla="*/ 2147483646 w 540"/>
                <a:gd name="T79" fmla="*/ 2147483646 h 641"/>
                <a:gd name="T80" fmla="*/ 2147483646 w 540"/>
                <a:gd name="T81" fmla="*/ 2147483646 h 641"/>
                <a:gd name="T82" fmla="*/ 2147483646 w 540"/>
                <a:gd name="T83" fmla="*/ 2147483646 h 641"/>
                <a:gd name="T84" fmla="*/ 2147483646 w 540"/>
                <a:gd name="T85" fmla="*/ 2147483646 h 641"/>
                <a:gd name="T86" fmla="*/ 0 w 540"/>
                <a:gd name="T87" fmla="*/ 2147483646 h 641"/>
                <a:gd name="T88" fmla="*/ 2147483646 w 540"/>
                <a:gd name="T89" fmla="*/ 2147483646 h 641"/>
                <a:gd name="T90" fmla="*/ 2147483646 w 540"/>
                <a:gd name="T91" fmla="*/ 2147483646 h 641"/>
                <a:gd name="T92" fmla="*/ 2147483646 w 540"/>
                <a:gd name="T93" fmla="*/ 2147483646 h 641"/>
                <a:gd name="T94" fmla="*/ 2147483646 w 540"/>
                <a:gd name="T95" fmla="*/ 2147483646 h 641"/>
                <a:gd name="T96" fmla="*/ 2147483646 w 540"/>
                <a:gd name="T97" fmla="*/ 2147483646 h 641"/>
                <a:gd name="T98" fmla="*/ 2147483646 w 540"/>
                <a:gd name="T99" fmla="*/ 2147483646 h 641"/>
                <a:gd name="T100" fmla="*/ 2147483646 w 540"/>
                <a:gd name="T101" fmla="*/ 2147483646 h 641"/>
                <a:gd name="T102" fmla="*/ 2147483646 w 540"/>
                <a:gd name="T103" fmla="*/ 2147483646 h 641"/>
                <a:gd name="T104" fmla="*/ 2147483646 w 540"/>
                <a:gd name="T105" fmla="*/ 2147483646 h 641"/>
                <a:gd name="T106" fmla="*/ 2147483646 w 540"/>
                <a:gd name="T107" fmla="*/ 2147483646 h 641"/>
                <a:gd name="T108" fmla="*/ 2147483646 w 540"/>
                <a:gd name="T109" fmla="*/ 2147483646 h 641"/>
                <a:gd name="T110" fmla="*/ 2147483646 w 540"/>
                <a:gd name="T111" fmla="*/ 2147483646 h 641"/>
                <a:gd name="T112" fmla="*/ 2147483646 w 540"/>
                <a:gd name="T113" fmla="*/ 2147483646 h 641"/>
                <a:gd name="T114" fmla="*/ 2147483646 w 540"/>
                <a:gd name="T115" fmla="*/ 2147483646 h 641"/>
                <a:gd name="T116" fmla="*/ 2147483646 w 540"/>
                <a:gd name="T117" fmla="*/ 2147483646 h 641"/>
                <a:gd name="T118" fmla="*/ 2147483646 w 540"/>
                <a:gd name="T119" fmla="*/ 2147483646 h 64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40"/>
                <a:gd name="T181" fmla="*/ 0 h 641"/>
                <a:gd name="T182" fmla="*/ 540 w 540"/>
                <a:gd name="T183" fmla="*/ 641 h 64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40" h="641">
                  <a:moveTo>
                    <a:pt x="237" y="111"/>
                  </a:moveTo>
                  <a:lnTo>
                    <a:pt x="242" y="111"/>
                  </a:lnTo>
                  <a:lnTo>
                    <a:pt x="247" y="116"/>
                  </a:lnTo>
                  <a:lnTo>
                    <a:pt x="252" y="121"/>
                  </a:lnTo>
                  <a:lnTo>
                    <a:pt x="258" y="126"/>
                  </a:lnTo>
                  <a:lnTo>
                    <a:pt x="258" y="131"/>
                  </a:lnTo>
                  <a:lnTo>
                    <a:pt x="263" y="131"/>
                  </a:lnTo>
                  <a:lnTo>
                    <a:pt x="263" y="136"/>
                  </a:lnTo>
                  <a:lnTo>
                    <a:pt x="268" y="141"/>
                  </a:lnTo>
                  <a:lnTo>
                    <a:pt x="268" y="146"/>
                  </a:lnTo>
                  <a:lnTo>
                    <a:pt x="273" y="146"/>
                  </a:lnTo>
                  <a:lnTo>
                    <a:pt x="278" y="146"/>
                  </a:lnTo>
                  <a:lnTo>
                    <a:pt x="283" y="151"/>
                  </a:lnTo>
                  <a:lnTo>
                    <a:pt x="293" y="151"/>
                  </a:lnTo>
                  <a:lnTo>
                    <a:pt x="298" y="151"/>
                  </a:lnTo>
                  <a:lnTo>
                    <a:pt x="303" y="151"/>
                  </a:lnTo>
                  <a:lnTo>
                    <a:pt x="308" y="156"/>
                  </a:lnTo>
                  <a:lnTo>
                    <a:pt x="313" y="156"/>
                  </a:lnTo>
                  <a:lnTo>
                    <a:pt x="318" y="156"/>
                  </a:lnTo>
                  <a:lnTo>
                    <a:pt x="323" y="161"/>
                  </a:lnTo>
                  <a:lnTo>
                    <a:pt x="328" y="161"/>
                  </a:lnTo>
                  <a:lnTo>
                    <a:pt x="333" y="156"/>
                  </a:lnTo>
                  <a:lnTo>
                    <a:pt x="333" y="151"/>
                  </a:lnTo>
                  <a:lnTo>
                    <a:pt x="338" y="141"/>
                  </a:lnTo>
                  <a:lnTo>
                    <a:pt x="343" y="141"/>
                  </a:lnTo>
                  <a:lnTo>
                    <a:pt x="348" y="136"/>
                  </a:lnTo>
                  <a:lnTo>
                    <a:pt x="354" y="136"/>
                  </a:lnTo>
                  <a:lnTo>
                    <a:pt x="359" y="136"/>
                  </a:lnTo>
                  <a:lnTo>
                    <a:pt x="364" y="141"/>
                  </a:lnTo>
                  <a:lnTo>
                    <a:pt x="369" y="136"/>
                  </a:lnTo>
                  <a:lnTo>
                    <a:pt x="374" y="136"/>
                  </a:lnTo>
                  <a:lnTo>
                    <a:pt x="379" y="136"/>
                  </a:lnTo>
                  <a:lnTo>
                    <a:pt x="384" y="141"/>
                  </a:lnTo>
                  <a:lnTo>
                    <a:pt x="389" y="141"/>
                  </a:lnTo>
                  <a:lnTo>
                    <a:pt x="389" y="136"/>
                  </a:lnTo>
                  <a:lnTo>
                    <a:pt x="394" y="136"/>
                  </a:lnTo>
                  <a:lnTo>
                    <a:pt x="399" y="136"/>
                  </a:lnTo>
                  <a:lnTo>
                    <a:pt x="404" y="136"/>
                  </a:lnTo>
                  <a:lnTo>
                    <a:pt x="404" y="141"/>
                  </a:lnTo>
                  <a:lnTo>
                    <a:pt x="404" y="146"/>
                  </a:lnTo>
                  <a:lnTo>
                    <a:pt x="404" y="151"/>
                  </a:lnTo>
                  <a:lnTo>
                    <a:pt x="409" y="156"/>
                  </a:lnTo>
                  <a:lnTo>
                    <a:pt x="409" y="161"/>
                  </a:lnTo>
                  <a:lnTo>
                    <a:pt x="414" y="166"/>
                  </a:lnTo>
                  <a:lnTo>
                    <a:pt x="419" y="171"/>
                  </a:lnTo>
                  <a:lnTo>
                    <a:pt x="424" y="171"/>
                  </a:lnTo>
                  <a:lnTo>
                    <a:pt x="424" y="177"/>
                  </a:lnTo>
                  <a:lnTo>
                    <a:pt x="424" y="182"/>
                  </a:lnTo>
                  <a:lnTo>
                    <a:pt x="429" y="182"/>
                  </a:lnTo>
                  <a:lnTo>
                    <a:pt x="424" y="182"/>
                  </a:lnTo>
                  <a:lnTo>
                    <a:pt x="429" y="187"/>
                  </a:lnTo>
                  <a:lnTo>
                    <a:pt x="429" y="192"/>
                  </a:lnTo>
                  <a:lnTo>
                    <a:pt x="434" y="197"/>
                  </a:lnTo>
                  <a:lnTo>
                    <a:pt x="434" y="202"/>
                  </a:lnTo>
                  <a:lnTo>
                    <a:pt x="439" y="207"/>
                  </a:lnTo>
                  <a:lnTo>
                    <a:pt x="444" y="207"/>
                  </a:lnTo>
                  <a:lnTo>
                    <a:pt x="444" y="212"/>
                  </a:lnTo>
                  <a:lnTo>
                    <a:pt x="444" y="217"/>
                  </a:lnTo>
                  <a:lnTo>
                    <a:pt x="444" y="222"/>
                  </a:lnTo>
                  <a:lnTo>
                    <a:pt x="439" y="222"/>
                  </a:lnTo>
                  <a:lnTo>
                    <a:pt x="439" y="227"/>
                  </a:lnTo>
                  <a:lnTo>
                    <a:pt x="434" y="227"/>
                  </a:lnTo>
                  <a:lnTo>
                    <a:pt x="434" y="232"/>
                  </a:lnTo>
                  <a:lnTo>
                    <a:pt x="434" y="237"/>
                  </a:lnTo>
                  <a:lnTo>
                    <a:pt x="439" y="242"/>
                  </a:lnTo>
                  <a:lnTo>
                    <a:pt x="444" y="247"/>
                  </a:lnTo>
                  <a:lnTo>
                    <a:pt x="444" y="252"/>
                  </a:lnTo>
                  <a:lnTo>
                    <a:pt x="444" y="257"/>
                  </a:lnTo>
                  <a:lnTo>
                    <a:pt x="444" y="262"/>
                  </a:lnTo>
                  <a:lnTo>
                    <a:pt x="439" y="267"/>
                  </a:lnTo>
                  <a:lnTo>
                    <a:pt x="439" y="272"/>
                  </a:lnTo>
                  <a:lnTo>
                    <a:pt x="439" y="278"/>
                  </a:lnTo>
                  <a:lnTo>
                    <a:pt x="434" y="283"/>
                  </a:lnTo>
                  <a:lnTo>
                    <a:pt x="439" y="283"/>
                  </a:lnTo>
                  <a:lnTo>
                    <a:pt x="439" y="288"/>
                  </a:lnTo>
                  <a:lnTo>
                    <a:pt x="444" y="288"/>
                  </a:lnTo>
                  <a:lnTo>
                    <a:pt x="449" y="288"/>
                  </a:lnTo>
                  <a:lnTo>
                    <a:pt x="455" y="288"/>
                  </a:lnTo>
                  <a:lnTo>
                    <a:pt x="460" y="288"/>
                  </a:lnTo>
                  <a:lnTo>
                    <a:pt x="460" y="293"/>
                  </a:lnTo>
                  <a:lnTo>
                    <a:pt x="465" y="298"/>
                  </a:lnTo>
                  <a:lnTo>
                    <a:pt x="470" y="298"/>
                  </a:lnTo>
                  <a:lnTo>
                    <a:pt x="475" y="298"/>
                  </a:lnTo>
                  <a:lnTo>
                    <a:pt x="480" y="298"/>
                  </a:lnTo>
                  <a:lnTo>
                    <a:pt x="485" y="298"/>
                  </a:lnTo>
                  <a:lnTo>
                    <a:pt x="485" y="303"/>
                  </a:lnTo>
                  <a:lnTo>
                    <a:pt x="490" y="308"/>
                  </a:lnTo>
                  <a:lnTo>
                    <a:pt x="495" y="303"/>
                  </a:lnTo>
                  <a:lnTo>
                    <a:pt x="500" y="303"/>
                  </a:lnTo>
                  <a:lnTo>
                    <a:pt x="505" y="303"/>
                  </a:lnTo>
                  <a:lnTo>
                    <a:pt x="510" y="303"/>
                  </a:lnTo>
                  <a:lnTo>
                    <a:pt x="515" y="303"/>
                  </a:lnTo>
                  <a:lnTo>
                    <a:pt x="520" y="308"/>
                  </a:lnTo>
                  <a:lnTo>
                    <a:pt x="525" y="313"/>
                  </a:lnTo>
                  <a:lnTo>
                    <a:pt x="520" y="318"/>
                  </a:lnTo>
                  <a:lnTo>
                    <a:pt x="520" y="323"/>
                  </a:lnTo>
                  <a:lnTo>
                    <a:pt x="520" y="328"/>
                  </a:lnTo>
                  <a:lnTo>
                    <a:pt x="525" y="328"/>
                  </a:lnTo>
                  <a:lnTo>
                    <a:pt x="530" y="328"/>
                  </a:lnTo>
                  <a:lnTo>
                    <a:pt x="535" y="323"/>
                  </a:lnTo>
                  <a:lnTo>
                    <a:pt x="535" y="333"/>
                  </a:lnTo>
                  <a:lnTo>
                    <a:pt x="535" y="338"/>
                  </a:lnTo>
                  <a:lnTo>
                    <a:pt x="535" y="343"/>
                  </a:lnTo>
                  <a:lnTo>
                    <a:pt x="540" y="348"/>
                  </a:lnTo>
                  <a:lnTo>
                    <a:pt x="540" y="353"/>
                  </a:lnTo>
                  <a:lnTo>
                    <a:pt x="540" y="358"/>
                  </a:lnTo>
                  <a:lnTo>
                    <a:pt x="540" y="363"/>
                  </a:lnTo>
                  <a:lnTo>
                    <a:pt x="535" y="368"/>
                  </a:lnTo>
                  <a:lnTo>
                    <a:pt x="535" y="373"/>
                  </a:lnTo>
                  <a:lnTo>
                    <a:pt x="535" y="379"/>
                  </a:lnTo>
                  <a:lnTo>
                    <a:pt x="535" y="384"/>
                  </a:lnTo>
                  <a:lnTo>
                    <a:pt x="535" y="389"/>
                  </a:lnTo>
                  <a:lnTo>
                    <a:pt x="535" y="394"/>
                  </a:lnTo>
                  <a:lnTo>
                    <a:pt x="535" y="399"/>
                  </a:lnTo>
                  <a:lnTo>
                    <a:pt x="535" y="404"/>
                  </a:lnTo>
                  <a:lnTo>
                    <a:pt x="530" y="404"/>
                  </a:lnTo>
                  <a:lnTo>
                    <a:pt x="525" y="409"/>
                  </a:lnTo>
                  <a:lnTo>
                    <a:pt x="525" y="414"/>
                  </a:lnTo>
                  <a:lnTo>
                    <a:pt x="525" y="419"/>
                  </a:lnTo>
                  <a:lnTo>
                    <a:pt x="525" y="424"/>
                  </a:lnTo>
                  <a:lnTo>
                    <a:pt x="525" y="429"/>
                  </a:lnTo>
                  <a:lnTo>
                    <a:pt x="525" y="434"/>
                  </a:lnTo>
                  <a:lnTo>
                    <a:pt x="525" y="439"/>
                  </a:lnTo>
                  <a:lnTo>
                    <a:pt x="520" y="439"/>
                  </a:lnTo>
                  <a:lnTo>
                    <a:pt x="515" y="439"/>
                  </a:lnTo>
                  <a:lnTo>
                    <a:pt x="515" y="444"/>
                  </a:lnTo>
                  <a:lnTo>
                    <a:pt x="510" y="444"/>
                  </a:lnTo>
                  <a:lnTo>
                    <a:pt x="510" y="449"/>
                  </a:lnTo>
                  <a:lnTo>
                    <a:pt x="505" y="449"/>
                  </a:lnTo>
                  <a:lnTo>
                    <a:pt x="500" y="449"/>
                  </a:lnTo>
                  <a:lnTo>
                    <a:pt x="500" y="454"/>
                  </a:lnTo>
                  <a:lnTo>
                    <a:pt x="495" y="454"/>
                  </a:lnTo>
                  <a:lnTo>
                    <a:pt x="495" y="449"/>
                  </a:lnTo>
                  <a:lnTo>
                    <a:pt x="490" y="449"/>
                  </a:lnTo>
                  <a:lnTo>
                    <a:pt x="490" y="444"/>
                  </a:lnTo>
                  <a:lnTo>
                    <a:pt x="485" y="444"/>
                  </a:lnTo>
                  <a:lnTo>
                    <a:pt x="485" y="439"/>
                  </a:lnTo>
                  <a:lnTo>
                    <a:pt x="485" y="434"/>
                  </a:lnTo>
                  <a:lnTo>
                    <a:pt x="480" y="429"/>
                  </a:lnTo>
                  <a:lnTo>
                    <a:pt x="480" y="424"/>
                  </a:lnTo>
                  <a:lnTo>
                    <a:pt x="475" y="424"/>
                  </a:lnTo>
                  <a:lnTo>
                    <a:pt x="475" y="419"/>
                  </a:lnTo>
                  <a:lnTo>
                    <a:pt x="465" y="414"/>
                  </a:lnTo>
                  <a:lnTo>
                    <a:pt x="460" y="414"/>
                  </a:lnTo>
                  <a:lnTo>
                    <a:pt x="460" y="419"/>
                  </a:lnTo>
                  <a:lnTo>
                    <a:pt x="455" y="419"/>
                  </a:lnTo>
                  <a:lnTo>
                    <a:pt x="455" y="424"/>
                  </a:lnTo>
                  <a:lnTo>
                    <a:pt x="460" y="429"/>
                  </a:lnTo>
                  <a:lnTo>
                    <a:pt x="465" y="439"/>
                  </a:lnTo>
                  <a:lnTo>
                    <a:pt x="470" y="439"/>
                  </a:lnTo>
                  <a:lnTo>
                    <a:pt x="470" y="444"/>
                  </a:lnTo>
                  <a:lnTo>
                    <a:pt x="475" y="444"/>
                  </a:lnTo>
                  <a:lnTo>
                    <a:pt x="475" y="449"/>
                  </a:lnTo>
                  <a:lnTo>
                    <a:pt x="475" y="454"/>
                  </a:lnTo>
                  <a:lnTo>
                    <a:pt x="475" y="459"/>
                  </a:lnTo>
                  <a:lnTo>
                    <a:pt x="475" y="464"/>
                  </a:lnTo>
                  <a:lnTo>
                    <a:pt x="475" y="469"/>
                  </a:lnTo>
                  <a:lnTo>
                    <a:pt x="470" y="475"/>
                  </a:lnTo>
                  <a:lnTo>
                    <a:pt x="470" y="480"/>
                  </a:lnTo>
                  <a:lnTo>
                    <a:pt x="470" y="485"/>
                  </a:lnTo>
                  <a:lnTo>
                    <a:pt x="470" y="490"/>
                  </a:lnTo>
                  <a:lnTo>
                    <a:pt x="470" y="495"/>
                  </a:lnTo>
                  <a:lnTo>
                    <a:pt x="470" y="500"/>
                  </a:lnTo>
                  <a:lnTo>
                    <a:pt x="465" y="505"/>
                  </a:lnTo>
                  <a:lnTo>
                    <a:pt x="460" y="510"/>
                  </a:lnTo>
                  <a:lnTo>
                    <a:pt x="455" y="515"/>
                  </a:lnTo>
                  <a:lnTo>
                    <a:pt x="449" y="520"/>
                  </a:lnTo>
                  <a:lnTo>
                    <a:pt x="444" y="520"/>
                  </a:lnTo>
                  <a:lnTo>
                    <a:pt x="444" y="525"/>
                  </a:lnTo>
                  <a:lnTo>
                    <a:pt x="439" y="530"/>
                  </a:lnTo>
                  <a:lnTo>
                    <a:pt x="434" y="530"/>
                  </a:lnTo>
                  <a:lnTo>
                    <a:pt x="434" y="535"/>
                  </a:lnTo>
                  <a:lnTo>
                    <a:pt x="429" y="540"/>
                  </a:lnTo>
                  <a:lnTo>
                    <a:pt x="429" y="545"/>
                  </a:lnTo>
                  <a:lnTo>
                    <a:pt x="424" y="545"/>
                  </a:lnTo>
                  <a:lnTo>
                    <a:pt x="424" y="550"/>
                  </a:lnTo>
                  <a:lnTo>
                    <a:pt x="419" y="550"/>
                  </a:lnTo>
                  <a:lnTo>
                    <a:pt x="419" y="555"/>
                  </a:lnTo>
                  <a:lnTo>
                    <a:pt x="414" y="555"/>
                  </a:lnTo>
                  <a:lnTo>
                    <a:pt x="414" y="560"/>
                  </a:lnTo>
                  <a:lnTo>
                    <a:pt x="409" y="560"/>
                  </a:lnTo>
                  <a:lnTo>
                    <a:pt x="409" y="565"/>
                  </a:lnTo>
                  <a:lnTo>
                    <a:pt x="409" y="570"/>
                  </a:lnTo>
                  <a:lnTo>
                    <a:pt x="404" y="570"/>
                  </a:lnTo>
                  <a:lnTo>
                    <a:pt x="399" y="570"/>
                  </a:lnTo>
                  <a:lnTo>
                    <a:pt x="399" y="576"/>
                  </a:lnTo>
                  <a:lnTo>
                    <a:pt x="394" y="576"/>
                  </a:lnTo>
                  <a:lnTo>
                    <a:pt x="389" y="576"/>
                  </a:lnTo>
                  <a:lnTo>
                    <a:pt x="384" y="576"/>
                  </a:lnTo>
                  <a:lnTo>
                    <a:pt x="379" y="576"/>
                  </a:lnTo>
                  <a:lnTo>
                    <a:pt x="379" y="570"/>
                  </a:lnTo>
                  <a:lnTo>
                    <a:pt x="374" y="576"/>
                  </a:lnTo>
                  <a:lnTo>
                    <a:pt x="369" y="576"/>
                  </a:lnTo>
                  <a:lnTo>
                    <a:pt x="369" y="570"/>
                  </a:lnTo>
                  <a:lnTo>
                    <a:pt x="364" y="570"/>
                  </a:lnTo>
                  <a:lnTo>
                    <a:pt x="359" y="570"/>
                  </a:lnTo>
                  <a:lnTo>
                    <a:pt x="354" y="570"/>
                  </a:lnTo>
                  <a:lnTo>
                    <a:pt x="348" y="565"/>
                  </a:lnTo>
                  <a:lnTo>
                    <a:pt x="348" y="570"/>
                  </a:lnTo>
                  <a:lnTo>
                    <a:pt x="343" y="576"/>
                  </a:lnTo>
                  <a:lnTo>
                    <a:pt x="343" y="581"/>
                  </a:lnTo>
                  <a:lnTo>
                    <a:pt x="343" y="586"/>
                  </a:lnTo>
                  <a:lnTo>
                    <a:pt x="338" y="591"/>
                  </a:lnTo>
                  <a:lnTo>
                    <a:pt x="333" y="591"/>
                  </a:lnTo>
                  <a:lnTo>
                    <a:pt x="333" y="596"/>
                  </a:lnTo>
                  <a:lnTo>
                    <a:pt x="333" y="601"/>
                  </a:lnTo>
                  <a:lnTo>
                    <a:pt x="328" y="601"/>
                  </a:lnTo>
                  <a:lnTo>
                    <a:pt x="328" y="606"/>
                  </a:lnTo>
                  <a:lnTo>
                    <a:pt x="323" y="606"/>
                  </a:lnTo>
                  <a:lnTo>
                    <a:pt x="318" y="606"/>
                  </a:lnTo>
                  <a:lnTo>
                    <a:pt x="313" y="606"/>
                  </a:lnTo>
                  <a:lnTo>
                    <a:pt x="308" y="606"/>
                  </a:lnTo>
                  <a:lnTo>
                    <a:pt x="308" y="611"/>
                  </a:lnTo>
                  <a:lnTo>
                    <a:pt x="308" y="616"/>
                  </a:lnTo>
                  <a:lnTo>
                    <a:pt x="308" y="621"/>
                  </a:lnTo>
                  <a:lnTo>
                    <a:pt x="303" y="621"/>
                  </a:lnTo>
                  <a:lnTo>
                    <a:pt x="303" y="626"/>
                  </a:lnTo>
                  <a:lnTo>
                    <a:pt x="298" y="626"/>
                  </a:lnTo>
                  <a:lnTo>
                    <a:pt x="298" y="631"/>
                  </a:lnTo>
                  <a:lnTo>
                    <a:pt x="293" y="626"/>
                  </a:lnTo>
                  <a:lnTo>
                    <a:pt x="293" y="621"/>
                  </a:lnTo>
                  <a:lnTo>
                    <a:pt x="288" y="616"/>
                  </a:lnTo>
                  <a:lnTo>
                    <a:pt x="283" y="616"/>
                  </a:lnTo>
                  <a:lnTo>
                    <a:pt x="283" y="611"/>
                  </a:lnTo>
                  <a:lnTo>
                    <a:pt x="283" y="606"/>
                  </a:lnTo>
                  <a:lnTo>
                    <a:pt x="278" y="606"/>
                  </a:lnTo>
                  <a:lnTo>
                    <a:pt x="278" y="601"/>
                  </a:lnTo>
                  <a:lnTo>
                    <a:pt x="283" y="606"/>
                  </a:lnTo>
                  <a:lnTo>
                    <a:pt x="288" y="601"/>
                  </a:lnTo>
                  <a:lnTo>
                    <a:pt x="288" y="596"/>
                  </a:lnTo>
                  <a:lnTo>
                    <a:pt x="293" y="596"/>
                  </a:lnTo>
                  <a:lnTo>
                    <a:pt x="293" y="591"/>
                  </a:lnTo>
                  <a:lnTo>
                    <a:pt x="298" y="586"/>
                  </a:lnTo>
                  <a:lnTo>
                    <a:pt x="298" y="581"/>
                  </a:lnTo>
                  <a:lnTo>
                    <a:pt x="303" y="576"/>
                  </a:lnTo>
                  <a:lnTo>
                    <a:pt x="303" y="570"/>
                  </a:lnTo>
                  <a:lnTo>
                    <a:pt x="303" y="565"/>
                  </a:lnTo>
                  <a:lnTo>
                    <a:pt x="298" y="560"/>
                  </a:lnTo>
                  <a:lnTo>
                    <a:pt x="298" y="555"/>
                  </a:lnTo>
                  <a:lnTo>
                    <a:pt x="298" y="550"/>
                  </a:lnTo>
                  <a:lnTo>
                    <a:pt x="293" y="550"/>
                  </a:lnTo>
                  <a:lnTo>
                    <a:pt x="288" y="545"/>
                  </a:lnTo>
                  <a:lnTo>
                    <a:pt x="283" y="545"/>
                  </a:lnTo>
                  <a:lnTo>
                    <a:pt x="278" y="540"/>
                  </a:lnTo>
                  <a:lnTo>
                    <a:pt x="273" y="540"/>
                  </a:lnTo>
                  <a:lnTo>
                    <a:pt x="273" y="535"/>
                  </a:lnTo>
                  <a:lnTo>
                    <a:pt x="268" y="540"/>
                  </a:lnTo>
                  <a:lnTo>
                    <a:pt x="268" y="545"/>
                  </a:lnTo>
                  <a:lnTo>
                    <a:pt x="263" y="545"/>
                  </a:lnTo>
                  <a:lnTo>
                    <a:pt x="263" y="550"/>
                  </a:lnTo>
                  <a:lnTo>
                    <a:pt x="263" y="555"/>
                  </a:lnTo>
                  <a:lnTo>
                    <a:pt x="258" y="555"/>
                  </a:lnTo>
                  <a:lnTo>
                    <a:pt x="258" y="560"/>
                  </a:lnTo>
                  <a:lnTo>
                    <a:pt x="252" y="560"/>
                  </a:lnTo>
                  <a:lnTo>
                    <a:pt x="252" y="565"/>
                  </a:lnTo>
                  <a:lnTo>
                    <a:pt x="247" y="570"/>
                  </a:lnTo>
                  <a:lnTo>
                    <a:pt x="247" y="576"/>
                  </a:lnTo>
                  <a:lnTo>
                    <a:pt x="242" y="576"/>
                  </a:lnTo>
                  <a:lnTo>
                    <a:pt x="242" y="581"/>
                  </a:lnTo>
                  <a:lnTo>
                    <a:pt x="247" y="581"/>
                  </a:lnTo>
                  <a:lnTo>
                    <a:pt x="242" y="586"/>
                  </a:lnTo>
                  <a:lnTo>
                    <a:pt x="242" y="591"/>
                  </a:lnTo>
                  <a:lnTo>
                    <a:pt x="247" y="596"/>
                  </a:lnTo>
                  <a:lnTo>
                    <a:pt x="247" y="601"/>
                  </a:lnTo>
                  <a:lnTo>
                    <a:pt x="247" y="606"/>
                  </a:lnTo>
                  <a:lnTo>
                    <a:pt x="242" y="606"/>
                  </a:lnTo>
                  <a:lnTo>
                    <a:pt x="242" y="611"/>
                  </a:lnTo>
                  <a:lnTo>
                    <a:pt x="242" y="616"/>
                  </a:lnTo>
                  <a:lnTo>
                    <a:pt x="242" y="621"/>
                  </a:lnTo>
                  <a:lnTo>
                    <a:pt x="242" y="626"/>
                  </a:lnTo>
                  <a:lnTo>
                    <a:pt x="242" y="631"/>
                  </a:lnTo>
                  <a:lnTo>
                    <a:pt x="237" y="636"/>
                  </a:lnTo>
                  <a:lnTo>
                    <a:pt x="237" y="641"/>
                  </a:lnTo>
                  <a:lnTo>
                    <a:pt x="232" y="641"/>
                  </a:lnTo>
                  <a:lnTo>
                    <a:pt x="227" y="636"/>
                  </a:lnTo>
                  <a:lnTo>
                    <a:pt x="227" y="631"/>
                  </a:lnTo>
                  <a:lnTo>
                    <a:pt x="222" y="631"/>
                  </a:lnTo>
                  <a:lnTo>
                    <a:pt x="222" y="626"/>
                  </a:lnTo>
                  <a:lnTo>
                    <a:pt x="217" y="626"/>
                  </a:lnTo>
                  <a:lnTo>
                    <a:pt x="212" y="626"/>
                  </a:lnTo>
                  <a:lnTo>
                    <a:pt x="207" y="626"/>
                  </a:lnTo>
                  <a:lnTo>
                    <a:pt x="202" y="626"/>
                  </a:lnTo>
                  <a:lnTo>
                    <a:pt x="197" y="631"/>
                  </a:lnTo>
                  <a:lnTo>
                    <a:pt x="192" y="631"/>
                  </a:lnTo>
                  <a:lnTo>
                    <a:pt x="187" y="631"/>
                  </a:lnTo>
                  <a:lnTo>
                    <a:pt x="182" y="631"/>
                  </a:lnTo>
                  <a:lnTo>
                    <a:pt x="177" y="631"/>
                  </a:lnTo>
                  <a:lnTo>
                    <a:pt x="177" y="636"/>
                  </a:lnTo>
                  <a:lnTo>
                    <a:pt x="177" y="641"/>
                  </a:lnTo>
                  <a:lnTo>
                    <a:pt x="172" y="641"/>
                  </a:lnTo>
                  <a:lnTo>
                    <a:pt x="172" y="636"/>
                  </a:lnTo>
                  <a:lnTo>
                    <a:pt x="157" y="636"/>
                  </a:lnTo>
                  <a:lnTo>
                    <a:pt x="151" y="636"/>
                  </a:lnTo>
                  <a:lnTo>
                    <a:pt x="146" y="636"/>
                  </a:lnTo>
                  <a:lnTo>
                    <a:pt x="146" y="631"/>
                  </a:lnTo>
                  <a:lnTo>
                    <a:pt x="146" y="626"/>
                  </a:lnTo>
                  <a:lnTo>
                    <a:pt x="141" y="626"/>
                  </a:lnTo>
                  <a:lnTo>
                    <a:pt x="141" y="621"/>
                  </a:lnTo>
                  <a:lnTo>
                    <a:pt x="136" y="616"/>
                  </a:lnTo>
                  <a:lnTo>
                    <a:pt x="131" y="616"/>
                  </a:lnTo>
                  <a:lnTo>
                    <a:pt x="126" y="616"/>
                  </a:lnTo>
                  <a:lnTo>
                    <a:pt x="121" y="616"/>
                  </a:lnTo>
                  <a:lnTo>
                    <a:pt x="116" y="616"/>
                  </a:lnTo>
                  <a:lnTo>
                    <a:pt x="116" y="611"/>
                  </a:lnTo>
                  <a:lnTo>
                    <a:pt x="116" y="606"/>
                  </a:lnTo>
                  <a:lnTo>
                    <a:pt x="111" y="601"/>
                  </a:lnTo>
                  <a:lnTo>
                    <a:pt x="106" y="601"/>
                  </a:lnTo>
                  <a:lnTo>
                    <a:pt x="101" y="601"/>
                  </a:lnTo>
                  <a:lnTo>
                    <a:pt x="96" y="596"/>
                  </a:lnTo>
                  <a:lnTo>
                    <a:pt x="91" y="596"/>
                  </a:lnTo>
                  <a:lnTo>
                    <a:pt x="91" y="601"/>
                  </a:lnTo>
                  <a:lnTo>
                    <a:pt x="86" y="601"/>
                  </a:lnTo>
                  <a:lnTo>
                    <a:pt x="86" y="606"/>
                  </a:lnTo>
                  <a:lnTo>
                    <a:pt x="81" y="606"/>
                  </a:lnTo>
                  <a:lnTo>
                    <a:pt x="81" y="601"/>
                  </a:lnTo>
                  <a:lnTo>
                    <a:pt x="76" y="601"/>
                  </a:lnTo>
                  <a:lnTo>
                    <a:pt x="76" y="596"/>
                  </a:lnTo>
                  <a:lnTo>
                    <a:pt x="76" y="591"/>
                  </a:lnTo>
                  <a:lnTo>
                    <a:pt x="76" y="586"/>
                  </a:lnTo>
                  <a:lnTo>
                    <a:pt x="76" y="581"/>
                  </a:lnTo>
                  <a:lnTo>
                    <a:pt x="71" y="581"/>
                  </a:lnTo>
                  <a:lnTo>
                    <a:pt x="71" y="576"/>
                  </a:lnTo>
                  <a:lnTo>
                    <a:pt x="71" y="570"/>
                  </a:lnTo>
                  <a:lnTo>
                    <a:pt x="71" y="565"/>
                  </a:lnTo>
                  <a:lnTo>
                    <a:pt x="71" y="560"/>
                  </a:lnTo>
                  <a:lnTo>
                    <a:pt x="71" y="555"/>
                  </a:lnTo>
                  <a:lnTo>
                    <a:pt x="71" y="550"/>
                  </a:lnTo>
                  <a:lnTo>
                    <a:pt x="66" y="545"/>
                  </a:lnTo>
                  <a:lnTo>
                    <a:pt x="61" y="545"/>
                  </a:lnTo>
                  <a:lnTo>
                    <a:pt x="55" y="550"/>
                  </a:lnTo>
                  <a:lnTo>
                    <a:pt x="55" y="555"/>
                  </a:lnTo>
                  <a:lnTo>
                    <a:pt x="50" y="555"/>
                  </a:lnTo>
                  <a:lnTo>
                    <a:pt x="45" y="555"/>
                  </a:lnTo>
                  <a:lnTo>
                    <a:pt x="40" y="555"/>
                  </a:lnTo>
                  <a:lnTo>
                    <a:pt x="35" y="555"/>
                  </a:lnTo>
                  <a:lnTo>
                    <a:pt x="35" y="550"/>
                  </a:lnTo>
                  <a:lnTo>
                    <a:pt x="30" y="550"/>
                  </a:lnTo>
                  <a:lnTo>
                    <a:pt x="25" y="550"/>
                  </a:lnTo>
                  <a:lnTo>
                    <a:pt x="25" y="545"/>
                  </a:lnTo>
                  <a:lnTo>
                    <a:pt x="20" y="545"/>
                  </a:lnTo>
                  <a:lnTo>
                    <a:pt x="20" y="540"/>
                  </a:lnTo>
                  <a:lnTo>
                    <a:pt x="20" y="535"/>
                  </a:lnTo>
                  <a:lnTo>
                    <a:pt x="20" y="530"/>
                  </a:lnTo>
                  <a:lnTo>
                    <a:pt x="15" y="530"/>
                  </a:lnTo>
                  <a:lnTo>
                    <a:pt x="15" y="525"/>
                  </a:lnTo>
                  <a:lnTo>
                    <a:pt x="15" y="520"/>
                  </a:lnTo>
                  <a:lnTo>
                    <a:pt x="15" y="515"/>
                  </a:lnTo>
                  <a:lnTo>
                    <a:pt x="15" y="510"/>
                  </a:lnTo>
                  <a:lnTo>
                    <a:pt x="10" y="510"/>
                  </a:lnTo>
                  <a:lnTo>
                    <a:pt x="5" y="505"/>
                  </a:lnTo>
                  <a:lnTo>
                    <a:pt x="0" y="500"/>
                  </a:lnTo>
                  <a:lnTo>
                    <a:pt x="0" y="495"/>
                  </a:lnTo>
                  <a:lnTo>
                    <a:pt x="5" y="495"/>
                  </a:lnTo>
                  <a:lnTo>
                    <a:pt x="5" y="490"/>
                  </a:lnTo>
                  <a:lnTo>
                    <a:pt x="10" y="490"/>
                  </a:lnTo>
                  <a:lnTo>
                    <a:pt x="15" y="485"/>
                  </a:lnTo>
                  <a:lnTo>
                    <a:pt x="20" y="480"/>
                  </a:lnTo>
                  <a:lnTo>
                    <a:pt x="20" y="475"/>
                  </a:lnTo>
                  <a:lnTo>
                    <a:pt x="25" y="469"/>
                  </a:lnTo>
                  <a:lnTo>
                    <a:pt x="30" y="464"/>
                  </a:lnTo>
                  <a:lnTo>
                    <a:pt x="35" y="464"/>
                  </a:lnTo>
                  <a:lnTo>
                    <a:pt x="40" y="464"/>
                  </a:lnTo>
                  <a:lnTo>
                    <a:pt x="40" y="459"/>
                  </a:lnTo>
                  <a:lnTo>
                    <a:pt x="40" y="454"/>
                  </a:lnTo>
                  <a:lnTo>
                    <a:pt x="35" y="449"/>
                  </a:lnTo>
                  <a:lnTo>
                    <a:pt x="35" y="444"/>
                  </a:lnTo>
                  <a:lnTo>
                    <a:pt x="30" y="439"/>
                  </a:lnTo>
                  <a:lnTo>
                    <a:pt x="30" y="434"/>
                  </a:lnTo>
                  <a:lnTo>
                    <a:pt x="30" y="429"/>
                  </a:lnTo>
                  <a:lnTo>
                    <a:pt x="30" y="424"/>
                  </a:lnTo>
                  <a:lnTo>
                    <a:pt x="30" y="419"/>
                  </a:lnTo>
                  <a:lnTo>
                    <a:pt x="30" y="414"/>
                  </a:lnTo>
                  <a:lnTo>
                    <a:pt x="35" y="414"/>
                  </a:lnTo>
                  <a:lnTo>
                    <a:pt x="35" y="409"/>
                  </a:lnTo>
                  <a:lnTo>
                    <a:pt x="40" y="409"/>
                  </a:lnTo>
                  <a:lnTo>
                    <a:pt x="45" y="404"/>
                  </a:lnTo>
                  <a:lnTo>
                    <a:pt x="45" y="399"/>
                  </a:lnTo>
                  <a:lnTo>
                    <a:pt x="50" y="399"/>
                  </a:lnTo>
                  <a:lnTo>
                    <a:pt x="55" y="399"/>
                  </a:lnTo>
                  <a:lnTo>
                    <a:pt x="61" y="399"/>
                  </a:lnTo>
                  <a:lnTo>
                    <a:pt x="66" y="394"/>
                  </a:lnTo>
                  <a:lnTo>
                    <a:pt x="71" y="389"/>
                  </a:lnTo>
                  <a:lnTo>
                    <a:pt x="76" y="384"/>
                  </a:lnTo>
                  <a:lnTo>
                    <a:pt x="81" y="379"/>
                  </a:lnTo>
                  <a:lnTo>
                    <a:pt x="86" y="379"/>
                  </a:lnTo>
                  <a:lnTo>
                    <a:pt x="96" y="373"/>
                  </a:lnTo>
                  <a:lnTo>
                    <a:pt x="96" y="368"/>
                  </a:lnTo>
                  <a:lnTo>
                    <a:pt x="101" y="368"/>
                  </a:lnTo>
                  <a:lnTo>
                    <a:pt x="106" y="363"/>
                  </a:lnTo>
                  <a:lnTo>
                    <a:pt x="111" y="358"/>
                  </a:lnTo>
                  <a:lnTo>
                    <a:pt x="111" y="353"/>
                  </a:lnTo>
                  <a:lnTo>
                    <a:pt x="111" y="348"/>
                  </a:lnTo>
                  <a:lnTo>
                    <a:pt x="116" y="343"/>
                  </a:lnTo>
                  <a:lnTo>
                    <a:pt x="126" y="338"/>
                  </a:lnTo>
                  <a:lnTo>
                    <a:pt x="131" y="333"/>
                  </a:lnTo>
                  <a:lnTo>
                    <a:pt x="141" y="323"/>
                  </a:lnTo>
                  <a:lnTo>
                    <a:pt x="146" y="323"/>
                  </a:lnTo>
                  <a:lnTo>
                    <a:pt x="157" y="318"/>
                  </a:lnTo>
                  <a:lnTo>
                    <a:pt x="162" y="318"/>
                  </a:lnTo>
                  <a:lnTo>
                    <a:pt x="167" y="308"/>
                  </a:lnTo>
                  <a:lnTo>
                    <a:pt x="172" y="303"/>
                  </a:lnTo>
                  <a:lnTo>
                    <a:pt x="172" y="298"/>
                  </a:lnTo>
                  <a:lnTo>
                    <a:pt x="172" y="288"/>
                  </a:lnTo>
                  <a:lnTo>
                    <a:pt x="167" y="288"/>
                  </a:lnTo>
                  <a:lnTo>
                    <a:pt x="167" y="283"/>
                  </a:lnTo>
                  <a:lnTo>
                    <a:pt x="162" y="278"/>
                  </a:lnTo>
                  <a:lnTo>
                    <a:pt x="162" y="267"/>
                  </a:lnTo>
                  <a:lnTo>
                    <a:pt x="162" y="262"/>
                  </a:lnTo>
                  <a:lnTo>
                    <a:pt x="162" y="257"/>
                  </a:lnTo>
                  <a:lnTo>
                    <a:pt x="162" y="252"/>
                  </a:lnTo>
                  <a:lnTo>
                    <a:pt x="157" y="242"/>
                  </a:lnTo>
                  <a:lnTo>
                    <a:pt x="157" y="232"/>
                  </a:lnTo>
                  <a:lnTo>
                    <a:pt x="157" y="227"/>
                  </a:lnTo>
                  <a:lnTo>
                    <a:pt x="162" y="222"/>
                  </a:lnTo>
                  <a:lnTo>
                    <a:pt x="157" y="217"/>
                  </a:lnTo>
                  <a:lnTo>
                    <a:pt x="162" y="217"/>
                  </a:lnTo>
                  <a:lnTo>
                    <a:pt x="162" y="207"/>
                  </a:lnTo>
                  <a:lnTo>
                    <a:pt x="167" y="197"/>
                  </a:lnTo>
                  <a:lnTo>
                    <a:pt x="167" y="192"/>
                  </a:lnTo>
                  <a:lnTo>
                    <a:pt x="167" y="187"/>
                  </a:lnTo>
                  <a:lnTo>
                    <a:pt x="167" y="182"/>
                  </a:lnTo>
                  <a:lnTo>
                    <a:pt x="162" y="177"/>
                  </a:lnTo>
                  <a:lnTo>
                    <a:pt x="167" y="171"/>
                  </a:lnTo>
                  <a:lnTo>
                    <a:pt x="172" y="166"/>
                  </a:lnTo>
                  <a:lnTo>
                    <a:pt x="177" y="161"/>
                  </a:lnTo>
                  <a:lnTo>
                    <a:pt x="182" y="151"/>
                  </a:lnTo>
                  <a:lnTo>
                    <a:pt x="187" y="146"/>
                  </a:lnTo>
                  <a:lnTo>
                    <a:pt x="187" y="141"/>
                  </a:lnTo>
                  <a:lnTo>
                    <a:pt x="187" y="136"/>
                  </a:lnTo>
                  <a:lnTo>
                    <a:pt x="187" y="126"/>
                  </a:lnTo>
                  <a:lnTo>
                    <a:pt x="187" y="121"/>
                  </a:lnTo>
                  <a:lnTo>
                    <a:pt x="192" y="116"/>
                  </a:lnTo>
                  <a:lnTo>
                    <a:pt x="192" y="106"/>
                  </a:lnTo>
                  <a:lnTo>
                    <a:pt x="192" y="101"/>
                  </a:lnTo>
                  <a:lnTo>
                    <a:pt x="192" y="96"/>
                  </a:lnTo>
                  <a:lnTo>
                    <a:pt x="187" y="86"/>
                  </a:lnTo>
                  <a:lnTo>
                    <a:pt x="187" y="81"/>
                  </a:lnTo>
                  <a:lnTo>
                    <a:pt x="187" y="76"/>
                  </a:lnTo>
                  <a:lnTo>
                    <a:pt x="187" y="70"/>
                  </a:lnTo>
                  <a:lnTo>
                    <a:pt x="187" y="65"/>
                  </a:lnTo>
                  <a:lnTo>
                    <a:pt x="182" y="55"/>
                  </a:lnTo>
                  <a:lnTo>
                    <a:pt x="182" y="45"/>
                  </a:lnTo>
                  <a:lnTo>
                    <a:pt x="177" y="40"/>
                  </a:lnTo>
                  <a:lnTo>
                    <a:pt x="177" y="35"/>
                  </a:lnTo>
                  <a:lnTo>
                    <a:pt x="177" y="30"/>
                  </a:lnTo>
                  <a:lnTo>
                    <a:pt x="177" y="25"/>
                  </a:lnTo>
                  <a:lnTo>
                    <a:pt x="177" y="20"/>
                  </a:lnTo>
                  <a:lnTo>
                    <a:pt x="177" y="15"/>
                  </a:lnTo>
                  <a:lnTo>
                    <a:pt x="182" y="15"/>
                  </a:lnTo>
                  <a:lnTo>
                    <a:pt x="187" y="10"/>
                  </a:lnTo>
                  <a:lnTo>
                    <a:pt x="192" y="5"/>
                  </a:lnTo>
                  <a:lnTo>
                    <a:pt x="192" y="0"/>
                  </a:lnTo>
                  <a:lnTo>
                    <a:pt x="197" y="0"/>
                  </a:lnTo>
                  <a:lnTo>
                    <a:pt x="197" y="5"/>
                  </a:lnTo>
                  <a:lnTo>
                    <a:pt x="202" y="5"/>
                  </a:lnTo>
                  <a:lnTo>
                    <a:pt x="202" y="10"/>
                  </a:lnTo>
                  <a:lnTo>
                    <a:pt x="197" y="15"/>
                  </a:lnTo>
                  <a:lnTo>
                    <a:pt x="202" y="15"/>
                  </a:lnTo>
                  <a:lnTo>
                    <a:pt x="202" y="20"/>
                  </a:lnTo>
                  <a:lnTo>
                    <a:pt x="207" y="20"/>
                  </a:lnTo>
                  <a:lnTo>
                    <a:pt x="207" y="25"/>
                  </a:lnTo>
                  <a:lnTo>
                    <a:pt x="207" y="30"/>
                  </a:lnTo>
                  <a:lnTo>
                    <a:pt x="212" y="30"/>
                  </a:lnTo>
                  <a:lnTo>
                    <a:pt x="212" y="35"/>
                  </a:lnTo>
                  <a:lnTo>
                    <a:pt x="212" y="40"/>
                  </a:lnTo>
                  <a:lnTo>
                    <a:pt x="212" y="45"/>
                  </a:lnTo>
                  <a:lnTo>
                    <a:pt x="217" y="45"/>
                  </a:lnTo>
                  <a:lnTo>
                    <a:pt x="222" y="50"/>
                  </a:lnTo>
                  <a:lnTo>
                    <a:pt x="222" y="55"/>
                  </a:lnTo>
                  <a:lnTo>
                    <a:pt x="222" y="60"/>
                  </a:lnTo>
                  <a:lnTo>
                    <a:pt x="222" y="65"/>
                  </a:lnTo>
                  <a:lnTo>
                    <a:pt x="217" y="70"/>
                  </a:lnTo>
                  <a:lnTo>
                    <a:pt x="217" y="76"/>
                  </a:lnTo>
                  <a:lnTo>
                    <a:pt x="212" y="81"/>
                  </a:lnTo>
                  <a:lnTo>
                    <a:pt x="207" y="86"/>
                  </a:lnTo>
                  <a:lnTo>
                    <a:pt x="207" y="91"/>
                  </a:lnTo>
                  <a:lnTo>
                    <a:pt x="212" y="96"/>
                  </a:lnTo>
                  <a:lnTo>
                    <a:pt x="207" y="96"/>
                  </a:lnTo>
                  <a:lnTo>
                    <a:pt x="207" y="101"/>
                  </a:lnTo>
                  <a:lnTo>
                    <a:pt x="207" y="106"/>
                  </a:lnTo>
                  <a:lnTo>
                    <a:pt x="237" y="111"/>
                  </a:lnTo>
                  <a:close/>
                </a:path>
              </a:pathLst>
            </a:custGeom>
            <a:solidFill>
              <a:srgbClr val="00B050"/>
            </a:solidFill>
            <a:ln w="15875">
              <a:solidFill>
                <a:srgbClr val="000000"/>
              </a:solidFill>
              <a:round/>
              <a:headEnd/>
              <a:tailEnd/>
            </a:ln>
          </p:spPr>
          <p:txBody>
            <a:bodyPr/>
            <a:lstStyle/>
            <a:p>
              <a:endParaRPr lang="es-CO"/>
            </a:p>
          </p:txBody>
        </p:sp>
        <p:sp>
          <p:nvSpPr>
            <p:cNvPr id="20" name="Freeform 17"/>
            <p:cNvSpPr>
              <a:spLocks/>
            </p:cNvSpPr>
            <p:nvPr/>
          </p:nvSpPr>
          <p:spPr bwMode="auto">
            <a:xfrm>
              <a:off x="3144838" y="2943225"/>
              <a:ext cx="1250950" cy="465138"/>
            </a:xfrm>
            <a:custGeom>
              <a:avLst/>
              <a:gdLst>
                <a:gd name="T0" fmla="*/ 2147483646 w 788"/>
                <a:gd name="T1" fmla="*/ 2147483646 h 293"/>
                <a:gd name="T2" fmla="*/ 2147483646 w 788"/>
                <a:gd name="T3" fmla="*/ 2147483646 h 293"/>
                <a:gd name="T4" fmla="*/ 2147483646 w 788"/>
                <a:gd name="T5" fmla="*/ 2147483646 h 293"/>
                <a:gd name="T6" fmla="*/ 2147483646 w 788"/>
                <a:gd name="T7" fmla="*/ 2147483646 h 293"/>
                <a:gd name="T8" fmla="*/ 2147483646 w 788"/>
                <a:gd name="T9" fmla="*/ 2147483646 h 293"/>
                <a:gd name="T10" fmla="*/ 2147483646 w 788"/>
                <a:gd name="T11" fmla="*/ 2147483646 h 293"/>
                <a:gd name="T12" fmla="*/ 2147483646 w 788"/>
                <a:gd name="T13" fmla="*/ 2147483646 h 293"/>
                <a:gd name="T14" fmla="*/ 2147483646 w 788"/>
                <a:gd name="T15" fmla="*/ 2147483646 h 293"/>
                <a:gd name="T16" fmla="*/ 2147483646 w 788"/>
                <a:gd name="T17" fmla="*/ 2147483646 h 293"/>
                <a:gd name="T18" fmla="*/ 2147483646 w 788"/>
                <a:gd name="T19" fmla="*/ 2147483646 h 293"/>
                <a:gd name="T20" fmla="*/ 2147483646 w 788"/>
                <a:gd name="T21" fmla="*/ 2147483646 h 293"/>
                <a:gd name="T22" fmla="*/ 2147483646 w 788"/>
                <a:gd name="T23" fmla="*/ 2147483646 h 293"/>
                <a:gd name="T24" fmla="*/ 2147483646 w 788"/>
                <a:gd name="T25" fmla="*/ 2147483646 h 293"/>
                <a:gd name="T26" fmla="*/ 2147483646 w 788"/>
                <a:gd name="T27" fmla="*/ 2147483646 h 293"/>
                <a:gd name="T28" fmla="*/ 2147483646 w 788"/>
                <a:gd name="T29" fmla="*/ 2147483646 h 293"/>
                <a:gd name="T30" fmla="*/ 2147483646 w 788"/>
                <a:gd name="T31" fmla="*/ 2147483646 h 293"/>
                <a:gd name="T32" fmla="*/ 2147483646 w 788"/>
                <a:gd name="T33" fmla="*/ 2147483646 h 293"/>
                <a:gd name="T34" fmla="*/ 2147483646 w 788"/>
                <a:gd name="T35" fmla="*/ 2147483646 h 293"/>
                <a:gd name="T36" fmla="*/ 2147483646 w 788"/>
                <a:gd name="T37" fmla="*/ 2147483646 h 293"/>
                <a:gd name="T38" fmla="*/ 2147483646 w 788"/>
                <a:gd name="T39" fmla="*/ 2147483646 h 293"/>
                <a:gd name="T40" fmla="*/ 2147483646 w 788"/>
                <a:gd name="T41" fmla="*/ 2147483646 h 293"/>
                <a:gd name="T42" fmla="*/ 2147483646 w 788"/>
                <a:gd name="T43" fmla="*/ 2147483646 h 293"/>
                <a:gd name="T44" fmla="*/ 2147483646 w 788"/>
                <a:gd name="T45" fmla="*/ 2147483646 h 293"/>
                <a:gd name="T46" fmla="*/ 2147483646 w 788"/>
                <a:gd name="T47" fmla="*/ 2147483646 h 293"/>
                <a:gd name="T48" fmla="*/ 2147483646 w 788"/>
                <a:gd name="T49" fmla="*/ 2147483646 h 293"/>
                <a:gd name="T50" fmla="*/ 2147483646 w 788"/>
                <a:gd name="T51" fmla="*/ 2147483646 h 293"/>
                <a:gd name="T52" fmla="*/ 2147483646 w 788"/>
                <a:gd name="T53" fmla="*/ 2147483646 h 293"/>
                <a:gd name="T54" fmla="*/ 2147483646 w 788"/>
                <a:gd name="T55" fmla="*/ 2147483646 h 293"/>
                <a:gd name="T56" fmla="*/ 2147483646 w 788"/>
                <a:gd name="T57" fmla="*/ 2147483646 h 293"/>
                <a:gd name="T58" fmla="*/ 2147483646 w 788"/>
                <a:gd name="T59" fmla="*/ 2147483646 h 293"/>
                <a:gd name="T60" fmla="*/ 2147483646 w 788"/>
                <a:gd name="T61" fmla="*/ 2147483646 h 293"/>
                <a:gd name="T62" fmla="*/ 2147483646 w 788"/>
                <a:gd name="T63" fmla="*/ 2147483646 h 293"/>
                <a:gd name="T64" fmla="*/ 2147483646 w 788"/>
                <a:gd name="T65" fmla="*/ 2147483646 h 293"/>
                <a:gd name="T66" fmla="*/ 2147483646 w 788"/>
                <a:gd name="T67" fmla="*/ 2147483646 h 293"/>
                <a:gd name="T68" fmla="*/ 2147483646 w 788"/>
                <a:gd name="T69" fmla="*/ 2147483646 h 293"/>
                <a:gd name="T70" fmla="*/ 2147483646 w 788"/>
                <a:gd name="T71" fmla="*/ 2147483646 h 293"/>
                <a:gd name="T72" fmla="*/ 2147483646 w 788"/>
                <a:gd name="T73" fmla="*/ 2147483646 h 293"/>
                <a:gd name="T74" fmla="*/ 2147483646 w 788"/>
                <a:gd name="T75" fmla="*/ 2147483646 h 293"/>
                <a:gd name="T76" fmla="*/ 2147483646 w 788"/>
                <a:gd name="T77" fmla="*/ 2147483646 h 293"/>
                <a:gd name="T78" fmla="*/ 2147483646 w 788"/>
                <a:gd name="T79" fmla="*/ 2147483646 h 293"/>
                <a:gd name="T80" fmla="*/ 2147483646 w 788"/>
                <a:gd name="T81" fmla="*/ 2147483646 h 293"/>
                <a:gd name="T82" fmla="*/ 2147483646 w 788"/>
                <a:gd name="T83" fmla="*/ 2147483646 h 293"/>
                <a:gd name="T84" fmla="*/ 2147483646 w 788"/>
                <a:gd name="T85" fmla="*/ 2147483646 h 293"/>
                <a:gd name="T86" fmla="*/ 2147483646 w 788"/>
                <a:gd name="T87" fmla="*/ 2147483646 h 293"/>
                <a:gd name="T88" fmla="*/ 2147483646 w 788"/>
                <a:gd name="T89" fmla="*/ 2147483646 h 293"/>
                <a:gd name="T90" fmla="*/ 2147483646 w 788"/>
                <a:gd name="T91" fmla="*/ 2147483646 h 293"/>
                <a:gd name="T92" fmla="*/ 2147483646 w 788"/>
                <a:gd name="T93" fmla="*/ 2147483646 h 293"/>
                <a:gd name="T94" fmla="*/ 2147483646 w 788"/>
                <a:gd name="T95" fmla="*/ 2147483646 h 293"/>
                <a:gd name="T96" fmla="*/ 2147483646 w 788"/>
                <a:gd name="T97" fmla="*/ 2147483646 h 293"/>
                <a:gd name="T98" fmla="*/ 2147483646 w 788"/>
                <a:gd name="T99" fmla="*/ 2147483646 h 293"/>
                <a:gd name="T100" fmla="*/ 2147483646 w 788"/>
                <a:gd name="T101" fmla="*/ 2147483646 h 293"/>
                <a:gd name="T102" fmla="*/ 2147483646 w 788"/>
                <a:gd name="T103" fmla="*/ 2147483646 h 293"/>
                <a:gd name="T104" fmla="*/ 2147483646 w 788"/>
                <a:gd name="T105" fmla="*/ 2147483646 h 293"/>
                <a:gd name="T106" fmla="*/ 2147483646 w 788"/>
                <a:gd name="T107" fmla="*/ 2147483646 h 293"/>
                <a:gd name="T108" fmla="*/ 2147483646 w 788"/>
                <a:gd name="T109" fmla="*/ 2147483646 h 29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88"/>
                <a:gd name="T166" fmla="*/ 0 h 293"/>
                <a:gd name="T167" fmla="*/ 788 w 788"/>
                <a:gd name="T168" fmla="*/ 293 h 29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88" h="293">
                  <a:moveTo>
                    <a:pt x="111" y="26"/>
                  </a:moveTo>
                  <a:lnTo>
                    <a:pt x="116" y="26"/>
                  </a:lnTo>
                  <a:lnTo>
                    <a:pt x="121" y="26"/>
                  </a:lnTo>
                  <a:lnTo>
                    <a:pt x="126" y="26"/>
                  </a:lnTo>
                  <a:lnTo>
                    <a:pt x="131" y="26"/>
                  </a:lnTo>
                  <a:lnTo>
                    <a:pt x="136" y="26"/>
                  </a:lnTo>
                  <a:lnTo>
                    <a:pt x="141" y="26"/>
                  </a:lnTo>
                  <a:lnTo>
                    <a:pt x="151" y="26"/>
                  </a:lnTo>
                  <a:lnTo>
                    <a:pt x="156" y="21"/>
                  </a:lnTo>
                  <a:lnTo>
                    <a:pt x="156" y="16"/>
                  </a:lnTo>
                  <a:lnTo>
                    <a:pt x="161" y="16"/>
                  </a:lnTo>
                  <a:lnTo>
                    <a:pt x="166" y="11"/>
                  </a:lnTo>
                  <a:lnTo>
                    <a:pt x="166" y="16"/>
                  </a:lnTo>
                  <a:lnTo>
                    <a:pt x="171" y="11"/>
                  </a:lnTo>
                  <a:lnTo>
                    <a:pt x="171" y="16"/>
                  </a:lnTo>
                  <a:lnTo>
                    <a:pt x="176" y="16"/>
                  </a:lnTo>
                  <a:lnTo>
                    <a:pt x="176" y="11"/>
                  </a:lnTo>
                  <a:lnTo>
                    <a:pt x="182" y="11"/>
                  </a:lnTo>
                  <a:lnTo>
                    <a:pt x="182" y="16"/>
                  </a:lnTo>
                  <a:lnTo>
                    <a:pt x="182" y="21"/>
                  </a:lnTo>
                  <a:lnTo>
                    <a:pt x="187" y="21"/>
                  </a:lnTo>
                  <a:lnTo>
                    <a:pt x="192" y="21"/>
                  </a:lnTo>
                  <a:lnTo>
                    <a:pt x="197" y="21"/>
                  </a:lnTo>
                  <a:lnTo>
                    <a:pt x="197" y="16"/>
                  </a:lnTo>
                  <a:lnTo>
                    <a:pt x="202" y="16"/>
                  </a:lnTo>
                  <a:lnTo>
                    <a:pt x="207" y="16"/>
                  </a:lnTo>
                  <a:lnTo>
                    <a:pt x="207" y="21"/>
                  </a:lnTo>
                  <a:lnTo>
                    <a:pt x="212" y="21"/>
                  </a:lnTo>
                  <a:lnTo>
                    <a:pt x="212" y="16"/>
                  </a:lnTo>
                  <a:lnTo>
                    <a:pt x="217" y="16"/>
                  </a:lnTo>
                  <a:lnTo>
                    <a:pt x="217" y="21"/>
                  </a:lnTo>
                  <a:lnTo>
                    <a:pt x="217" y="26"/>
                  </a:lnTo>
                  <a:lnTo>
                    <a:pt x="222" y="26"/>
                  </a:lnTo>
                  <a:lnTo>
                    <a:pt x="222" y="21"/>
                  </a:lnTo>
                  <a:lnTo>
                    <a:pt x="227" y="21"/>
                  </a:lnTo>
                  <a:lnTo>
                    <a:pt x="232" y="21"/>
                  </a:lnTo>
                  <a:lnTo>
                    <a:pt x="237" y="21"/>
                  </a:lnTo>
                  <a:lnTo>
                    <a:pt x="242" y="26"/>
                  </a:lnTo>
                  <a:lnTo>
                    <a:pt x="247" y="21"/>
                  </a:lnTo>
                  <a:lnTo>
                    <a:pt x="252" y="26"/>
                  </a:lnTo>
                  <a:lnTo>
                    <a:pt x="257" y="21"/>
                  </a:lnTo>
                  <a:lnTo>
                    <a:pt x="262" y="21"/>
                  </a:lnTo>
                  <a:lnTo>
                    <a:pt x="267" y="21"/>
                  </a:lnTo>
                  <a:lnTo>
                    <a:pt x="272" y="21"/>
                  </a:lnTo>
                  <a:lnTo>
                    <a:pt x="272" y="26"/>
                  </a:lnTo>
                  <a:lnTo>
                    <a:pt x="278" y="26"/>
                  </a:lnTo>
                  <a:lnTo>
                    <a:pt x="283" y="26"/>
                  </a:lnTo>
                  <a:lnTo>
                    <a:pt x="288" y="26"/>
                  </a:lnTo>
                  <a:lnTo>
                    <a:pt x="293" y="21"/>
                  </a:lnTo>
                  <a:lnTo>
                    <a:pt x="298" y="21"/>
                  </a:lnTo>
                  <a:lnTo>
                    <a:pt x="303" y="21"/>
                  </a:lnTo>
                  <a:lnTo>
                    <a:pt x="308" y="26"/>
                  </a:lnTo>
                  <a:lnTo>
                    <a:pt x="313" y="21"/>
                  </a:lnTo>
                  <a:lnTo>
                    <a:pt x="318" y="26"/>
                  </a:lnTo>
                  <a:lnTo>
                    <a:pt x="323" y="21"/>
                  </a:lnTo>
                  <a:lnTo>
                    <a:pt x="328" y="21"/>
                  </a:lnTo>
                  <a:lnTo>
                    <a:pt x="333" y="21"/>
                  </a:lnTo>
                  <a:lnTo>
                    <a:pt x="338" y="21"/>
                  </a:lnTo>
                  <a:lnTo>
                    <a:pt x="338" y="26"/>
                  </a:lnTo>
                  <a:lnTo>
                    <a:pt x="343" y="26"/>
                  </a:lnTo>
                  <a:lnTo>
                    <a:pt x="343" y="31"/>
                  </a:lnTo>
                  <a:lnTo>
                    <a:pt x="348" y="31"/>
                  </a:lnTo>
                  <a:lnTo>
                    <a:pt x="353" y="31"/>
                  </a:lnTo>
                  <a:lnTo>
                    <a:pt x="358" y="31"/>
                  </a:lnTo>
                  <a:lnTo>
                    <a:pt x="368" y="36"/>
                  </a:lnTo>
                  <a:lnTo>
                    <a:pt x="373" y="31"/>
                  </a:lnTo>
                  <a:lnTo>
                    <a:pt x="379" y="31"/>
                  </a:lnTo>
                  <a:lnTo>
                    <a:pt x="384" y="31"/>
                  </a:lnTo>
                  <a:lnTo>
                    <a:pt x="389" y="31"/>
                  </a:lnTo>
                  <a:lnTo>
                    <a:pt x="389" y="26"/>
                  </a:lnTo>
                  <a:lnTo>
                    <a:pt x="394" y="26"/>
                  </a:lnTo>
                  <a:lnTo>
                    <a:pt x="394" y="21"/>
                  </a:lnTo>
                  <a:lnTo>
                    <a:pt x="399" y="21"/>
                  </a:lnTo>
                  <a:lnTo>
                    <a:pt x="399" y="16"/>
                  </a:lnTo>
                  <a:lnTo>
                    <a:pt x="399" y="11"/>
                  </a:lnTo>
                  <a:lnTo>
                    <a:pt x="404" y="11"/>
                  </a:lnTo>
                  <a:lnTo>
                    <a:pt x="409" y="16"/>
                  </a:lnTo>
                  <a:lnTo>
                    <a:pt x="414" y="16"/>
                  </a:lnTo>
                  <a:lnTo>
                    <a:pt x="414" y="11"/>
                  </a:lnTo>
                  <a:lnTo>
                    <a:pt x="419" y="11"/>
                  </a:lnTo>
                  <a:lnTo>
                    <a:pt x="424" y="5"/>
                  </a:lnTo>
                  <a:lnTo>
                    <a:pt x="429" y="5"/>
                  </a:lnTo>
                  <a:lnTo>
                    <a:pt x="434" y="5"/>
                  </a:lnTo>
                  <a:lnTo>
                    <a:pt x="439" y="5"/>
                  </a:lnTo>
                  <a:lnTo>
                    <a:pt x="444" y="5"/>
                  </a:lnTo>
                  <a:lnTo>
                    <a:pt x="449" y="5"/>
                  </a:lnTo>
                  <a:lnTo>
                    <a:pt x="454" y="5"/>
                  </a:lnTo>
                  <a:lnTo>
                    <a:pt x="454" y="0"/>
                  </a:lnTo>
                  <a:lnTo>
                    <a:pt x="454" y="5"/>
                  </a:lnTo>
                  <a:lnTo>
                    <a:pt x="459" y="5"/>
                  </a:lnTo>
                  <a:lnTo>
                    <a:pt x="464" y="5"/>
                  </a:lnTo>
                  <a:lnTo>
                    <a:pt x="469" y="11"/>
                  </a:lnTo>
                  <a:lnTo>
                    <a:pt x="475" y="11"/>
                  </a:lnTo>
                  <a:lnTo>
                    <a:pt x="480" y="11"/>
                  </a:lnTo>
                  <a:lnTo>
                    <a:pt x="485" y="11"/>
                  </a:lnTo>
                  <a:lnTo>
                    <a:pt x="485" y="5"/>
                  </a:lnTo>
                  <a:lnTo>
                    <a:pt x="490" y="5"/>
                  </a:lnTo>
                  <a:lnTo>
                    <a:pt x="495" y="11"/>
                  </a:lnTo>
                  <a:lnTo>
                    <a:pt x="495" y="16"/>
                  </a:lnTo>
                  <a:lnTo>
                    <a:pt x="500" y="21"/>
                  </a:lnTo>
                  <a:lnTo>
                    <a:pt x="505" y="21"/>
                  </a:lnTo>
                  <a:lnTo>
                    <a:pt x="505" y="26"/>
                  </a:lnTo>
                  <a:lnTo>
                    <a:pt x="510" y="26"/>
                  </a:lnTo>
                  <a:lnTo>
                    <a:pt x="515" y="26"/>
                  </a:lnTo>
                  <a:lnTo>
                    <a:pt x="520" y="26"/>
                  </a:lnTo>
                  <a:lnTo>
                    <a:pt x="525" y="31"/>
                  </a:lnTo>
                  <a:lnTo>
                    <a:pt x="530" y="31"/>
                  </a:lnTo>
                  <a:lnTo>
                    <a:pt x="535" y="31"/>
                  </a:lnTo>
                  <a:lnTo>
                    <a:pt x="540" y="31"/>
                  </a:lnTo>
                  <a:lnTo>
                    <a:pt x="540" y="36"/>
                  </a:lnTo>
                  <a:lnTo>
                    <a:pt x="545" y="36"/>
                  </a:lnTo>
                  <a:lnTo>
                    <a:pt x="545" y="41"/>
                  </a:lnTo>
                  <a:lnTo>
                    <a:pt x="550" y="41"/>
                  </a:lnTo>
                  <a:lnTo>
                    <a:pt x="550" y="46"/>
                  </a:lnTo>
                  <a:lnTo>
                    <a:pt x="555" y="46"/>
                  </a:lnTo>
                  <a:lnTo>
                    <a:pt x="560" y="46"/>
                  </a:lnTo>
                  <a:lnTo>
                    <a:pt x="560" y="41"/>
                  </a:lnTo>
                  <a:lnTo>
                    <a:pt x="565" y="41"/>
                  </a:lnTo>
                  <a:lnTo>
                    <a:pt x="570" y="41"/>
                  </a:lnTo>
                  <a:lnTo>
                    <a:pt x="570" y="36"/>
                  </a:lnTo>
                  <a:lnTo>
                    <a:pt x="576" y="36"/>
                  </a:lnTo>
                  <a:lnTo>
                    <a:pt x="581" y="36"/>
                  </a:lnTo>
                  <a:lnTo>
                    <a:pt x="586" y="36"/>
                  </a:lnTo>
                  <a:lnTo>
                    <a:pt x="591" y="36"/>
                  </a:lnTo>
                  <a:lnTo>
                    <a:pt x="591" y="31"/>
                  </a:lnTo>
                  <a:lnTo>
                    <a:pt x="596" y="31"/>
                  </a:lnTo>
                  <a:lnTo>
                    <a:pt x="601" y="31"/>
                  </a:lnTo>
                  <a:lnTo>
                    <a:pt x="606" y="31"/>
                  </a:lnTo>
                  <a:lnTo>
                    <a:pt x="611" y="26"/>
                  </a:lnTo>
                  <a:lnTo>
                    <a:pt x="616" y="26"/>
                  </a:lnTo>
                  <a:lnTo>
                    <a:pt x="621" y="31"/>
                  </a:lnTo>
                  <a:lnTo>
                    <a:pt x="631" y="46"/>
                  </a:lnTo>
                  <a:lnTo>
                    <a:pt x="636" y="51"/>
                  </a:lnTo>
                  <a:lnTo>
                    <a:pt x="641" y="56"/>
                  </a:lnTo>
                  <a:lnTo>
                    <a:pt x="641" y="61"/>
                  </a:lnTo>
                  <a:lnTo>
                    <a:pt x="646" y="61"/>
                  </a:lnTo>
                  <a:lnTo>
                    <a:pt x="646" y="66"/>
                  </a:lnTo>
                  <a:lnTo>
                    <a:pt x="651" y="71"/>
                  </a:lnTo>
                  <a:lnTo>
                    <a:pt x="656" y="76"/>
                  </a:lnTo>
                  <a:lnTo>
                    <a:pt x="656" y="81"/>
                  </a:lnTo>
                  <a:lnTo>
                    <a:pt x="666" y="91"/>
                  </a:lnTo>
                  <a:lnTo>
                    <a:pt x="666" y="96"/>
                  </a:lnTo>
                  <a:lnTo>
                    <a:pt x="672" y="96"/>
                  </a:lnTo>
                  <a:lnTo>
                    <a:pt x="672" y="101"/>
                  </a:lnTo>
                  <a:lnTo>
                    <a:pt x="677" y="112"/>
                  </a:lnTo>
                  <a:lnTo>
                    <a:pt x="682" y="117"/>
                  </a:lnTo>
                  <a:lnTo>
                    <a:pt x="692" y="127"/>
                  </a:lnTo>
                  <a:lnTo>
                    <a:pt x="692" y="132"/>
                  </a:lnTo>
                  <a:lnTo>
                    <a:pt x="697" y="132"/>
                  </a:lnTo>
                  <a:lnTo>
                    <a:pt x="697" y="137"/>
                  </a:lnTo>
                  <a:lnTo>
                    <a:pt x="702" y="142"/>
                  </a:lnTo>
                  <a:lnTo>
                    <a:pt x="707" y="147"/>
                  </a:lnTo>
                  <a:lnTo>
                    <a:pt x="707" y="152"/>
                  </a:lnTo>
                  <a:lnTo>
                    <a:pt x="712" y="157"/>
                  </a:lnTo>
                  <a:lnTo>
                    <a:pt x="712" y="162"/>
                  </a:lnTo>
                  <a:lnTo>
                    <a:pt x="717" y="162"/>
                  </a:lnTo>
                  <a:lnTo>
                    <a:pt x="722" y="167"/>
                  </a:lnTo>
                  <a:lnTo>
                    <a:pt x="722" y="172"/>
                  </a:lnTo>
                  <a:lnTo>
                    <a:pt x="727" y="177"/>
                  </a:lnTo>
                  <a:lnTo>
                    <a:pt x="737" y="192"/>
                  </a:lnTo>
                  <a:lnTo>
                    <a:pt x="742" y="197"/>
                  </a:lnTo>
                  <a:lnTo>
                    <a:pt x="747" y="202"/>
                  </a:lnTo>
                  <a:lnTo>
                    <a:pt x="752" y="213"/>
                  </a:lnTo>
                  <a:lnTo>
                    <a:pt x="757" y="223"/>
                  </a:lnTo>
                  <a:lnTo>
                    <a:pt x="762" y="223"/>
                  </a:lnTo>
                  <a:lnTo>
                    <a:pt x="762" y="228"/>
                  </a:lnTo>
                  <a:lnTo>
                    <a:pt x="768" y="233"/>
                  </a:lnTo>
                  <a:lnTo>
                    <a:pt x="773" y="243"/>
                  </a:lnTo>
                  <a:lnTo>
                    <a:pt x="788" y="258"/>
                  </a:lnTo>
                  <a:lnTo>
                    <a:pt x="788" y="273"/>
                  </a:lnTo>
                  <a:lnTo>
                    <a:pt x="788" y="278"/>
                  </a:lnTo>
                  <a:lnTo>
                    <a:pt x="783" y="283"/>
                  </a:lnTo>
                  <a:lnTo>
                    <a:pt x="778" y="283"/>
                  </a:lnTo>
                  <a:lnTo>
                    <a:pt x="768" y="283"/>
                  </a:lnTo>
                  <a:lnTo>
                    <a:pt x="762" y="283"/>
                  </a:lnTo>
                  <a:lnTo>
                    <a:pt x="757" y="288"/>
                  </a:lnTo>
                  <a:lnTo>
                    <a:pt x="747" y="288"/>
                  </a:lnTo>
                  <a:lnTo>
                    <a:pt x="747" y="293"/>
                  </a:lnTo>
                  <a:lnTo>
                    <a:pt x="742" y="293"/>
                  </a:lnTo>
                  <a:lnTo>
                    <a:pt x="737" y="293"/>
                  </a:lnTo>
                  <a:lnTo>
                    <a:pt x="732" y="293"/>
                  </a:lnTo>
                  <a:lnTo>
                    <a:pt x="727" y="293"/>
                  </a:lnTo>
                  <a:lnTo>
                    <a:pt x="722" y="293"/>
                  </a:lnTo>
                  <a:lnTo>
                    <a:pt x="717" y="293"/>
                  </a:lnTo>
                  <a:lnTo>
                    <a:pt x="712" y="293"/>
                  </a:lnTo>
                  <a:lnTo>
                    <a:pt x="702" y="288"/>
                  </a:lnTo>
                  <a:lnTo>
                    <a:pt x="697" y="288"/>
                  </a:lnTo>
                  <a:lnTo>
                    <a:pt x="692" y="288"/>
                  </a:lnTo>
                  <a:lnTo>
                    <a:pt x="687" y="288"/>
                  </a:lnTo>
                  <a:lnTo>
                    <a:pt x="682" y="288"/>
                  </a:lnTo>
                  <a:lnTo>
                    <a:pt x="677" y="288"/>
                  </a:lnTo>
                  <a:lnTo>
                    <a:pt x="672" y="288"/>
                  </a:lnTo>
                  <a:lnTo>
                    <a:pt x="666" y="288"/>
                  </a:lnTo>
                  <a:lnTo>
                    <a:pt x="661" y="283"/>
                  </a:lnTo>
                  <a:lnTo>
                    <a:pt x="661" y="278"/>
                  </a:lnTo>
                  <a:lnTo>
                    <a:pt x="661" y="273"/>
                  </a:lnTo>
                  <a:lnTo>
                    <a:pt x="656" y="273"/>
                  </a:lnTo>
                  <a:lnTo>
                    <a:pt x="656" y="268"/>
                  </a:lnTo>
                  <a:lnTo>
                    <a:pt x="651" y="263"/>
                  </a:lnTo>
                  <a:lnTo>
                    <a:pt x="646" y="263"/>
                  </a:lnTo>
                  <a:lnTo>
                    <a:pt x="641" y="263"/>
                  </a:lnTo>
                  <a:lnTo>
                    <a:pt x="636" y="263"/>
                  </a:lnTo>
                  <a:lnTo>
                    <a:pt x="631" y="263"/>
                  </a:lnTo>
                  <a:lnTo>
                    <a:pt x="626" y="263"/>
                  </a:lnTo>
                  <a:lnTo>
                    <a:pt x="626" y="258"/>
                  </a:lnTo>
                  <a:lnTo>
                    <a:pt x="626" y="253"/>
                  </a:lnTo>
                  <a:lnTo>
                    <a:pt x="621" y="253"/>
                  </a:lnTo>
                  <a:lnTo>
                    <a:pt x="616" y="248"/>
                  </a:lnTo>
                  <a:lnTo>
                    <a:pt x="611" y="243"/>
                  </a:lnTo>
                  <a:lnTo>
                    <a:pt x="606" y="238"/>
                  </a:lnTo>
                  <a:lnTo>
                    <a:pt x="596" y="233"/>
                  </a:lnTo>
                  <a:lnTo>
                    <a:pt x="596" y="228"/>
                  </a:lnTo>
                  <a:lnTo>
                    <a:pt x="591" y="228"/>
                  </a:lnTo>
                  <a:lnTo>
                    <a:pt x="586" y="228"/>
                  </a:lnTo>
                  <a:lnTo>
                    <a:pt x="576" y="228"/>
                  </a:lnTo>
                  <a:lnTo>
                    <a:pt x="570" y="228"/>
                  </a:lnTo>
                  <a:lnTo>
                    <a:pt x="565" y="228"/>
                  </a:lnTo>
                  <a:lnTo>
                    <a:pt x="560" y="228"/>
                  </a:lnTo>
                  <a:lnTo>
                    <a:pt x="550" y="228"/>
                  </a:lnTo>
                  <a:lnTo>
                    <a:pt x="545" y="228"/>
                  </a:lnTo>
                  <a:lnTo>
                    <a:pt x="540" y="228"/>
                  </a:lnTo>
                  <a:lnTo>
                    <a:pt x="535" y="228"/>
                  </a:lnTo>
                  <a:lnTo>
                    <a:pt x="530" y="228"/>
                  </a:lnTo>
                  <a:lnTo>
                    <a:pt x="525" y="228"/>
                  </a:lnTo>
                  <a:lnTo>
                    <a:pt x="520" y="228"/>
                  </a:lnTo>
                  <a:lnTo>
                    <a:pt x="520" y="233"/>
                  </a:lnTo>
                  <a:lnTo>
                    <a:pt x="515" y="233"/>
                  </a:lnTo>
                  <a:lnTo>
                    <a:pt x="510" y="233"/>
                  </a:lnTo>
                  <a:lnTo>
                    <a:pt x="505" y="238"/>
                  </a:lnTo>
                  <a:lnTo>
                    <a:pt x="500" y="233"/>
                  </a:lnTo>
                  <a:lnTo>
                    <a:pt x="500" y="238"/>
                  </a:lnTo>
                  <a:lnTo>
                    <a:pt x="495" y="238"/>
                  </a:lnTo>
                  <a:lnTo>
                    <a:pt x="490" y="238"/>
                  </a:lnTo>
                  <a:lnTo>
                    <a:pt x="485" y="238"/>
                  </a:lnTo>
                  <a:lnTo>
                    <a:pt x="480" y="238"/>
                  </a:lnTo>
                  <a:lnTo>
                    <a:pt x="475" y="238"/>
                  </a:lnTo>
                  <a:lnTo>
                    <a:pt x="469" y="243"/>
                  </a:lnTo>
                  <a:lnTo>
                    <a:pt x="464" y="243"/>
                  </a:lnTo>
                  <a:lnTo>
                    <a:pt x="459" y="243"/>
                  </a:lnTo>
                  <a:lnTo>
                    <a:pt x="454" y="243"/>
                  </a:lnTo>
                  <a:lnTo>
                    <a:pt x="449" y="243"/>
                  </a:lnTo>
                  <a:lnTo>
                    <a:pt x="444" y="243"/>
                  </a:lnTo>
                  <a:lnTo>
                    <a:pt x="439" y="243"/>
                  </a:lnTo>
                  <a:lnTo>
                    <a:pt x="434" y="243"/>
                  </a:lnTo>
                  <a:lnTo>
                    <a:pt x="429" y="238"/>
                  </a:lnTo>
                  <a:lnTo>
                    <a:pt x="424" y="238"/>
                  </a:lnTo>
                  <a:lnTo>
                    <a:pt x="419" y="238"/>
                  </a:lnTo>
                  <a:lnTo>
                    <a:pt x="414" y="238"/>
                  </a:lnTo>
                  <a:lnTo>
                    <a:pt x="409" y="238"/>
                  </a:lnTo>
                  <a:lnTo>
                    <a:pt x="409" y="243"/>
                  </a:lnTo>
                  <a:lnTo>
                    <a:pt x="404" y="243"/>
                  </a:lnTo>
                  <a:lnTo>
                    <a:pt x="399" y="243"/>
                  </a:lnTo>
                  <a:lnTo>
                    <a:pt x="394" y="243"/>
                  </a:lnTo>
                  <a:lnTo>
                    <a:pt x="384" y="243"/>
                  </a:lnTo>
                  <a:lnTo>
                    <a:pt x="379" y="238"/>
                  </a:lnTo>
                  <a:lnTo>
                    <a:pt x="368" y="238"/>
                  </a:lnTo>
                  <a:lnTo>
                    <a:pt x="368" y="233"/>
                  </a:lnTo>
                  <a:lnTo>
                    <a:pt x="363" y="233"/>
                  </a:lnTo>
                  <a:lnTo>
                    <a:pt x="358" y="233"/>
                  </a:lnTo>
                  <a:lnTo>
                    <a:pt x="353" y="233"/>
                  </a:lnTo>
                  <a:lnTo>
                    <a:pt x="348" y="233"/>
                  </a:lnTo>
                  <a:lnTo>
                    <a:pt x="343" y="233"/>
                  </a:lnTo>
                  <a:lnTo>
                    <a:pt x="338" y="233"/>
                  </a:lnTo>
                  <a:lnTo>
                    <a:pt x="333" y="233"/>
                  </a:lnTo>
                  <a:lnTo>
                    <a:pt x="328" y="233"/>
                  </a:lnTo>
                  <a:lnTo>
                    <a:pt x="328" y="228"/>
                  </a:lnTo>
                  <a:lnTo>
                    <a:pt x="323" y="228"/>
                  </a:lnTo>
                  <a:lnTo>
                    <a:pt x="318" y="228"/>
                  </a:lnTo>
                  <a:lnTo>
                    <a:pt x="313" y="228"/>
                  </a:lnTo>
                  <a:lnTo>
                    <a:pt x="308" y="233"/>
                  </a:lnTo>
                  <a:lnTo>
                    <a:pt x="303" y="233"/>
                  </a:lnTo>
                  <a:lnTo>
                    <a:pt x="298" y="233"/>
                  </a:lnTo>
                  <a:lnTo>
                    <a:pt x="293" y="233"/>
                  </a:lnTo>
                  <a:lnTo>
                    <a:pt x="288" y="238"/>
                  </a:lnTo>
                  <a:lnTo>
                    <a:pt x="283" y="238"/>
                  </a:lnTo>
                  <a:lnTo>
                    <a:pt x="278" y="238"/>
                  </a:lnTo>
                  <a:lnTo>
                    <a:pt x="278" y="243"/>
                  </a:lnTo>
                  <a:lnTo>
                    <a:pt x="272" y="243"/>
                  </a:lnTo>
                  <a:lnTo>
                    <a:pt x="272" y="238"/>
                  </a:lnTo>
                  <a:lnTo>
                    <a:pt x="267" y="238"/>
                  </a:lnTo>
                  <a:lnTo>
                    <a:pt x="262" y="238"/>
                  </a:lnTo>
                  <a:lnTo>
                    <a:pt x="257" y="243"/>
                  </a:lnTo>
                  <a:lnTo>
                    <a:pt x="252" y="238"/>
                  </a:lnTo>
                  <a:lnTo>
                    <a:pt x="252" y="243"/>
                  </a:lnTo>
                  <a:lnTo>
                    <a:pt x="247" y="248"/>
                  </a:lnTo>
                  <a:lnTo>
                    <a:pt x="242" y="248"/>
                  </a:lnTo>
                  <a:lnTo>
                    <a:pt x="237" y="248"/>
                  </a:lnTo>
                  <a:lnTo>
                    <a:pt x="232" y="248"/>
                  </a:lnTo>
                  <a:lnTo>
                    <a:pt x="227" y="248"/>
                  </a:lnTo>
                  <a:lnTo>
                    <a:pt x="222" y="248"/>
                  </a:lnTo>
                  <a:lnTo>
                    <a:pt x="217" y="248"/>
                  </a:lnTo>
                  <a:lnTo>
                    <a:pt x="212" y="248"/>
                  </a:lnTo>
                  <a:lnTo>
                    <a:pt x="207" y="243"/>
                  </a:lnTo>
                  <a:lnTo>
                    <a:pt x="202" y="243"/>
                  </a:lnTo>
                  <a:lnTo>
                    <a:pt x="197" y="243"/>
                  </a:lnTo>
                  <a:lnTo>
                    <a:pt x="192" y="243"/>
                  </a:lnTo>
                  <a:lnTo>
                    <a:pt x="187" y="243"/>
                  </a:lnTo>
                  <a:lnTo>
                    <a:pt x="182" y="243"/>
                  </a:lnTo>
                  <a:lnTo>
                    <a:pt x="176" y="243"/>
                  </a:lnTo>
                  <a:lnTo>
                    <a:pt x="171" y="248"/>
                  </a:lnTo>
                  <a:lnTo>
                    <a:pt x="166" y="248"/>
                  </a:lnTo>
                  <a:lnTo>
                    <a:pt x="161" y="248"/>
                  </a:lnTo>
                  <a:lnTo>
                    <a:pt x="156" y="253"/>
                  </a:lnTo>
                  <a:lnTo>
                    <a:pt x="151" y="258"/>
                  </a:lnTo>
                  <a:lnTo>
                    <a:pt x="146" y="258"/>
                  </a:lnTo>
                  <a:lnTo>
                    <a:pt x="131" y="258"/>
                  </a:lnTo>
                  <a:lnTo>
                    <a:pt x="126" y="258"/>
                  </a:lnTo>
                  <a:lnTo>
                    <a:pt x="121" y="258"/>
                  </a:lnTo>
                  <a:lnTo>
                    <a:pt x="116" y="258"/>
                  </a:lnTo>
                  <a:lnTo>
                    <a:pt x="116" y="263"/>
                  </a:lnTo>
                  <a:lnTo>
                    <a:pt x="111" y="263"/>
                  </a:lnTo>
                  <a:lnTo>
                    <a:pt x="106" y="268"/>
                  </a:lnTo>
                  <a:lnTo>
                    <a:pt x="101" y="268"/>
                  </a:lnTo>
                  <a:lnTo>
                    <a:pt x="96" y="268"/>
                  </a:lnTo>
                  <a:lnTo>
                    <a:pt x="91" y="268"/>
                  </a:lnTo>
                  <a:lnTo>
                    <a:pt x="86" y="273"/>
                  </a:lnTo>
                  <a:lnTo>
                    <a:pt x="80" y="273"/>
                  </a:lnTo>
                  <a:lnTo>
                    <a:pt x="80" y="278"/>
                  </a:lnTo>
                  <a:lnTo>
                    <a:pt x="75" y="278"/>
                  </a:lnTo>
                  <a:lnTo>
                    <a:pt x="75" y="283"/>
                  </a:lnTo>
                  <a:lnTo>
                    <a:pt x="70" y="283"/>
                  </a:lnTo>
                  <a:lnTo>
                    <a:pt x="65" y="283"/>
                  </a:lnTo>
                  <a:lnTo>
                    <a:pt x="60" y="278"/>
                  </a:lnTo>
                  <a:lnTo>
                    <a:pt x="55" y="278"/>
                  </a:lnTo>
                  <a:lnTo>
                    <a:pt x="50" y="273"/>
                  </a:lnTo>
                  <a:lnTo>
                    <a:pt x="45" y="273"/>
                  </a:lnTo>
                  <a:lnTo>
                    <a:pt x="40" y="268"/>
                  </a:lnTo>
                  <a:lnTo>
                    <a:pt x="35" y="268"/>
                  </a:lnTo>
                  <a:lnTo>
                    <a:pt x="35" y="263"/>
                  </a:lnTo>
                  <a:lnTo>
                    <a:pt x="30" y="263"/>
                  </a:lnTo>
                  <a:lnTo>
                    <a:pt x="30" y="258"/>
                  </a:lnTo>
                  <a:lnTo>
                    <a:pt x="30" y="253"/>
                  </a:lnTo>
                  <a:lnTo>
                    <a:pt x="30" y="248"/>
                  </a:lnTo>
                  <a:lnTo>
                    <a:pt x="25" y="248"/>
                  </a:lnTo>
                  <a:lnTo>
                    <a:pt x="20" y="248"/>
                  </a:lnTo>
                  <a:lnTo>
                    <a:pt x="15" y="248"/>
                  </a:lnTo>
                  <a:lnTo>
                    <a:pt x="10" y="248"/>
                  </a:lnTo>
                  <a:lnTo>
                    <a:pt x="5" y="243"/>
                  </a:lnTo>
                  <a:lnTo>
                    <a:pt x="5" y="238"/>
                  </a:lnTo>
                  <a:lnTo>
                    <a:pt x="0" y="233"/>
                  </a:lnTo>
                  <a:lnTo>
                    <a:pt x="0" y="228"/>
                  </a:lnTo>
                  <a:lnTo>
                    <a:pt x="0" y="223"/>
                  </a:lnTo>
                  <a:lnTo>
                    <a:pt x="5" y="218"/>
                  </a:lnTo>
                  <a:lnTo>
                    <a:pt x="10" y="213"/>
                  </a:lnTo>
                  <a:lnTo>
                    <a:pt x="15" y="208"/>
                  </a:lnTo>
                  <a:lnTo>
                    <a:pt x="20" y="208"/>
                  </a:lnTo>
                  <a:lnTo>
                    <a:pt x="20" y="202"/>
                  </a:lnTo>
                  <a:lnTo>
                    <a:pt x="25" y="202"/>
                  </a:lnTo>
                  <a:lnTo>
                    <a:pt x="25" y="197"/>
                  </a:lnTo>
                  <a:lnTo>
                    <a:pt x="25" y="192"/>
                  </a:lnTo>
                  <a:lnTo>
                    <a:pt x="25" y="187"/>
                  </a:lnTo>
                  <a:lnTo>
                    <a:pt x="25" y="182"/>
                  </a:lnTo>
                  <a:lnTo>
                    <a:pt x="30" y="182"/>
                  </a:lnTo>
                  <a:lnTo>
                    <a:pt x="35" y="187"/>
                  </a:lnTo>
                  <a:lnTo>
                    <a:pt x="40" y="187"/>
                  </a:lnTo>
                  <a:lnTo>
                    <a:pt x="45" y="187"/>
                  </a:lnTo>
                  <a:lnTo>
                    <a:pt x="50" y="187"/>
                  </a:lnTo>
                  <a:lnTo>
                    <a:pt x="50" y="182"/>
                  </a:lnTo>
                  <a:lnTo>
                    <a:pt x="55" y="177"/>
                  </a:lnTo>
                  <a:lnTo>
                    <a:pt x="60" y="177"/>
                  </a:lnTo>
                  <a:lnTo>
                    <a:pt x="65" y="172"/>
                  </a:lnTo>
                  <a:lnTo>
                    <a:pt x="65" y="167"/>
                  </a:lnTo>
                  <a:lnTo>
                    <a:pt x="70" y="162"/>
                  </a:lnTo>
                  <a:lnTo>
                    <a:pt x="70" y="157"/>
                  </a:lnTo>
                  <a:lnTo>
                    <a:pt x="70" y="152"/>
                  </a:lnTo>
                  <a:lnTo>
                    <a:pt x="70" y="147"/>
                  </a:lnTo>
                  <a:lnTo>
                    <a:pt x="70" y="142"/>
                  </a:lnTo>
                  <a:lnTo>
                    <a:pt x="70" y="137"/>
                  </a:lnTo>
                  <a:lnTo>
                    <a:pt x="75" y="132"/>
                  </a:lnTo>
                  <a:lnTo>
                    <a:pt x="75" y="127"/>
                  </a:lnTo>
                  <a:lnTo>
                    <a:pt x="80" y="122"/>
                  </a:lnTo>
                  <a:lnTo>
                    <a:pt x="80" y="117"/>
                  </a:lnTo>
                  <a:lnTo>
                    <a:pt x="86" y="117"/>
                  </a:lnTo>
                  <a:lnTo>
                    <a:pt x="86" y="112"/>
                  </a:lnTo>
                  <a:lnTo>
                    <a:pt x="86" y="106"/>
                  </a:lnTo>
                  <a:lnTo>
                    <a:pt x="91" y="101"/>
                  </a:lnTo>
                  <a:lnTo>
                    <a:pt x="91" y="96"/>
                  </a:lnTo>
                  <a:lnTo>
                    <a:pt x="96" y="91"/>
                  </a:lnTo>
                  <a:lnTo>
                    <a:pt x="96" y="86"/>
                  </a:lnTo>
                  <a:lnTo>
                    <a:pt x="96" y="81"/>
                  </a:lnTo>
                  <a:lnTo>
                    <a:pt x="96" y="76"/>
                  </a:lnTo>
                  <a:lnTo>
                    <a:pt x="101" y="76"/>
                  </a:lnTo>
                  <a:lnTo>
                    <a:pt x="101" y="71"/>
                  </a:lnTo>
                  <a:lnTo>
                    <a:pt x="101" y="66"/>
                  </a:lnTo>
                  <a:lnTo>
                    <a:pt x="106" y="66"/>
                  </a:lnTo>
                  <a:lnTo>
                    <a:pt x="106" y="61"/>
                  </a:lnTo>
                  <a:lnTo>
                    <a:pt x="111" y="56"/>
                  </a:lnTo>
                  <a:lnTo>
                    <a:pt x="111" y="26"/>
                  </a:lnTo>
                  <a:close/>
                </a:path>
              </a:pathLst>
            </a:custGeom>
            <a:solidFill>
              <a:srgbClr val="00B050"/>
            </a:solidFill>
            <a:ln w="15875">
              <a:solidFill>
                <a:srgbClr val="000000"/>
              </a:solidFill>
              <a:round/>
              <a:headEnd/>
              <a:tailEnd/>
            </a:ln>
          </p:spPr>
          <p:txBody>
            <a:bodyPr/>
            <a:lstStyle/>
            <a:p>
              <a:endParaRPr lang="es-CO"/>
            </a:p>
          </p:txBody>
        </p:sp>
        <p:sp>
          <p:nvSpPr>
            <p:cNvPr id="21" name="Freeform 18"/>
            <p:cNvSpPr>
              <a:spLocks/>
            </p:cNvSpPr>
            <p:nvPr/>
          </p:nvSpPr>
          <p:spPr bwMode="auto">
            <a:xfrm>
              <a:off x="2198688" y="2976563"/>
              <a:ext cx="1122362" cy="1001712"/>
            </a:xfrm>
            <a:custGeom>
              <a:avLst/>
              <a:gdLst>
                <a:gd name="T0" fmla="*/ 2147483646 w 707"/>
                <a:gd name="T1" fmla="*/ 2147483646 h 631"/>
                <a:gd name="T2" fmla="*/ 2147483646 w 707"/>
                <a:gd name="T3" fmla="*/ 2147483646 h 631"/>
                <a:gd name="T4" fmla="*/ 2147483646 w 707"/>
                <a:gd name="T5" fmla="*/ 2147483646 h 631"/>
                <a:gd name="T6" fmla="*/ 2147483646 w 707"/>
                <a:gd name="T7" fmla="*/ 2147483646 h 631"/>
                <a:gd name="T8" fmla="*/ 2147483646 w 707"/>
                <a:gd name="T9" fmla="*/ 2147483646 h 631"/>
                <a:gd name="T10" fmla="*/ 2147483646 w 707"/>
                <a:gd name="T11" fmla="*/ 2147483646 h 631"/>
                <a:gd name="T12" fmla="*/ 2147483646 w 707"/>
                <a:gd name="T13" fmla="*/ 2147483646 h 631"/>
                <a:gd name="T14" fmla="*/ 2147483646 w 707"/>
                <a:gd name="T15" fmla="*/ 2147483646 h 631"/>
                <a:gd name="T16" fmla="*/ 2147483646 w 707"/>
                <a:gd name="T17" fmla="*/ 2147483646 h 631"/>
                <a:gd name="T18" fmla="*/ 2147483646 w 707"/>
                <a:gd name="T19" fmla="*/ 2147483646 h 631"/>
                <a:gd name="T20" fmla="*/ 2147483646 w 707"/>
                <a:gd name="T21" fmla="*/ 2147483646 h 631"/>
                <a:gd name="T22" fmla="*/ 2147483646 w 707"/>
                <a:gd name="T23" fmla="*/ 2147483646 h 631"/>
                <a:gd name="T24" fmla="*/ 2147483646 w 707"/>
                <a:gd name="T25" fmla="*/ 2147483646 h 631"/>
                <a:gd name="T26" fmla="*/ 2147483646 w 707"/>
                <a:gd name="T27" fmla="*/ 2147483646 h 631"/>
                <a:gd name="T28" fmla="*/ 2147483646 w 707"/>
                <a:gd name="T29" fmla="*/ 2147483646 h 631"/>
                <a:gd name="T30" fmla="*/ 2147483646 w 707"/>
                <a:gd name="T31" fmla="*/ 2147483646 h 631"/>
                <a:gd name="T32" fmla="*/ 2147483646 w 707"/>
                <a:gd name="T33" fmla="*/ 2147483646 h 631"/>
                <a:gd name="T34" fmla="*/ 2147483646 w 707"/>
                <a:gd name="T35" fmla="*/ 2147483646 h 631"/>
                <a:gd name="T36" fmla="*/ 2147483646 w 707"/>
                <a:gd name="T37" fmla="*/ 2147483646 h 631"/>
                <a:gd name="T38" fmla="*/ 2147483646 w 707"/>
                <a:gd name="T39" fmla="*/ 2147483646 h 631"/>
                <a:gd name="T40" fmla="*/ 2147483646 w 707"/>
                <a:gd name="T41" fmla="*/ 2147483646 h 631"/>
                <a:gd name="T42" fmla="*/ 2147483646 w 707"/>
                <a:gd name="T43" fmla="*/ 2147483646 h 631"/>
                <a:gd name="T44" fmla="*/ 2147483646 w 707"/>
                <a:gd name="T45" fmla="*/ 2147483646 h 631"/>
                <a:gd name="T46" fmla="*/ 2147483646 w 707"/>
                <a:gd name="T47" fmla="*/ 2147483646 h 631"/>
                <a:gd name="T48" fmla="*/ 2147483646 w 707"/>
                <a:gd name="T49" fmla="*/ 2147483646 h 631"/>
                <a:gd name="T50" fmla="*/ 2147483646 w 707"/>
                <a:gd name="T51" fmla="*/ 2147483646 h 631"/>
                <a:gd name="T52" fmla="*/ 2147483646 w 707"/>
                <a:gd name="T53" fmla="*/ 2147483646 h 631"/>
                <a:gd name="T54" fmla="*/ 2147483646 w 707"/>
                <a:gd name="T55" fmla="*/ 2147483646 h 631"/>
                <a:gd name="T56" fmla="*/ 2147483646 w 707"/>
                <a:gd name="T57" fmla="*/ 2147483646 h 631"/>
                <a:gd name="T58" fmla="*/ 2147483646 w 707"/>
                <a:gd name="T59" fmla="*/ 2147483646 h 631"/>
                <a:gd name="T60" fmla="*/ 2147483646 w 707"/>
                <a:gd name="T61" fmla="*/ 2147483646 h 631"/>
                <a:gd name="T62" fmla="*/ 2147483646 w 707"/>
                <a:gd name="T63" fmla="*/ 2147483646 h 631"/>
                <a:gd name="T64" fmla="*/ 2147483646 w 707"/>
                <a:gd name="T65" fmla="*/ 2147483646 h 631"/>
                <a:gd name="T66" fmla="*/ 2147483646 w 707"/>
                <a:gd name="T67" fmla="*/ 2147483646 h 631"/>
                <a:gd name="T68" fmla="*/ 2147483646 w 707"/>
                <a:gd name="T69" fmla="*/ 2147483646 h 631"/>
                <a:gd name="T70" fmla="*/ 2147483646 w 707"/>
                <a:gd name="T71" fmla="*/ 2147483646 h 631"/>
                <a:gd name="T72" fmla="*/ 2147483646 w 707"/>
                <a:gd name="T73" fmla="*/ 2147483646 h 631"/>
                <a:gd name="T74" fmla="*/ 2147483646 w 707"/>
                <a:gd name="T75" fmla="*/ 2147483646 h 631"/>
                <a:gd name="T76" fmla="*/ 2147483646 w 707"/>
                <a:gd name="T77" fmla="*/ 2147483646 h 631"/>
                <a:gd name="T78" fmla="*/ 2147483646 w 707"/>
                <a:gd name="T79" fmla="*/ 2147483646 h 631"/>
                <a:gd name="T80" fmla="*/ 2147483646 w 707"/>
                <a:gd name="T81" fmla="*/ 2147483646 h 631"/>
                <a:gd name="T82" fmla="*/ 2147483646 w 707"/>
                <a:gd name="T83" fmla="*/ 2147483646 h 631"/>
                <a:gd name="T84" fmla="*/ 2147483646 w 707"/>
                <a:gd name="T85" fmla="*/ 2147483646 h 631"/>
                <a:gd name="T86" fmla="*/ 2147483646 w 707"/>
                <a:gd name="T87" fmla="*/ 2147483646 h 631"/>
                <a:gd name="T88" fmla="*/ 2147483646 w 707"/>
                <a:gd name="T89" fmla="*/ 2147483646 h 631"/>
                <a:gd name="T90" fmla="*/ 2147483646 w 707"/>
                <a:gd name="T91" fmla="*/ 2147483646 h 631"/>
                <a:gd name="T92" fmla="*/ 2147483646 w 707"/>
                <a:gd name="T93" fmla="*/ 2147483646 h 631"/>
                <a:gd name="T94" fmla="*/ 2147483646 w 707"/>
                <a:gd name="T95" fmla="*/ 2147483646 h 631"/>
                <a:gd name="T96" fmla="*/ 2147483646 w 707"/>
                <a:gd name="T97" fmla="*/ 2147483646 h 631"/>
                <a:gd name="T98" fmla="*/ 2147483646 w 707"/>
                <a:gd name="T99" fmla="*/ 2147483646 h 631"/>
                <a:gd name="T100" fmla="*/ 2147483646 w 707"/>
                <a:gd name="T101" fmla="*/ 2147483646 h 631"/>
                <a:gd name="T102" fmla="*/ 2147483646 w 707"/>
                <a:gd name="T103" fmla="*/ 2147483646 h 631"/>
                <a:gd name="T104" fmla="*/ 2147483646 w 707"/>
                <a:gd name="T105" fmla="*/ 2147483646 h 631"/>
                <a:gd name="T106" fmla="*/ 2147483646 w 707"/>
                <a:gd name="T107" fmla="*/ 2147483646 h 631"/>
                <a:gd name="T108" fmla="*/ 2147483646 w 707"/>
                <a:gd name="T109" fmla="*/ 2147483646 h 631"/>
                <a:gd name="T110" fmla="*/ 2147483646 w 707"/>
                <a:gd name="T111" fmla="*/ 2147483646 h 631"/>
                <a:gd name="T112" fmla="*/ 2147483646 w 707"/>
                <a:gd name="T113" fmla="*/ 2147483646 h 631"/>
                <a:gd name="T114" fmla="*/ 2147483646 w 707"/>
                <a:gd name="T115" fmla="*/ 2147483646 h 631"/>
                <a:gd name="T116" fmla="*/ 2147483646 w 707"/>
                <a:gd name="T117" fmla="*/ 2147483646 h 631"/>
                <a:gd name="T118" fmla="*/ 2147483646 w 707"/>
                <a:gd name="T119" fmla="*/ 2147483646 h 631"/>
                <a:gd name="T120" fmla="*/ 2147483646 w 707"/>
                <a:gd name="T121" fmla="*/ 2147483646 h 63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07"/>
                <a:gd name="T184" fmla="*/ 0 h 631"/>
                <a:gd name="T185" fmla="*/ 707 w 707"/>
                <a:gd name="T186" fmla="*/ 631 h 63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07" h="631">
                  <a:moveTo>
                    <a:pt x="697" y="0"/>
                  </a:moveTo>
                  <a:lnTo>
                    <a:pt x="697" y="5"/>
                  </a:lnTo>
                  <a:lnTo>
                    <a:pt x="702" y="5"/>
                  </a:lnTo>
                  <a:lnTo>
                    <a:pt x="707" y="5"/>
                  </a:lnTo>
                  <a:lnTo>
                    <a:pt x="707" y="35"/>
                  </a:lnTo>
                  <a:lnTo>
                    <a:pt x="702" y="40"/>
                  </a:lnTo>
                  <a:lnTo>
                    <a:pt x="702" y="45"/>
                  </a:lnTo>
                  <a:lnTo>
                    <a:pt x="697" y="45"/>
                  </a:lnTo>
                  <a:lnTo>
                    <a:pt x="697" y="50"/>
                  </a:lnTo>
                  <a:lnTo>
                    <a:pt x="697" y="55"/>
                  </a:lnTo>
                  <a:lnTo>
                    <a:pt x="692" y="55"/>
                  </a:lnTo>
                  <a:lnTo>
                    <a:pt x="692" y="60"/>
                  </a:lnTo>
                  <a:lnTo>
                    <a:pt x="692" y="65"/>
                  </a:lnTo>
                  <a:lnTo>
                    <a:pt x="692" y="70"/>
                  </a:lnTo>
                  <a:lnTo>
                    <a:pt x="687" y="75"/>
                  </a:lnTo>
                  <a:lnTo>
                    <a:pt x="687" y="80"/>
                  </a:lnTo>
                  <a:lnTo>
                    <a:pt x="682" y="85"/>
                  </a:lnTo>
                  <a:lnTo>
                    <a:pt x="682" y="91"/>
                  </a:lnTo>
                  <a:lnTo>
                    <a:pt x="682" y="96"/>
                  </a:lnTo>
                  <a:lnTo>
                    <a:pt x="676" y="96"/>
                  </a:lnTo>
                  <a:lnTo>
                    <a:pt x="676" y="101"/>
                  </a:lnTo>
                  <a:lnTo>
                    <a:pt x="671" y="106"/>
                  </a:lnTo>
                  <a:lnTo>
                    <a:pt x="671" y="111"/>
                  </a:lnTo>
                  <a:lnTo>
                    <a:pt x="666" y="116"/>
                  </a:lnTo>
                  <a:lnTo>
                    <a:pt x="666" y="121"/>
                  </a:lnTo>
                  <a:lnTo>
                    <a:pt x="666" y="126"/>
                  </a:lnTo>
                  <a:lnTo>
                    <a:pt x="666" y="131"/>
                  </a:lnTo>
                  <a:lnTo>
                    <a:pt x="666" y="136"/>
                  </a:lnTo>
                  <a:lnTo>
                    <a:pt x="666" y="141"/>
                  </a:lnTo>
                  <a:lnTo>
                    <a:pt x="661" y="146"/>
                  </a:lnTo>
                  <a:lnTo>
                    <a:pt x="661" y="151"/>
                  </a:lnTo>
                  <a:lnTo>
                    <a:pt x="656" y="156"/>
                  </a:lnTo>
                  <a:lnTo>
                    <a:pt x="651" y="156"/>
                  </a:lnTo>
                  <a:lnTo>
                    <a:pt x="646" y="161"/>
                  </a:lnTo>
                  <a:lnTo>
                    <a:pt x="646" y="166"/>
                  </a:lnTo>
                  <a:lnTo>
                    <a:pt x="641" y="166"/>
                  </a:lnTo>
                  <a:lnTo>
                    <a:pt x="636" y="166"/>
                  </a:lnTo>
                  <a:lnTo>
                    <a:pt x="631" y="166"/>
                  </a:lnTo>
                  <a:lnTo>
                    <a:pt x="626" y="161"/>
                  </a:lnTo>
                  <a:lnTo>
                    <a:pt x="621" y="161"/>
                  </a:lnTo>
                  <a:lnTo>
                    <a:pt x="621" y="166"/>
                  </a:lnTo>
                  <a:lnTo>
                    <a:pt x="621" y="171"/>
                  </a:lnTo>
                  <a:lnTo>
                    <a:pt x="621" y="176"/>
                  </a:lnTo>
                  <a:lnTo>
                    <a:pt x="621" y="181"/>
                  </a:lnTo>
                  <a:lnTo>
                    <a:pt x="616" y="181"/>
                  </a:lnTo>
                  <a:lnTo>
                    <a:pt x="616" y="187"/>
                  </a:lnTo>
                  <a:lnTo>
                    <a:pt x="611" y="187"/>
                  </a:lnTo>
                  <a:lnTo>
                    <a:pt x="606" y="192"/>
                  </a:lnTo>
                  <a:lnTo>
                    <a:pt x="601" y="197"/>
                  </a:lnTo>
                  <a:lnTo>
                    <a:pt x="596" y="202"/>
                  </a:lnTo>
                  <a:lnTo>
                    <a:pt x="596" y="207"/>
                  </a:lnTo>
                  <a:lnTo>
                    <a:pt x="596" y="212"/>
                  </a:lnTo>
                  <a:lnTo>
                    <a:pt x="596" y="217"/>
                  </a:lnTo>
                  <a:lnTo>
                    <a:pt x="596" y="222"/>
                  </a:lnTo>
                  <a:lnTo>
                    <a:pt x="591" y="222"/>
                  </a:lnTo>
                  <a:lnTo>
                    <a:pt x="591" y="227"/>
                  </a:lnTo>
                  <a:lnTo>
                    <a:pt x="596" y="232"/>
                  </a:lnTo>
                  <a:lnTo>
                    <a:pt x="596" y="237"/>
                  </a:lnTo>
                  <a:lnTo>
                    <a:pt x="596" y="242"/>
                  </a:lnTo>
                  <a:lnTo>
                    <a:pt x="601" y="247"/>
                  </a:lnTo>
                  <a:lnTo>
                    <a:pt x="601" y="252"/>
                  </a:lnTo>
                  <a:lnTo>
                    <a:pt x="606" y="257"/>
                  </a:lnTo>
                  <a:lnTo>
                    <a:pt x="611" y="257"/>
                  </a:lnTo>
                  <a:lnTo>
                    <a:pt x="611" y="262"/>
                  </a:lnTo>
                  <a:lnTo>
                    <a:pt x="606" y="267"/>
                  </a:lnTo>
                  <a:lnTo>
                    <a:pt x="606" y="272"/>
                  </a:lnTo>
                  <a:lnTo>
                    <a:pt x="606" y="277"/>
                  </a:lnTo>
                  <a:lnTo>
                    <a:pt x="601" y="277"/>
                  </a:lnTo>
                  <a:lnTo>
                    <a:pt x="601" y="282"/>
                  </a:lnTo>
                  <a:lnTo>
                    <a:pt x="601" y="288"/>
                  </a:lnTo>
                  <a:lnTo>
                    <a:pt x="601" y="293"/>
                  </a:lnTo>
                  <a:lnTo>
                    <a:pt x="601" y="298"/>
                  </a:lnTo>
                  <a:lnTo>
                    <a:pt x="596" y="303"/>
                  </a:lnTo>
                  <a:lnTo>
                    <a:pt x="596" y="308"/>
                  </a:lnTo>
                  <a:lnTo>
                    <a:pt x="591" y="308"/>
                  </a:lnTo>
                  <a:lnTo>
                    <a:pt x="586" y="313"/>
                  </a:lnTo>
                  <a:lnTo>
                    <a:pt x="581" y="318"/>
                  </a:lnTo>
                  <a:lnTo>
                    <a:pt x="586" y="323"/>
                  </a:lnTo>
                  <a:lnTo>
                    <a:pt x="591" y="323"/>
                  </a:lnTo>
                  <a:lnTo>
                    <a:pt x="596" y="323"/>
                  </a:lnTo>
                  <a:lnTo>
                    <a:pt x="596" y="328"/>
                  </a:lnTo>
                  <a:lnTo>
                    <a:pt x="601" y="328"/>
                  </a:lnTo>
                  <a:lnTo>
                    <a:pt x="606" y="328"/>
                  </a:lnTo>
                  <a:lnTo>
                    <a:pt x="611" y="333"/>
                  </a:lnTo>
                  <a:lnTo>
                    <a:pt x="616" y="338"/>
                  </a:lnTo>
                  <a:lnTo>
                    <a:pt x="621" y="338"/>
                  </a:lnTo>
                  <a:lnTo>
                    <a:pt x="626" y="343"/>
                  </a:lnTo>
                  <a:lnTo>
                    <a:pt x="626" y="348"/>
                  </a:lnTo>
                  <a:lnTo>
                    <a:pt x="626" y="353"/>
                  </a:lnTo>
                  <a:lnTo>
                    <a:pt x="631" y="353"/>
                  </a:lnTo>
                  <a:lnTo>
                    <a:pt x="636" y="358"/>
                  </a:lnTo>
                  <a:lnTo>
                    <a:pt x="641" y="363"/>
                  </a:lnTo>
                  <a:lnTo>
                    <a:pt x="636" y="368"/>
                  </a:lnTo>
                  <a:lnTo>
                    <a:pt x="631" y="368"/>
                  </a:lnTo>
                  <a:lnTo>
                    <a:pt x="626" y="368"/>
                  </a:lnTo>
                  <a:lnTo>
                    <a:pt x="626" y="373"/>
                  </a:lnTo>
                  <a:lnTo>
                    <a:pt x="626" y="378"/>
                  </a:lnTo>
                  <a:lnTo>
                    <a:pt x="626" y="383"/>
                  </a:lnTo>
                  <a:lnTo>
                    <a:pt x="626" y="389"/>
                  </a:lnTo>
                  <a:lnTo>
                    <a:pt x="621" y="394"/>
                  </a:lnTo>
                  <a:lnTo>
                    <a:pt x="621" y="399"/>
                  </a:lnTo>
                  <a:lnTo>
                    <a:pt x="621" y="404"/>
                  </a:lnTo>
                  <a:lnTo>
                    <a:pt x="621" y="409"/>
                  </a:lnTo>
                  <a:lnTo>
                    <a:pt x="621" y="414"/>
                  </a:lnTo>
                  <a:lnTo>
                    <a:pt x="616" y="414"/>
                  </a:lnTo>
                  <a:lnTo>
                    <a:pt x="611" y="414"/>
                  </a:lnTo>
                  <a:lnTo>
                    <a:pt x="606" y="409"/>
                  </a:lnTo>
                  <a:lnTo>
                    <a:pt x="601" y="404"/>
                  </a:lnTo>
                  <a:lnTo>
                    <a:pt x="601" y="399"/>
                  </a:lnTo>
                  <a:lnTo>
                    <a:pt x="601" y="394"/>
                  </a:lnTo>
                  <a:lnTo>
                    <a:pt x="596" y="394"/>
                  </a:lnTo>
                  <a:lnTo>
                    <a:pt x="591" y="394"/>
                  </a:lnTo>
                  <a:lnTo>
                    <a:pt x="591" y="399"/>
                  </a:lnTo>
                  <a:lnTo>
                    <a:pt x="586" y="404"/>
                  </a:lnTo>
                  <a:lnTo>
                    <a:pt x="586" y="409"/>
                  </a:lnTo>
                  <a:lnTo>
                    <a:pt x="581" y="409"/>
                  </a:lnTo>
                  <a:lnTo>
                    <a:pt x="575" y="414"/>
                  </a:lnTo>
                  <a:lnTo>
                    <a:pt x="570" y="419"/>
                  </a:lnTo>
                  <a:lnTo>
                    <a:pt x="570" y="424"/>
                  </a:lnTo>
                  <a:lnTo>
                    <a:pt x="565" y="424"/>
                  </a:lnTo>
                  <a:lnTo>
                    <a:pt x="565" y="429"/>
                  </a:lnTo>
                  <a:lnTo>
                    <a:pt x="560" y="429"/>
                  </a:lnTo>
                  <a:lnTo>
                    <a:pt x="555" y="434"/>
                  </a:lnTo>
                  <a:lnTo>
                    <a:pt x="555" y="439"/>
                  </a:lnTo>
                  <a:lnTo>
                    <a:pt x="550" y="439"/>
                  </a:lnTo>
                  <a:lnTo>
                    <a:pt x="550" y="444"/>
                  </a:lnTo>
                  <a:lnTo>
                    <a:pt x="545" y="444"/>
                  </a:lnTo>
                  <a:lnTo>
                    <a:pt x="550" y="444"/>
                  </a:lnTo>
                  <a:lnTo>
                    <a:pt x="545" y="449"/>
                  </a:lnTo>
                  <a:lnTo>
                    <a:pt x="540" y="449"/>
                  </a:lnTo>
                  <a:lnTo>
                    <a:pt x="535" y="449"/>
                  </a:lnTo>
                  <a:lnTo>
                    <a:pt x="535" y="454"/>
                  </a:lnTo>
                  <a:lnTo>
                    <a:pt x="530" y="454"/>
                  </a:lnTo>
                  <a:lnTo>
                    <a:pt x="530" y="459"/>
                  </a:lnTo>
                  <a:lnTo>
                    <a:pt x="525" y="464"/>
                  </a:lnTo>
                  <a:lnTo>
                    <a:pt x="520" y="469"/>
                  </a:lnTo>
                  <a:lnTo>
                    <a:pt x="520" y="474"/>
                  </a:lnTo>
                  <a:lnTo>
                    <a:pt x="515" y="474"/>
                  </a:lnTo>
                  <a:lnTo>
                    <a:pt x="515" y="469"/>
                  </a:lnTo>
                  <a:lnTo>
                    <a:pt x="510" y="464"/>
                  </a:lnTo>
                  <a:lnTo>
                    <a:pt x="505" y="459"/>
                  </a:lnTo>
                  <a:lnTo>
                    <a:pt x="500" y="454"/>
                  </a:lnTo>
                  <a:lnTo>
                    <a:pt x="495" y="449"/>
                  </a:lnTo>
                  <a:lnTo>
                    <a:pt x="490" y="449"/>
                  </a:lnTo>
                  <a:lnTo>
                    <a:pt x="485" y="449"/>
                  </a:lnTo>
                  <a:lnTo>
                    <a:pt x="479" y="449"/>
                  </a:lnTo>
                  <a:lnTo>
                    <a:pt x="479" y="454"/>
                  </a:lnTo>
                  <a:lnTo>
                    <a:pt x="474" y="454"/>
                  </a:lnTo>
                  <a:lnTo>
                    <a:pt x="474" y="459"/>
                  </a:lnTo>
                  <a:lnTo>
                    <a:pt x="469" y="464"/>
                  </a:lnTo>
                  <a:lnTo>
                    <a:pt x="464" y="469"/>
                  </a:lnTo>
                  <a:lnTo>
                    <a:pt x="459" y="474"/>
                  </a:lnTo>
                  <a:lnTo>
                    <a:pt x="454" y="479"/>
                  </a:lnTo>
                  <a:lnTo>
                    <a:pt x="449" y="484"/>
                  </a:lnTo>
                  <a:lnTo>
                    <a:pt x="454" y="484"/>
                  </a:lnTo>
                  <a:lnTo>
                    <a:pt x="454" y="490"/>
                  </a:lnTo>
                  <a:lnTo>
                    <a:pt x="449" y="495"/>
                  </a:lnTo>
                  <a:lnTo>
                    <a:pt x="449" y="500"/>
                  </a:lnTo>
                  <a:lnTo>
                    <a:pt x="449" y="505"/>
                  </a:lnTo>
                  <a:lnTo>
                    <a:pt x="444" y="510"/>
                  </a:lnTo>
                  <a:lnTo>
                    <a:pt x="449" y="510"/>
                  </a:lnTo>
                  <a:lnTo>
                    <a:pt x="449" y="515"/>
                  </a:lnTo>
                  <a:lnTo>
                    <a:pt x="454" y="520"/>
                  </a:lnTo>
                  <a:lnTo>
                    <a:pt x="459" y="520"/>
                  </a:lnTo>
                  <a:lnTo>
                    <a:pt x="459" y="525"/>
                  </a:lnTo>
                  <a:lnTo>
                    <a:pt x="459" y="530"/>
                  </a:lnTo>
                  <a:lnTo>
                    <a:pt x="459" y="535"/>
                  </a:lnTo>
                  <a:lnTo>
                    <a:pt x="454" y="540"/>
                  </a:lnTo>
                  <a:lnTo>
                    <a:pt x="449" y="540"/>
                  </a:lnTo>
                  <a:lnTo>
                    <a:pt x="449" y="545"/>
                  </a:lnTo>
                  <a:lnTo>
                    <a:pt x="444" y="545"/>
                  </a:lnTo>
                  <a:lnTo>
                    <a:pt x="439" y="545"/>
                  </a:lnTo>
                  <a:lnTo>
                    <a:pt x="439" y="550"/>
                  </a:lnTo>
                  <a:lnTo>
                    <a:pt x="434" y="550"/>
                  </a:lnTo>
                  <a:lnTo>
                    <a:pt x="429" y="550"/>
                  </a:lnTo>
                  <a:lnTo>
                    <a:pt x="424" y="560"/>
                  </a:lnTo>
                  <a:lnTo>
                    <a:pt x="424" y="570"/>
                  </a:lnTo>
                  <a:lnTo>
                    <a:pt x="424" y="575"/>
                  </a:lnTo>
                  <a:lnTo>
                    <a:pt x="424" y="580"/>
                  </a:lnTo>
                  <a:lnTo>
                    <a:pt x="424" y="585"/>
                  </a:lnTo>
                  <a:lnTo>
                    <a:pt x="419" y="591"/>
                  </a:lnTo>
                  <a:lnTo>
                    <a:pt x="419" y="596"/>
                  </a:lnTo>
                  <a:lnTo>
                    <a:pt x="414" y="596"/>
                  </a:lnTo>
                  <a:lnTo>
                    <a:pt x="419" y="601"/>
                  </a:lnTo>
                  <a:lnTo>
                    <a:pt x="419" y="606"/>
                  </a:lnTo>
                  <a:lnTo>
                    <a:pt x="419" y="611"/>
                  </a:lnTo>
                  <a:lnTo>
                    <a:pt x="424" y="611"/>
                  </a:lnTo>
                  <a:lnTo>
                    <a:pt x="419" y="611"/>
                  </a:lnTo>
                  <a:lnTo>
                    <a:pt x="419" y="616"/>
                  </a:lnTo>
                  <a:lnTo>
                    <a:pt x="419" y="611"/>
                  </a:lnTo>
                  <a:lnTo>
                    <a:pt x="414" y="616"/>
                  </a:lnTo>
                  <a:lnTo>
                    <a:pt x="414" y="621"/>
                  </a:lnTo>
                  <a:lnTo>
                    <a:pt x="414" y="626"/>
                  </a:lnTo>
                  <a:lnTo>
                    <a:pt x="409" y="626"/>
                  </a:lnTo>
                  <a:lnTo>
                    <a:pt x="409" y="631"/>
                  </a:lnTo>
                  <a:lnTo>
                    <a:pt x="404" y="631"/>
                  </a:lnTo>
                  <a:lnTo>
                    <a:pt x="399" y="631"/>
                  </a:lnTo>
                  <a:lnTo>
                    <a:pt x="394" y="631"/>
                  </a:lnTo>
                  <a:lnTo>
                    <a:pt x="389" y="631"/>
                  </a:lnTo>
                  <a:lnTo>
                    <a:pt x="378" y="631"/>
                  </a:lnTo>
                  <a:lnTo>
                    <a:pt x="378" y="626"/>
                  </a:lnTo>
                  <a:lnTo>
                    <a:pt x="373" y="626"/>
                  </a:lnTo>
                  <a:lnTo>
                    <a:pt x="373" y="621"/>
                  </a:lnTo>
                  <a:lnTo>
                    <a:pt x="373" y="616"/>
                  </a:lnTo>
                  <a:lnTo>
                    <a:pt x="368" y="616"/>
                  </a:lnTo>
                  <a:lnTo>
                    <a:pt x="363" y="616"/>
                  </a:lnTo>
                  <a:lnTo>
                    <a:pt x="358" y="616"/>
                  </a:lnTo>
                  <a:lnTo>
                    <a:pt x="353" y="616"/>
                  </a:lnTo>
                  <a:lnTo>
                    <a:pt x="353" y="611"/>
                  </a:lnTo>
                  <a:lnTo>
                    <a:pt x="353" y="606"/>
                  </a:lnTo>
                  <a:lnTo>
                    <a:pt x="348" y="606"/>
                  </a:lnTo>
                  <a:lnTo>
                    <a:pt x="348" y="601"/>
                  </a:lnTo>
                  <a:lnTo>
                    <a:pt x="343" y="601"/>
                  </a:lnTo>
                  <a:lnTo>
                    <a:pt x="338" y="601"/>
                  </a:lnTo>
                  <a:lnTo>
                    <a:pt x="333" y="596"/>
                  </a:lnTo>
                  <a:lnTo>
                    <a:pt x="338" y="591"/>
                  </a:lnTo>
                  <a:lnTo>
                    <a:pt x="338" y="585"/>
                  </a:lnTo>
                  <a:lnTo>
                    <a:pt x="333" y="585"/>
                  </a:lnTo>
                  <a:lnTo>
                    <a:pt x="333" y="580"/>
                  </a:lnTo>
                  <a:lnTo>
                    <a:pt x="333" y="575"/>
                  </a:lnTo>
                  <a:lnTo>
                    <a:pt x="328" y="575"/>
                  </a:lnTo>
                  <a:lnTo>
                    <a:pt x="323" y="570"/>
                  </a:lnTo>
                  <a:lnTo>
                    <a:pt x="318" y="570"/>
                  </a:lnTo>
                  <a:lnTo>
                    <a:pt x="313" y="570"/>
                  </a:lnTo>
                  <a:lnTo>
                    <a:pt x="308" y="570"/>
                  </a:lnTo>
                  <a:lnTo>
                    <a:pt x="303" y="570"/>
                  </a:lnTo>
                  <a:lnTo>
                    <a:pt x="298" y="570"/>
                  </a:lnTo>
                  <a:lnTo>
                    <a:pt x="293" y="570"/>
                  </a:lnTo>
                  <a:lnTo>
                    <a:pt x="293" y="565"/>
                  </a:lnTo>
                  <a:lnTo>
                    <a:pt x="293" y="560"/>
                  </a:lnTo>
                  <a:lnTo>
                    <a:pt x="293" y="555"/>
                  </a:lnTo>
                  <a:lnTo>
                    <a:pt x="298" y="550"/>
                  </a:lnTo>
                  <a:lnTo>
                    <a:pt x="298" y="545"/>
                  </a:lnTo>
                  <a:lnTo>
                    <a:pt x="303" y="540"/>
                  </a:lnTo>
                  <a:lnTo>
                    <a:pt x="303" y="535"/>
                  </a:lnTo>
                  <a:lnTo>
                    <a:pt x="303" y="530"/>
                  </a:lnTo>
                  <a:lnTo>
                    <a:pt x="303" y="525"/>
                  </a:lnTo>
                  <a:lnTo>
                    <a:pt x="308" y="525"/>
                  </a:lnTo>
                  <a:lnTo>
                    <a:pt x="308" y="520"/>
                  </a:lnTo>
                  <a:lnTo>
                    <a:pt x="308" y="515"/>
                  </a:lnTo>
                  <a:lnTo>
                    <a:pt x="308" y="510"/>
                  </a:lnTo>
                  <a:lnTo>
                    <a:pt x="303" y="510"/>
                  </a:lnTo>
                  <a:lnTo>
                    <a:pt x="303" y="505"/>
                  </a:lnTo>
                  <a:lnTo>
                    <a:pt x="303" y="500"/>
                  </a:lnTo>
                  <a:lnTo>
                    <a:pt x="298" y="495"/>
                  </a:lnTo>
                  <a:lnTo>
                    <a:pt x="298" y="490"/>
                  </a:lnTo>
                  <a:lnTo>
                    <a:pt x="293" y="484"/>
                  </a:lnTo>
                  <a:lnTo>
                    <a:pt x="293" y="479"/>
                  </a:lnTo>
                  <a:lnTo>
                    <a:pt x="293" y="474"/>
                  </a:lnTo>
                  <a:lnTo>
                    <a:pt x="293" y="469"/>
                  </a:lnTo>
                  <a:lnTo>
                    <a:pt x="288" y="469"/>
                  </a:lnTo>
                  <a:lnTo>
                    <a:pt x="282" y="469"/>
                  </a:lnTo>
                  <a:lnTo>
                    <a:pt x="282" y="464"/>
                  </a:lnTo>
                  <a:lnTo>
                    <a:pt x="277" y="459"/>
                  </a:lnTo>
                  <a:lnTo>
                    <a:pt x="272" y="454"/>
                  </a:lnTo>
                  <a:lnTo>
                    <a:pt x="272" y="449"/>
                  </a:lnTo>
                  <a:lnTo>
                    <a:pt x="272" y="444"/>
                  </a:lnTo>
                  <a:lnTo>
                    <a:pt x="272" y="439"/>
                  </a:lnTo>
                  <a:lnTo>
                    <a:pt x="272" y="434"/>
                  </a:lnTo>
                  <a:lnTo>
                    <a:pt x="267" y="434"/>
                  </a:lnTo>
                  <a:lnTo>
                    <a:pt x="267" y="429"/>
                  </a:lnTo>
                  <a:lnTo>
                    <a:pt x="262" y="429"/>
                  </a:lnTo>
                  <a:lnTo>
                    <a:pt x="257" y="424"/>
                  </a:lnTo>
                  <a:lnTo>
                    <a:pt x="252" y="419"/>
                  </a:lnTo>
                  <a:lnTo>
                    <a:pt x="247" y="419"/>
                  </a:lnTo>
                  <a:lnTo>
                    <a:pt x="242" y="419"/>
                  </a:lnTo>
                  <a:lnTo>
                    <a:pt x="242" y="414"/>
                  </a:lnTo>
                  <a:lnTo>
                    <a:pt x="237" y="414"/>
                  </a:lnTo>
                  <a:lnTo>
                    <a:pt x="232" y="414"/>
                  </a:lnTo>
                  <a:lnTo>
                    <a:pt x="227" y="409"/>
                  </a:lnTo>
                  <a:lnTo>
                    <a:pt x="222" y="409"/>
                  </a:lnTo>
                  <a:lnTo>
                    <a:pt x="227" y="404"/>
                  </a:lnTo>
                  <a:lnTo>
                    <a:pt x="222" y="404"/>
                  </a:lnTo>
                  <a:lnTo>
                    <a:pt x="227" y="399"/>
                  </a:lnTo>
                  <a:lnTo>
                    <a:pt x="227" y="394"/>
                  </a:lnTo>
                  <a:lnTo>
                    <a:pt x="227" y="389"/>
                  </a:lnTo>
                  <a:lnTo>
                    <a:pt x="227" y="383"/>
                  </a:lnTo>
                  <a:lnTo>
                    <a:pt x="222" y="389"/>
                  </a:lnTo>
                  <a:lnTo>
                    <a:pt x="217" y="389"/>
                  </a:lnTo>
                  <a:lnTo>
                    <a:pt x="217" y="394"/>
                  </a:lnTo>
                  <a:lnTo>
                    <a:pt x="212" y="394"/>
                  </a:lnTo>
                  <a:lnTo>
                    <a:pt x="207" y="399"/>
                  </a:lnTo>
                  <a:lnTo>
                    <a:pt x="202" y="404"/>
                  </a:lnTo>
                  <a:lnTo>
                    <a:pt x="197" y="404"/>
                  </a:lnTo>
                  <a:lnTo>
                    <a:pt x="197" y="409"/>
                  </a:lnTo>
                  <a:lnTo>
                    <a:pt x="197" y="414"/>
                  </a:lnTo>
                  <a:lnTo>
                    <a:pt x="192" y="414"/>
                  </a:lnTo>
                  <a:lnTo>
                    <a:pt x="192" y="419"/>
                  </a:lnTo>
                  <a:lnTo>
                    <a:pt x="187" y="419"/>
                  </a:lnTo>
                  <a:lnTo>
                    <a:pt x="187" y="424"/>
                  </a:lnTo>
                  <a:lnTo>
                    <a:pt x="187" y="429"/>
                  </a:lnTo>
                  <a:lnTo>
                    <a:pt x="181" y="429"/>
                  </a:lnTo>
                  <a:lnTo>
                    <a:pt x="181" y="434"/>
                  </a:lnTo>
                  <a:lnTo>
                    <a:pt x="176" y="434"/>
                  </a:lnTo>
                  <a:lnTo>
                    <a:pt x="171" y="434"/>
                  </a:lnTo>
                  <a:lnTo>
                    <a:pt x="171" y="439"/>
                  </a:lnTo>
                  <a:lnTo>
                    <a:pt x="166" y="444"/>
                  </a:lnTo>
                  <a:lnTo>
                    <a:pt x="161" y="444"/>
                  </a:lnTo>
                  <a:lnTo>
                    <a:pt x="156" y="439"/>
                  </a:lnTo>
                  <a:lnTo>
                    <a:pt x="151" y="439"/>
                  </a:lnTo>
                  <a:lnTo>
                    <a:pt x="151" y="434"/>
                  </a:lnTo>
                  <a:lnTo>
                    <a:pt x="146" y="434"/>
                  </a:lnTo>
                  <a:lnTo>
                    <a:pt x="146" y="429"/>
                  </a:lnTo>
                  <a:lnTo>
                    <a:pt x="141" y="424"/>
                  </a:lnTo>
                  <a:lnTo>
                    <a:pt x="141" y="419"/>
                  </a:lnTo>
                  <a:lnTo>
                    <a:pt x="136" y="419"/>
                  </a:lnTo>
                  <a:lnTo>
                    <a:pt x="136" y="424"/>
                  </a:lnTo>
                  <a:lnTo>
                    <a:pt x="131" y="424"/>
                  </a:lnTo>
                  <a:lnTo>
                    <a:pt x="131" y="419"/>
                  </a:lnTo>
                  <a:lnTo>
                    <a:pt x="126" y="419"/>
                  </a:lnTo>
                  <a:lnTo>
                    <a:pt x="121" y="419"/>
                  </a:lnTo>
                  <a:lnTo>
                    <a:pt x="116" y="414"/>
                  </a:lnTo>
                  <a:lnTo>
                    <a:pt x="116" y="419"/>
                  </a:lnTo>
                  <a:lnTo>
                    <a:pt x="111" y="414"/>
                  </a:lnTo>
                  <a:lnTo>
                    <a:pt x="106" y="414"/>
                  </a:lnTo>
                  <a:lnTo>
                    <a:pt x="101" y="409"/>
                  </a:lnTo>
                  <a:lnTo>
                    <a:pt x="101" y="404"/>
                  </a:lnTo>
                  <a:lnTo>
                    <a:pt x="101" y="399"/>
                  </a:lnTo>
                  <a:lnTo>
                    <a:pt x="96" y="394"/>
                  </a:lnTo>
                  <a:lnTo>
                    <a:pt x="91" y="389"/>
                  </a:lnTo>
                  <a:lnTo>
                    <a:pt x="91" y="383"/>
                  </a:lnTo>
                  <a:lnTo>
                    <a:pt x="85" y="383"/>
                  </a:lnTo>
                  <a:lnTo>
                    <a:pt x="85" y="378"/>
                  </a:lnTo>
                  <a:lnTo>
                    <a:pt x="85" y="373"/>
                  </a:lnTo>
                  <a:lnTo>
                    <a:pt x="91" y="373"/>
                  </a:lnTo>
                  <a:lnTo>
                    <a:pt x="91" y="368"/>
                  </a:lnTo>
                  <a:lnTo>
                    <a:pt x="96" y="363"/>
                  </a:lnTo>
                  <a:lnTo>
                    <a:pt x="96" y="358"/>
                  </a:lnTo>
                  <a:lnTo>
                    <a:pt x="91" y="353"/>
                  </a:lnTo>
                  <a:lnTo>
                    <a:pt x="91" y="348"/>
                  </a:lnTo>
                  <a:lnTo>
                    <a:pt x="91" y="343"/>
                  </a:lnTo>
                  <a:lnTo>
                    <a:pt x="91" y="338"/>
                  </a:lnTo>
                  <a:lnTo>
                    <a:pt x="85" y="333"/>
                  </a:lnTo>
                  <a:lnTo>
                    <a:pt x="91" y="333"/>
                  </a:lnTo>
                  <a:lnTo>
                    <a:pt x="85" y="333"/>
                  </a:lnTo>
                  <a:lnTo>
                    <a:pt x="85" y="328"/>
                  </a:lnTo>
                  <a:lnTo>
                    <a:pt x="80" y="323"/>
                  </a:lnTo>
                  <a:lnTo>
                    <a:pt x="75" y="328"/>
                  </a:lnTo>
                  <a:lnTo>
                    <a:pt x="70" y="333"/>
                  </a:lnTo>
                  <a:lnTo>
                    <a:pt x="65" y="338"/>
                  </a:lnTo>
                  <a:lnTo>
                    <a:pt x="60" y="338"/>
                  </a:lnTo>
                  <a:lnTo>
                    <a:pt x="55" y="338"/>
                  </a:lnTo>
                  <a:lnTo>
                    <a:pt x="55" y="343"/>
                  </a:lnTo>
                  <a:lnTo>
                    <a:pt x="50" y="338"/>
                  </a:lnTo>
                  <a:lnTo>
                    <a:pt x="45" y="338"/>
                  </a:lnTo>
                  <a:lnTo>
                    <a:pt x="40" y="338"/>
                  </a:lnTo>
                  <a:lnTo>
                    <a:pt x="35" y="338"/>
                  </a:lnTo>
                  <a:lnTo>
                    <a:pt x="35" y="333"/>
                  </a:lnTo>
                  <a:lnTo>
                    <a:pt x="30" y="333"/>
                  </a:lnTo>
                  <a:lnTo>
                    <a:pt x="30" y="338"/>
                  </a:lnTo>
                  <a:lnTo>
                    <a:pt x="25" y="338"/>
                  </a:lnTo>
                  <a:lnTo>
                    <a:pt x="20" y="338"/>
                  </a:lnTo>
                  <a:lnTo>
                    <a:pt x="20" y="343"/>
                  </a:lnTo>
                  <a:lnTo>
                    <a:pt x="15" y="343"/>
                  </a:lnTo>
                  <a:lnTo>
                    <a:pt x="10" y="343"/>
                  </a:lnTo>
                  <a:lnTo>
                    <a:pt x="5" y="338"/>
                  </a:lnTo>
                  <a:lnTo>
                    <a:pt x="0" y="338"/>
                  </a:lnTo>
                  <a:lnTo>
                    <a:pt x="0" y="333"/>
                  </a:lnTo>
                  <a:lnTo>
                    <a:pt x="0" y="328"/>
                  </a:lnTo>
                  <a:lnTo>
                    <a:pt x="0" y="323"/>
                  </a:lnTo>
                  <a:lnTo>
                    <a:pt x="0" y="318"/>
                  </a:lnTo>
                  <a:lnTo>
                    <a:pt x="0" y="313"/>
                  </a:lnTo>
                  <a:lnTo>
                    <a:pt x="5" y="308"/>
                  </a:lnTo>
                  <a:lnTo>
                    <a:pt x="10" y="308"/>
                  </a:lnTo>
                  <a:lnTo>
                    <a:pt x="10" y="303"/>
                  </a:lnTo>
                  <a:lnTo>
                    <a:pt x="15" y="303"/>
                  </a:lnTo>
                  <a:lnTo>
                    <a:pt x="15" y="298"/>
                  </a:lnTo>
                  <a:lnTo>
                    <a:pt x="15" y="293"/>
                  </a:lnTo>
                  <a:lnTo>
                    <a:pt x="10" y="293"/>
                  </a:lnTo>
                  <a:lnTo>
                    <a:pt x="10" y="288"/>
                  </a:lnTo>
                  <a:lnTo>
                    <a:pt x="15" y="282"/>
                  </a:lnTo>
                  <a:lnTo>
                    <a:pt x="20" y="282"/>
                  </a:lnTo>
                  <a:lnTo>
                    <a:pt x="20" y="277"/>
                  </a:lnTo>
                  <a:lnTo>
                    <a:pt x="20" y="272"/>
                  </a:lnTo>
                  <a:lnTo>
                    <a:pt x="15" y="272"/>
                  </a:lnTo>
                  <a:lnTo>
                    <a:pt x="15" y="267"/>
                  </a:lnTo>
                  <a:lnTo>
                    <a:pt x="20" y="267"/>
                  </a:lnTo>
                  <a:lnTo>
                    <a:pt x="20" y="262"/>
                  </a:lnTo>
                  <a:lnTo>
                    <a:pt x="20" y="257"/>
                  </a:lnTo>
                  <a:lnTo>
                    <a:pt x="15" y="257"/>
                  </a:lnTo>
                  <a:lnTo>
                    <a:pt x="10" y="252"/>
                  </a:lnTo>
                  <a:lnTo>
                    <a:pt x="10" y="247"/>
                  </a:lnTo>
                  <a:lnTo>
                    <a:pt x="10" y="237"/>
                  </a:lnTo>
                  <a:lnTo>
                    <a:pt x="15" y="237"/>
                  </a:lnTo>
                  <a:lnTo>
                    <a:pt x="15" y="232"/>
                  </a:lnTo>
                  <a:lnTo>
                    <a:pt x="15" y="227"/>
                  </a:lnTo>
                  <a:lnTo>
                    <a:pt x="20" y="222"/>
                  </a:lnTo>
                  <a:lnTo>
                    <a:pt x="20" y="217"/>
                  </a:lnTo>
                  <a:lnTo>
                    <a:pt x="25" y="212"/>
                  </a:lnTo>
                  <a:lnTo>
                    <a:pt x="25" y="207"/>
                  </a:lnTo>
                  <a:lnTo>
                    <a:pt x="30" y="207"/>
                  </a:lnTo>
                  <a:lnTo>
                    <a:pt x="30" y="212"/>
                  </a:lnTo>
                  <a:lnTo>
                    <a:pt x="35" y="217"/>
                  </a:lnTo>
                  <a:lnTo>
                    <a:pt x="40" y="222"/>
                  </a:lnTo>
                  <a:lnTo>
                    <a:pt x="45" y="222"/>
                  </a:lnTo>
                  <a:lnTo>
                    <a:pt x="45" y="227"/>
                  </a:lnTo>
                  <a:lnTo>
                    <a:pt x="45" y="232"/>
                  </a:lnTo>
                  <a:lnTo>
                    <a:pt x="45" y="237"/>
                  </a:lnTo>
                  <a:lnTo>
                    <a:pt x="45" y="242"/>
                  </a:lnTo>
                  <a:lnTo>
                    <a:pt x="50" y="242"/>
                  </a:lnTo>
                  <a:lnTo>
                    <a:pt x="50" y="247"/>
                  </a:lnTo>
                  <a:lnTo>
                    <a:pt x="50" y="252"/>
                  </a:lnTo>
                  <a:lnTo>
                    <a:pt x="50" y="257"/>
                  </a:lnTo>
                  <a:lnTo>
                    <a:pt x="55" y="257"/>
                  </a:lnTo>
                  <a:lnTo>
                    <a:pt x="55" y="262"/>
                  </a:lnTo>
                  <a:lnTo>
                    <a:pt x="60" y="262"/>
                  </a:lnTo>
                  <a:lnTo>
                    <a:pt x="65" y="262"/>
                  </a:lnTo>
                  <a:lnTo>
                    <a:pt x="65" y="267"/>
                  </a:lnTo>
                  <a:lnTo>
                    <a:pt x="70" y="267"/>
                  </a:lnTo>
                  <a:lnTo>
                    <a:pt x="75" y="267"/>
                  </a:lnTo>
                  <a:lnTo>
                    <a:pt x="80" y="267"/>
                  </a:lnTo>
                  <a:lnTo>
                    <a:pt x="85" y="267"/>
                  </a:lnTo>
                  <a:lnTo>
                    <a:pt x="85" y="262"/>
                  </a:lnTo>
                  <a:lnTo>
                    <a:pt x="91" y="257"/>
                  </a:lnTo>
                  <a:lnTo>
                    <a:pt x="96" y="257"/>
                  </a:lnTo>
                  <a:lnTo>
                    <a:pt x="101" y="262"/>
                  </a:lnTo>
                  <a:lnTo>
                    <a:pt x="101" y="267"/>
                  </a:lnTo>
                  <a:lnTo>
                    <a:pt x="101" y="272"/>
                  </a:lnTo>
                  <a:lnTo>
                    <a:pt x="101" y="277"/>
                  </a:lnTo>
                  <a:lnTo>
                    <a:pt x="101" y="282"/>
                  </a:lnTo>
                  <a:lnTo>
                    <a:pt x="101" y="288"/>
                  </a:lnTo>
                  <a:lnTo>
                    <a:pt x="101" y="293"/>
                  </a:lnTo>
                  <a:lnTo>
                    <a:pt x="106" y="293"/>
                  </a:lnTo>
                  <a:lnTo>
                    <a:pt x="106" y="298"/>
                  </a:lnTo>
                  <a:lnTo>
                    <a:pt x="106" y="303"/>
                  </a:lnTo>
                  <a:lnTo>
                    <a:pt x="106" y="308"/>
                  </a:lnTo>
                  <a:lnTo>
                    <a:pt x="106" y="313"/>
                  </a:lnTo>
                  <a:lnTo>
                    <a:pt x="111" y="313"/>
                  </a:lnTo>
                  <a:lnTo>
                    <a:pt x="111" y="318"/>
                  </a:lnTo>
                  <a:lnTo>
                    <a:pt x="116" y="318"/>
                  </a:lnTo>
                  <a:lnTo>
                    <a:pt x="116" y="313"/>
                  </a:lnTo>
                  <a:lnTo>
                    <a:pt x="121" y="313"/>
                  </a:lnTo>
                  <a:lnTo>
                    <a:pt x="121" y="308"/>
                  </a:lnTo>
                  <a:lnTo>
                    <a:pt x="126" y="308"/>
                  </a:lnTo>
                  <a:lnTo>
                    <a:pt x="131" y="313"/>
                  </a:lnTo>
                  <a:lnTo>
                    <a:pt x="136" y="313"/>
                  </a:lnTo>
                  <a:lnTo>
                    <a:pt x="141" y="313"/>
                  </a:lnTo>
                  <a:lnTo>
                    <a:pt x="146" y="318"/>
                  </a:lnTo>
                  <a:lnTo>
                    <a:pt x="146" y="323"/>
                  </a:lnTo>
                  <a:lnTo>
                    <a:pt x="146" y="328"/>
                  </a:lnTo>
                  <a:lnTo>
                    <a:pt x="151" y="328"/>
                  </a:lnTo>
                  <a:lnTo>
                    <a:pt x="156" y="328"/>
                  </a:lnTo>
                  <a:lnTo>
                    <a:pt x="161" y="328"/>
                  </a:lnTo>
                  <a:lnTo>
                    <a:pt x="166" y="328"/>
                  </a:lnTo>
                  <a:lnTo>
                    <a:pt x="171" y="333"/>
                  </a:lnTo>
                  <a:lnTo>
                    <a:pt x="171" y="338"/>
                  </a:lnTo>
                  <a:lnTo>
                    <a:pt x="176" y="338"/>
                  </a:lnTo>
                  <a:lnTo>
                    <a:pt x="176" y="343"/>
                  </a:lnTo>
                  <a:lnTo>
                    <a:pt x="176" y="348"/>
                  </a:lnTo>
                  <a:lnTo>
                    <a:pt x="181" y="348"/>
                  </a:lnTo>
                  <a:lnTo>
                    <a:pt x="187" y="348"/>
                  </a:lnTo>
                  <a:lnTo>
                    <a:pt x="202" y="348"/>
                  </a:lnTo>
                  <a:lnTo>
                    <a:pt x="202" y="353"/>
                  </a:lnTo>
                  <a:lnTo>
                    <a:pt x="207" y="353"/>
                  </a:lnTo>
                  <a:lnTo>
                    <a:pt x="207" y="348"/>
                  </a:lnTo>
                  <a:lnTo>
                    <a:pt x="207" y="343"/>
                  </a:lnTo>
                  <a:lnTo>
                    <a:pt x="212" y="343"/>
                  </a:lnTo>
                  <a:lnTo>
                    <a:pt x="217" y="343"/>
                  </a:lnTo>
                  <a:lnTo>
                    <a:pt x="222" y="343"/>
                  </a:lnTo>
                  <a:lnTo>
                    <a:pt x="227" y="343"/>
                  </a:lnTo>
                  <a:lnTo>
                    <a:pt x="232" y="338"/>
                  </a:lnTo>
                  <a:lnTo>
                    <a:pt x="237" y="338"/>
                  </a:lnTo>
                  <a:lnTo>
                    <a:pt x="242" y="338"/>
                  </a:lnTo>
                  <a:lnTo>
                    <a:pt x="247" y="338"/>
                  </a:lnTo>
                  <a:lnTo>
                    <a:pt x="252" y="338"/>
                  </a:lnTo>
                  <a:lnTo>
                    <a:pt x="252" y="343"/>
                  </a:lnTo>
                  <a:lnTo>
                    <a:pt x="257" y="343"/>
                  </a:lnTo>
                  <a:lnTo>
                    <a:pt x="257" y="348"/>
                  </a:lnTo>
                  <a:lnTo>
                    <a:pt x="262" y="353"/>
                  </a:lnTo>
                  <a:lnTo>
                    <a:pt x="267" y="353"/>
                  </a:lnTo>
                  <a:lnTo>
                    <a:pt x="267" y="348"/>
                  </a:lnTo>
                  <a:lnTo>
                    <a:pt x="272" y="343"/>
                  </a:lnTo>
                  <a:lnTo>
                    <a:pt x="272" y="338"/>
                  </a:lnTo>
                  <a:lnTo>
                    <a:pt x="272" y="333"/>
                  </a:lnTo>
                  <a:lnTo>
                    <a:pt x="272" y="328"/>
                  </a:lnTo>
                  <a:lnTo>
                    <a:pt x="272" y="323"/>
                  </a:lnTo>
                  <a:lnTo>
                    <a:pt x="272" y="318"/>
                  </a:lnTo>
                  <a:lnTo>
                    <a:pt x="277" y="318"/>
                  </a:lnTo>
                  <a:lnTo>
                    <a:pt x="277" y="313"/>
                  </a:lnTo>
                  <a:lnTo>
                    <a:pt x="277" y="308"/>
                  </a:lnTo>
                  <a:lnTo>
                    <a:pt x="272" y="303"/>
                  </a:lnTo>
                  <a:lnTo>
                    <a:pt x="272" y="298"/>
                  </a:lnTo>
                  <a:lnTo>
                    <a:pt x="277" y="293"/>
                  </a:lnTo>
                  <a:lnTo>
                    <a:pt x="272" y="293"/>
                  </a:lnTo>
                  <a:lnTo>
                    <a:pt x="272" y="288"/>
                  </a:lnTo>
                  <a:lnTo>
                    <a:pt x="277" y="288"/>
                  </a:lnTo>
                  <a:lnTo>
                    <a:pt x="277" y="282"/>
                  </a:lnTo>
                  <a:lnTo>
                    <a:pt x="282" y="277"/>
                  </a:lnTo>
                  <a:lnTo>
                    <a:pt x="282" y="272"/>
                  </a:lnTo>
                  <a:lnTo>
                    <a:pt x="288" y="272"/>
                  </a:lnTo>
                  <a:lnTo>
                    <a:pt x="288" y="267"/>
                  </a:lnTo>
                  <a:lnTo>
                    <a:pt x="293" y="267"/>
                  </a:lnTo>
                  <a:lnTo>
                    <a:pt x="293" y="262"/>
                  </a:lnTo>
                  <a:lnTo>
                    <a:pt x="293" y="257"/>
                  </a:lnTo>
                  <a:lnTo>
                    <a:pt x="298" y="257"/>
                  </a:lnTo>
                  <a:lnTo>
                    <a:pt x="298" y="252"/>
                  </a:lnTo>
                  <a:lnTo>
                    <a:pt x="303" y="247"/>
                  </a:lnTo>
                  <a:lnTo>
                    <a:pt x="303" y="252"/>
                  </a:lnTo>
                  <a:lnTo>
                    <a:pt x="308" y="252"/>
                  </a:lnTo>
                  <a:lnTo>
                    <a:pt x="313" y="257"/>
                  </a:lnTo>
                  <a:lnTo>
                    <a:pt x="318" y="257"/>
                  </a:lnTo>
                  <a:lnTo>
                    <a:pt x="323" y="262"/>
                  </a:lnTo>
                  <a:lnTo>
                    <a:pt x="328" y="262"/>
                  </a:lnTo>
                  <a:lnTo>
                    <a:pt x="328" y="267"/>
                  </a:lnTo>
                  <a:lnTo>
                    <a:pt x="328" y="272"/>
                  </a:lnTo>
                  <a:lnTo>
                    <a:pt x="333" y="277"/>
                  </a:lnTo>
                  <a:lnTo>
                    <a:pt x="333" y="282"/>
                  </a:lnTo>
                  <a:lnTo>
                    <a:pt x="333" y="288"/>
                  </a:lnTo>
                  <a:lnTo>
                    <a:pt x="328" y="293"/>
                  </a:lnTo>
                  <a:lnTo>
                    <a:pt x="328" y="298"/>
                  </a:lnTo>
                  <a:lnTo>
                    <a:pt x="323" y="303"/>
                  </a:lnTo>
                  <a:lnTo>
                    <a:pt x="323" y="308"/>
                  </a:lnTo>
                  <a:lnTo>
                    <a:pt x="318" y="308"/>
                  </a:lnTo>
                  <a:lnTo>
                    <a:pt x="318" y="313"/>
                  </a:lnTo>
                  <a:lnTo>
                    <a:pt x="313" y="318"/>
                  </a:lnTo>
                  <a:lnTo>
                    <a:pt x="308" y="313"/>
                  </a:lnTo>
                  <a:lnTo>
                    <a:pt x="308" y="318"/>
                  </a:lnTo>
                  <a:lnTo>
                    <a:pt x="313" y="318"/>
                  </a:lnTo>
                  <a:lnTo>
                    <a:pt x="313" y="323"/>
                  </a:lnTo>
                  <a:lnTo>
                    <a:pt x="313" y="328"/>
                  </a:lnTo>
                  <a:lnTo>
                    <a:pt x="318" y="328"/>
                  </a:lnTo>
                  <a:lnTo>
                    <a:pt x="323" y="333"/>
                  </a:lnTo>
                  <a:lnTo>
                    <a:pt x="323" y="338"/>
                  </a:lnTo>
                  <a:lnTo>
                    <a:pt x="328" y="343"/>
                  </a:lnTo>
                  <a:lnTo>
                    <a:pt x="328" y="338"/>
                  </a:lnTo>
                  <a:lnTo>
                    <a:pt x="333" y="338"/>
                  </a:lnTo>
                  <a:lnTo>
                    <a:pt x="333" y="333"/>
                  </a:lnTo>
                  <a:lnTo>
                    <a:pt x="338" y="333"/>
                  </a:lnTo>
                  <a:lnTo>
                    <a:pt x="338" y="328"/>
                  </a:lnTo>
                  <a:lnTo>
                    <a:pt x="338" y="323"/>
                  </a:lnTo>
                  <a:lnTo>
                    <a:pt x="338" y="318"/>
                  </a:lnTo>
                  <a:lnTo>
                    <a:pt x="343" y="318"/>
                  </a:lnTo>
                  <a:lnTo>
                    <a:pt x="348" y="318"/>
                  </a:lnTo>
                  <a:lnTo>
                    <a:pt x="353" y="318"/>
                  </a:lnTo>
                  <a:lnTo>
                    <a:pt x="358" y="318"/>
                  </a:lnTo>
                  <a:lnTo>
                    <a:pt x="358" y="313"/>
                  </a:lnTo>
                  <a:lnTo>
                    <a:pt x="363" y="313"/>
                  </a:lnTo>
                  <a:lnTo>
                    <a:pt x="363" y="308"/>
                  </a:lnTo>
                  <a:lnTo>
                    <a:pt x="363" y="303"/>
                  </a:lnTo>
                  <a:lnTo>
                    <a:pt x="368" y="303"/>
                  </a:lnTo>
                  <a:lnTo>
                    <a:pt x="373" y="298"/>
                  </a:lnTo>
                  <a:lnTo>
                    <a:pt x="373" y="293"/>
                  </a:lnTo>
                  <a:lnTo>
                    <a:pt x="373" y="288"/>
                  </a:lnTo>
                  <a:lnTo>
                    <a:pt x="378" y="282"/>
                  </a:lnTo>
                  <a:lnTo>
                    <a:pt x="378" y="277"/>
                  </a:lnTo>
                  <a:lnTo>
                    <a:pt x="384" y="282"/>
                  </a:lnTo>
                  <a:lnTo>
                    <a:pt x="389" y="282"/>
                  </a:lnTo>
                  <a:lnTo>
                    <a:pt x="394" y="282"/>
                  </a:lnTo>
                  <a:lnTo>
                    <a:pt x="399" y="282"/>
                  </a:lnTo>
                  <a:lnTo>
                    <a:pt x="399" y="288"/>
                  </a:lnTo>
                  <a:lnTo>
                    <a:pt x="404" y="288"/>
                  </a:lnTo>
                  <a:lnTo>
                    <a:pt x="409" y="282"/>
                  </a:lnTo>
                  <a:lnTo>
                    <a:pt x="409" y="288"/>
                  </a:lnTo>
                  <a:lnTo>
                    <a:pt x="414" y="288"/>
                  </a:lnTo>
                  <a:lnTo>
                    <a:pt x="419" y="288"/>
                  </a:lnTo>
                  <a:lnTo>
                    <a:pt x="424" y="288"/>
                  </a:lnTo>
                  <a:lnTo>
                    <a:pt x="429" y="288"/>
                  </a:lnTo>
                  <a:lnTo>
                    <a:pt x="429" y="282"/>
                  </a:lnTo>
                  <a:lnTo>
                    <a:pt x="434" y="282"/>
                  </a:lnTo>
                  <a:lnTo>
                    <a:pt x="439" y="282"/>
                  </a:lnTo>
                  <a:lnTo>
                    <a:pt x="439" y="277"/>
                  </a:lnTo>
                  <a:lnTo>
                    <a:pt x="439" y="272"/>
                  </a:lnTo>
                  <a:lnTo>
                    <a:pt x="444" y="272"/>
                  </a:lnTo>
                  <a:lnTo>
                    <a:pt x="444" y="267"/>
                  </a:lnTo>
                  <a:lnTo>
                    <a:pt x="449" y="267"/>
                  </a:lnTo>
                  <a:lnTo>
                    <a:pt x="449" y="262"/>
                  </a:lnTo>
                  <a:lnTo>
                    <a:pt x="454" y="262"/>
                  </a:lnTo>
                  <a:lnTo>
                    <a:pt x="454" y="257"/>
                  </a:lnTo>
                  <a:lnTo>
                    <a:pt x="459" y="257"/>
                  </a:lnTo>
                  <a:lnTo>
                    <a:pt x="459" y="252"/>
                  </a:lnTo>
                  <a:lnTo>
                    <a:pt x="464" y="247"/>
                  </a:lnTo>
                  <a:lnTo>
                    <a:pt x="464" y="242"/>
                  </a:lnTo>
                  <a:lnTo>
                    <a:pt x="469" y="242"/>
                  </a:lnTo>
                  <a:lnTo>
                    <a:pt x="474" y="237"/>
                  </a:lnTo>
                  <a:lnTo>
                    <a:pt x="474" y="232"/>
                  </a:lnTo>
                  <a:lnTo>
                    <a:pt x="479" y="232"/>
                  </a:lnTo>
                  <a:lnTo>
                    <a:pt x="485" y="227"/>
                  </a:lnTo>
                  <a:lnTo>
                    <a:pt x="490" y="222"/>
                  </a:lnTo>
                  <a:lnTo>
                    <a:pt x="495" y="217"/>
                  </a:lnTo>
                  <a:lnTo>
                    <a:pt x="500" y="212"/>
                  </a:lnTo>
                  <a:lnTo>
                    <a:pt x="500" y="207"/>
                  </a:lnTo>
                  <a:lnTo>
                    <a:pt x="500" y="202"/>
                  </a:lnTo>
                  <a:lnTo>
                    <a:pt x="500" y="197"/>
                  </a:lnTo>
                  <a:lnTo>
                    <a:pt x="500" y="192"/>
                  </a:lnTo>
                  <a:lnTo>
                    <a:pt x="500" y="187"/>
                  </a:lnTo>
                  <a:lnTo>
                    <a:pt x="505" y="181"/>
                  </a:lnTo>
                  <a:lnTo>
                    <a:pt x="505" y="176"/>
                  </a:lnTo>
                  <a:lnTo>
                    <a:pt x="505" y="171"/>
                  </a:lnTo>
                  <a:lnTo>
                    <a:pt x="505" y="166"/>
                  </a:lnTo>
                  <a:lnTo>
                    <a:pt x="505" y="161"/>
                  </a:lnTo>
                  <a:lnTo>
                    <a:pt x="505" y="156"/>
                  </a:lnTo>
                  <a:lnTo>
                    <a:pt x="500" y="156"/>
                  </a:lnTo>
                  <a:lnTo>
                    <a:pt x="500" y="151"/>
                  </a:lnTo>
                  <a:lnTo>
                    <a:pt x="495" y="151"/>
                  </a:lnTo>
                  <a:lnTo>
                    <a:pt x="490" y="141"/>
                  </a:lnTo>
                  <a:lnTo>
                    <a:pt x="485" y="136"/>
                  </a:lnTo>
                  <a:lnTo>
                    <a:pt x="485" y="131"/>
                  </a:lnTo>
                  <a:lnTo>
                    <a:pt x="490" y="131"/>
                  </a:lnTo>
                  <a:lnTo>
                    <a:pt x="490" y="126"/>
                  </a:lnTo>
                  <a:lnTo>
                    <a:pt x="495" y="126"/>
                  </a:lnTo>
                  <a:lnTo>
                    <a:pt x="505" y="131"/>
                  </a:lnTo>
                  <a:lnTo>
                    <a:pt x="505" y="136"/>
                  </a:lnTo>
                  <a:lnTo>
                    <a:pt x="510" y="136"/>
                  </a:lnTo>
                  <a:lnTo>
                    <a:pt x="510" y="141"/>
                  </a:lnTo>
                  <a:lnTo>
                    <a:pt x="515" y="146"/>
                  </a:lnTo>
                  <a:lnTo>
                    <a:pt x="515" y="151"/>
                  </a:lnTo>
                  <a:lnTo>
                    <a:pt x="515" y="156"/>
                  </a:lnTo>
                  <a:lnTo>
                    <a:pt x="520" y="156"/>
                  </a:lnTo>
                  <a:lnTo>
                    <a:pt x="520" y="161"/>
                  </a:lnTo>
                  <a:lnTo>
                    <a:pt x="525" y="161"/>
                  </a:lnTo>
                  <a:lnTo>
                    <a:pt x="525" y="166"/>
                  </a:lnTo>
                  <a:lnTo>
                    <a:pt x="530" y="166"/>
                  </a:lnTo>
                  <a:lnTo>
                    <a:pt x="530" y="161"/>
                  </a:lnTo>
                  <a:lnTo>
                    <a:pt x="535" y="161"/>
                  </a:lnTo>
                  <a:lnTo>
                    <a:pt x="540" y="161"/>
                  </a:lnTo>
                  <a:lnTo>
                    <a:pt x="540" y="156"/>
                  </a:lnTo>
                  <a:lnTo>
                    <a:pt x="545" y="156"/>
                  </a:lnTo>
                  <a:lnTo>
                    <a:pt x="545" y="151"/>
                  </a:lnTo>
                  <a:lnTo>
                    <a:pt x="550" y="151"/>
                  </a:lnTo>
                  <a:lnTo>
                    <a:pt x="555" y="151"/>
                  </a:lnTo>
                  <a:lnTo>
                    <a:pt x="555" y="146"/>
                  </a:lnTo>
                  <a:lnTo>
                    <a:pt x="555" y="141"/>
                  </a:lnTo>
                  <a:lnTo>
                    <a:pt x="555" y="136"/>
                  </a:lnTo>
                  <a:lnTo>
                    <a:pt x="555" y="131"/>
                  </a:lnTo>
                  <a:lnTo>
                    <a:pt x="555" y="126"/>
                  </a:lnTo>
                  <a:lnTo>
                    <a:pt x="555" y="121"/>
                  </a:lnTo>
                  <a:lnTo>
                    <a:pt x="560" y="116"/>
                  </a:lnTo>
                  <a:lnTo>
                    <a:pt x="565" y="116"/>
                  </a:lnTo>
                  <a:lnTo>
                    <a:pt x="565" y="111"/>
                  </a:lnTo>
                  <a:lnTo>
                    <a:pt x="565" y="106"/>
                  </a:lnTo>
                  <a:lnTo>
                    <a:pt x="565" y="101"/>
                  </a:lnTo>
                  <a:lnTo>
                    <a:pt x="565" y="96"/>
                  </a:lnTo>
                  <a:lnTo>
                    <a:pt x="565" y="91"/>
                  </a:lnTo>
                  <a:lnTo>
                    <a:pt x="565" y="85"/>
                  </a:lnTo>
                  <a:lnTo>
                    <a:pt x="565" y="80"/>
                  </a:lnTo>
                  <a:lnTo>
                    <a:pt x="570" y="75"/>
                  </a:lnTo>
                  <a:lnTo>
                    <a:pt x="570" y="70"/>
                  </a:lnTo>
                  <a:lnTo>
                    <a:pt x="570" y="65"/>
                  </a:lnTo>
                  <a:lnTo>
                    <a:pt x="570" y="60"/>
                  </a:lnTo>
                  <a:lnTo>
                    <a:pt x="565" y="55"/>
                  </a:lnTo>
                  <a:lnTo>
                    <a:pt x="565" y="50"/>
                  </a:lnTo>
                  <a:lnTo>
                    <a:pt x="565" y="45"/>
                  </a:lnTo>
                  <a:lnTo>
                    <a:pt x="565" y="35"/>
                  </a:lnTo>
                  <a:lnTo>
                    <a:pt x="570" y="35"/>
                  </a:lnTo>
                  <a:lnTo>
                    <a:pt x="570" y="40"/>
                  </a:lnTo>
                  <a:lnTo>
                    <a:pt x="575" y="40"/>
                  </a:lnTo>
                  <a:lnTo>
                    <a:pt x="581" y="40"/>
                  </a:lnTo>
                  <a:lnTo>
                    <a:pt x="581" y="45"/>
                  </a:lnTo>
                  <a:lnTo>
                    <a:pt x="586" y="45"/>
                  </a:lnTo>
                  <a:lnTo>
                    <a:pt x="591" y="45"/>
                  </a:lnTo>
                  <a:lnTo>
                    <a:pt x="596" y="45"/>
                  </a:lnTo>
                  <a:lnTo>
                    <a:pt x="601" y="40"/>
                  </a:lnTo>
                  <a:lnTo>
                    <a:pt x="606" y="40"/>
                  </a:lnTo>
                  <a:lnTo>
                    <a:pt x="611" y="35"/>
                  </a:lnTo>
                  <a:lnTo>
                    <a:pt x="616" y="30"/>
                  </a:lnTo>
                  <a:lnTo>
                    <a:pt x="616" y="25"/>
                  </a:lnTo>
                  <a:lnTo>
                    <a:pt x="616" y="20"/>
                  </a:lnTo>
                  <a:lnTo>
                    <a:pt x="621" y="15"/>
                  </a:lnTo>
                  <a:lnTo>
                    <a:pt x="621" y="10"/>
                  </a:lnTo>
                  <a:lnTo>
                    <a:pt x="626" y="10"/>
                  </a:lnTo>
                  <a:lnTo>
                    <a:pt x="631" y="10"/>
                  </a:lnTo>
                  <a:lnTo>
                    <a:pt x="631" y="15"/>
                  </a:lnTo>
                  <a:lnTo>
                    <a:pt x="631" y="20"/>
                  </a:lnTo>
                  <a:lnTo>
                    <a:pt x="636" y="20"/>
                  </a:lnTo>
                  <a:lnTo>
                    <a:pt x="636" y="15"/>
                  </a:lnTo>
                  <a:lnTo>
                    <a:pt x="641" y="15"/>
                  </a:lnTo>
                  <a:lnTo>
                    <a:pt x="641" y="10"/>
                  </a:lnTo>
                  <a:lnTo>
                    <a:pt x="646" y="5"/>
                  </a:lnTo>
                  <a:lnTo>
                    <a:pt x="646" y="0"/>
                  </a:lnTo>
                  <a:lnTo>
                    <a:pt x="651" y="0"/>
                  </a:lnTo>
                  <a:lnTo>
                    <a:pt x="651" y="5"/>
                  </a:lnTo>
                  <a:lnTo>
                    <a:pt x="656" y="5"/>
                  </a:lnTo>
                  <a:lnTo>
                    <a:pt x="661" y="5"/>
                  </a:lnTo>
                  <a:lnTo>
                    <a:pt x="666" y="5"/>
                  </a:lnTo>
                  <a:lnTo>
                    <a:pt x="671" y="5"/>
                  </a:lnTo>
                  <a:lnTo>
                    <a:pt x="671" y="0"/>
                  </a:lnTo>
                  <a:lnTo>
                    <a:pt x="676" y="5"/>
                  </a:lnTo>
                  <a:lnTo>
                    <a:pt x="697" y="0"/>
                  </a:lnTo>
                  <a:close/>
                </a:path>
              </a:pathLst>
            </a:custGeom>
            <a:solidFill>
              <a:srgbClr val="C00000"/>
            </a:solidFill>
            <a:ln w="15875">
              <a:solidFill>
                <a:srgbClr val="000000"/>
              </a:solidFill>
              <a:round/>
              <a:headEnd/>
              <a:tailEnd/>
            </a:ln>
          </p:spPr>
          <p:txBody>
            <a:bodyPr/>
            <a:lstStyle/>
            <a:p>
              <a:endParaRPr lang="es-CO"/>
            </a:p>
          </p:txBody>
        </p:sp>
        <p:sp>
          <p:nvSpPr>
            <p:cNvPr id="22" name="Freeform 19"/>
            <p:cNvSpPr>
              <a:spLocks/>
            </p:cNvSpPr>
            <p:nvPr/>
          </p:nvSpPr>
          <p:spPr bwMode="auto">
            <a:xfrm>
              <a:off x="3705225" y="3273425"/>
              <a:ext cx="1547813" cy="1514475"/>
            </a:xfrm>
            <a:custGeom>
              <a:avLst/>
              <a:gdLst>
                <a:gd name="T0" fmla="*/ 2147483646 w 975"/>
                <a:gd name="T1" fmla="*/ 2147483646 h 954"/>
                <a:gd name="T2" fmla="*/ 2147483646 w 975"/>
                <a:gd name="T3" fmla="*/ 2147483646 h 954"/>
                <a:gd name="T4" fmla="*/ 2147483646 w 975"/>
                <a:gd name="T5" fmla="*/ 2147483646 h 954"/>
                <a:gd name="T6" fmla="*/ 2147483646 w 975"/>
                <a:gd name="T7" fmla="*/ 2147483646 h 954"/>
                <a:gd name="T8" fmla="*/ 2147483646 w 975"/>
                <a:gd name="T9" fmla="*/ 2147483646 h 954"/>
                <a:gd name="T10" fmla="*/ 2147483646 w 975"/>
                <a:gd name="T11" fmla="*/ 2147483646 h 954"/>
                <a:gd name="T12" fmla="*/ 2147483646 w 975"/>
                <a:gd name="T13" fmla="*/ 2147483646 h 954"/>
                <a:gd name="T14" fmla="*/ 2147483646 w 975"/>
                <a:gd name="T15" fmla="*/ 0 h 954"/>
                <a:gd name="T16" fmla="*/ 2147483646 w 975"/>
                <a:gd name="T17" fmla="*/ 2147483646 h 954"/>
                <a:gd name="T18" fmla="*/ 2147483646 w 975"/>
                <a:gd name="T19" fmla="*/ 2147483646 h 954"/>
                <a:gd name="T20" fmla="*/ 2147483646 w 975"/>
                <a:gd name="T21" fmla="*/ 2147483646 h 954"/>
                <a:gd name="T22" fmla="*/ 2147483646 w 975"/>
                <a:gd name="T23" fmla="*/ 2147483646 h 954"/>
                <a:gd name="T24" fmla="*/ 2147483646 w 975"/>
                <a:gd name="T25" fmla="*/ 2147483646 h 954"/>
                <a:gd name="T26" fmla="*/ 2147483646 w 975"/>
                <a:gd name="T27" fmla="*/ 2147483646 h 954"/>
                <a:gd name="T28" fmla="*/ 2147483646 w 975"/>
                <a:gd name="T29" fmla="*/ 2147483646 h 954"/>
                <a:gd name="T30" fmla="*/ 2147483646 w 975"/>
                <a:gd name="T31" fmla="*/ 2147483646 h 954"/>
                <a:gd name="T32" fmla="*/ 2147483646 w 975"/>
                <a:gd name="T33" fmla="*/ 2147483646 h 954"/>
                <a:gd name="T34" fmla="*/ 2147483646 w 975"/>
                <a:gd name="T35" fmla="*/ 2147483646 h 954"/>
                <a:gd name="T36" fmla="*/ 2147483646 w 975"/>
                <a:gd name="T37" fmla="*/ 2147483646 h 954"/>
                <a:gd name="T38" fmla="*/ 2147483646 w 975"/>
                <a:gd name="T39" fmla="*/ 2147483646 h 954"/>
                <a:gd name="T40" fmla="*/ 2147483646 w 975"/>
                <a:gd name="T41" fmla="*/ 2147483646 h 954"/>
                <a:gd name="T42" fmla="*/ 2147483646 w 975"/>
                <a:gd name="T43" fmla="*/ 2147483646 h 954"/>
                <a:gd name="T44" fmla="*/ 2147483646 w 975"/>
                <a:gd name="T45" fmla="*/ 2147483646 h 954"/>
                <a:gd name="T46" fmla="*/ 2147483646 w 975"/>
                <a:gd name="T47" fmla="*/ 2147483646 h 954"/>
                <a:gd name="T48" fmla="*/ 2147483646 w 975"/>
                <a:gd name="T49" fmla="*/ 2147483646 h 954"/>
                <a:gd name="T50" fmla="*/ 2147483646 w 975"/>
                <a:gd name="T51" fmla="*/ 2147483646 h 954"/>
                <a:gd name="T52" fmla="*/ 2147483646 w 975"/>
                <a:gd name="T53" fmla="*/ 2147483646 h 954"/>
                <a:gd name="T54" fmla="*/ 2147483646 w 975"/>
                <a:gd name="T55" fmla="*/ 2147483646 h 954"/>
                <a:gd name="T56" fmla="*/ 2147483646 w 975"/>
                <a:gd name="T57" fmla="*/ 2147483646 h 954"/>
                <a:gd name="T58" fmla="*/ 2147483646 w 975"/>
                <a:gd name="T59" fmla="*/ 2147483646 h 954"/>
                <a:gd name="T60" fmla="*/ 2147483646 w 975"/>
                <a:gd name="T61" fmla="*/ 2147483646 h 954"/>
                <a:gd name="T62" fmla="*/ 2147483646 w 975"/>
                <a:gd name="T63" fmla="*/ 2147483646 h 954"/>
                <a:gd name="T64" fmla="*/ 2147483646 w 975"/>
                <a:gd name="T65" fmla="*/ 2147483646 h 954"/>
                <a:gd name="T66" fmla="*/ 2147483646 w 975"/>
                <a:gd name="T67" fmla="*/ 2147483646 h 954"/>
                <a:gd name="T68" fmla="*/ 2147483646 w 975"/>
                <a:gd name="T69" fmla="*/ 2147483646 h 954"/>
                <a:gd name="T70" fmla="*/ 2147483646 w 975"/>
                <a:gd name="T71" fmla="*/ 2147483646 h 954"/>
                <a:gd name="T72" fmla="*/ 2147483646 w 975"/>
                <a:gd name="T73" fmla="*/ 2147483646 h 954"/>
                <a:gd name="T74" fmla="*/ 2147483646 w 975"/>
                <a:gd name="T75" fmla="*/ 2147483646 h 954"/>
                <a:gd name="T76" fmla="*/ 2147483646 w 975"/>
                <a:gd name="T77" fmla="*/ 2147483646 h 954"/>
                <a:gd name="T78" fmla="*/ 2147483646 w 975"/>
                <a:gd name="T79" fmla="*/ 2147483646 h 954"/>
                <a:gd name="T80" fmla="*/ 2147483646 w 975"/>
                <a:gd name="T81" fmla="*/ 2147483646 h 954"/>
                <a:gd name="T82" fmla="*/ 2147483646 w 975"/>
                <a:gd name="T83" fmla="*/ 2147483646 h 954"/>
                <a:gd name="T84" fmla="*/ 2147483646 w 975"/>
                <a:gd name="T85" fmla="*/ 2147483646 h 954"/>
                <a:gd name="T86" fmla="*/ 2147483646 w 975"/>
                <a:gd name="T87" fmla="*/ 2147483646 h 954"/>
                <a:gd name="T88" fmla="*/ 2147483646 w 975"/>
                <a:gd name="T89" fmla="*/ 2147483646 h 954"/>
                <a:gd name="T90" fmla="*/ 2147483646 w 975"/>
                <a:gd name="T91" fmla="*/ 2147483646 h 954"/>
                <a:gd name="T92" fmla="*/ 2147483646 w 975"/>
                <a:gd name="T93" fmla="*/ 2147483646 h 954"/>
                <a:gd name="T94" fmla="*/ 2147483646 w 975"/>
                <a:gd name="T95" fmla="*/ 2147483646 h 954"/>
                <a:gd name="T96" fmla="*/ 2147483646 w 975"/>
                <a:gd name="T97" fmla="*/ 2147483646 h 954"/>
                <a:gd name="T98" fmla="*/ 2147483646 w 975"/>
                <a:gd name="T99" fmla="*/ 2147483646 h 954"/>
                <a:gd name="T100" fmla="*/ 2147483646 w 975"/>
                <a:gd name="T101" fmla="*/ 2147483646 h 954"/>
                <a:gd name="T102" fmla="*/ 2147483646 w 975"/>
                <a:gd name="T103" fmla="*/ 2147483646 h 954"/>
                <a:gd name="T104" fmla="*/ 2147483646 w 975"/>
                <a:gd name="T105" fmla="*/ 2147483646 h 954"/>
                <a:gd name="T106" fmla="*/ 2147483646 w 975"/>
                <a:gd name="T107" fmla="*/ 2147483646 h 954"/>
                <a:gd name="T108" fmla="*/ 2147483646 w 975"/>
                <a:gd name="T109" fmla="*/ 2147483646 h 954"/>
                <a:gd name="T110" fmla="*/ 2147483646 w 975"/>
                <a:gd name="T111" fmla="*/ 2147483646 h 954"/>
                <a:gd name="T112" fmla="*/ 2147483646 w 975"/>
                <a:gd name="T113" fmla="*/ 2147483646 h 954"/>
                <a:gd name="T114" fmla="*/ 2147483646 w 975"/>
                <a:gd name="T115" fmla="*/ 2147483646 h 954"/>
                <a:gd name="T116" fmla="*/ 2147483646 w 975"/>
                <a:gd name="T117" fmla="*/ 2147483646 h 95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75"/>
                <a:gd name="T178" fmla="*/ 0 h 954"/>
                <a:gd name="T179" fmla="*/ 975 w 975"/>
                <a:gd name="T180" fmla="*/ 954 h 95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75" h="954">
                  <a:moveTo>
                    <a:pt x="435" y="50"/>
                  </a:moveTo>
                  <a:lnTo>
                    <a:pt x="440" y="50"/>
                  </a:lnTo>
                  <a:lnTo>
                    <a:pt x="445" y="50"/>
                  </a:lnTo>
                  <a:lnTo>
                    <a:pt x="450" y="45"/>
                  </a:lnTo>
                  <a:lnTo>
                    <a:pt x="455" y="45"/>
                  </a:lnTo>
                  <a:lnTo>
                    <a:pt x="455" y="40"/>
                  </a:lnTo>
                  <a:lnTo>
                    <a:pt x="460" y="40"/>
                  </a:lnTo>
                  <a:lnTo>
                    <a:pt x="465" y="40"/>
                  </a:lnTo>
                  <a:lnTo>
                    <a:pt x="470" y="45"/>
                  </a:lnTo>
                  <a:lnTo>
                    <a:pt x="470" y="50"/>
                  </a:lnTo>
                  <a:lnTo>
                    <a:pt x="475" y="55"/>
                  </a:lnTo>
                  <a:lnTo>
                    <a:pt x="480" y="55"/>
                  </a:lnTo>
                  <a:lnTo>
                    <a:pt x="485" y="55"/>
                  </a:lnTo>
                  <a:lnTo>
                    <a:pt x="490" y="55"/>
                  </a:lnTo>
                  <a:lnTo>
                    <a:pt x="490" y="60"/>
                  </a:lnTo>
                  <a:lnTo>
                    <a:pt x="495" y="60"/>
                  </a:lnTo>
                  <a:lnTo>
                    <a:pt x="500" y="55"/>
                  </a:lnTo>
                  <a:lnTo>
                    <a:pt x="505" y="50"/>
                  </a:lnTo>
                  <a:lnTo>
                    <a:pt x="510" y="45"/>
                  </a:lnTo>
                  <a:lnTo>
                    <a:pt x="516" y="40"/>
                  </a:lnTo>
                  <a:lnTo>
                    <a:pt x="516" y="35"/>
                  </a:lnTo>
                  <a:lnTo>
                    <a:pt x="521" y="30"/>
                  </a:lnTo>
                  <a:lnTo>
                    <a:pt x="526" y="30"/>
                  </a:lnTo>
                  <a:lnTo>
                    <a:pt x="531" y="25"/>
                  </a:lnTo>
                  <a:lnTo>
                    <a:pt x="536" y="25"/>
                  </a:lnTo>
                  <a:lnTo>
                    <a:pt x="541" y="25"/>
                  </a:lnTo>
                  <a:lnTo>
                    <a:pt x="546" y="25"/>
                  </a:lnTo>
                  <a:lnTo>
                    <a:pt x="551" y="30"/>
                  </a:lnTo>
                  <a:lnTo>
                    <a:pt x="556" y="30"/>
                  </a:lnTo>
                  <a:lnTo>
                    <a:pt x="561" y="30"/>
                  </a:lnTo>
                  <a:lnTo>
                    <a:pt x="566" y="35"/>
                  </a:lnTo>
                  <a:lnTo>
                    <a:pt x="571" y="35"/>
                  </a:lnTo>
                  <a:lnTo>
                    <a:pt x="576" y="35"/>
                  </a:lnTo>
                  <a:lnTo>
                    <a:pt x="581" y="35"/>
                  </a:lnTo>
                  <a:lnTo>
                    <a:pt x="586" y="35"/>
                  </a:lnTo>
                  <a:lnTo>
                    <a:pt x="591" y="35"/>
                  </a:lnTo>
                  <a:lnTo>
                    <a:pt x="591" y="30"/>
                  </a:lnTo>
                  <a:lnTo>
                    <a:pt x="596" y="30"/>
                  </a:lnTo>
                  <a:lnTo>
                    <a:pt x="596" y="35"/>
                  </a:lnTo>
                  <a:lnTo>
                    <a:pt x="601" y="35"/>
                  </a:lnTo>
                  <a:lnTo>
                    <a:pt x="606" y="35"/>
                  </a:lnTo>
                  <a:lnTo>
                    <a:pt x="612" y="35"/>
                  </a:lnTo>
                  <a:lnTo>
                    <a:pt x="617" y="35"/>
                  </a:lnTo>
                  <a:lnTo>
                    <a:pt x="622" y="35"/>
                  </a:lnTo>
                  <a:lnTo>
                    <a:pt x="622" y="40"/>
                  </a:lnTo>
                  <a:lnTo>
                    <a:pt x="627" y="40"/>
                  </a:lnTo>
                  <a:lnTo>
                    <a:pt x="632" y="40"/>
                  </a:lnTo>
                  <a:lnTo>
                    <a:pt x="637" y="45"/>
                  </a:lnTo>
                  <a:lnTo>
                    <a:pt x="642" y="45"/>
                  </a:lnTo>
                  <a:lnTo>
                    <a:pt x="647" y="45"/>
                  </a:lnTo>
                  <a:lnTo>
                    <a:pt x="652" y="45"/>
                  </a:lnTo>
                  <a:lnTo>
                    <a:pt x="657" y="45"/>
                  </a:lnTo>
                  <a:lnTo>
                    <a:pt x="657" y="40"/>
                  </a:lnTo>
                  <a:lnTo>
                    <a:pt x="662" y="40"/>
                  </a:lnTo>
                  <a:lnTo>
                    <a:pt x="662" y="35"/>
                  </a:lnTo>
                  <a:lnTo>
                    <a:pt x="667" y="35"/>
                  </a:lnTo>
                  <a:lnTo>
                    <a:pt x="672" y="35"/>
                  </a:lnTo>
                  <a:lnTo>
                    <a:pt x="677" y="35"/>
                  </a:lnTo>
                  <a:lnTo>
                    <a:pt x="682" y="35"/>
                  </a:lnTo>
                  <a:lnTo>
                    <a:pt x="687" y="30"/>
                  </a:lnTo>
                  <a:lnTo>
                    <a:pt x="692" y="30"/>
                  </a:lnTo>
                  <a:lnTo>
                    <a:pt x="697" y="30"/>
                  </a:lnTo>
                  <a:lnTo>
                    <a:pt x="702" y="30"/>
                  </a:lnTo>
                  <a:lnTo>
                    <a:pt x="707" y="30"/>
                  </a:lnTo>
                  <a:lnTo>
                    <a:pt x="713" y="30"/>
                  </a:lnTo>
                  <a:lnTo>
                    <a:pt x="723" y="35"/>
                  </a:lnTo>
                  <a:lnTo>
                    <a:pt x="728" y="35"/>
                  </a:lnTo>
                  <a:lnTo>
                    <a:pt x="733" y="35"/>
                  </a:lnTo>
                  <a:lnTo>
                    <a:pt x="738" y="35"/>
                  </a:lnTo>
                  <a:lnTo>
                    <a:pt x="743" y="35"/>
                  </a:lnTo>
                  <a:lnTo>
                    <a:pt x="748" y="30"/>
                  </a:lnTo>
                  <a:lnTo>
                    <a:pt x="758" y="25"/>
                  </a:lnTo>
                  <a:lnTo>
                    <a:pt x="763" y="25"/>
                  </a:lnTo>
                  <a:lnTo>
                    <a:pt x="768" y="25"/>
                  </a:lnTo>
                  <a:lnTo>
                    <a:pt x="773" y="20"/>
                  </a:lnTo>
                  <a:lnTo>
                    <a:pt x="778" y="20"/>
                  </a:lnTo>
                  <a:lnTo>
                    <a:pt x="783" y="20"/>
                  </a:lnTo>
                  <a:lnTo>
                    <a:pt x="788" y="20"/>
                  </a:lnTo>
                  <a:lnTo>
                    <a:pt x="793" y="20"/>
                  </a:lnTo>
                  <a:lnTo>
                    <a:pt x="798" y="20"/>
                  </a:lnTo>
                  <a:lnTo>
                    <a:pt x="803" y="20"/>
                  </a:lnTo>
                  <a:lnTo>
                    <a:pt x="809" y="25"/>
                  </a:lnTo>
                  <a:lnTo>
                    <a:pt x="814" y="25"/>
                  </a:lnTo>
                  <a:lnTo>
                    <a:pt x="819" y="25"/>
                  </a:lnTo>
                  <a:lnTo>
                    <a:pt x="824" y="20"/>
                  </a:lnTo>
                  <a:lnTo>
                    <a:pt x="829" y="20"/>
                  </a:lnTo>
                  <a:lnTo>
                    <a:pt x="834" y="15"/>
                  </a:lnTo>
                  <a:lnTo>
                    <a:pt x="839" y="15"/>
                  </a:lnTo>
                  <a:lnTo>
                    <a:pt x="844" y="10"/>
                  </a:lnTo>
                  <a:lnTo>
                    <a:pt x="849" y="5"/>
                  </a:lnTo>
                  <a:lnTo>
                    <a:pt x="854" y="5"/>
                  </a:lnTo>
                  <a:lnTo>
                    <a:pt x="854" y="0"/>
                  </a:lnTo>
                  <a:lnTo>
                    <a:pt x="859" y="0"/>
                  </a:lnTo>
                  <a:lnTo>
                    <a:pt x="864" y="0"/>
                  </a:lnTo>
                  <a:lnTo>
                    <a:pt x="869" y="0"/>
                  </a:lnTo>
                  <a:lnTo>
                    <a:pt x="874" y="0"/>
                  </a:lnTo>
                  <a:lnTo>
                    <a:pt x="884" y="0"/>
                  </a:lnTo>
                  <a:lnTo>
                    <a:pt x="889" y="0"/>
                  </a:lnTo>
                  <a:lnTo>
                    <a:pt x="894" y="0"/>
                  </a:lnTo>
                  <a:lnTo>
                    <a:pt x="905" y="0"/>
                  </a:lnTo>
                  <a:lnTo>
                    <a:pt x="905" y="5"/>
                  </a:lnTo>
                  <a:lnTo>
                    <a:pt x="910" y="5"/>
                  </a:lnTo>
                  <a:lnTo>
                    <a:pt x="915" y="0"/>
                  </a:lnTo>
                  <a:lnTo>
                    <a:pt x="915" y="5"/>
                  </a:lnTo>
                  <a:lnTo>
                    <a:pt x="920" y="5"/>
                  </a:lnTo>
                  <a:lnTo>
                    <a:pt x="925" y="5"/>
                  </a:lnTo>
                  <a:lnTo>
                    <a:pt x="930" y="5"/>
                  </a:lnTo>
                  <a:lnTo>
                    <a:pt x="930" y="10"/>
                  </a:lnTo>
                  <a:lnTo>
                    <a:pt x="935" y="10"/>
                  </a:lnTo>
                  <a:lnTo>
                    <a:pt x="940" y="10"/>
                  </a:lnTo>
                  <a:lnTo>
                    <a:pt x="945" y="15"/>
                  </a:lnTo>
                  <a:lnTo>
                    <a:pt x="950" y="20"/>
                  </a:lnTo>
                  <a:lnTo>
                    <a:pt x="955" y="20"/>
                  </a:lnTo>
                  <a:lnTo>
                    <a:pt x="960" y="25"/>
                  </a:lnTo>
                  <a:lnTo>
                    <a:pt x="960" y="30"/>
                  </a:lnTo>
                  <a:lnTo>
                    <a:pt x="955" y="30"/>
                  </a:lnTo>
                  <a:lnTo>
                    <a:pt x="955" y="35"/>
                  </a:lnTo>
                  <a:lnTo>
                    <a:pt x="955" y="40"/>
                  </a:lnTo>
                  <a:lnTo>
                    <a:pt x="955" y="45"/>
                  </a:lnTo>
                  <a:lnTo>
                    <a:pt x="955" y="50"/>
                  </a:lnTo>
                  <a:lnTo>
                    <a:pt x="955" y="55"/>
                  </a:lnTo>
                  <a:lnTo>
                    <a:pt x="960" y="55"/>
                  </a:lnTo>
                  <a:lnTo>
                    <a:pt x="965" y="60"/>
                  </a:lnTo>
                  <a:lnTo>
                    <a:pt x="965" y="65"/>
                  </a:lnTo>
                  <a:lnTo>
                    <a:pt x="970" y="65"/>
                  </a:lnTo>
                  <a:lnTo>
                    <a:pt x="970" y="70"/>
                  </a:lnTo>
                  <a:lnTo>
                    <a:pt x="975" y="75"/>
                  </a:lnTo>
                  <a:lnTo>
                    <a:pt x="970" y="75"/>
                  </a:lnTo>
                  <a:lnTo>
                    <a:pt x="970" y="80"/>
                  </a:lnTo>
                  <a:lnTo>
                    <a:pt x="965" y="85"/>
                  </a:lnTo>
                  <a:lnTo>
                    <a:pt x="960" y="90"/>
                  </a:lnTo>
                  <a:lnTo>
                    <a:pt x="960" y="95"/>
                  </a:lnTo>
                  <a:lnTo>
                    <a:pt x="955" y="95"/>
                  </a:lnTo>
                  <a:lnTo>
                    <a:pt x="955" y="101"/>
                  </a:lnTo>
                  <a:lnTo>
                    <a:pt x="950" y="101"/>
                  </a:lnTo>
                  <a:lnTo>
                    <a:pt x="945" y="101"/>
                  </a:lnTo>
                  <a:lnTo>
                    <a:pt x="945" y="106"/>
                  </a:lnTo>
                  <a:lnTo>
                    <a:pt x="940" y="111"/>
                  </a:lnTo>
                  <a:lnTo>
                    <a:pt x="935" y="111"/>
                  </a:lnTo>
                  <a:lnTo>
                    <a:pt x="935" y="116"/>
                  </a:lnTo>
                  <a:lnTo>
                    <a:pt x="930" y="116"/>
                  </a:lnTo>
                  <a:lnTo>
                    <a:pt x="930" y="121"/>
                  </a:lnTo>
                  <a:lnTo>
                    <a:pt x="925" y="126"/>
                  </a:lnTo>
                  <a:lnTo>
                    <a:pt x="925" y="131"/>
                  </a:lnTo>
                  <a:lnTo>
                    <a:pt x="920" y="136"/>
                  </a:lnTo>
                  <a:lnTo>
                    <a:pt x="920" y="141"/>
                  </a:lnTo>
                  <a:lnTo>
                    <a:pt x="920" y="146"/>
                  </a:lnTo>
                  <a:lnTo>
                    <a:pt x="920" y="151"/>
                  </a:lnTo>
                  <a:lnTo>
                    <a:pt x="915" y="151"/>
                  </a:lnTo>
                  <a:lnTo>
                    <a:pt x="915" y="156"/>
                  </a:lnTo>
                  <a:lnTo>
                    <a:pt x="915" y="161"/>
                  </a:lnTo>
                  <a:lnTo>
                    <a:pt x="915" y="166"/>
                  </a:lnTo>
                  <a:lnTo>
                    <a:pt x="915" y="171"/>
                  </a:lnTo>
                  <a:lnTo>
                    <a:pt x="915" y="176"/>
                  </a:lnTo>
                  <a:lnTo>
                    <a:pt x="915" y="181"/>
                  </a:lnTo>
                  <a:lnTo>
                    <a:pt x="915" y="186"/>
                  </a:lnTo>
                  <a:lnTo>
                    <a:pt x="920" y="186"/>
                  </a:lnTo>
                  <a:lnTo>
                    <a:pt x="920" y="191"/>
                  </a:lnTo>
                  <a:lnTo>
                    <a:pt x="920" y="196"/>
                  </a:lnTo>
                  <a:lnTo>
                    <a:pt x="925" y="196"/>
                  </a:lnTo>
                  <a:lnTo>
                    <a:pt x="925" y="202"/>
                  </a:lnTo>
                  <a:lnTo>
                    <a:pt x="920" y="202"/>
                  </a:lnTo>
                  <a:lnTo>
                    <a:pt x="920" y="207"/>
                  </a:lnTo>
                  <a:lnTo>
                    <a:pt x="915" y="207"/>
                  </a:lnTo>
                  <a:lnTo>
                    <a:pt x="915" y="212"/>
                  </a:lnTo>
                  <a:lnTo>
                    <a:pt x="915" y="217"/>
                  </a:lnTo>
                  <a:lnTo>
                    <a:pt x="910" y="222"/>
                  </a:lnTo>
                  <a:lnTo>
                    <a:pt x="905" y="227"/>
                  </a:lnTo>
                  <a:lnTo>
                    <a:pt x="899" y="227"/>
                  </a:lnTo>
                  <a:lnTo>
                    <a:pt x="894" y="232"/>
                  </a:lnTo>
                  <a:lnTo>
                    <a:pt x="889" y="232"/>
                  </a:lnTo>
                  <a:lnTo>
                    <a:pt x="884" y="237"/>
                  </a:lnTo>
                  <a:lnTo>
                    <a:pt x="879" y="237"/>
                  </a:lnTo>
                  <a:lnTo>
                    <a:pt x="879" y="242"/>
                  </a:lnTo>
                  <a:lnTo>
                    <a:pt x="874" y="242"/>
                  </a:lnTo>
                  <a:lnTo>
                    <a:pt x="869" y="247"/>
                  </a:lnTo>
                  <a:lnTo>
                    <a:pt x="869" y="252"/>
                  </a:lnTo>
                  <a:lnTo>
                    <a:pt x="869" y="257"/>
                  </a:lnTo>
                  <a:lnTo>
                    <a:pt x="864" y="257"/>
                  </a:lnTo>
                  <a:lnTo>
                    <a:pt x="864" y="262"/>
                  </a:lnTo>
                  <a:lnTo>
                    <a:pt x="859" y="267"/>
                  </a:lnTo>
                  <a:lnTo>
                    <a:pt x="864" y="272"/>
                  </a:lnTo>
                  <a:lnTo>
                    <a:pt x="864" y="277"/>
                  </a:lnTo>
                  <a:lnTo>
                    <a:pt x="864" y="282"/>
                  </a:lnTo>
                  <a:lnTo>
                    <a:pt x="869" y="287"/>
                  </a:lnTo>
                  <a:lnTo>
                    <a:pt x="869" y="292"/>
                  </a:lnTo>
                  <a:lnTo>
                    <a:pt x="869" y="297"/>
                  </a:lnTo>
                  <a:lnTo>
                    <a:pt x="874" y="308"/>
                  </a:lnTo>
                  <a:lnTo>
                    <a:pt x="874" y="313"/>
                  </a:lnTo>
                  <a:lnTo>
                    <a:pt x="874" y="318"/>
                  </a:lnTo>
                  <a:lnTo>
                    <a:pt x="874" y="323"/>
                  </a:lnTo>
                  <a:lnTo>
                    <a:pt x="874" y="328"/>
                  </a:lnTo>
                  <a:lnTo>
                    <a:pt x="874" y="333"/>
                  </a:lnTo>
                  <a:lnTo>
                    <a:pt x="874" y="338"/>
                  </a:lnTo>
                  <a:lnTo>
                    <a:pt x="874" y="343"/>
                  </a:lnTo>
                  <a:lnTo>
                    <a:pt x="874" y="348"/>
                  </a:lnTo>
                  <a:lnTo>
                    <a:pt x="869" y="353"/>
                  </a:lnTo>
                  <a:lnTo>
                    <a:pt x="869" y="358"/>
                  </a:lnTo>
                  <a:lnTo>
                    <a:pt x="869" y="363"/>
                  </a:lnTo>
                  <a:lnTo>
                    <a:pt x="869" y="368"/>
                  </a:lnTo>
                  <a:lnTo>
                    <a:pt x="869" y="373"/>
                  </a:lnTo>
                  <a:lnTo>
                    <a:pt x="869" y="383"/>
                  </a:lnTo>
                  <a:lnTo>
                    <a:pt x="869" y="388"/>
                  </a:lnTo>
                  <a:lnTo>
                    <a:pt x="869" y="404"/>
                  </a:lnTo>
                  <a:lnTo>
                    <a:pt x="869" y="409"/>
                  </a:lnTo>
                  <a:lnTo>
                    <a:pt x="869" y="414"/>
                  </a:lnTo>
                  <a:lnTo>
                    <a:pt x="869" y="419"/>
                  </a:lnTo>
                  <a:lnTo>
                    <a:pt x="864" y="429"/>
                  </a:lnTo>
                  <a:lnTo>
                    <a:pt x="864" y="434"/>
                  </a:lnTo>
                  <a:lnTo>
                    <a:pt x="864" y="439"/>
                  </a:lnTo>
                  <a:lnTo>
                    <a:pt x="864" y="444"/>
                  </a:lnTo>
                  <a:lnTo>
                    <a:pt x="864" y="449"/>
                  </a:lnTo>
                  <a:lnTo>
                    <a:pt x="859" y="454"/>
                  </a:lnTo>
                  <a:lnTo>
                    <a:pt x="859" y="459"/>
                  </a:lnTo>
                  <a:lnTo>
                    <a:pt x="854" y="464"/>
                  </a:lnTo>
                  <a:lnTo>
                    <a:pt x="854" y="469"/>
                  </a:lnTo>
                  <a:lnTo>
                    <a:pt x="859" y="474"/>
                  </a:lnTo>
                  <a:lnTo>
                    <a:pt x="864" y="479"/>
                  </a:lnTo>
                  <a:lnTo>
                    <a:pt x="869" y="479"/>
                  </a:lnTo>
                  <a:lnTo>
                    <a:pt x="869" y="484"/>
                  </a:lnTo>
                  <a:lnTo>
                    <a:pt x="874" y="484"/>
                  </a:lnTo>
                  <a:lnTo>
                    <a:pt x="874" y="489"/>
                  </a:lnTo>
                  <a:lnTo>
                    <a:pt x="874" y="494"/>
                  </a:lnTo>
                  <a:lnTo>
                    <a:pt x="879" y="499"/>
                  </a:lnTo>
                  <a:lnTo>
                    <a:pt x="874" y="499"/>
                  </a:lnTo>
                  <a:lnTo>
                    <a:pt x="874" y="505"/>
                  </a:lnTo>
                  <a:lnTo>
                    <a:pt x="879" y="510"/>
                  </a:lnTo>
                  <a:lnTo>
                    <a:pt x="879" y="515"/>
                  </a:lnTo>
                  <a:lnTo>
                    <a:pt x="879" y="520"/>
                  </a:lnTo>
                  <a:lnTo>
                    <a:pt x="879" y="525"/>
                  </a:lnTo>
                  <a:lnTo>
                    <a:pt x="879" y="530"/>
                  </a:lnTo>
                  <a:lnTo>
                    <a:pt x="874" y="535"/>
                  </a:lnTo>
                  <a:lnTo>
                    <a:pt x="874" y="540"/>
                  </a:lnTo>
                  <a:lnTo>
                    <a:pt x="874" y="545"/>
                  </a:lnTo>
                  <a:lnTo>
                    <a:pt x="874" y="550"/>
                  </a:lnTo>
                  <a:lnTo>
                    <a:pt x="879" y="555"/>
                  </a:lnTo>
                  <a:lnTo>
                    <a:pt x="879" y="560"/>
                  </a:lnTo>
                  <a:lnTo>
                    <a:pt x="879" y="565"/>
                  </a:lnTo>
                  <a:lnTo>
                    <a:pt x="884" y="565"/>
                  </a:lnTo>
                  <a:lnTo>
                    <a:pt x="884" y="570"/>
                  </a:lnTo>
                  <a:lnTo>
                    <a:pt x="889" y="570"/>
                  </a:lnTo>
                  <a:lnTo>
                    <a:pt x="894" y="575"/>
                  </a:lnTo>
                  <a:lnTo>
                    <a:pt x="894" y="580"/>
                  </a:lnTo>
                  <a:lnTo>
                    <a:pt x="899" y="585"/>
                  </a:lnTo>
                  <a:lnTo>
                    <a:pt x="899" y="590"/>
                  </a:lnTo>
                  <a:lnTo>
                    <a:pt x="899" y="595"/>
                  </a:lnTo>
                  <a:lnTo>
                    <a:pt x="899" y="600"/>
                  </a:lnTo>
                  <a:lnTo>
                    <a:pt x="905" y="600"/>
                  </a:lnTo>
                  <a:lnTo>
                    <a:pt x="905" y="606"/>
                  </a:lnTo>
                  <a:lnTo>
                    <a:pt x="905" y="611"/>
                  </a:lnTo>
                  <a:lnTo>
                    <a:pt x="894" y="621"/>
                  </a:lnTo>
                  <a:lnTo>
                    <a:pt x="889" y="621"/>
                  </a:lnTo>
                  <a:lnTo>
                    <a:pt x="884" y="621"/>
                  </a:lnTo>
                  <a:lnTo>
                    <a:pt x="879" y="626"/>
                  </a:lnTo>
                  <a:lnTo>
                    <a:pt x="874" y="631"/>
                  </a:lnTo>
                  <a:lnTo>
                    <a:pt x="869" y="636"/>
                  </a:lnTo>
                  <a:lnTo>
                    <a:pt x="864" y="636"/>
                  </a:lnTo>
                  <a:lnTo>
                    <a:pt x="864" y="641"/>
                  </a:lnTo>
                  <a:lnTo>
                    <a:pt x="859" y="641"/>
                  </a:lnTo>
                  <a:lnTo>
                    <a:pt x="854" y="641"/>
                  </a:lnTo>
                  <a:lnTo>
                    <a:pt x="854" y="646"/>
                  </a:lnTo>
                  <a:lnTo>
                    <a:pt x="849" y="646"/>
                  </a:lnTo>
                  <a:lnTo>
                    <a:pt x="844" y="641"/>
                  </a:lnTo>
                  <a:lnTo>
                    <a:pt x="844" y="636"/>
                  </a:lnTo>
                  <a:lnTo>
                    <a:pt x="839" y="636"/>
                  </a:lnTo>
                  <a:lnTo>
                    <a:pt x="829" y="631"/>
                  </a:lnTo>
                  <a:lnTo>
                    <a:pt x="824" y="631"/>
                  </a:lnTo>
                  <a:lnTo>
                    <a:pt x="819" y="631"/>
                  </a:lnTo>
                  <a:lnTo>
                    <a:pt x="819" y="626"/>
                  </a:lnTo>
                  <a:lnTo>
                    <a:pt x="819" y="621"/>
                  </a:lnTo>
                  <a:lnTo>
                    <a:pt x="814" y="621"/>
                  </a:lnTo>
                  <a:lnTo>
                    <a:pt x="809" y="626"/>
                  </a:lnTo>
                  <a:lnTo>
                    <a:pt x="809" y="631"/>
                  </a:lnTo>
                  <a:lnTo>
                    <a:pt x="809" y="636"/>
                  </a:lnTo>
                  <a:lnTo>
                    <a:pt x="803" y="636"/>
                  </a:lnTo>
                  <a:lnTo>
                    <a:pt x="803" y="631"/>
                  </a:lnTo>
                  <a:lnTo>
                    <a:pt x="798" y="631"/>
                  </a:lnTo>
                  <a:lnTo>
                    <a:pt x="798" y="636"/>
                  </a:lnTo>
                  <a:lnTo>
                    <a:pt x="793" y="636"/>
                  </a:lnTo>
                  <a:lnTo>
                    <a:pt x="788" y="636"/>
                  </a:lnTo>
                  <a:lnTo>
                    <a:pt x="788" y="631"/>
                  </a:lnTo>
                  <a:lnTo>
                    <a:pt x="793" y="631"/>
                  </a:lnTo>
                  <a:lnTo>
                    <a:pt x="793" y="626"/>
                  </a:lnTo>
                  <a:lnTo>
                    <a:pt x="788" y="626"/>
                  </a:lnTo>
                  <a:lnTo>
                    <a:pt x="783" y="626"/>
                  </a:lnTo>
                  <a:lnTo>
                    <a:pt x="778" y="626"/>
                  </a:lnTo>
                  <a:lnTo>
                    <a:pt x="773" y="626"/>
                  </a:lnTo>
                  <a:lnTo>
                    <a:pt x="768" y="626"/>
                  </a:lnTo>
                  <a:lnTo>
                    <a:pt x="763" y="626"/>
                  </a:lnTo>
                  <a:lnTo>
                    <a:pt x="768" y="626"/>
                  </a:lnTo>
                  <a:lnTo>
                    <a:pt x="773" y="631"/>
                  </a:lnTo>
                  <a:lnTo>
                    <a:pt x="768" y="631"/>
                  </a:lnTo>
                  <a:lnTo>
                    <a:pt x="768" y="636"/>
                  </a:lnTo>
                  <a:lnTo>
                    <a:pt x="763" y="631"/>
                  </a:lnTo>
                  <a:lnTo>
                    <a:pt x="753" y="631"/>
                  </a:lnTo>
                  <a:lnTo>
                    <a:pt x="748" y="631"/>
                  </a:lnTo>
                  <a:lnTo>
                    <a:pt x="743" y="631"/>
                  </a:lnTo>
                  <a:lnTo>
                    <a:pt x="738" y="626"/>
                  </a:lnTo>
                  <a:lnTo>
                    <a:pt x="733" y="626"/>
                  </a:lnTo>
                  <a:lnTo>
                    <a:pt x="733" y="631"/>
                  </a:lnTo>
                  <a:lnTo>
                    <a:pt x="728" y="631"/>
                  </a:lnTo>
                  <a:lnTo>
                    <a:pt x="728" y="636"/>
                  </a:lnTo>
                  <a:lnTo>
                    <a:pt x="728" y="641"/>
                  </a:lnTo>
                  <a:lnTo>
                    <a:pt x="733" y="646"/>
                  </a:lnTo>
                  <a:lnTo>
                    <a:pt x="728" y="646"/>
                  </a:lnTo>
                  <a:lnTo>
                    <a:pt x="723" y="646"/>
                  </a:lnTo>
                  <a:lnTo>
                    <a:pt x="718" y="646"/>
                  </a:lnTo>
                  <a:lnTo>
                    <a:pt x="713" y="646"/>
                  </a:lnTo>
                  <a:lnTo>
                    <a:pt x="713" y="651"/>
                  </a:lnTo>
                  <a:lnTo>
                    <a:pt x="718" y="656"/>
                  </a:lnTo>
                  <a:lnTo>
                    <a:pt x="723" y="656"/>
                  </a:lnTo>
                  <a:lnTo>
                    <a:pt x="723" y="661"/>
                  </a:lnTo>
                  <a:lnTo>
                    <a:pt x="718" y="661"/>
                  </a:lnTo>
                  <a:lnTo>
                    <a:pt x="713" y="661"/>
                  </a:lnTo>
                  <a:lnTo>
                    <a:pt x="713" y="656"/>
                  </a:lnTo>
                  <a:lnTo>
                    <a:pt x="707" y="656"/>
                  </a:lnTo>
                  <a:lnTo>
                    <a:pt x="707" y="661"/>
                  </a:lnTo>
                  <a:lnTo>
                    <a:pt x="702" y="666"/>
                  </a:lnTo>
                  <a:lnTo>
                    <a:pt x="697" y="666"/>
                  </a:lnTo>
                  <a:lnTo>
                    <a:pt x="692" y="666"/>
                  </a:lnTo>
                  <a:lnTo>
                    <a:pt x="687" y="671"/>
                  </a:lnTo>
                  <a:lnTo>
                    <a:pt x="687" y="676"/>
                  </a:lnTo>
                  <a:lnTo>
                    <a:pt x="687" y="681"/>
                  </a:lnTo>
                  <a:lnTo>
                    <a:pt x="682" y="676"/>
                  </a:lnTo>
                  <a:lnTo>
                    <a:pt x="677" y="676"/>
                  </a:lnTo>
                  <a:lnTo>
                    <a:pt x="672" y="671"/>
                  </a:lnTo>
                  <a:lnTo>
                    <a:pt x="672" y="676"/>
                  </a:lnTo>
                  <a:lnTo>
                    <a:pt x="677" y="676"/>
                  </a:lnTo>
                  <a:lnTo>
                    <a:pt x="677" y="681"/>
                  </a:lnTo>
                  <a:lnTo>
                    <a:pt x="672" y="681"/>
                  </a:lnTo>
                  <a:lnTo>
                    <a:pt x="667" y="681"/>
                  </a:lnTo>
                  <a:lnTo>
                    <a:pt x="662" y="681"/>
                  </a:lnTo>
                  <a:lnTo>
                    <a:pt x="657" y="681"/>
                  </a:lnTo>
                  <a:lnTo>
                    <a:pt x="652" y="681"/>
                  </a:lnTo>
                  <a:lnTo>
                    <a:pt x="652" y="676"/>
                  </a:lnTo>
                  <a:lnTo>
                    <a:pt x="647" y="676"/>
                  </a:lnTo>
                  <a:lnTo>
                    <a:pt x="647" y="681"/>
                  </a:lnTo>
                  <a:lnTo>
                    <a:pt x="652" y="681"/>
                  </a:lnTo>
                  <a:lnTo>
                    <a:pt x="652" y="686"/>
                  </a:lnTo>
                  <a:lnTo>
                    <a:pt x="647" y="686"/>
                  </a:lnTo>
                  <a:lnTo>
                    <a:pt x="642" y="686"/>
                  </a:lnTo>
                  <a:lnTo>
                    <a:pt x="632" y="686"/>
                  </a:lnTo>
                  <a:lnTo>
                    <a:pt x="622" y="681"/>
                  </a:lnTo>
                  <a:lnTo>
                    <a:pt x="617" y="686"/>
                  </a:lnTo>
                  <a:lnTo>
                    <a:pt x="617" y="696"/>
                  </a:lnTo>
                  <a:lnTo>
                    <a:pt x="612" y="696"/>
                  </a:lnTo>
                  <a:lnTo>
                    <a:pt x="606" y="696"/>
                  </a:lnTo>
                  <a:lnTo>
                    <a:pt x="601" y="696"/>
                  </a:lnTo>
                  <a:lnTo>
                    <a:pt x="596" y="696"/>
                  </a:lnTo>
                  <a:lnTo>
                    <a:pt x="596" y="701"/>
                  </a:lnTo>
                  <a:lnTo>
                    <a:pt x="601" y="701"/>
                  </a:lnTo>
                  <a:lnTo>
                    <a:pt x="601" y="707"/>
                  </a:lnTo>
                  <a:lnTo>
                    <a:pt x="606" y="712"/>
                  </a:lnTo>
                  <a:lnTo>
                    <a:pt x="601" y="712"/>
                  </a:lnTo>
                  <a:lnTo>
                    <a:pt x="601" y="707"/>
                  </a:lnTo>
                  <a:lnTo>
                    <a:pt x="596" y="707"/>
                  </a:lnTo>
                  <a:lnTo>
                    <a:pt x="591" y="707"/>
                  </a:lnTo>
                  <a:lnTo>
                    <a:pt x="586" y="707"/>
                  </a:lnTo>
                  <a:lnTo>
                    <a:pt x="581" y="707"/>
                  </a:lnTo>
                  <a:lnTo>
                    <a:pt x="581" y="701"/>
                  </a:lnTo>
                  <a:lnTo>
                    <a:pt x="581" y="696"/>
                  </a:lnTo>
                  <a:lnTo>
                    <a:pt x="576" y="696"/>
                  </a:lnTo>
                  <a:lnTo>
                    <a:pt x="576" y="691"/>
                  </a:lnTo>
                  <a:lnTo>
                    <a:pt x="571" y="691"/>
                  </a:lnTo>
                  <a:lnTo>
                    <a:pt x="571" y="696"/>
                  </a:lnTo>
                  <a:lnTo>
                    <a:pt x="576" y="701"/>
                  </a:lnTo>
                  <a:lnTo>
                    <a:pt x="576" y="707"/>
                  </a:lnTo>
                  <a:lnTo>
                    <a:pt x="571" y="707"/>
                  </a:lnTo>
                  <a:lnTo>
                    <a:pt x="566" y="707"/>
                  </a:lnTo>
                  <a:lnTo>
                    <a:pt x="561" y="707"/>
                  </a:lnTo>
                  <a:lnTo>
                    <a:pt x="551" y="712"/>
                  </a:lnTo>
                  <a:lnTo>
                    <a:pt x="546" y="712"/>
                  </a:lnTo>
                  <a:lnTo>
                    <a:pt x="546" y="717"/>
                  </a:lnTo>
                  <a:lnTo>
                    <a:pt x="546" y="722"/>
                  </a:lnTo>
                  <a:lnTo>
                    <a:pt x="541" y="722"/>
                  </a:lnTo>
                  <a:lnTo>
                    <a:pt x="541" y="717"/>
                  </a:lnTo>
                  <a:lnTo>
                    <a:pt x="536" y="717"/>
                  </a:lnTo>
                  <a:lnTo>
                    <a:pt x="531" y="717"/>
                  </a:lnTo>
                  <a:lnTo>
                    <a:pt x="531" y="712"/>
                  </a:lnTo>
                  <a:lnTo>
                    <a:pt x="526" y="707"/>
                  </a:lnTo>
                  <a:lnTo>
                    <a:pt x="521" y="712"/>
                  </a:lnTo>
                  <a:lnTo>
                    <a:pt x="516" y="717"/>
                  </a:lnTo>
                  <a:lnTo>
                    <a:pt x="510" y="722"/>
                  </a:lnTo>
                  <a:lnTo>
                    <a:pt x="505" y="717"/>
                  </a:lnTo>
                  <a:lnTo>
                    <a:pt x="510" y="712"/>
                  </a:lnTo>
                  <a:lnTo>
                    <a:pt x="516" y="712"/>
                  </a:lnTo>
                  <a:lnTo>
                    <a:pt x="510" y="707"/>
                  </a:lnTo>
                  <a:lnTo>
                    <a:pt x="505" y="707"/>
                  </a:lnTo>
                  <a:lnTo>
                    <a:pt x="500" y="701"/>
                  </a:lnTo>
                  <a:lnTo>
                    <a:pt x="500" y="707"/>
                  </a:lnTo>
                  <a:lnTo>
                    <a:pt x="495" y="712"/>
                  </a:lnTo>
                  <a:lnTo>
                    <a:pt x="495" y="707"/>
                  </a:lnTo>
                  <a:lnTo>
                    <a:pt x="495" y="701"/>
                  </a:lnTo>
                  <a:lnTo>
                    <a:pt x="485" y="696"/>
                  </a:lnTo>
                  <a:lnTo>
                    <a:pt x="485" y="701"/>
                  </a:lnTo>
                  <a:lnTo>
                    <a:pt x="485" y="712"/>
                  </a:lnTo>
                  <a:lnTo>
                    <a:pt x="485" y="717"/>
                  </a:lnTo>
                  <a:lnTo>
                    <a:pt x="475" y="722"/>
                  </a:lnTo>
                  <a:lnTo>
                    <a:pt x="475" y="717"/>
                  </a:lnTo>
                  <a:lnTo>
                    <a:pt x="475" y="712"/>
                  </a:lnTo>
                  <a:lnTo>
                    <a:pt x="480" y="707"/>
                  </a:lnTo>
                  <a:lnTo>
                    <a:pt x="480" y="701"/>
                  </a:lnTo>
                  <a:lnTo>
                    <a:pt x="475" y="701"/>
                  </a:lnTo>
                  <a:lnTo>
                    <a:pt x="470" y="701"/>
                  </a:lnTo>
                  <a:lnTo>
                    <a:pt x="465" y="707"/>
                  </a:lnTo>
                  <a:lnTo>
                    <a:pt x="460" y="712"/>
                  </a:lnTo>
                  <a:lnTo>
                    <a:pt x="450" y="712"/>
                  </a:lnTo>
                  <a:lnTo>
                    <a:pt x="445" y="712"/>
                  </a:lnTo>
                  <a:lnTo>
                    <a:pt x="445" y="707"/>
                  </a:lnTo>
                  <a:lnTo>
                    <a:pt x="440" y="701"/>
                  </a:lnTo>
                  <a:lnTo>
                    <a:pt x="435" y="696"/>
                  </a:lnTo>
                  <a:lnTo>
                    <a:pt x="430" y="701"/>
                  </a:lnTo>
                  <a:lnTo>
                    <a:pt x="430" y="707"/>
                  </a:lnTo>
                  <a:lnTo>
                    <a:pt x="430" y="712"/>
                  </a:lnTo>
                  <a:lnTo>
                    <a:pt x="425" y="712"/>
                  </a:lnTo>
                  <a:lnTo>
                    <a:pt x="425" y="707"/>
                  </a:lnTo>
                  <a:lnTo>
                    <a:pt x="420" y="707"/>
                  </a:lnTo>
                  <a:lnTo>
                    <a:pt x="415" y="707"/>
                  </a:lnTo>
                  <a:lnTo>
                    <a:pt x="409" y="707"/>
                  </a:lnTo>
                  <a:lnTo>
                    <a:pt x="404" y="707"/>
                  </a:lnTo>
                  <a:lnTo>
                    <a:pt x="399" y="712"/>
                  </a:lnTo>
                  <a:lnTo>
                    <a:pt x="399" y="717"/>
                  </a:lnTo>
                  <a:lnTo>
                    <a:pt x="399" y="722"/>
                  </a:lnTo>
                  <a:lnTo>
                    <a:pt x="399" y="732"/>
                  </a:lnTo>
                  <a:lnTo>
                    <a:pt x="399" y="737"/>
                  </a:lnTo>
                  <a:lnTo>
                    <a:pt x="394" y="737"/>
                  </a:lnTo>
                  <a:lnTo>
                    <a:pt x="394" y="732"/>
                  </a:lnTo>
                  <a:lnTo>
                    <a:pt x="389" y="737"/>
                  </a:lnTo>
                  <a:lnTo>
                    <a:pt x="384" y="737"/>
                  </a:lnTo>
                  <a:lnTo>
                    <a:pt x="379" y="737"/>
                  </a:lnTo>
                  <a:lnTo>
                    <a:pt x="374" y="742"/>
                  </a:lnTo>
                  <a:lnTo>
                    <a:pt x="374" y="747"/>
                  </a:lnTo>
                  <a:lnTo>
                    <a:pt x="369" y="747"/>
                  </a:lnTo>
                  <a:lnTo>
                    <a:pt x="369" y="742"/>
                  </a:lnTo>
                  <a:lnTo>
                    <a:pt x="369" y="737"/>
                  </a:lnTo>
                  <a:lnTo>
                    <a:pt x="369" y="732"/>
                  </a:lnTo>
                  <a:lnTo>
                    <a:pt x="364" y="732"/>
                  </a:lnTo>
                  <a:lnTo>
                    <a:pt x="359" y="737"/>
                  </a:lnTo>
                  <a:lnTo>
                    <a:pt x="364" y="737"/>
                  </a:lnTo>
                  <a:lnTo>
                    <a:pt x="364" y="742"/>
                  </a:lnTo>
                  <a:lnTo>
                    <a:pt x="359" y="742"/>
                  </a:lnTo>
                  <a:lnTo>
                    <a:pt x="354" y="742"/>
                  </a:lnTo>
                  <a:lnTo>
                    <a:pt x="349" y="742"/>
                  </a:lnTo>
                  <a:lnTo>
                    <a:pt x="349" y="747"/>
                  </a:lnTo>
                  <a:lnTo>
                    <a:pt x="349" y="752"/>
                  </a:lnTo>
                  <a:lnTo>
                    <a:pt x="344" y="757"/>
                  </a:lnTo>
                  <a:lnTo>
                    <a:pt x="344" y="752"/>
                  </a:lnTo>
                  <a:lnTo>
                    <a:pt x="339" y="747"/>
                  </a:lnTo>
                  <a:lnTo>
                    <a:pt x="339" y="742"/>
                  </a:lnTo>
                  <a:lnTo>
                    <a:pt x="334" y="742"/>
                  </a:lnTo>
                  <a:lnTo>
                    <a:pt x="329" y="747"/>
                  </a:lnTo>
                  <a:lnTo>
                    <a:pt x="334" y="752"/>
                  </a:lnTo>
                  <a:lnTo>
                    <a:pt x="339" y="757"/>
                  </a:lnTo>
                  <a:lnTo>
                    <a:pt x="339" y="762"/>
                  </a:lnTo>
                  <a:lnTo>
                    <a:pt x="344" y="762"/>
                  </a:lnTo>
                  <a:lnTo>
                    <a:pt x="344" y="767"/>
                  </a:lnTo>
                  <a:lnTo>
                    <a:pt x="339" y="767"/>
                  </a:lnTo>
                  <a:lnTo>
                    <a:pt x="334" y="767"/>
                  </a:lnTo>
                  <a:lnTo>
                    <a:pt x="334" y="762"/>
                  </a:lnTo>
                  <a:lnTo>
                    <a:pt x="334" y="757"/>
                  </a:lnTo>
                  <a:lnTo>
                    <a:pt x="329" y="757"/>
                  </a:lnTo>
                  <a:lnTo>
                    <a:pt x="329" y="752"/>
                  </a:lnTo>
                  <a:lnTo>
                    <a:pt x="324" y="752"/>
                  </a:lnTo>
                  <a:lnTo>
                    <a:pt x="324" y="747"/>
                  </a:lnTo>
                  <a:lnTo>
                    <a:pt x="319" y="747"/>
                  </a:lnTo>
                  <a:lnTo>
                    <a:pt x="313" y="742"/>
                  </a:lnTo>
                  <a:lnTo>
                    <a:pt x="313" y="747"/>
                  </a:lnTo>
                  <a:lnTo>
                    <a:pt x="319" y="752"/>
                  </a:lnTo>
                  <a:lnTo>
                    <a:pt x="324" y="752"/>
                  </a:lnTo>
                  <a:lnTo>
                    <a:pt x="324" y="757"/>
                  </a:lnTo>
                  <a:lnTo>
                    <a:pt x="324" y="762"/>
                  </a:lnTo>
                  <a:lnTo>
                    <a:pt x="329" y="767"/>
                  </a:lnTo>
                  <a:lnTo>
                    <a:pt x="329" y="772"/>
                  </a:lnTo>
                  <a:lnTo>
                    <a:pt x="329" y="777"/>
                  </a:lnTo>
                  <a:lnTo>
                    <a:pt x="324" y="777"/>
                  </a:lnTo>
                  <a:lnTo>
                    <a:pt x="324" y="782"/>
                  </a:lnTo>
                  <a:lnTo>
                    <a:pt x="319" y="777"/>
                  </a:lnTo>
                  <a:lnTo>
                    <a:pt x="313" y="777"/>
                  </a:lnTo>
                  <a:lnTo>
                    <a:pt x="308" y="772"/>
                  </a:lnTo>
                  <a:lnTo>
                    <a:pt x="303" y="767"/>
                  </a:lnTo>
                  <a:lnTo>
                    <a:pt x="303" y="772"/>
                  </a:lnTo>
                  <a:lnTo>
                    <a:pt x="303" y="777"/>
                  </a:lnTo>
                  <a:lnTo>
                    <a:pt x="303" y="782"/>
                  </a:lnTo>
                  <a:lnTo>
                    <a:pt x="308" y="782"/>
                  </a:lnTo>
                  <a:lnTo>
                    <a:pt x="303" y="787"/>
                  </a:lnTo>
                  <a:lnTo>
                    <a:pt x="298" y="787"/>
                  </a:lnTo>
                  <a:lnTo>
                    <a:pt x="298" y="792"/>
                  </a:lnTo>
                  <a:lnTo>
                    <a:pt x="293" y="792"/>
                  </a:lnTo>
                  <a:lnTo>
                    <a:pt x="288" y="787"/>
                  </a:lnTo>
                  <a:lnTo>
                    <a:pt x="288" y="782"/>
                  </a:lnTo>
                  <a:lnTo>
                    <a:pt x="283" y="777"/>
                  </a:lnTo>
                  <a:lnTo>
                    <a:pt x="278" y="777"/>
                  </a:lnTo>
                  <a:lnTo>
                    <a:pt x="268" y="787"/>
                  </a:lnTo>
                  <a:lnTo>
                    <a:pt x="263" y="787"/>
                  </a:lnTo>
                  <a:lnTo>
                    <a:pt x="258" y="787"/>
                  </a:lnTo>
                  <a:lnTo>
                    <a:pt x="258" y="792"/>
                  </a:lnTo>
                  <a:lnTo>
                    <a:pt x="253" y="792"/>
                  </a:lnTo>
                  <a:lnTo>
                    <a:pt x="248" y="792"/>
                  </a:lnTo>
                  <a:lnTo>
                    <a:pt x="248" y="797"/>
                  </a:lnTo>
                  <a:lnTo>
                    <a:pt x="248" y="802"/>
                  </a:lnTo>
                  <a:lnTo>
                    <a:pt x="253" y="802"/>
                  </a:lnTo>
                  <a:lnTo>
                    <a:pt x="258" y="808"/>
                  </a:lnTo>
                  <a:lnTo>
                    <a:pt x="263" y="808"/>
                  </a:lnTo>
                  <a:lnTo>
                    <a:pt x="263" y="813"/>
                  </a:lnTo>
                  <a:lnTo>
                    <a:pt x="258" y="813"/>
                  </a:lnTo>
                  <a:lnTo>
                    <a:pt x="253" y="813"/>
                  </a:lnTo>
                  <a:lnTo>
                    <a:pt x="253" y="818"/>
                  </a:lnTo>
                  <a:lnTo>
                    <a:pt x="253" y="823"/>
                  </a:lnTo>
                  <a:lnTo>
                    <a:pt x="258" y="823"/>
                  </a:lnTo>
                  <a:lnTo>
                    <a:pt x="258" y="828"/>
                  </a:lnTo>
                  <a:lnTo>
                    <a:pt x="258" y="833"/>
                  </a:lnTo>
                  <a:lnTo>
                    <a:pt x="258" y="838"/>
                  </a:lnTo>
                  <a:lnTo>
                    <a:pt x="253" y="833"/>
                  </a:lnTo>
                  <a:lnTo>
                    <a:pt x="248" y="828"/>
                  </a:lnTo>
                  <a:lnTo>
                    <a:pt x="248" y="833"/>
                  </a:lnTo>
                  <a:lnTo>
                    <a:pt x="248" y="843"/>
                  </a:lnTo>
                  <a:lnTo>
                    <a:pt x="243" y="843"/>
                  </a:lnTo>
                  <a:lnTo>
                    <a:pt x="238" y="838"/>
                  </a:lnTo>
                  <a:lnTo>
                    <a:pt x="233" y="838"/>
                  </a:lnTo>
                  <a:lnTo>
                    <a:pt x="233" y="843"/>
                  </a:lnTo>
                  <a:lnTo>
                    <a:pt x="228" y="848"/>
                  </a:lnTo>
                  <a:lnTo>
                    <a:pt x="223" y="853"/>
                  </a:lnTo>
                  <a:lnTo>
                    <a:pt x="217" y="858"/>
                  </a:lnTo>
                  <a:lnTo>
                    <a:pt x="212" y="863"/>
                  </a:lnTo>
                  <a:lnTo>
                    <a:pt x="207" y="868"/>
                  </a:lnTo>
                  <a:lnTo>
                    <a:pt x="212" y="868"/>
                  </a:lnTo>
                  <a:lnTo>
                    <a:pt x="217" y="873"/>
                  </a:lnTo>
                  <a:lnTo>
                    <a:pt x="223" y="873"/>
                  </a:lnTo>
                  <a:lnTo>
                    <a:pt x="223" y="878"/>
                  </a:lnTo>
                  <a:lnTo>
                    <a:pt x="217" y="878"/>
                  </a:lnTo>
                  <a:lnTo>
                    <a:pt x="212" y="878"/>
                  </a:lnTo>
                  <a:lnTo>
                    <a:pt x="212" y="883"/>
                  </a:lnTo>
                  <a:lnTo>
                    <a:pt x="217" y="888"/>
                  </a:lnTo>
                  <a:lnTo>
                    <a:pt x="217" y="893"/>
                  </a:lnTo>
                  <a:lnTo>
                    <a:pt x="217" y="903"/>
                  </a:lnTo>
                  <a:lnTo>
                    <a:pt x="212" y="909"/>
                  </a:lnTo>
                  <a:lnTo>
                    <a:pt x="207" y="914"/>
                  </a:lnTo>
                  <a:lnTo>
                    <a:pt x="202" y="914"/>
                  </a:lnTo>
                  <a:lnTo>
                    <a:pt x="197" y="919"/>
                  </a:lnTo>
                  <a:lnTo>
                    <a:pt x="202" y="924"/>
                  </a:lnTo>
                  <a:lnTo>
                    <a:pt x="197" y="929"/>
                  </a:lnTo>
                  <a:lnTo>
                    <a:pt x="192" y="929"/>
                  </a:lnTo>
                  <a:lnTo>
                    <a:pt x="187" y="934"/>
                  </a:lnTo>
                  <a:lnTo>
                    <a:pt x="182" y="934"/>
                  </a:lnTo>
                  <a:lnTo>
                    <a:pt x="172" y="939"/>
                  </a:lnTo>
                  <a:lnTo>
                    <a:pt x="167" y="939"/>
                  </a:lnTo>
                  <a:lnTo>
                    <a:pt x="162" y="939"/>
                  </a:lnTo>
                  <a:lnTo>
                    <a:pt x="157" y="944"/>
                  </a:lnTo>
                  <a:lnTo>
                    <a:pt x="152" y="944"/>
                  </a:lnTo>
                  <a:lnTo>
                    <a:pt x="147" y="939"/>
                  </a:lnTo>
                  <a:lnTo>
                    <a:pt x="142" y="939"/>
                  </a:lnTo>
                  <a:lnTo>
                    <a:pt x="132" y="934"/>
                  </a:lnTo>
                  <a:lnTo>
                    <a:pt x="132" y="939"/>
                  </a:lnTo>
                  <a:lnTo>
                    <a:pt x="127" y="939"/>
                  </a:lnTo>
                  <a:lnTo>
                    <a:pt x="127" y="944"/>
                  </a:lnTo>
                  <a:lnTo>
                    <a:pt x="127" y="939"/>
                  </a:lnTo>
                  <a:lnTo>
                    <a:pt x="122" y="934"/>
                  </a:lnTo>
                  <a:lnTo>
                    <a:pt x="122" y="929"/>
                  </a:lnTo>
                  <a:lnTo>
                    <a:pt x="116" y="929"/>
                  </a:lnTo>
                  <a:lnTo>
                    <a:pt x="116" y="934"/>
                  </a:lnTo>
                  <a:lnTo>
                    <a:pt x="116" y="939"/>
                  </a:lnTo>
                  <a:lnTo>
                    <a:pt x="116" y="944"/>
                  </a:lnTo>
                  <a:lnTo>
                    <a:pt x="111" y="949"/>
                  </a:lnTo>
                  <a:lnTo>
                    <a:pt x="106" y="954"/>
                  </a:lnTo>
                  <a:lnTo>
                    <a:pt x="101" y="954"/>
                  </a:lnTo>
                  <a:lnTo>
                    <a:pt x="101" y="949"/>
                  </a:lnTo>
                  <a:lnTo>
                    <a:pt x="96" y="944"/>
                  </a:lnTo>
                  <a:lnTo>
                    <a:pt x="91" y="949"/>
                  </a:lnTo>
                  <a:lnTo>
                    <a:pt x="86" y="949"/>
                  </a:lnTo>
                  <a:lnTo>
                    <a:pt x="76" y="949"/>
                  </a:lnTo>
                  <a:lnTo>
                    <a:pt x="81" y="949"/>
                  </a:lnTo>
                  <a:lnTo>
                    <a:pt x="86" y="944"/>
                  </a:lnTo>
                  <a:lnTo>
                    <a:pt x="76" y="944"/>
                  </a:lnTo>
                  <a:lnTo>
                    <a:pt x="71" y="944"/>
                  </a:lnTo>
                  <a:lnTo>
                    <a:pt x="66" y="944"/>
                  </a:lnTo>
                  <a:lnTo>
                    <a:pt x="61" y="944"/>
                  </a:lnTo>
                  <a:lnTo>
                    <a:pt x="61" y="949"/>
                  </a:lnTo>
                  <a:lnTo>
                    <a:pt x="56" y="944"/>
                  </a:lnTo>
                  <a:lnTo>
                    <a:pt x="61" y="939"/>
                  </a:lnTo>
                  <a:lnTo>
                    <a:pt x="61" y="934"/>
                  </a:lnTo>
                  <a:lnTo>
                    <a:pt x="56" y="934"/>
                  </a:lnTo>
                  <a:lnTo>
                    <a:pt x="56" y="939"/>
                  </a:lnTo>
                  <a:lnTo>
                    <a:pt x="51" y="939"/>
                  </a:lnTo>
                  <a:lnTo>
                    <a:pt x="51" y="934"/>
                  </a:lnTo>
                  <a:lnTo>
                    <a:pt x="46" y="929"/>
                  </a:lnTo>
                  <a:lnTo>
                    <a:pt x="41" y="924"/>
                  </a:lnTo>
                  <a:lnTo>
                    <a:pt x="41" y="929"/>
                  </a:lnTo>
                  <a:lnTo>
                    <a:pt x="41" y="934"/>
                  </a:lnTo>
                  <a:lnTo>
                    <a:pt x="41" y="939"/>
                  </a:lnTo>
                  <a:lnTo>
                    <a:pt x="41" y="944"/>
                  </a:lnTo>
                  <a:lnTo>
                    <a:pt x="36" y="944"/>
                  </a:lnTo>
                  <a:lnTo>
                    <a:pt x="36" y="939"/>
                  </a:lnTo>
                  <a:lnTo>
                    <a:pt x="41" y="934"/>
                  </a:lnTo>
                  <a:lnTo>
                    <a:pt x="36" y="934"/>
                  </a:lnTo>
                  <a:lnTo>
                    <a:pt x="31" y="934"/>
                  </a:lnTo>
                  <a:lnTo>
                    <a:pt x="26" y="934"/>
                  </a:lnTo>
                  <a:lnTo>
                    <a:pt x="20" y="929"/>
                  </a:lnTo>
                  <a:lnTo>
                    <a:pt x="20" y="934"/>
                  </a:lnTo>
                  <a:lnTo>
                    <a:pt x="15" y="934"/>
                  </a:lnTo>
                  <a:lnTo>
                    <a:pt x="10" y="939"/>
                  </a:lnTo>
                  <a:lnTo>
                    <a:pt x="10" y="934"/>
                  </a:lnTo>
                  <a:lnTo>
                    <a:pt x="10" y="929"/>
                  </a:lnTo>
                  <a:lnTo>
                    <a:pt x="10" y="924"/>
                  </a:lnTo>
                  <a:lnTo>
                    <a:pt x="5" y="924"/>
                  </a:lnTo>
                  <a:lnTo>
                    <a:pt x="0" y="919"/>
                  </a:lnTo>
                  <a:lnTo>
                    <a:pt x="0" y="787"/>
                  </a:lnTo>
                  <a:lnTo>
                    <a:pt x="0" y="565"/>
                  </a:lnTo>
                  <a:lnTo>
                    <a:pt x="5" y="494"/>
                  </a:lnTo>
                  <a:lnTo>
                    <a:pt x="5" y="434"/>
                  </a:lnTo>
                  <a:lnTo>
                    <a:pt x="0" y="388"/>
                  </a:lnTo>
                  <a:lnTo>
                    <a:pt x="0" y="383"/>
                  </a:lnTo>
                  <a:lnTo>
                    <a:pt x="5" y="383"/>
                  </a:lnTo>
                  <a:lnTo>
                    <a:pt x="5" y="378"/>
                  </a:lnTo>
                  <a:lnTo>
                    <a:pt x="15" y="373"/>
                  </a:lnTo>
                  <a:lnTo>
                    <a:pt x="15" y="368"/>
                  </a:lnTo>
                  <a:lnTo>
                    <a:pt x="20" y="363"/>
                  </a:lnTo>
                  <a:lnTo>
                    <a:pt x="20" y="358"/>
                  </a:lnTo>
                  <a:lnTo>
                    <a:pt x="26" y="353"/>
                  </a:lnTo>
                  <a:lnTo>
                    <a:pt x="26" y="348"/>
                  </a:lnTo>
                  <a:lnTo>
                    <a:pt x="26" y="343"/>
                  </a:lnTo>
                  <a:lnTo>
                    <a:pt x="26" y="338"/>
                  </a:lnTo>
                  <a:lnTo>
                    <a:pt x="31" y="338"/>
                  </a:lnTo>
                  <a:lnTo>
                    <a:pt x="31" y="333"/>
                  </a:lnTo>
                  <a:lnTo>
                    <a:pt x="36" y="328"/>
                  </a:lnTo>
                  <a:lnTo>
                    <a:pt x="41" y="328"/>
                  </a:lnTo>
                  <a:lnTo>
                    <a:pt x="46" y="328"/>
                  </a:lnTo>
                  <a:lnTo>
                    <a:pt x="51" y="323"/>
                  </a:lnTo>
                  <a:lnTo>
                    <a:pt x="61" y="323"/>
                  </a:lnTo>
                  <a:lnTo>
                    <a:pt x="61" y="318"/>
                  </a:lnTo>
                  <a:lnTo>
                    <a:pt x="66" y="313"/>
                  </a:lnTo>
                  <a:lnTo>
                    <a:pt x="66" y="308"/>
                  </a:lnTo>
                  <a:lnTo>
                    <a:pt x="71" y="308"/>
                  </a:lnTo>
                  <a:lnTo>
                    <a:pt x="76" y="308"/>
                  </a:lnTo>
                  <a:lnTo>
                    <a:pt x="81" y="303"/>
                  </a:lnTo>
                  <a:lnTo>
                    <a:pt x="86" y="297"/>
                  </a:lnTo>
                  <a:lnTo>
                    <a:pt x="91" y="297"/>
                  </a:lnTo>
                  <a:lnTo>
                    <a:pt x="91" y="292"/>
                  </a:lnTo>
                  <a:lnTo>
                    <a:pt x="96" y="287"/>
                  </a:lnTo>
                  <a:lnTo>
                    <a:pt x="101" y="287"/>
                  </a:lnTo>
                  <a:lnTo>
                    <a:pt x="101" y="282"/>
                  </a:lnTo>
                  <a:lnTo>
                    <a:pt x="101" y="277"/>
                  </a:lnTo>
                  <a:lnTo>
                    <a:pt x="106" y="267"/>
                  </a:lnTo>
                  <a:lnTo>
                    <a:pt x="106" y="262"/>
                  </a:lnTo>
                  <a:lnTo>
                    <a:pt x="111" y="257"/>
                  </a:lnTo>
                  <a:lnTo>
                    <a:pt x="116" y="257"/>
                  </a:lnTo>
                  <a:lnTo>
                    <a:pt x="122" y="252"/>
                  </a:lnTo>
                  <a:lnTo>
                    <a:pt x="127" y="247"/>
                  </a:lnTo>
                  <a:lnTo>
                    <a:pt x="132" y="247"/>
                  </a:lnTo>
                  <a:lnTo>
                    <a:pt x="137" y="242"/>
                  </a:lnTo>
                  <a:lnTo>
                    <a:pt x="137" y="237"/>
                  </a:lnTo>
                  <a:lnTo>
                    <a:pt x="142" y="237"/>
                  </a:lnTo>
                  <a:lnTo>
                    <a:pt x="147" y="232"/>
                  </a:lnTo>
                  <a:lnTo>
                    <a:pt x="152" y="232"/>
                  </a:lnTo>
                  <a:lnTo>
                    <a:pt x="152" y="227"/>
                  </a:lnTo>
                  <a:lnTo>
                    <a:pt x="157" y="227"/>
                  </a:lnTo>
                  <a:lnTo>
                    <a:pt x="162" y="222"/>
                  </a:lnTo>
                  <a:lnTo>
                    <a:pt x="172" y="217"/>
                  </a:lnTo>
                  <a:lnTo>
                    <a:pt x="172" y="212"/>
                  </a:lnTo>
                  <a:lnTo>
                    <a:pt x="177" y="212"/>
                  </a:lnTo>
                  <a:lnTo>
                    <a:pt x="182" y="212"/>
                  </a:lnTo>
                  <a:lnTo>
                    <a:pt x="182" y="207"/>
                  </a:lnTo>
                  <a:lnTo>
                    <a:pt x="187" y="207"/>
                  </a:lnTo>
                  <a:lnTo>
                    <a:pt x="192" y="207"/>
                  </a:lnTo>
                  <a:lnTo>
                    <a:pt x="197" y="207"/>
                  </a:lnTo>
                  <a:lnTo>
                    <a:pt x="202" y="207"/>
                  </a:lnTo>
                  <a:lnTo>
                    <a:pt x="207" y="207"/>
                  </a:lnTo>
                  <a:lnTo>
                    <a:pt x="217" y="207"/>
                  </a:lnTo>
                  <a:lnTo>
                    <a:pt x="223" y="207"/>
                  </a:lnTo>
                  <a:lnTo>
                    <a:pt x="223" y="202"/>
                  </a:lnTo>
                  <a:lnTo>
                    <a:pt x="228" y="202"/>
                  </a:lnTo>
                  <a:lnTo>
                    <a:pt x="233" y="196"/>
                  </a:lnTo>
                  <a:lnTo>
                    <a:pt x="238" y="196"/>
                  </a:lnTo>
                  <a:lnTo>
                    <a:pt x="253" y="191"/>
                  </a:lnTo>
                  <a:lnTo>
                    <a:pt x="253" y="186"/>
                  </a:lnTo>
                  <a:lnTo>
                    <a:pt x="258" y="181"/>
                  </a:lnTo>
                  <a:lnTo>
                    <a:pt x="263" y="181"/>
                  </a:lnTo>
                  <a:lnTo>
                    <a:pt x="263" y="176"/>
                  </a:lnTo>
                  <a:lnTo>
                    <a:pt x="273" y="176"/>
                  </a:lnTo>
                  <a:lnTo>
                    <a:pt x="273" y="171"/>
                  </a:lnTo>
                  <a:lnTo>
                    <a:pt x="273" y="166"/>
                  </a:lnTo>
                  <a:lnTo>
                    <a:pt x="278" y="166"/>
                  </a:lnTo>
                  <a:lnTo>
                    <a:pt x="278" y="161"/>
                  </a:lnTo>
                  <a:lnTo>
                    <a:pt x="283" y="156"/>
                  </a:lnTo>
                  <a:lnTo>
                    <a:pt x="288" y="151"/>
                  </a:lnTo>
                  <a:lnTo>
                    <a:pt x="288" y="146"/>
                  </a:lnTo>
                  <a:lnTo>
                    <a:pt x="293" y="136"/>
                  </a:lnTo>
                  <a:lnTo>
                    <a:pt x="293" y="131"/>
                  </a:lnTo>
                  <a:lnTo>
                    <a:pt x="298" y="126"/>
                  </a:lnTo>
                  <a:lnTo>
                    <a:pt x="303" y="121"/>
                  </a:lnTo>
                  <a:lnTo>
                    <a:pt x="303" y="116"/>
                  </a:lnTo>
                  <a:lnTo>
                    <a:pt x="308" y="111"/>
                  </a:lnTo>
                  <a:lnTo>
                    <a:pt x="313" y="106"/>
                  </a:lnTo>
                  <a:lnTo>
                    <a:pt x="319" y="101"/>
                  </a:lnTo>
                  <a:lnTo>
                    <a:pt x="319" y="95"/>
                  </a:lnTo>
                  <a:lnTo>
                    <a:pt x="319" y="90"/>
                  </a:lnTo>
                  <a:lnTo>
                    <a:pt x="324" y="85"/>
                  </a:lnTo>
                  <a:lnTo>
                    <a:pt x="329" y="85"/>
                  </a:lnTo>
                  <a:lnTo>
                    <a:pt x="329" y="80"/>
                  </a:lnTo>
                  <a:lnTo>
                    <a:pt x="334" y="80"/>
                  </a:lnTo>
                  <a:lnTo>
                    <a:pt x="339" y="80"/>
                  </a:lnTo>
                  <a:lnTo>
                    <a:pt x="344" y="80"/>
                  </a:lnTo>
                  <a:lnTo>
                    <a:pt x="349" y="80"/>
                  </a:lnTo>
                  <a:lnTo>
                    <a:pt x="359" y="85"/>
                  </a:lnTo>
                  <a:lnTo>
                    <a:pt x="364" y="85"/>
                  </a:lnTo>
                  <a:lnTo>
                    <a:pt x="369" y="85"/>
                  </a:lnTo>
                  <a:lnTo>
                    <a:pt x="374" y="85"/>
                  </a:lnTo>
                  <a:lnTo>
                    <a:pt x="379" y="85"/>
                  </a:lnTo>
                  <a:lnTo>
                    <a:pt x="384" y="85"/>
                  </a:lnTo>
                  <a:lnTo>
                    <a:pt x="389" y="85"/>
                  </a:lnTo>
                  <a:lnTo>
                    <a:pt x="394" y="85"/>
                  </a:lnTo>
                  <a:lnTo>
                    <a:pt x="394" y="80"/>
                  </a:lnTo>
                  <a:lnTo>
                    <a:pt x="404" y="80"/>
                  </a:lnTo>
                  <a:lnTo>
                    <a:pt x="409" y="75"/>
                  </a:lnTo>
                  <a:lnTo>
                    <a:pt x="415" y="75"/>
                  </a:lnTo>
                  <a:lnTo>
                    <a:pt x="425" y="75"/>
                  </a:lnTo>
                  <a:lnTo>
                    <a:pt x="430" y="75"/>
                  </a:lnTo>
                  <a:lnTo>
                    <a:pt x="435" y="70"/>
                  </a:lnTo>
                  <a:lnTo>
                    <a:pt x="435" y="65"/>
                  </a:lnTo>
                  <a:lnTo>
                    <a:pt x="435" y="50"/>
                  </a:lnTo>
                  <a:close/>
                </a:path>
              </a:pathLst>
            </a:custGeom>
            <a:solidFill>
              <a:srgbClr val="FFC000"/>
            </a:solidFill>
            <a:ln w="15875">
              <a:solidFill>
                <a:srgbClr val="000000"/>
              </a:solidFill>
              <a:round/>
              <a:headEnd/>
              <a:tailEnd/>
            </a:ln>
          </p:spPr>
          <p:txBody>
            <a:bodyPr/>
            <a:lstStyle/>
            <a:p>
              <a:endParaRPr lang="es-CO"/>
            </a:p>
          </p:txBody>
        </p:sp>
        <p:sp>
          <p:nvSpPr>
            <p:cNvPr id="23" name="Freeform 20"/>
            <p:cNvSpPr>
              <a:spLocks/>
            </p:cNvSpPr>
            <p:nvPr/>
          </p:nvSpPr>
          <p:spPr bwMode="auto">
            <a:xfrm>
              <a:off x="2855913" y="3305175"/>
              <a:ext cx="1371600" cy="841375"/>
            </a:xfrm>
            <a:custGeom>
              <a:avLst/>
              <a:gdLst>
                <a:gd name="T0" fmla="*/ 2147483646 w 864"/>
                <a:gd name="T1" fmla="*/ 2147483646 h 530"/>
                <a:gd name="T2" fmla="*/ 2147483646 w 864"/>
                <a:gd name="T3" fmla="*/ 2147483646 h 530"/>
                <a:gd name="T4" fmla="*/ 2147483646 w 864"/>
                <a:gd name="T5" fmla="*/ 2147483646 h 530"/>
                <a:gd name="T6" fmla="*/ 2147483646 w 864"/>
                <a:gd name="T7" fmla="*/ 2147483646 h 530"/>
                <a:gd name="T8" fmla="*/ 2147483646 w 864"/>
                <a:gd name="T9" fmla="*/ 2147483646 h 530"/>
                <a:gd name="T10" fmla="*/ 2147483646 w 864"/>
                <a:gd name="T11" fmla="*/ 2147483646 h 530"/>
                <a:gd name="T12" fmla="*/ 2147483646 w 864"/>
                <a:gd name="T13" fmla="*/ 2147483646 h 530"/>
                <a:gd name="T14" fmla="*/ 2147483646 w 864"/>
                <a:gd name="T15" fmla="*/ 2147483646 h 530"/>
                <a:gd name="T16" fmla="*/ 2147483646 w 864"/>
                <a:gd name="T17" fmla="*/ 2147483646 h 530"/>
                <a:gd name="T18" fmla="*/ 2147483646 w 864"/>
                <a:gd name="T19" fmla="*/ 2147483646 h 530"/>
                <a:gd name="T20" fmla="*/ 2147483646 w 864"/>
                <a:gd name="T21" fmla="*/ 2147483646 h 530"/>
                <a:gd name="T22" fmla="*/ 2147483646 w 864"/>
                <a:gd name="T23" fmla="*/ 2147483646 h 530"/>
                <a:gd name="T24" fmla="*/ 2147483646 w 864"/>
                <a:gd name="T25" fmla="*/ 2147483646 h 530"/>
                <a:gd name="T26" fmla="*/ 2147483646 w 864"/>
                <a:gd name="T27" fmla="*/ 2147483646 h 530"/>
                <a:gd name="T28" fmla="*/ 2147483646 w 864"/>
                <a:gd name="T29" fmla="*/ 2147483646 h 530"/>
                <a:gd name="T30" fmla="*/ 2147483646 w 864"/>
                <a:gd name="T31" fmla="*/ 2147483646 h 530"/>
                <a:gd name="T32" fmla="*/ 2147483646 w 864"/>
                <a:gd name="T33" fmla="*/ 2147483646 h 530"/>
                <a:gd name="T34" fmla="*/ 2147483646 w 864"/>
                <a:gd name="T35" fmla="*/ 2147483646 h 530"/>
                <a:gd name="T36" fmla="*/ 2147483646 w 864"/>
                <a:gd name="T37" fmla="*/ 2147483646 h 530"/>
                <a:gd name="T38" fmla="*/ 2147483646 w 864"/>
                <a:gd name="T39" fmla="*/ 2147483646 h 530"/>
                <a:gd name="T40" fmla="*/ 2147483646 w 864"/>
                <a:gd name="T41" fmla="*/ 2147483646 h 530"/>
                <a:gd name="T42" fmla="*/ 2147483646 w 864"/>
                <a:gd name="T43" fmla="*/ 2147483646 h 530"/>
                <a:gd name="T44" fmla="*/ 2147483646 w 864"/>
                <a:gd name="T45" fmla="*/ 2147483646 h 530"/>
                <a:gd name="T46" fmla="*/ 2147483646 w 864"/>
                <a:gd name="T47" fmla="*/ 2147483646 h 530"/>
                <a:gd name="T48" fmla="*/ 2147483646 w 864"/>
                <a:gd name="T49" fmla="*/ 2147483646 h 530"/>
                <a:gd name="T50" fmla="*/ 2147483646 w 864"/>
                <a:gd name="T51" fmla="*/ 2147483646 h 530"/>
                <a:gd name="T52" fmla="*/ 2147483646 w 864"/>
                <a:gd name="T53" fmla="*/ 2147483646 h 530"/>
                <a:gd name="T54" fmla="*/ 2147483646 w 864"/>
                <a:gd name="T55" fmla="*/ 2147483646 h 530"/>
                <a:gd name="T56" fmla="*/ 2147483646 w 864"/>
                <a:gd name="T57" fmla="*/ 2147483646 h 530"/>
                <a:gd name="T58" fmla="*/ 2147483646 w 864"/>
                <a:gd name="T59" fmla="*/ 2147483646 h 530"/>
                <a:gd name="T60" fmla="*/ 2147483646 w 864"/>
                <a:gd name="T61" fmla="*/ 2147483646 h 530"/>
                <a:gd name="T62" fmla="*/ 2147483646 w 864"/>
                <a:gd name="T63" fmla="*/ 2147483646 h 530"/>
                <a:gd name="T64" fmla="*/ 2147483646 w 864"/>
                <a:gd name="T65" fmla="*/ 2147483646 h 530"/>
                <a:gd name="T66" fmla="*/ 2147483646 w 864"/>
                <a:gd name="T67" fmla="*/ 2147483646 h 530"/>
                <a:gd name="T68" fmla="*/ 2147483646 w 864"/>
                <a:gd name="T69" fmla="*/ 2147483646 h 530"/>
                <a:gd name="T70" fmla="*/ 2147483646 w 864"/>
                <a:gd name="T71" fmla="*/ 2147483646 h 530"/>
                <a:gd name="T72" fmla="*/ 2147483646 w 864"/>
                <a:gd name="T73" fmla="*/ 2147483646 h 530"/>
                <a:gd name="T74" fmla="*/ 2147483646 w 864"/>
                <a:gd name="T75" fmla="*/ 2147483646 h 530"/>
                <a:gd name="T76" fmla="*/ 2147483646 w 864"/>
                <a:gd name="T77" fmla="*/ 2147483646 h 530"/>
                <a:gd name="T78" fmla="*/ 2147483646 w 864"/>
                <a:gd name="T79" fmla="*/ 2147483646 h 530"/>
                <a:gd name="T80" fmla="*/ 2147483646 w 864"/>
                <a:gd name="T81" fmla="*/ 2147483646 h 530"/>
                <a:gd name="T82" fmla="*/ 2147483646 w 864"/>
                <a:gd name="T83" fmla="*/ 2147483646 h 530"/>
                <a:gd name="T84" fmla="*/ 2147483646 w 864"/>
                <a:gd name="T85" fmla="*/ 2147483646 h 530"/>
                <a:gd name="T86" fmla="*/ 2147483646 w 864"/>
                <a:gd name="T87" fmla="*/ 2147483646 h 530"/>
                <a:gd name="T88" fmla="*/ 2147483646 w 864"/>
                <a:gd name="T89" fmla="*/ 2147483646 h 530"/>
                <a:gd name="T90" fmla="*/ 2147483646 w 864"/>
                <a:gd name="T91" fmla="*/ 2147483646 h 530"/>
                <a:gd name="T92" fmla="*/ 2147483646 w 864"/>
                <a:gd name="T93" fmla="*/ 2147483646 h 530"/>
                <a:gd name="T94" fmla="*/ 2147483646 w 864"/>
                <a:gd name="T95" fmla="*/ 2147483646 h 530"/>
                <a:gd name="T96" fmla="*/ 2147483646 w 864"/>
                <a:gd name="T97" fmla="*/ 2147483646 h 530"/>
                <a:gd name="T98" fmla="*/ 2147483646 w 864"/>
                <a:gd name="T99" fmla="*/ 2147483646 h 530"/>
                <a:gd name="T100" fmla="*/ 2147483646 w 864"/>
                <a:gd name="T101" fmla="*/ 2147483646 h 530"/>
                <a:gd name="T102" fmla="*/ 2147483646 w 864"/>
                <a:gd name="T103" fmla="*/ 0 h 530"/>
                <a:gd name="T104" fmla="*/ 2147483646 w 864"/>
                <a:gd name="T105" fmla="*/ 2147483646 h 530"/>
                <a:gd name="T106" fmla="*/ 2147483646 w 864"/>
                <a:gd name="T107" fmla="*/ 2147483646 h 530"/>
                <a:gd name="T108" fmla="*/ 2147483646 w 864"/>
                <a:gd name="T109" fmla="*/ 2147483646 h 530"/>
                <a:gd name="T110" fmla="*/ 2147483646 w 864"/>
                <a:gd name="T111" fmla="*/ 2147483646 h 530"/>
                <a:gd name="T112" fmla="*/ 2147483646 w 864"/>
                <a:gd name="T113" fmla="*/ 2147483646 h 530"/>
                <a:gd name="T114" fmla="*/ 2147483646 w 864"/>
                <a:gd name="T115" fmla="*/ 0 h 530"/>
                <a:gd name="T116" fmla="*/ 2147483646 w 864"/>
                <a:gd name="T117" fmla="*/ 0 h 530"/>
                <a:gd name="T118" fmla="*/ 2147483646 w 864"/>
                <a:gd name="T119" fmla="*/ 2147483646 h 530"/>
                <a:gd name="T120" fmla="*/ 2147483646 w 864"/>
                <a:gd name="T121" fmla="*/ 2147483646 h 53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64"/>
                <a:gd name="T184" fmla="*/ 0 h 530"/>
                <a:gd name="T185" fmla="*/ 864 w 864"/>
                <a:gd name="T186" fmla="*/ 530 h 53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64" h="530">
                  <a:moveTo>
                    <a:pt x="864" y="60"/>
                  </a:moveTo>
                  <a:lnTo>
                    <a:pt x="864" y="65"/>
                  </a:lnTo>
                  <a:lnTo>
                    <a:pt x="859" y="65"/>
                  </a:lnTo>
                  <a:lnTo>
                    <a:pt x="854" y="70"/>
                  </a:lnTo>
                  <a:lnTo>
                    <a:pt x="854" y="75"/>
                  </a:lnTo>
                  <a:lnTo>
                    <a:pt x="854" y="81"/>
                  </a:lnTo>
                  <a:lnTo>
                    <a:pt x="848" y="86"/>
                  </a:lnTo>
                  <a:lnTo>
                    <a:pt x="843" y="91"/>
                  </a:lnTo>
                  <a:lnTo>
                    <a:pt x="838" y="96"/>
                  </a:lnTo>
                  <a:lnTo>
                    <a:pt x="838" y="101"/>
                  </a:lnTo>
                  <a:lnTo>
                    <a:pt x="833" y="106"/>
                  </a:lnTo>
                  <a:lnTo>
                    <a:pt x="828" y="111"/>
                  </a:lnTo>
                  <a:lnTo>
                    <a:pt x="828" y="116"/>
                  </a:lnTo>
                  <a:lnTo>
                    <a:pt x="823" y="126"/>
                  </a:lnTo>
                  <a:lnTo>
                    <a:pt x="823" y="131"/>
                  </a:lnTo>
                  <a:lnTo>
                    <a:pt x="818" y="136"/>
                  </a:lnTo>
                  <a:lnTo>
                    <a:pt x="813" y="141"/>
                  </a:lnTo>
                  <a:lnTo>
                    <a:pt x="813" y="146"/>
                  </a:lnTo>
                  <a:lnTo>
                    <a:pt x="808" y="146"/>
                  </a:lnTo>
                  <a:lnTo>
                    <a:pt x="808" y="151"/>
                  </a:lnTo>
                  <a:lnTo>
                    <a:pt x="808" y="156"/>
                  </a:lnTo>
                  <a:lnTo>
                    <a:pt x="798" y="156"/>
                  </a:lnTo>
                  <a:lnTo>
                    <a:pt x="798" y="161"/>
                  </a:lnTo>
                  <a:lnTo>
                    <a:pt x="793" y="161"/>
                  </a:lnTo>
                  <a:lnTo>
                    <a:pt x="788" y="166"/>
                  </a:lnTo>
                  <a:lnTo>
                    <a:pt x="788" y="171"/>
                  </a:lnTo>
                  <a:lnTo>
                    <a:pt x="773" y="176"/>
                  </a:lnTo>
                  <a:lnTo>
                    <a:pt x="768" y="176"/>
                  </a:lnTo>
                  <a:lnTo>
                    <a:pt x="763" y="182"/>
                  </a:lnTo>
                  <a:lnTo>
                    <a:pt x="758" y="182"/>
                  </a:lnTo>
                  <a:lnTo>
                    <a:pt x="758" y="187"/>
                  </a:lnTo>
                  <a:lnTo>
                    <a:pt x="752" y="187"/>
                  </a:lnTo>
                  <a:lnTo>
                    <a:pt x="742" y="187"/>
                  </a:lnTo>
                  <a:lnTo>
                    <a:pt x="737" y="187"/>
                  </a:lnTo>
                  <a:lnTo>
                    <a:pt x="732" y="187"/>
                  </a:lnTo>
                  <a:lnTo>
                    <a:pt x="727" y="187"/>
                  </a:lnTo>
                  <a:lnTo>
                    <a:pt x="722" y="187"/>
                  </a:lnTo>
                  <a:lnTo>
                    <a:pt x="717" y="187"/>
                  </a:lnTo>
                  <a:lnTo>
                    <a:pt x="717" y="192"/>
                  </a:lnTo>
                  <a:lnTo>
                    <a:pt x="712" y="192"/>
                  </a:lnTo>
                  <a:lnTo>
                    <a:pt x="707" y="192"/>
                  </a:lnTo>
                  <a:lnTo>
                    <a:pt x="707" y="197"/>
                  </a:lnTo>
                  <a:lnTo>
                    <a:pt x="697" y="202"/>
                  </a:lnTo>
                  <a:lnTo>
                    <a:pt x="692" y="207"/>
                  </a:lnTo>
                  <a:lnTo>
                    <a:pt x="687" y="207"/>
                  </a:lnTo>
                  <a:lnTo>
                    <a:pt x="687" y="212"/>
                  </a:lnTo>
                  <a:lnTo>
                    <a:pt x="682" y="212"/>
                  </a:lnTo>
                  <a:lnTo>
                    <a:pt x="677" y="217"/>
                  </a:lnTo>
                  <a:lnTo>
                    <a:pt x="672" y="217"/>
                  </a:lnTo>
                  <a:lnTo>
                    <a:pt x="672" y="222"/>
                  </a:lnTo>
                  <a:lnTo>
                    <a:pt x="667" y="227"/>
                  </a:lnTo>
                  <a:lnTo>
                    <a:pt x="662" y="227"/>
                  </a:lnTo>
                  <a:lnTo>
                    <a:pt x="657" y="232"/>
                  </a:lnTo>
                  <a:lnTo>
                    <a:pt x="651" y="237"/>
                  </a:lnTo>
                  <a:lnTo>
                    <a:pt x="646" y="237"/>
                  </a:lnTo>
                  <a:lnTo>
                    <a:pt x="641" y="242"/>
                  </a:lnTo>
                  <a:lnTo>
                    <a:pt x="641" y="247"/>
                  </a:lnTo>
                  <a:lnTo>
                    <a:pt x="636" y="257"/>
                  </a:lnTo>
                  <a:lnTo>
                    <a:pt x="636" y="262"/>
                  </a:lnTo>
                  <a:lnTo>
                    <a:pt x="636" y="267"/>
                  </a:lnTo>
                  <a:lnTo>
                    <a:pt x="631" y="267"/>
                  </a:lnTo>
                  <a:lnTo>
                    <a:pt x="626" y="272"/>
                  </a:lnTo>
                  <a:lnTo>
                    <a:pt x="626" y="277"/>
                  </a:lnTo>
                  <a:lnTo>
                    <a:pt x="621" y="277"/>
                  </a:lnTo>
                  <a:lnTo>
                    <a:pt x="616" y="283"/>
                  </a:lnTo>
                  <a:lnTo>
                    <a:pt x="611" y="288"/>
                  </a:lnTo>
                  <a:lnTo>
                    <a:pt x="606" y="288"/>
                  </a:lnTo>
                  <a:lnTo>
                    <a:pt x="601" y="288"/>
                  </a:lnTo>
                  <a:lnTo>
                    <a:pt x="601" y="293"/>
                  </a:lnTo>
                  <a:lnTo>
                    <a:pt x="596" y="298"/>
                  </a:lnTo>
                  <a:lnTo>
                    <a:pt x="596" y="303"/>
                  </a:lnTo>
                  <a:lnTo>
                    <a:pt x="586" y="303"/>
                  </a:lnTo>
                  <a:lnTo>
                    <a:pt x="581" y="308"/>
                  </a:lnTo>
                  <a:lnTo>
                    <a:pt x="576" y="308"/>
                  </a:lnTo>
                  <a:lnTo>
                    <a:pt x="571" y="308"/>
                  </a:lnTo>
                  <a:lnTo>
                    <a:pt x="566" y="313"/>
                  </a:lnTo>
                  <a:lnTo>
                    <a:pt x="566" y="318"/>
                  </a:lnTo>
                  <a:lnTo>
                    <a:pt x="561" y="318"/>
                  </a:lnTo>
                  <a:lnTo>
                    <a:pt x="561" y="323"/>
                  </a:lnTo>
                  <a:lnTo>
                    <a:pt x="561" y="328"/>
                  </a:lnTo>
                  <a:lnTo>
                    <a:pt x="561" y="333"/>
                  </a:lnTo>
                  <a:lnTo>
                    <a:pt x="555" y="338"/>
                  </a:lnTo>
                  <a:lnTo>
                    <a:pt x="555" y="343"/>
                  </a:lnTo>
                  <a:lnTo>
                    <a:pt x="550" y="348"/>
                  </a:lnTo>
                  <a:lnTo>
                    <a:pt x="550" y="353"/>
                  </a:lnTo>
                  <a:lnTo>
                    <a:pt x="540" y="358"/>
                  </a:lnTo>
                  <a:lnTo>
                    <a:pt x="540" y="363"/>
                  </a:lnTo>
                  <a:lnTo>
                    <a:pt x="535" y="363"/>
                  </a:lnTo>
                  <a:lnTo>
                    <a:pt x="535" y="368"/>
                  </a:lnTo>
                  <a:lnTo>
                    <a:pt x="530" y="368"/>
                  </a:lnTo>
                  <a:lnTo>
                    <a:pt x="525" y="373"/>
                  </a:lnTo>
                  <a:lnTo>
                    <a:pt x="520" y="373"/>
                  </a:lnTo>
                  <a:lnTo>
                    <a:pt x="515" y="378"/>
                  </a:lnTo>
                  <a:lnTo>
                    <a:pt x="510" y="384"/>
                  </a:lnTo>
                  <a:lnTo>
                    <a:pt x="505" y="384"/>
                  </a:lnTo>
                  <a:lnTo>
                    <a:pt x="500" y="389"/>
                  </a:lnTo>
                  <a:lnTo>
                    <a:pt x="495" y="389"/>
                  </a:lnTo>
                  <a:lnTo>
                    <a:pt x="490" y="394"/>
                  </a:lnTo>
                  <a:lnTo>
                    <a:pt x="475" y="394"/>
                  </a:lnTo>
                  <a:lnTo>
                    <a:pt x="470" y="399"/>
                  </a:lnTo>
                  <a:lnTo>
                    <a:pt x="465" y="399"/>
                  </a:lnTo>
                  <a:lnTo>
                    <a:pt x="460" y="404"/>
                  </a:lnTo>
                  <a:lnTo>
                    <a:pt x="454" y="404"/>
                  </a:lnTo>
                  <a:lnTo>
                    <a:pt x="444" y="409"/>
                  </a:lnTo>
                  <a:lnTo>
                    <a:pt x="439" y="414"/>
                  </a:lnTo>
                  <a:lnTo>
                    <a:pt x="429" y="414"/>
                  </a:lnTo>
                  <a:lnTo>
                    <a:pt x="424" y="414"/>
                  </a:lnTo>
                  <a:lnTo>
                    <a:pt x="419" y="419"/>
                  </a:lnTo>
                  <a:lnTo>
                    <a:pt x="414" y="424"/>
                  </a:lnTo>
                  <a:lnTo>
                    <a:pt x="409" y="424"/>
                  </a:lnTo>
                  <a:lnTo>
                    <a:pt x="404" y="424"/>
                  </a:lnTo>
                  <a:lnTo>
                    <a:pt x="404" y="429"/>
                  </a:lnTo>
                  <a:lnTo>
                    <a:pt x="399" y="429"/>
                  </a:lnTo>
                  <a:lnTo>
                    <a:pt x="394" y="434"/>
                  </a:lnTo>
                  <a:lnTo>
                    <a:pt x="389" y="439"/>
                  </a:lnTo>
                  <a:lnTo>
                    <a:pt x="379" y="439"/>
                  </a:lnTo>
                  <a:lnTo>
                    <a:pt x="374" y="444"/>
                  </a:lnTo>
                  <a:lnTo>
                    <a:pt x="369" y="449"/>
                  </a:lnTo>
                  <a:lnTo>
                    <a:pt x="364" y="449"/>
                  </a:lnTo>
                  <a:lnTo>
                    <a:pt x="358" y="449"/>
                  </a:lnTo>
                  <a:lnTo>
                    <a:pt x="353" y="449"/>
                  </a:lnTo>
                  <a:lnTo>
                    <a:pt x="348" y="449"/>
                  </a:lnTo>
                  <a:lnTo>
                    <a:pt x="343" y="454"/>
                  </a:lnTo>
                  <a:lnTo>
                    <a:pt x="338" y="454"/>
                  </a:lnTo>
                  <a:lnTo>
                    <a:pt x="333" y="459"/>
                  </a:lnTo>
                  <a:lnTo>
                    <a:pt x="328" y="464"/>
                  </a:lnTo>
                  <a:lnTo>
                    <a:pt x="328" y="469"/>
                  </a:lnTo>
                  <a:lnTo>
                    <a:pt x="323" y="474"/>
                  </a:lnTo>
                  <a:lnTo>
                    <a:pt x="318" y="479"/>
                  </a:lnTo>
                  <a:lnTo>
                    <a:pt x="313" y="479"/>
                  </a:lnTo>
                  <a:lnTo>
                    <a:pt x="308" y="485"/>
                  </a:lnTo>
                  <a:lnTo>
                    <a:pt x="308" y="490"/>
                  </a:lnTo>
                  <a:lnTo>
                    <a:pt x="303" y="495"/>
                  </a:lnTo>
                  <a:lnTo>
                    <a:pt x="298" y="500"/>
                  </a:lnTo>
                  <a:lnTo>
                    <a:pt x="293" y="500"/>
                  </a:lnTo>
                  <a:lnTo>
                    <a:pt x="288" y="500"/>
                  </a:lnTo>
                  <a:lnTo>
                    <a:pt x="283" y="505"/>
                  </a:lnTo>
                  <a:lnTo>
                    <a:pt x="278" y="505"/>
                  </a:lnTo>
                  <a:lnTo>
                    <a:pt x="273" y="505"/>
                  </a:lnTo>
                  <a:lnTo>
                    <a:pt x="273" y="500"/>
                  </a:lnTo>
                  <a:lnTo>
                    <a:pt x="273" y="495"/>
                  </a:lnTo>
                  <a:lnTo>
                    <a:pt x="268" y="495"/>
                  </a:lnTo>
                  <a:lnTo>
                    <a:pt x="268" y="490"/>
                  </a:lnTo>
                  <a:lnTo>
                    <a:pt x="262" y="490"/>
                  </a:lnTo>
                  <a:lnTo>
                    <a:pt x="257" y="490"/>
                  </a:lnTo>
                  <a:lnTo>
                    <a:pt x="252" y="490"/>
                  </a:lnTo>
                  <a:lnTo>
                    <a:pt x="242" y="490"/>
                  </a:lnTo>
                  <a:lnTo>
                    <a:pt x="237" y="490"/>
                  </a:lnTo>
                  <a:lnTo>
                    <a:pt x="232" y="490"/>
                  </a:lnTo>
                  <a:lnTo>
                    <a:pt x="222" y="490"/>
                  </a:lnTo>
                  <a:lnTo>
                    <a:pt x="222" y="495"/>
                  </a:lnTo>
                  <a:lnTo>
                    <a:pt x="217" y="495"/>
                  </a:lnTo>
                  <a:lnTo>
                    <a:pt x="207" y="500"/>
                  </a:lnTo>
                  <a:lnTo>
                    <a:pt x="197" y="505"/>
                  </a:lnTo>
                  <a:lnTo>
                    <a:pt x="197" y="510"/>
                  </a:lnTo>
                  <a:lnTo>
                    <a:pt x="192" y="515"/>
                  </a:lnTo>
                  <a:lnTo>
                    <a:pt x="187" y="515"/>
                  </a:lnTo>
                  <a:lnTo>
                    <a:pt x="182" y="515"/>
                  </a:lnTo>
                  <a:lnTo>
                    <a:pt x="177" y="515"/>
                  </a:lnTo>
                  <a:lnTo>
                    <a:pt x="172" y="515"/>
                  </a:lnTo>
                  <a:lnTo>
                    <a:pt x="167" y="515"/>
                  </a:lnTo>
                  <a:lnTo>
                    <a:pt x="167" y="520"/>
                  </a:lnTo>
                  <a:lnTo>
                    <a:pt x="161" y="520"/>
                  </a:lnTo>
                  <a:lnTo>
                    <a:pt x="161" y="515"/>
                  </a:lnTo>
                  <a:lnTo>
                    <a:pt x="156" y="515"/>
                  </a:lnTo>
                  <a:lnTo>
                    <a:pt x="151" y="515"/>
                  </a:lnTo>
                  <a:lnTo>
                    <a:pt x="146" y="510"/>
                  </a:lnTo>
                  <a:lnTo>
                    <a:pt x="136" y="525"/>
                  </a:lnTo>
                  <a:lnTo>
                    <a:pt x="131" y="525"/>
                  </a:lnTo>
                  <a:lnTo>
                    <a:pt x="131" y="520"/>
                  </a:lnTo>
                  <a:lnTo>
                    <a:pt x="126" y="520"/>
                  </a:lnTo>
                  <a:lnTo>
                    <a:pt x="121" y="520"/>
                  </a:lnTo>
                  <a:lnTo>
                    <a:pt x="121" y="525"/>
                  </a:lnTo>
                  <a:lnTo>
                    <a:pt x="116" y="525"/>
                  </a:lnTo>
                  <a:lnTo>
                    <a:pt x="111" y="525"/>
                  </a:lnTo>
                  <a:lnTo>
                    <a:pt x="106" y="525"/>
                  </a:lnTo>
                  <a:lnTo>
                    <a:pt x="101" y="525"/>
                  </a:lnTo>
                  <a:lnTo>
                    <a:pt x="101" y="530"/>
                  </a:lnTo>
                  <a:lnTo>
                    <a:pt x="96" y="530"/>
                  </a:lnTo>
                  <a:lnTo>
                    <a:pt x="91" y="525"/>
                  </a:lnTo>
                  <a:lnTo>
                    <a:pt x="91" y="520"/>
                  </a:lnTo>
                  <a:lnTo>
                    <a:pt x="86" y="515"/>
                  </a:lnTo>
                  <a:lnTo>
                    <a:pt x="81" y="510"/>
                  </a:lnTo>
                  <a:lnTo>
                    <a:pt x="76" y="510"/>
                  </a:lnTo>
                  <a:lnTo>
                    <a:pt x="81" y="510"/>
                  </a:lnTo>
                  <a:lnTo>
                    <a:pt x="76" y="505"/>
                  </a:lnTo>
                  <a:lnTo>
                    <a:pt x="76" y="500"/>
                  </a:lnTo>
                  <a:lnTo>
                    <a:pt x="76" y="495"/>
                  </a:lnTo>
                  <a:lnTo>
                    <a:pt x="71" y="500"/>
                  </a:lnTo>
                  <a:lnTo>
                    <a:pt x="71" y="495"/>
                  </a:lnTo>
                  <a:lnTo>
                    <a:pt x="71" y="490"/>
                  </a:lnTo>
                  <a:lnTo>
                    <a:pt x="65" y="490"/>
                  </a:lnTo>
                  <a:lnTo>
                    <a:pt x="60" y="490"/>
                  </a:lnTo>
                  <a:lnTo>
                    <a:pt x="60" y="485"/>
                  </a:lnTo>
                  <a:lnTo>
                    <a:pt x="55" y="479"/>
                  </a:lnTo>
                  <a:lnTo>
                    <a:pt x="50" y="474"/>
                  </a:lnTo>
                  <a:lnTo>
                    <a:pt x="45" y="469"/>
                  </a:lnTo>
                  <a:lnTo>
                    <a:pt x="40" y="464"/>
                  </a:lnTo>
                  <a:lnTo>
                    <a:pt x="35" y="454"/>
                  </a:lnTo>
                  <a:lnTo>
                    <a:pt x="25" y="444"/>
                  </a:lnTo>
                  <a:lnTo>
                    <a:pt x="20" y="439"/>
                  </a:lnTo>
                  <a:lnTo>
                    <a:pt x="20" y="434"/>
                  </a:lnTo>
                  <a:lnTo>
                    <a:pt x="15" y="429"/>
                  </a:lnTo>
                  <a:lnTo>
                    <a:pt x="10" y="419"/>
                  </a:lnTo>
                  <a:lnTo>
                    <a:pt x="10" y="414"/>
                  </a:lnTo>
                  <a:lnTo>
                    <a:pt x="10" y="409"/>
                  </a:lnTo>
                  <a:lnTo>
                    <a:pt x="5" y="409"/>
                  </a:lnTo>
                  <a:lnTo>
                    <a:pt x="5" y="404"/>
                  </a:lnTo>
                  <a:lnTo>
                    <a:pt x="10" y="404"/>
                  </a:lnTo>
                  <a:lnTo>
                    <a:pt x="5" y="404"/>
                  </a:lnTo>
                  <a:lnTo>
                    <a:pt x="5" y="399"/>
                  </a:lnTo>
                  <a:lnTo>
                    <a:pt x="5" y="394"/>
                  </a:lnTo>
                  <a:lnTo>
                    <a:pt x="0" y="389"/>
                  </a:lnTo>
                  <a:lnTo>
                    <a:pt x="5" y="389"/>
                  </a:lnTo>
                  <a:lnTo>
                    <a:pt x="5" y="384"/>
                  </a:lnTo>
                  <a:lnTo>
                    <a:pt x="10" y="378"/>
                  </a:lnTo>
                  <a:lnTo>
                    <a:pt x="10" y="373"/>
                  </a:lnTo>
                  <a:lnTo>
                    <a:pt x="10" y="368"/>
                  </a:lnTo>
                  <a:lnTo>
                    <a:pt x="10" y="363"/>
                  </a:lnTo>
                  <a:lnTo>
                    <a:pt x="10" y="353"/>
                  </a:lnTo>
                  <a:lnTo>
                    <a:pt x="15" y="343"/>
                  </a:lnTo>
                  <a:lnTo>
                    <a:pt x="20" y="343"/>
                  </a:lnTo>
                  <a:lnTo>
                    <a:pt x="25" y="343"/>
                  </a:lnTo>
                  <a:lnTo>
                    <a:pt x="25" y="338"/>
                  </a:lnTo>
                  <a:lnTo>
                    <a:pt x="30" y="338"/>
                  </a:lnTo>
                  <a:lnTo>
                    <a:pt x="35" y="338"/>
                  </a:lnTo>
                  <a:lnTo>
                    <a:pt x="35" y="333"/>
                  </a:lnTo>
                  <a:lnTo>
                    <a:pt x="40" y="333"/>
                  </a:lnTo>
                  <a:lnTo>
                    <a:pt x="45" y="328"/>
                  </a:lnTo>
                  <a:lnTo>
                    <a:pt x="45" y="323"/>
                  </a:lnTo>
                  <a:lnTo>
                    <a:pt x="45" y="318"/>
                  </a:lnTo>
                  <a:lnTo>
                    <a:pt x="45" y="313"/>
                  </a:lnTo>
                  <a:lnTo>
                    <a:pt x="40" y="313"/>
                  </a:lnTo>
                  <a:lnTo>
                    <a:pt x="35" y="308"/>
                  </a:lnTo>
                  <a:lnTo>
                    <a:pt x="35" y="303"/>
                  </a:lnTo>
                  <a:lnTo>
                    <a:pt x="30" y="303"/>
                  </a:lnTo>
                  <a:lnTo>
                    <a:pt x="35" y="298"/>
                  </a:lnTo>
                  <a:lnTo>
                    <a:pt x="35" y="293"/>
                  </a:lnTo>
                  <a:lnTo>
                    <a:pt x="35" y="288"/>
                  </a:lnTo>
                  <a:lnTo>
                    <a:pt x="40" y="283"/>
                  </a:lnTo>
                  <a:lnTo>
                    <a:pt x="40" y="277"/>
                  </a:lnTo>
                  <a:lnTo>
                    <a:pt x="35" y="277"/>
                  </a:lnTo>
                  <a:lnTo>
                    <a:pt x="40" y="272"/>
                  </a:lnTo>
                  <a:lnTo>
                    <a:pt x="45" y="267"/>
                  </a:lnTo>
                  <a:lnTo>
                    <a:pt x="50" y="262"/>
                  </a:lnTo>
                  <a:lnTo>
                    <a:pt x="55" y="257"/>
                  </a:lnTo>
                  <a:lnTo>
                    <a:pt x="60" y="252"/>
                  </a:lnTo>
                  <a:lnTo>
                    <a:pt x="60" y="247"/>
                  </a:lnTo>
                  <a:lnTo>
                    <a:pt x="65" y="247"/>
                  </a:lnTo>
                  <a:lnTo>
                    <a:pt x="65" y="242"/>
                  </a:lnTo>
                  <a:lnTo>
                    <a:pt x="71" y="242"/>
                  </a:lnTo>
                  <a:lnTo>
                    <a:pt x="76" y="242"/>
                  </a:lnTo>
                  <a:lnTo>
                    <a:pt x="81" y="242"/>
                  </a:lnTo>
                  <a:lnTo>
                    <a:pt x="86" y="247"/>
                  </a:lnTo>
                  <a:lnTo>
                    <a:pt x="91" y="252"/>
                  </a:lnTo>
                  <a:lnTo>
                    <a:pt x="96" y="257"/>
                  </a:lnTo>
                  <a:lnTo>
                    <a:pt x="101" y="262"/>
                  </a:lnTo>
                  <a:lnTo>
                    <a:pt x="101" y="267"/>
                  </a:lnTo>
                  <a:lnTo>
                    <a:pt x="106" y="267"/>
                  </a:lnTo>
                  <a:lnTo>
                    <a:pt x="106" y="262"/>
                  </a:lnTo>
                  <a:lnTo>
                    <a:pt x="111" y="257"/>
                  </a:lnTo>
                  <a:lnTo>
                    <a:pt x="116" y="252"/>
                  </a:lnTo>
                  <a:lnTo>
                    <a:pt x="116" y="247"/>
                  </a:lnTo>
                  <a:lnTo>
                    <a:pt x="121" y="247"/>
                  </a:lnTo>
                  <a:lnTo>
                    <a:pt x="121" y="242"/>
                  </a:lnTo>
                  <a:lnTo>
                    <a:pt x="126" y="242"/>
                  </a:lnTo>
                  <a:lnTo>
                    <a:pt x="131" y="242"/>
                  </a:lnTo>
                  <a:lnTo>
                    <a:pt x="136" y="237"/>
                  </a:lnTo>
                  <a:lnTo>
                    <a:pt x="131" y="237"/>
                  </a:lnTo>
                  <a:lnTo>
                    <a:pt x="136" y="237"/>
                  </a:lnTo>
                  <a:lnTo>
                    <a:pt x="136" y="232"/>
                  </a:lnTo>
                  <a:lnTo>
                    <a:pt x="141" y="232"/>
                  </a:lnTo>
                  <a:lnTo>
                    <a:pt x="141" y="227"/>
                  </a:lnTo>
                  <a:lnTo>
                    <a:pt x="146" y="222"/>
                  </a:lnTo>
                  <a:lnTo>
                    <a:pt x="151" y="222"/>
                  </a:lnTo>
                  <a:lnTo>
                    <a:pt x="151" y="217"/>
                  </a:lnTo>
                  <a:lnTo>
                    <a:pt x="156" y="217"/>
                  </a:lnTo>
                  <a:lnTo>
                    <a:pt x="156" y="212"/>
                  </a:lnTo>
                  <a:lnTo>
                    <a:pt x="161" y="207"/>
                  </a:lnTo>
                  <a:lnTo>
                    <a:pt x="167" y="202"/>
                  </a:lnTo>
                  <a:lnTo>
                    <a:pt x="172" y="202"/>
                  </a:lnTo>
                  <a:lnTo>
                    <a:pt x="172" y="197"/>
                  </a:lnTo>
                  <a:lnTo>
                    <a:pt x="177" y="192"/>
                  </a:lnTo>
                  <a:lnTo>
                    <a:pt x="177" y="187"/>
                  </a:lnTo>
                  <a:lnTo>
                    <a:pt x="182" y="187"/>
                  </a:lnTo>
                  <a:lnTo>
                    <a:pt x="187" y="187"/>
                  </a:lnTo>
                  <a:lnTo>
                    <a:pt x="187" y="192"/>
                  </a:lnTo>
                  <a:lnTo>
                    <a:pt x="187" y="197"/>
                  </a:lnTo>
                  <a:lnTo>
                    <a:pt x="192" y="202"/>
                  </a:lnTo>
                  <a:lnTo>
                    <a:pt x="197" y="207"/>
                  </a:lnTo>
                  <a:lnTo>
                    <a:pt x="202" y="207"/>
                  </a:lnTo>
                  <a:lnTo>
                    <a:pt x="207" y="207"/>
                  </a:lnTo>
                  <a:lnTo>
                    <a:pt x="207" y="202"/>
                  </a:lnTo>
                  <a:lnTo>
                    <a:pt x="207" y="197"/>
                  </a:lnTo>
                  <a:lnTo>
                    <a:pt x="207" y="192"/>
                  </a:lnTo>
                  <a:lnTo>
                    <a:pt x="207" y="187"/>
                  </a:lnTo>
                  <a:lnTo>
                    <a:pt x="212" y="182"/>
                  </a:lnTo>
                  <a:lnTo>
                    <a:pt x="212" y="176"/>
                  </a:lnTo>
                  <a:lnTo>
                    <a:pt x="212" y="171"/>
                  </a:lnTo>
                  <a:lnTo>
                    <a:pt x="212" y="166"/>
                  </a:lnTo>
                  <a:lnTo>
                    <a:pt x="212" y="161"/>
                  </a:lnTo>
                  <a:lnTo>
                    <a:pt x="217" y="161"/>
                  </a:lnTo>
                  <a:lnTo>
                    <a:pt x="222" y="161"/>
                  </a:lnTo>
                  <a:lnTo>
                    <a:pt x="227" y="156"/>
                  </a:lnTo>
                  <a:lnTo>
                    <a:pt x="222" y="151"/>
                  </a:lnTo>
                  <a:lnTo>
                    <a:pt x="217" y="146"/>
                  </a:lnTo>
                  <a:lnTo>
                    <a:pt x="212" y="146"/>
                  </a:lnTo>
                  <a:lnTo>
                    <a:pt x="212" y="141"/>
                  </a:lnTo>
                  <a:lnTo>
                    <a:pt x="212" y="136"/>
                  </a:lnTo>
                  <a:lnTo>
                    <a:pt x="207" y="131"/>
                  </a:lnTo>
                  <a:lnTo>
                    <a:pt x="202" y="131"/>
                  </a:lnTo>
                  <a:lnTo>
                    <a:pt x="197" y="126"/>
                  </a:lnTo>
                  <a:lnTo>
                    <a:pt x="192" y="121"/>
                  </a:lnTo>
                  <a:lnTo>
                    <a:pt x="187" y="121"/>
                  </a:lnTo>
                  <a:lnTo>
                    <a:pt x="182" y="121"/>
                  </a:lnTo>
                  <a:lnTo>
                    <a:pt x="182" y="116"/>
                  </a:lnTo>
                  <a:lnTo>
                    <a:pt x="177" y="116"/>
                  </a:lnTo>
                  <a:lnTo>
                    <a:pt x="172" y="116"/>
                  </a:lnTo>
                  <a:lnTo>
                    <a:pt x="167" y="111"/>
                  </a:lnTo>
                  <a:lnTo>
                    <a:pt x="172" y="106"/>
                  </a:lnTo>
                  <a:lnTo>
                    <a:pt x="177" y="101"/>
                  </a:lnTo>
                  <a:lnTo>
                    <a:pt x="182" y="101"/>
                  </a:lnTo>
                  <a:lnTo>
                    <a:pt x="182" y="96"/>
                  </a:lnTo>
                  <a:lnTo>
                    <a:pt x="187" y="91"/>
                  </a:lnTo>
                  <a:lnTo>
                    <a:pt x="187" y="86"/>
                  </a:lnTo>
                  <a:lnTo>
                    <a:pt x="187" y="81"/>
                  </a:lnTo>
                  <a:lnTo>
                    <a:pt x="187" y="75"/>
                  </a:lnTo>
                  <a:lnTo>
                    <a:pt x="187" y="70"/>
                  </a:lnTo>
                  <a:lnTo>
                    <a:pt x="192" y="70"/>
                  </a:lnTo>
                  <a:lnTo>
                    <a:pt x="192" y="65"/>
                  </a:lnTo>
                  <a:lnTo>
                    <a:pt x="192" y="60"/>
                  </a:lnTo>
                  <a:lnTo>
                    <a:pt x="197" y="55"/>
                  </a:lnTo>
                  <a:lnTo>
                    <a:pt x="197" y="50"/>
                  </a:lnTo>
                  <a:lnTo>
                    <a:pt x="192" y="50"/>
                  </a:lnTo>
                  <a:lnTo>
                    <a:pt x="187" y="45"/>
                  </a:lnTo>
                  <a:lnTo>
                    <a:pt x="187" y="40"/>
                  </a:lnTo>
                  <a:lnTo>
                    <a:pt x="182" y="35"/>
                  </a:lnTo>
                  <a:lnTo>
                    <a:pt x="182" y="30"/>
                  </a:lnTo>
                  <a:lnTo>
                    <a:pt x="182" y="25"/>
                  </a:lnTo>
                  <a:lnTo>
                    <a:pt x="177" y="20"/>
                  </a:lnTo>
                  <a:lnTo>
                    <a:pt x="177" y="15"/>
                  </a:lnTo>
                  <a:lnTo>
                    <a:pt x="182" y="15"/>
                  </a:lnTo>
                  <a:lnTo>
                    <a:pt x="182" y="10"/>
                  </a:lnTo>
                  <a:lnTo>
                    <a:pt x="182" y="5"/>
                  </a:lnTo>
                  <a:lnTo>
                    <a:pt x="187" y="10"/>
                  </a:lnTo>
                  <a:lnTo>
                    <a:pt x="187" y="15"/>
                  </a:lnTo>
                  <a:lnTo>
                    <a:pt x="192" y="20"/>
                  </a:lnTo>
                  <a:lnTo>
                    <a:pt x="197" y="20"/>
                  </a:lnTo>
                  <a:lnTo>
                    <a:pt x="202" y="20"/>
                  </a:lnTo>
                  <a:lnTo>
                    <a:pt x="207" y="20"/>
                  </a:lnTo>
                  <a:lnTo>
                    <a:pt x="212" y="20"/>
                  </a:lnTo>
                  <a:lnTo>
                    <a:pt x="212" y="25"/>
                  </a:lnTo>
                  <a:lnTo>
                    <a:pt x="212" y="30"/>
                  </a:lnTo>
                  <a:lnTo>
                    <a:pt x="212" y="35"/>
                  </a:lnTo>
                  <a:lnTo>
                    <a:pt x="217" y="35"/>
                  </a:lnTo>
                  <a:lnTo>
                    <a:pt x="217" y="40"/>
                  </a:lnTo>
                  <a:lnTo>
                    <a:pt x="222" y="40"/>
                  </a:lnTo>
                  <a:lnTo>
                    <a:pt x="227" y="45"/>
                  </a:lnTo>
                  <a:lnTo>
                    <a:pt x="232" y="45"/>
                  </a:lnTo>
                  <a:lnTo>
                    <a:pt x="237" y="50"/>
                  </a:lnTo>
                  <a:lnTo>
                    <a:pt x="242" y="50"/>
                  </a:lnTo>
                  <a:lnTo>
                    <a:pt x="247" y="55"/>
                  </a:lnTo>
                  <a:lnTo>
                    <a:pt x="252" y="55"/>
                  </a:lnTo>
                  <a:lnTo>
                    <a:pt x="257" y="55"/>
                  </a:lnTo>
                  <a:lnTo>
                    <a:pt x="257" y="50"/>
                  </a:lnTo>
                  <a:lnTo>
                    <a:pt x="262" y="50"/>
                  </a:lnTo>
                  <a:lnTo>
                    <a:pt x="262" y="45"/>
                  </a:lnTo>
                  <a:lnTo>
                    <a:pt x="268" y="45"/>
                  </a:lnTo>
                  <a:lnTo>
                    <a:pt x="273" y="40"/>
                  </a:lnTo>
                  <a:lnTo>
                    <a:pt x="278" y="40"/>
                  </a:lnTo>
                  <a:lnTo>
                    <a:pt x="283" y="40"/>
                  </a:lnTo>
                  <a:lnTo>
                    <a:pt x="288" y="40"/>
                  </a:lnTo>
                  <a:lnTo>
                    <a:pt x="293" y="35"/>
                  </a:lnTo>
                  <a:lnTo>
                    <a:pt x="298" y="35"/>
                  </a:lnTo>
                  <a:lnTo>
                    <a:pt x="298" y="30"/>
                  </a:lnTo>
                  <a:lnTo>
                    <a:pt x="303" y="30"/>
                  </a:lnTo>
                  <a:lnTo>
                    <a:pt x="308" y="30"/>
                  </a:lnTo>
                  <a:lnTo>
                    <a:pt x="313" y="30"/>
                  </a:lnTo>
                  <a:lnTo>
                    <a:pt x="328" y="30"/>
                  </a:lnTo>
                  <a:lnTo>
                    <a:pt x="333" y="30"/>
                  </a:lnTo>
                  <a:lnTo>
                    <a:pt x="338" y="25"/>
                  </a:lnTo>
                  <a:lnTo>
                    <a:pt x="343" y="20"/>
                  </a:lnTo>
                  <a:lnTo>
                    <a:pt x="348" y="20"/>
                  </a:lnTo>
                  <a:lnTo>
                    <a:pt x="353" y="20"/>
                  </a:lnTo>
                  <a:lnTo>
                    <a:pt x="358" y="15"/>
                  </a:lnTo>
                  <a:lnTo>
                    <a:pt x="364" y="15"/>
                  </a:lnTo>
                  <a:lnTo>
                    <a:pt x="369" y="15"/>
                  </a:lnTo>
                  <a:lnTo>
                    <a:pt x="374" y="15"/>
                  </a:lnTo>
                  <a:lnTo>
                    <a:pt x="379" y="15"/>
                  </a:lnTo>
                  <a:lnTo>
                    <a:pt x="384" y="15"/>
                  </a:lnTo>
                  <a:lnTo>
                    <a:pt x="389" y="15"/>
                  </a:lnTo>
                  <a:lnTo>
                    <a:pt x="394" y="20"/>
                  </a:lnTo>
                  <a:lnTo>
                    <a:pt x="399" y="20"/>
                  </a:lnTo>
                  <a:lnTo>
                    <a:pt x="404" y="20"/>
                  </a:lnTo>
                  <a:lnTo>
                    <a:pt x="409" y="20"/>
                  </a:lnTo>
                  <a:lnTo>
                    <a:pt x="414" y="20"/>
                  </a:lnTo>
                  <a:lnTo>
                    <a:pt x="419" y="20"/>
                  </a:lnTo>
                  <a:lnTo>
                    <a:pt x="424" y="20"/>
                  </a:lnTo>
                  <a:lnTo>
                    <a:pt x="429" y="20"/>
                  </a:lnTo>
                  <a:lnTo>
                    <a:pt x="434" y="15"/>
                  </a:lnTo>
                  <a:lnTo>
                    <a:pt x="434" y="10"/>
                  </a:lnTo>
                  <a:lnTo>
                    <a:pt x="439" y="15"/>
                  </a:lnTo>
                  <a:lnTo>
                    <a:pt x="444" y="10"/>
                  </a:lnTo>
                  <a:lnTo>
                    <a:pt x="449" y="10"/>
                  </a:lnTo>
                  <a:lnTo>
                    <a:pt x="454" y="10"/>
                  </a:lnTo>
                  <a:lnTo>
                    <a:pt x="454" y="15"/>
                  </a:lnTo>
                  <a:lnTo>
                    <a:pt x="460" y="15"/>
                  </a:lnTo>
                  <a:lnTo>
                    <a:pt x="460" y="10"/>
                  </a:lnTo>
                  <a:lnTo>
                    <a:pt x="465" y="10"/>
                  </a:lnTo>
                  <a:lnTo>
                    <a:pt x="470" y="10"/>
                  </a:lnTo>
                  <a:lnTo>
                    <a:pt x="475" y="5"/>
                  </a:lnTo>
                  <a:lnTo>
                    <a:pt x="480" y="5"/>
                  </a:lnTo>
                  <a:lnTo>
                    <a:pt x="485" y="5"/>
                  </a:lnTo>
                  <a:lnTo>
                    <a:pt x="490" y="5"/>
                  </a:lnTo>
                  <a:lnTo>
                    <a:pt x="495" y="0"/>
                  </a:lnTo>
                  <a:lnTo>
                    <a:pt x="500" y="0"/>
                  </a:lnTo>
                  <a:lnTo>
                    <a:pt x="505" y="0"/>
                  </a:lnTo>
                  <a:lnTo>
                    <a:pt x="510" y="0"/>
                  </a:lnTo>
                  <a:lnTo>
                    <a:pt x="510" y="5"/>
                  </a:lnTo>
                  <a:lnTo>
                    <a:pt x="515" y="5"/>
                  </a:lnTo>
                  <a:lnTo>
                    <a:pt x="520" y="5"/>
                  </a:lnTo>
                  <a:lnTo>
                    <a:pt x="525" y="5"/>
                  </a:lnTo>
                  <a:lnTo>
                    <a:pt x="530" y="5"/>
                  </a:lnTo>
                  <a:lnTo>
                    <a:pt x="535" y="5"/>
                  </a:lnTo>
                  <a:lnTo>
                    <a:pt x="540" y="5"/>
                  </a:lnTo>
                  <a:lnTo>
                    <a:pt x="545" y="5"/>
                  </a:lnTo>
                  <a:lnTo>
                    <a:pt x="550" y="5"/>
                  </a:lnTo>
                  <a:lnTo>
                    <a:pt x="550" y="10"/>
                  </a:lnTo>
                  <a:lnTo>
                    <a:pt x="561" y="10"/>
                  </a:lnTo>
                  <a:lnTo>
                    <a:pt x="566" y="15"/>
                  </a:lnTo>
                  <a:lnTo>
                    <a:pt x="576" y="15"/>
                  </a:lnTo>
                  <a:lnTo>
                    <a:pt x="581" y="15"/>
                  </a:lnTo>
                  <a:lnTo>
                    <a:pt x="586" y="15"/>
                  </a:lnTo>
                  <a:lnTo>
                    <a:pt x="591" y="15"/>
                  </a:lnTo>
                  <a:lnTo>
                    <a:pt x="591" y="10"/>
                  </a:lnTo>
                  <a:lnTo>
                    <a:pt x="596" y="10"/>
                  </a:lnTo>
                  <a:lnTo>
                    <a:pt x="601" y="10"/>
                  </a:lnTo>
                  <a:lnTo>
                    <a:pt x="606" y="10"/>
                  </a:lnTo>
                  <a:lnTo>
                    <a:pt x="611" y="10"/>
                  </a:lnTo>
                  <a:lnTo>
                    <a:pt x="616" y="15"/>
                  </a:lnTo>
                  <a:lnTo>
                    <a:pt x="621" y="15"/>
                  </a:lnTo>
                  <a:lnTo>
                    <a:pt x="626" y="15"/>
                  </a:lnTo>
                  <a:lnTo>
                    <a:pt x="631" y="15"/>
                  </a:lnTo>
                  <a:lnTo>
                    <a:pt x="636" y="15"/>
                  </a:lnTo>
                  <a:lnTo>
                    <a:pt x="641" y="15"/>
                  </a:lnTo>
                  <a:lnTo>
                    <a:pt x="646" y="15"/>
                  </a:lnTo>
                  <a:lnTo>
                    <a:pt x="651" y="15"/>
                  </a:lnTo>
                  <a:lnTo>
                    <a:pt x="657" y="10"/>
                  </a:lnTo>
                  <a:lnTo>
                    <a:pt x="662" y="10"/>
                  </a:lnTo>
                  <a:lnTo>
                    <a:pt x="667" y="10"/>
                  </a:lnTo>
                  <a:lnTo>
                    <a:pt x="672" y="10"/>
                  </a:lnTo>
                  <a:lnTo>
                    <a:pt x="677" y="10"/>
                  </a:lnTo>
                  <a:lnTo>
                    <a:pt x="682" y="10"/>
                  </a:lnTo>
                  <a:lnTo>
                    <a:pt x="682" y="5"/>
                  </a:lnTo>
                  <a:lnTo>
                    <a:pt x="687" y="10"/>
                  </a:lnTo>
                  <a:lnTo>
                    <a:pt x="692" y="5"/>
                  </a:lnTo>
                  <a:lnTo>
                    <a:pt x="697" y="5"/>
                  </a:lnTo>
                  <a:lnTo>
                    <a:pt x="702" y="5"/>
                  </a:lnTo>
                  <a:lnTo>
                    <a:pt x="702" y="0"/>
                  </a:lnTo>
                  <a:lnTo>
                    <a:pt x="707" y="0"/>
                  </a:lnTo>
                  <a:lnTo>
                    <a:pt x="712" y="0"/>
                  </a:lnTo>
                  <a:lnTo>
                    <a:pt x="717" y="0"/>
                  </a:lnTo>
                  <a:lnTo>
                    <a:pt x="722" y="0"/>
                  </a:lnTo>
                  <a:lnTo>
                    <a:pt x="727" y="0"/>
                  </a:lnTo>
                  <a:lnTo>
                    <a:pt x="732" y="0"/>
                  </a:lnTo>
                  <a:lnTo>
                    <a:pt x="742" y="0"/>
                  </a:lnTo>
                  <a:lnTo>
                    <a:pt x="747" y="0"/>
                  </a:lnTo>
                  <a:lnTo>
                    <a:pt x="752" y="0"/>
                  </a:lnTo>
                  <a:lnTo>
                    <a:pt x="758" y="0"/>
                  </a:lnTo>
                  <a:lnTo>
                    <a:pt x="768" y="0"/>
                  </a:lnTo>
                  <a:lnTo>
                    <a:pt x="773" y="0"/>
                  </a:lnTo>
                  <a:lnTo>
                    <a:pt x="778" y="0"/>
                  </a:lnTo>
                  <a:lnTo>
                    <a:pt x="778" y="5"/>
                  </a:lnTo>
                  <a:lnTo>
                    <a:pt x="788" y="10"/>
                  </a:lnTo>
                  <a:lnTo>
                    <a:pt x="793" y="15"/>
                  </a:lnTo>
                  <a:lnTo>
                    <a:pt x="798" y="20"/>
                  </a:lnTo>
                  <a:lnTo>
                    <a:pt x="803" y="25"/>
                  </a:lnTo>
                  <a:lnTo>
                    <a:pt x="808" y="25"/>
                  </a:lnTo>
                  <a:lnTo>
                    <a:pt x="808" y="30"/>
                  </a:lnTo>
                  <a:lnTo>
                    <a:pt x="808" y="35"/>
                  </a:lnTo>
                  <a:lnTo>
                    <a:pt x="813" y="35"/>
                  </a:lnTo>
                  <a:lnTo>
                    <a:pt x="818" y="35"/>
                  </a:lnTo>
                  <a:lnTo>
                    <a:pt x="823" y="35"/>
                  </a:lnTo>
                  <a:lnTo>
                    <a:pt x="828" y="35"/>
                  </a:lnTo>
                  <a:lnTo>
                    <a:pt x="833" y="35"/>
                  </a:lnTo>
                  <a:lnTo>
                    <a:pt x="838" y="40"/>
                  </a:lnTo>
                  <a:lnTo>
                    <a:pt x="838" y="45"/>
                  </a:lnTo>
                  <a:lnTo>
                    <a:pt x="843" y="45"/>
                  </a:lnTo>
                  <a:lnTo>
                    <a:pt x="843" y="50"/>
                  </a:lnTo>
                  <a:lnTo>
                    <a:pt x="843" y="55"/>
                  </a:lnTo>
                  <a:lnTo>
                    <a:pt x="848" y="60"/>
                  </a:lnTo>
                  <a:lnTo>
                    <a:pt x="854" y="60"/>
                  </a:lnTo>
                  <a:lnTo>
                    <a:pt x="859" y="60"/>
                  </a:lnTo>
                  <a:lnTo>
                    <a:pt x="864" y="60"/>
                  </a:lnTo>
                  <a:close/>
                </a:path>
              </a:pathLst>
            </a:custGeom>
            <a:solidFill>
              <a:srgbClr val="00B050"/>
            </a:solidFill>
            <a:ln w="15875">
              <a:solidFill>
                <a:srgbClr val="000000"/>
              </a:solidFill>
              <a:round/>
              <a:headEnd/>
              <a:tailEnd/>
            </a:ln>
          </p:spPr>
          <p:txBody>
            <a:bodyPr/>
            <a:lstStyle/>
            <a:p>
              <a:endParaRPr lang="es-CO"/>
            </a:p>
          </p:txBody>
        </p:sp>
        <p:sp>
          <p:nvSpPr>
            <p:cNvPr id="24" name="Freeform 21"/>
            <p:cNvSpPr>
              <a:spLocks/>
            </p:cNvSpPr>
            <p:nvPr/>
          </p:nvSpPr>
          <p:spPr bwMode="auto">
            <a:xfrm>
              <a:off x="2093913" y="3489325"/>
              <a:ext cx="777875" cy="896938"/>
            </a:xfrm>
            <a:custGeom>
              <a:avLst/>
              <a:gdLst>
                <a:gd name="T0" fmla="*/ 2147483646 w 490"/>
                <a:gd name="T1" fmla="*/ 2147483646 h 565"/>
                <a:gd name="T2" fmla="*/ 2147483646 w 490"/>
                <a:gd name="T3" fmla="*/ 2147483646 h 565"/>
                <a:gd name="T4" fmla="*/ 2147483646 w 490"/>
                <a:gd name="T5" fmla="*/ 2147483646 h 565"/>
                <a:gd name="T6" fmla="*/ 2147483646 w 490"/>
                <a:gd name="T7" fmla="*/ 2147483646 h 565"/>
                <a:gd name="T8" fmla="*/ 2147483646 w 490"/>
                <a:gd name="T9" fmla="*/ 2147483646 h 565"/>
                <a:gd name="T10" fmla="*/ 2147483646 w 490"/>
                <a:gd name="T11" fmla="*/ 2147483646 h 565"/>
                <a:gd name="T12" fmla="*/ 2147483646 w 490"/>
                <a:gd name="T13" fmla="*/ 2147483646 h 565"/>
                <a:gd name="T14" fmla="*/ 2147483646 w 490"/>
                <a:gd name="T15" fmla="*/ 2147483646 h 565"/>
                <a:gd name="T16" fmla="*/ 2147483646 w 490"/>
                <a:gd name="T17" fmla="*/ 2147483646 h 565"/>
                <a:gd name="T18" fmla="*/ 2147483646 w 490"/>
                <a:gd name="T19" fmla="*/ 2147483646 h 565"/>
                <a:gd name="T20" fmla="*/ 2147483646 w 490"/>
                <a:gd name="T21" fmla="*/ 2147483646 h 565"/>
                <a:gd name="T22" fmla="*/ 2147483646 w 490"/>
                <a:gd name="T23" fmla="*/ 2147483646 h 565"/>
                <a:gd name="T24" fmla="*/ 2147483646 w 490"/>
                <a:gd name="T25" fmla="*/ 2147483646 h 565"/>
                <a:gd name="T26" fmla="*/ 2147483646 w 490"/>
                <a:gd name="T27" fmla="*/ 2147483646 h 565"/>
                <a:gd name="T28" fmla="*/ 2147483646 w 490"/>
                <a:gd name="T29" fmla="*/ 2147483646 h 565"/>
                <a:gd name="T30" fmla="*/ 2147483646 w 490"/>
                <a:gd name="T31" fmla="*/ 2147483646 h 565"/>
                <a:gd name="T32" fmla="*/ 2147483646 w 490"/>
                <a:gd name="T33" fmla="*/ 2147483646 h 565"/>
                <a:gd name="T34" fmla="*/ 2147483646 w 490"/>
                <a:gd name="T35" fmla="*/ 2147483646 h 565"/>
                <a:gd name="T36" fmla="*/ 2147483646 w 490"/>
                <a:gd name="T37" fmla="*/ 2147483646 h 565"/>
                <a:gd name="T38" fmla="*/ 2147483646 w 490"/>
                <a:gd name="T39" fmla="*/ 2147483646 h 565"/>
                <a:gd name="T40" fmla="*/ 2147483646 w 490"/>
                <a:gd name="T41" fmla="*/ 2147483646 h 565"/>
                <a:gd name="T42" fmla="*/ 2147483646 w 490"/>
                <a:gd name="T43" fmla="*/ 2147483646 h 565"/>
                <a:gd name="T44" fmla="*/ 2147483646 w 490"/>
                <a:gd name="T45" fmla="*/ 2147483646 h 565"/>
                <a:gd name="T46" fmla="*/ 2147483646 w 490"/>
                <a:gd name="T47" fmla="*/ 2147483646 h 565"/>
                <a:gd name="T48" fmla="*/ 2147483646 w 490"/>
                <a:gd name="T49" fmla="*/ 2147483646 h 565"/>
                <a:gd name="T50" fmla="*/ 2147483646 w 490"/>
                <a:gd name="T51" fmla="*/ 2147483646 h 565"/>
                <a:gd name="T52" fmla="*/ 2147483646 w 490"/>
                <a:gd name="T53" fmla="*/ 2147483646 h 565"/>
                <a:gd name="T54" fmla="*/ 2147483646 w 490"/>
                <a:gd name="T55" fmla="*/ 2147483646 h 565"/>
                <a:gd name="T56" fmla="*/ 2147483646 w 490"/>
                <a:gd name="T57" fmla="*/ 2147483646 h 565"/>
                <a:gd name="T58" fmla="*/ 2147483646 w 490"/>
                <a:gd name="T59" fmla="*/ 2147483646 h 565"/>
                <a:gd name="T60" fmla="*/ 2147483646 w 490"/>
                <a:gd name="T61" fmla="*/ 2147483646 h 565"/>
                <a:gd name="T62" fmla="*/ 2147483646 w 490"/>
                <a:gd name="T63" fmla="*/ 2147483646 h 565"/>
                <a:gd name="T64" fmla="*/ 2147483646 w 490"/>
                <a:gd name="T65" fmla="*/ 2147483646 h 565"/>
                <a:gd name="T66" fmla="*/ 2147483646 w 490"/>
                <a:gd name="T67" fmla="*/ 2147483646 h 565"/>
                <a:gd name="T68" fmla="*/ 2147483646 w 490"/>
                <a:gd name="T69" fmla="*/ 2147483646 h 565"/>
                <a:gd name="T70" fmla="*/ 2147483646 w 490"/>
                <a:gd name="T71" fmla="*/ 2147483646 h 565"/>
                <a:gd name="T72" fmla="*/ 2147483646 w 490"/>
                <a:gd name="T73" fmla="*/ 2147483646 h 565"/>
                <a:gd name="T74" fmla="*/ 2147483646 w 490"/>
                <a:gd name="T75" fmla="*/ 2147483646 h 565"/>
                <a:gd name="T76" fmla="*/ 2147483646 w 490"/>
                <a:gd name="T77" fmla="*/ 2147483646 h 565"/>
                <a:gd name="T78" fmla="*/ 2147483646 w 490"/>
                <a:gd name="T79" fmla="*/ 2147483646 h 565"/>
                <a:gd name="T80" fmla="*/ 2147483646 w 490"/>
                <a:gd name="T81" fmla="*/ 2147483646 h 565"/>
                <a:gd name="T82" fmla="*/ 2147483646 w 490"/>
                <a:gd name="T83" fmla="*/ 2147483646 h 565"/>
                <a:gd name="T84" fmla="*/ 2147483646 w 490"/>
                <a:gd name="T85" fmla="*/ 2147483646 h 565"/>
                <a:gd name="T86" fmla="*/ 2147483646 w 490"/>
                <a:gd name="T87" fmla="*/ 2147483646 h 565"/>
                <a:gd name="T88" fmla="*/ 2147483646 w 490"/>
                <a:gd name="T89" fmla="*/ 2147483646 h 565"/>
                <a:gd name="T90" fmla="*/ 2147483646 w 490"/>
                <a:gd name="T91" fmla="*/ 2147483646 h 565"/>
                <a:gd name="T92" fmla="*/ 2147483646 w 490"/>
                <a:gd name="T93" fmla="*/ 2147483646 h 565"/>
                <a:gd name="T94" fmla="*/ 2147483646 w 490"/>
                <a:gd name="T95" fmla="*/ 2147483646 h 565"/>
                <a:gd name="T96" fmla="*/ 2147483646 w 490"/>
                <a:gd name="T97" fmla="*/ 2147483646 h 565"/>
                <a:gd name="T98" fmla="*/ 2147483646 w 490"/>
                <a:gd name="T99" fmla="*/ 2147483646 h 565"/>
                <a:gd name="T100" fmla="*/ 2147483646 w 490"/>
                <a:gd name="T101" fmla="*/ 2147483646 h 565"/>
                <a:gd name="T102" fmla="*/ 2147483646 w 490"/>
                <a:gd name="T103" fmla="*/ 2147483646 h 565"/>
                <a:gd name="T104" fmla="*/ 2147483646 w 490"/>
                <a:gd name="T105" fmla="*/ 2147483646 h 565"/>
                <a:gd name="T106" fmla="*/ 2147483646 w 490"/>
                <a:gd name="T107" fmla="*/ 2147483646 h 565"/>
                <a:gd name="T108" fmla="*/ 2147483646 w 490"/>
                <a:gd name="T109" fmla="*/ 2147483646 h 565"/>
                <a:gd name="T110" fmla="*/ 2147483646 w 490"/>
                <a:gd name="T111" fmla="*/ 2147483646 h 565"/>
                <a:gd name="T112" fmla="*/ 2147483646 w 490"/>
                <a:gd name="T113" fmla="*/ 2147483646 h 565"/>
                <a:gd name="T114" fmla="*/ 2147483646 w 490"/>
                <a:gd name="T115" fmla="*/ 2147483646 h 565"/>
                <a:gd name="T116" fmla="*/ 2147483646 w 490"/>
                <a:gd name="T117" fmla="*/ 2147483646 h 56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90"/>
                <a:gd name="T178" fmla="*/ 0 h 565"/>
                <a:gd name="T179" fmla="*/ 490 w 490"/>
                <a:gd name="T180" fmla="*/ 565 h 56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90" h="565">
                  <a:moveTo>
                    <a:pt x="66" y="15"/>
                  </a:moveTo>
                  <a:lnTo>
                    <a:pt x="71" y="15"/>
                  </a:lnTo>
                  <a:lnTo>
                    <a:pt x="76" y="20"/>
                  </a:lnTo>
                  <a:lnTo>
                    <a:pt x="81" y="20"/>
                  </a:lnTo>
                  <a:lnTo>
                    <a:pt x="86" y="20"/>
                  </a:lnTo>
                  <a:lnTo>
                    <a:pt x="86" y="15"/>
                  </a:lnTo>
                  <a:lnTo>
                    <a:pt x="91" y="15"/>
                  </a:lnTo>
                  <a:lnTo>
                    <a:pt x="96" y="15"/>
                  </a:lnTo>
                  <a:lnTo>
                    <a:pt x="96" y="10"/>
                  </a:lnTo>
                  <a:lnTo>
                    <a:pt x="101" y="10"/>
                  </a:lnTo>
                  <a:lnTo>
                    <a:pt x="101" y="15"/>
                  </a:lnTo>
                  <a:lnTo>
                    <a:pt x="106" y="15"/>
                  </a:lnTo>
                  <a:lnTo>
                    <a:pt x="111" y="15"/>
                  </a:lnTo>
                  <a:lnTo>
                    <a:pt x="116" y="15"/>
                  </a:lnTo>
                  <a:lnTo>
                    <a:pt x="121" y="20"/>
                  </a:lnTo>
                  <a:lnTo>
                    <a:pt x="121" y="15"/>
                  </a:lnTo>
                  <a:lnTo>
                    <a:pt x="126" y="15"/>
                  </a:lnTo>
                  <a:lnTo>
                    <a:pt x="131" y="15"/>
                  </a:lnTo>
                  <a:lnTo>
                    <a:pt x="136" y="10"/>
                  </a:lnTo>
                  <a:lnTo>
                    <a:pt x="141" y="5"/>
                  </a:lnTo>
                  <a:lnTo>
                    <a:pt x="146" y="0"/>
                  </a:lnTo>
                  <a:lnTo>
                    <a:pt x="151" y="5"/>
                  </a:lnTo>
                  <a:lnTo>
                    <a:pt x="151" y="10"/>
                  </a:lnTo>
                  <a:lnTo>
                    <a:pt x="157" y="10"/>
                  </a:lnTo>
                  <a:lnTo>
                    <a:pt x="151" y="10"/>
                  </a:lnTo>
                  <a:lnTo>
                    <a:pt x="157" y="15"/>
                  </a:lnTo>
                  <a:lnTo>
                    <a:pt x="157" y="20"/>
                  </a:lnTo>
                  <a:lnTo>
                    <a:pt x="157" y="25"/>
                  </a:lnTo>
                  <a:lnTo>
                    <a:pt x="157" y="30"/>
                  </a:lnTo>
                  <a:lnTo>
                    <a:pt x="162" y="35"/>
                  </a:lnTo>
                  <a:lnTo>
                    <a:pt x="162" y="40"/>
                  </a:lnTo>
                  <a:lnTo>
                    <a:pt x="157" y="45"/>
                  </a:lnTo>
                  <a:lnTo>
                    <a:pt x="157" y="50"/>
                  </a:lnTo>
                  <a:lnTo>
                    <a:pt x="151" y="50"/>
                  </a:lnTo>
                  <a:lnTo>
                    <a:pt x="151" y="55"/>
                  </a:lnTo>
                  <a:lnTo>
                    <a:pt x="151" y="60"/>
                  </a:lnTo>
                  <a:lnTo>
                    <a:pt x="157" y="60"/>
                  </a:lnTo>
                  <a:lnTo>
                    <a:pt x="157" y="66"/>
                  </a:lnTo>
                  <a:lnTo>
                    <a:pt x="162" y="71"/>
                  </a:lnTo>
                  <a:lnTo>
                    <a:pt x="167" y="76"/>
                  </a:lnTo>
                  <a:lnTo>
                    <a:pt x="167" y="81"/>
                  </a:lnTo>
                  <a:lnTo>
                    <a:pt x="167" y="86"/>
                  </a:lnTo>
                  <a:lnTo>
                    <a:pt x="172" y="91"/>
                  </a:lnTo>
                  <a:lnTo>
                    <a:pt x="177" y="91"/>
                  </a:lnTo>
                  <a:lnTo>
                    <a:pt x="182" y="96"/>
                  </a:lnTo>
                  <a:lnTo>
                    <a:pt x="182" y="91"/>
                  </a:lnTo>
                  <a:lnTo>
                    <a:pt x="187" y="96"/>
                  </a:lnTo>
                  <a:lnTo>
                    <a:pt x="192" y="96"/>
                  </a:lnTo>
                  <a:lnTo>
                    <a:pt x="197" y="96"/>
                  </a:lnTo>
                  <a:lnTo>
                    <a:pt x="197" y="101"/>
                  </a:lnTo>
                  <a:lnTo>
                    <a:pt x="202" y="101"/>
                  </a:lnTo>
                  <a:lnTo>
                    <a:pt x="202" y="96"/>
                  </a:lnTo>
                  <a:lnTo>
                    <a:pt x="207" y="96"/>
                  </a:lnTo>
                  <a:lnTo>
                    <a:pt x="207" y="101"/>
                  </a:lnTo>
                  <a:lnTo>
                    <a:pt x="212" y="106"/>
                  </a:lnTo>
                  <a:lnTo>
                    <a:pt x="212" y="111"/>
                  </a:lnTo>
                  <a:lnTo>
                    <a:pt x="217" y="111"/>
                  </a:lnTo>
                  <a:lnTo>
                    <a:pt x="217" y="116"/>
                  </a:lnTo>
                  <a:lnTo>
                    <a:pt x="222" y="116"/>
                  </a:lnTo>
                  <a:lnTo>
                    <a:pt x="227" y="121"/>
                  </a:lnTo>
                  <a:lnTo>
                    <a:pt x="232" y="121"/>
                  </a:lnTo>
                  <a:lnTo>
                    <a:pt x="237" y="116"/>
                  </a:lnTo>
                  <a:lnTo>
                    <a:pt x="237" y="111"/>
                  </a:lnTo>
                  <a:lnTo>
                    <a:pt x="242" y="111"/>
                  </a:lnTo>
                  <a:lnTo>
                    <a:pt x="247" y="111"/>
                  </a:lnTo>
                  <a:lnTo>
                    <a:pt x="247" y="106"/>
                  </a:lnTo>
                  <a:lnTo>
                    <a:pt x="253" y="106"/>
                  </a:lnTo>
                  <a:lnTo>
                    <a:pt x="253" y="101"/>
                  </a:lnTo>
                  <a:lnTo>
                    <a:pt x="253" y="96"/>
                  </a:lnTo>
                  <a:lnTo>
                    <a:pt x="258" y="96"/>
                  </a:lnTo>
                  <a:lnTo>
                    <a:pt x="258" y="91"/>
                  </a:lnTo>
                  <a:lnTo>
                    <a:pt x="263" y="91"/>
                  </a:lnTo>
                  <a:lnTo>
                    <a:pt x="263" y="86"/>
                  </a:lnTo>
                  <a:lnTo>
                    <a:pt x="263" y="81"/>
                  </a:lnTo>
                  <a:lnTo>
                    <a:pt x="268" y="81"/>
                  </a:lnTo>
                  <a:lnTo>
                    <a:pt x="273" y="76"/>
                  </a:lnTo>
                  <a:lnTo>
                    <a:pt x="278" y="71"/>
                  </a:lnTo>
                  <a:lnTo>
                    <a:pt x="283" y="71"/>
                  </a:lnTo>
                  <a:lnTo>
                    <a:pt x="283" y="66"/>
                  </a:lnTo>
                  <a:lnTo>
                    <a:pt x="288" y="66"/>
                  </a:lnTo>
                  <a:lnTo>
                    <a:pt x="293" y="60"/>
                  </a:lnTo>
                  <a:lnTo>
                    <a:pt x="293" y="66"/>
                  </a:lnTo>
                  <a:lnTo>
                    <a:pt x="293" y="71"/>
                  </a:lnTo>
                  <a:lnTo>
                    <a:pt x="293" y="76"/>
                  </a:lnTo>
                  <a:lnTo>
                    <a:pt x="288" y="81"/>
                  </a:lnTo>
                  <a:lnTo>
                    <a:pt x="293" y="81"/>
                  </a:lnTo>
                  <a:lnTo>
                    <a:pt x="288" y="86"/>
                  </a:lnTo>
                  <a:lnTo>
                    <a:pt x="293" y="86"/>
                  </a:lnTo>
                  <a:lnTo>
                    <a:pt x="298" y="91"/>
                  </a:lnTo>
                  <a:lnTo>
                    <a:pt x="303" y="91"/>
                  </a:lnTo>
                  <a:lnTo>
                    <a:pt x="308" y="91"/>
                  </a:lnTo>
                  <a:lnTo>
                    <a:pt x="308" y="96"/>
                  </a:lnTo>
                  <a:lnTo>
                    <a:pt x="313" y="96"/>
                  </a:lnTo>
                  <a:lnTo>
                    <a:pt x="318" y="96"/>
                  </a:lnTo>
                  <a:lnTo>
                    <a:pt x="323" y="101"/>
                  </a:lnTo>
                  <a:lnTo>
                    <a:pt x="328" y="106"/>
                  </a:lnTo>
                  <a:lnTo>
                    <a:pt x="333" y="106"/>
                  </a:lnTo>
                  <a:lnTo>
                    <a:pt x="333" y="111"/>
                  </a:lnTo>
                  <a:lnTo>
                    <a:pt x="338" y="111"/>
                  </a:lnTo>
                  <a:lnTo>
                    <a:pt x="338" y="116"/>
                  </a:lnTo>
                  <a:lnTo>
                    <a:pt x="338" y="121"/>
                  </a:lnTo>
                  <a:lnTo>
                    <a:pt x="338" y="126"/>
                  </a:lnTo>
                  <a:lnTo>
                    <a:pt x="338" y="131"/>
                  </a:lnTo>
                  <a:lnTo>
                    <a:pt x="343" y="136"/>
                  </a:lnTo>
                  <a:lnTo>
                    <a:pt x="348" y="141"/>
                  </a:lnTo>
                  <a:lnTo>
                    <a:pt x="348" y="146"/>
                  </a:lnTo>
                  <a:lnTo>
                    <a:pt x="354" y="146"/>
                  </a:lnTo>
                  <a:lnTo>
                    <a:pt x="359" y="146"/>
                  </a:lnTo>
                  <a:lnTo>
                    <a:pt x="359" y="151"/>
                  </a:lnTo>
                  <a:lnTo>
                    <a:pt x="359" y="156"/>
                  </a:lnTo>
                  <a:lnTo>
                    <a:pt x="359" y="161"/>
                  </a:lnTo>
                  <a:lnTo>
                    <a:pt x="364" y="167"/>
                  </a:lnTo>
                  <a:lnTo>
                    <a:pt x="364" y="172"/>
                  </a:lnTo>
                  <a:lnTo>
                    <a:pt x="369" y="177"/>
                  </a:lnTo>
                  <a:lnTo>
                    <a:pt x="369" y="182"/>
                  </a:lnTo>
                  <a:lnTo>
                    <a:pt x="369" y="187"/>
                  </a:lnTo>
                  <a:lnTo>
                    <a:pt x="374" y="187"/>
                  </a:lnTo>
                  <a:lnTo>
                    <a:pt x="374" y="192"/>
                  </a:lnTo>
                  <a:lnTo>
                    <a:pt x="374" y="197"/>
                  </a:lnTo>
                  <a:lnTo>
                    <a:pt x="374" y="202"/>
                  </a:lnTo>
                  <a:lnTo>
                    <a:pt x="369" y="202"/>
                  </a:lnTo>
                  <a:lnTo>
                    <a:pt x="369" y="207"/>
                  </a:lnTo>
                  <a:lnTo>
                    <a:pt x="369" y="212"/>
                  </a:lnTo>
                  <a:lnTo>
                    <a:pt x="369" y="217"/>
                  </a:lnTo>
                  <a:lnTo>
                    <a:pt x="364" y="222"/>
                  </a:lnTo>
                  <a:lnTo>
                    <a:pt x="364" y="227"/>
                  </a:lnTo>
                  <a:lnTo>
                    <a:pt x="359" y="232"/>
                  </a:lnTo>
                  <a:lnTo>
                    <a:pt x="359" y="237"/>
                  </a:lnTo>
                  <a:lnTo>
                    <a:pt x="359" y="242"/>
                  </a:lnTo>
                  <a:lnTo>
                    <a:pt x="359" y="247"/>
                  </a:lnTo>
                  <a:lnTo>
                    <a:pt x="364" y="247"/>
                  </a:lnTo>
                  <a:lnTo>
                    <a:pt x="369" y="247"/>
                  </a:lnTo>
                  <a:lnTo>
                    <a:pt x="374" y="247"/>
                  </a:lnTo>
                  <a:lnTo>
                    <a:pt x="379" y="247"/>
                  </a:lnTo>
                  <a:lnTo>
                    <a:pt x="384" y="247"/>
                  </a:lnTo>
                  <a:lnTo>
                    <a:pt x="389" y="247"/>
                  </a:lnTo>
                  <a:lnTo>
                    <a:pt x="394" y="252"/>
                  </a:lnTo>
                  <a:lnTo>
                    <a:pt x="399" y="252"/>
                  </a:lnTo>
                  <a:lnTo>
                    <a:pt x="399" y="257"/>
                  </a:lnTo>
                  <a:lnTo>
                    <a:pt x="399" y="262"/>
                  </a:lnTo>
                  <a:lnTo>
                    <a:pt x="404" y="262"/>
                  </a:lnTo>
                  <a:lnTo>
                    <a:pt x="404" y="268"/>
                  </a:lnTo>
                  <a:lnTo>
                    <a:pt x="399" y="273"/>
                  </a:lnTo>
                  <a:lnTo>
                    <a:pt x="404" y="278"/>
                  </a:lnTo>
                  <a:lnTo>
                    <a:pt x="409" y="278"/>
                  </a:lnTo>
                  <a:lnTo>
                    <a:pt x="414" y="278"/>
                  </a:lnTo>
                  <a:lnTo>
                    <a:pt x="414" y="283"/>
                  </a:lnTo>
                  <a:lnTo>
                    <a:pt x="419" y="283"/>
                  </a:lnTo>
                  <a:lnTo>
                    <a:pt x="419" y="288"/>
                  </a:lnTo>
                  <a:lnTo>
                    <a:pt x="419" y="293"/>
                  </a:lnTo>
                  <a:lnTo>
                    <a:pt x="424" y="293"/>
                  </a:lnTo>
                  <a:lnTo>
                    <a:pt x="429" y="293"/>
                  </a:lnTo>
                  <a:lnTo>
                    <a:pt x="434" y="293"/>
                  </a:lnTo>
                  <a:lnTo>
                    <a:pt x="439" y="293"/>
                  </a:lnTo>
                  <a:lnTo>
                    <a:pt x="439" y="298"/>
                  </a:lnTo>
                  <a:lnTo>
                    <a:pt x="439" y="303"/>
                  </a:lnTo>
                  <a:lnTo>
                    <a:pt x="444" y="303"/>
                  </a:lnTo>
                  <a:lnTo>
                    <a:pt x="444" y="308"/>
                  </a:lnTo>
                  <a:lnTo>
                    <a:pt x="455" y="308"/>
                  </a:lnTo>
                  <a:lnTo>
                    <a:pt x="460" y="308"/>
                  </a:lnTo>
                  <a:lnTo>
                    <a:pt x="465" y="308"/>
                  </a:lnTo>
                  <a:lnTo>
                    <a:pt x="470" y="308"/>
                  </a:lnTo>
                  <a:lnTo>
                    <a:pt x="475" y="308"/>
                  </a:lnTo>
                  <a:lnTo>
                    <a:pt x="475" y="303"/>
                  </a:lnTo>
                  <a:lnTo>
                    <a:pt x="480" y="303"/>
                  </a:lnTo>
                  <a:lnTo>
                    <a:pt x="480" y="298"/>
                  </a:lnTo>
                  <a:lnTo>
                    <a:pt x="480" y="293"/>
                  </a:lnTo>
                  <a:lnTo>
                    <a:pt x="485" y="288"/>
                  </a:lnTo>
                  <a:lnTo>
                    <a:pt x="485" y="293"/>
                  </a:lnTo>
                  <a:lnTo>
                    <a:pt x="490" y="293"/>
                  </a:lnTo>
                  <a:lnTo>
                    <a:pt x="490" y="298"/>
                  </a:lnTo>
                  <a:lnTo>
                    <a:pt x="490" y="303"/>
                  </a:lnTo>
                  <a:lnTo>
                    <a:pt x="480" y="363"/>
                  </a:lnTo>
                  <a:lnTo>
                    <a:pt x="470" y="419"/>
                  </a:lnTo>
                  <a:lnTo>
                    <a:pt x="470" y="429"/>
                  </a:lnTo>
                  <a:lnTo>
                    <a:pt x="465" y="429"/>
                  </a:lnTo>
                  <a:lnTo>
                    <a:pt x="460" y="424"/>
                  </a:lnTo>
                  <a:lnTo>
                    <a:pt x="455" y="419"/>
                  </a:lnTo>
                  <a:lnTo>
                    <a:pt x="439" y="414"/>
                  </a:lnTo>
                  <a:lnTo>
                    <a:pt x="429" y="414"/>
                  </a:lnTo>
                  <a:lnTo>
                    <a:pt x="419" y="409"/>
                  </a:lnTo>
                  <a:lnTo>
                    <a:pt x="414" y="409"/>
                  </a:lnTo>
                  <a:lnTo>
                    <a:pt x="404" y="404"/>
                  </a:lnTo>
                  <a:lnTo>
                    <a:pt x="399" y="404"/>
                  </a:lnTo>
                  <a:lnTo>
                    <a:pt x="389" y="409"/>
                  </a:lnTo>
                  <a:lnTo>
                    <a:pt x="384" y="409"/>
                  </a:lnTo>
                  <a:lnTo>
                    <a:pt x="369" y="409"/>
                  </a:lnTo>
                  <a:lnTo>
                    <a:pt x="364" y="409"/>
                  </a:lnTo>
                  <a:lnTo>
                    <a:pt x="359" y="409"/>
                  </a:lnTo>
                  <a:lnTo>
                    <a:pt x="354" y="404"/>
                  </a:lnTo>
                  <a:lnTo>
                    <a:pt x="359" y="399"/>
                  </a:lnTo>
                  <a:lnTo>
                    <a:pt x="354" y="394"/>
                  </a:lnTo>
                  <a:lnTo>
                    <a:pt x="354" y="389"/>
                  </a:lnTo>
                  <a:lnTo>
                    <a:pt x="348" y="384"/>
                  </a:lnTo>
                  <a:lnTo>
                    <a:pt x="348" y="379"/>
                  </a:lnTo>
                  <a:lnTo>
                    <a:pt x="348" y="374"/>
                  </a:lnTo>
                  <a:lnTo>
                    <a:pt x="343" y="374"/>
                  </a:lnTo>
                  <a:lnTo>
                    <a:pt x="348" y="369"/>
                  </a:lnTo>
                  <a:lnTo>
                    <a:pt x="348" y="363"/>
                  </a:lnTo>
                  <a:lnTo>
                    <a:pt x="343" y="358"/>
                  </a:lnTo>
                  <a:lnTo>
                    <a:pt x="338" y="358"/>
                  </a:lnTo>
                  <a:lnTo>
                    <a:pt x="333" y="358"/>
                  </a:lnTo>
                  <a:lnTo>
                    <a:pt x="333" y="353"/>
                  </a:lnTo>
                  <a:lnTo>
                    <a:pt x="328" y="358"/>
                  </a:lnTo>
                  <a:lnTo>
                    <a:pt x="323" y="353"/>
                  </a:lnTo>
                  <a:lnTo>
                    <a:pt x="323" y="348"/>
                  </a:lnTo>
                  <a:lnTo>
                    <a:pt x="318" y="348"/>
                  </a:lnTo>
                  <a:lnTo>
                    <a:pt x="308" y="353"/>
                  </a:lnTo>
                  <a:lnTo>
                    <a:pt x="303" y="358"/>
                  </a:lnTo>
                  <a:lnTo>
                    <a:pt x="298" y="363"/>
                  </a:lnTo>
                  <a:lnTo>
                    <a:pt x="293" y="363"/>
                  </a:lnTo>
                  <a:lnTo>
                    <a:pt x="288" y="369"/>
                  </a:lnTo>
                  <a:lnTo>
                    <a:pt x="288" y="374"/>
                  </a:lnTo>
                  <a:lnTo>
                    <a:pt x="288" y="379"/>
                  </a:lnTo>
                  <a:lnTo>
                    <a:pt x="288" y="384"/>
                  </a:lnTo>
                  <a:lnTo>
                    <a:pt x="293" y="384"/>
                  </a:lnTo>
                  <a:lnTo>
                    <a:pt x="293" y="389"/>
                  </a:lnTo>
                  <a:lnTo>
                    <a:pt x="293" y="394"/>
                  </a:lnTo>
                  <a:lnTo>
                    <a:pt x="298" y="399"/>
                  </a:lnTo>
                  <a:lnTo>
                    <a:pt x="298" y="404"/>
                  </a:lnTo>
                  <a:lnTo>
                    <a:pt x="298" y="409"/>
                  </a:lnTo>
                  <a:lnTo>
                    <a:pt x="298" y="414"/>
                  </a:lnTo>
                  <a:lnTo>
                    <a:pt x="303" y="419"/>
                  </a:lnTo>
                  <a:lnTo>
                    <a:pt x="303" y="424"/>
                  </a:lnTo>
                  <a:lnTo>
                    <a:pt x="303" y="429"/>
                  </a:lnTo>
                  <a:lnTo>
                    <a:pt x="293" y="434"/>
                  </a:lnTo>
                  <a:lnTo>
                    <a:pt x="288" y="439"/>
                  </a:lnTo>
                  <a:lnTo>
                    <a:pt x="278" y="444"/>
                  </a:lnTo>
                  <a:lnTo>
                    <a:pt x="273" y="444"/>
                  </a:lnTo>
                  <a:lnTo>
                    <a:pt x="268" y="449"/>
                  </a:lnTo>
                  <a:lnTo>
                    <a:pt x="263" y="454"/>
                  </a:lnTo>
                  <a:lnTo>
                    <a:pt x="253" y="454"/>
                  </a:lnTo>
                  <a:lnTo>
                    <a:pt x="247" y="454"/>
                  </a:lnTo>
                  <a:lnTo>
                    <a:pt x="242" y="454"/>
                  </a:lnTo>
                  <a:lnTo>
                    <a:pt x="232" y="454"/>
                  </a:lnTo>
                  <a:lnTo>
                    <a:pt x="227" y="459"/>
                  </a:lnTo>
                  <a:lnTo>
                    <a:pt x="227" y="464"/>
                  </a:lnTo>
                  <a:lnTo>
                    <a:pt x="222" y="464"/>
                  </a:lnTo>
                  <a:lnTo>
                    <a:pt x="222" y="470"/>
                  </a:lnTo>
                  <a:lnTo>
                    <a:pt x="217" y="470"/>
                  </a:lnTo>
                  <a:lnTo>
                    <a:pt x="212" y="475"/>
                  </a:lnTo>
                  <a:lnTo>
                    <a:pt x="202" y="475"/>
                  </a:lnTo>
                  <a:lnTo>
                    <a:pt x="197" y="480"/>
                  </a:lnTo>
                  <a:lnTo>
                    <a:pt x="192" y="480"/>
                  </a:lnTo>
                  <a:lnTo>
                    <a:pt x="187" y="480"/>
                  </a:lnTo>
                  <a:lnTo>
                    <a:pt x="187" y="475"/>
                  </a:lnTo>
                  <a:lnTo>
                    <a:pt x="187" y="470"/>
                  </a:lnTo>
                  <a:lnTo>
                    <a:pt x="187" y="464"/>
                  </a:lnTo>
                  <a:lnTo>
                    <a:pt x="192" y="464"/>
                  </a:lnTo>
                  <a:lnTo>
                    <a:pt x="192" y="459"/>
                  </a:lnTo>
                  <a:lnTo>
                    <a:pt x="192" y="454"/>
                  </a:lnTo>
                  <a:lnTo>
                    <a:pt x="192" y="449"/>
                  </a:lnTo>
                  <a:lnTo>
                    <a:pt x="192" y="444"/>
                  </a:lnTo>
                  <a:lnTo>
                    <a:pt x="197" y="444"/>
                  </a:lnTo>
                  <a:lnTo>
                    <a:pt x="197" y="439"/>
                  </a:lnTo>
                  <a:lnTo>
                    <a:pt x="202" y="439"/>
                  </a:lnTo>
                  <a:lnTo>
                    <a:pt x="202" y="434"/>
                  </a:lnTo>
                  <a:lnTo>
                    <a:pt x="202" y="429"/>
                  </a:lnTo>
                  <a:lnTo>
                    <a:pt x="202" y="424"/>
                  </a:lnTo>
                  <a:lnTo>
                    <a:pt x="202" y="419"/>
                  </a:lnTo>
                  <a:lnTo>
                    <a:pt x="202" y="414"/>
                  </a:lnTo>
                  <a:lnTo>
                    <a:pt x="202" y="409"/>
                  </a:lnTo>
                  <a:lnTo>
                    <a:pt x="202" y="404"/>
                  </a:lnTo>
                  <a:lnTo>
                    <a:pt x="207" y="399"/>
                  </a:lnTo>
                  <a:lnTo>
                    <a:pt x="207" y="394"/>
                  </a:lnTo>
                  <a:lnTo>
                    <a:pt x="207" y="389"/>
                  </a:lnTo>
                  <a:lnTo>
                    <a:pt x="212" y="389"/>
                  </a:lnTo>
                  <a:lnTo>
                    <a:pt x="212" y="384"/>
                  </a:lnTo>
                  <a:lnTo>
                    <a:pt x="207" y="384"/>
                  </a:lnTo>
                  <a:lnTo>
                    <a:pt x="207" y="379"/>
                  </a:lnTo>
                  <a:lnTo>
                    <a:pt x="207" y="374"/>
                  </a:lnTo>
                  <a:lnTo>
                    <a:pt x="207" y="369"/>
                  </a:lnTo>
                  <a:lnTo>
                    <a:pt x="212" y="369"/>
                  </a:lnTo>
                  <a:lnTo>
                    <a:pt x="212" y="363"/>
                  </a:lnTo>
                  <a:lnTo>
                    <a:pt x="217" y="363"/>
                  </a:lnTo>
                  <a:lnTo>
                    <a:pt x="217" y="358"/>
                  </a:lnTo>
                  <a:lnTo>
                    <a:pt x="222" y="358"/>
                  </a:lnTo>
                  <a:lnTo>
                    <a:pt x="222" y="353"/>
                  </a:lnTo>
                  <a:lnTo>
                    <a:pt x="227" y="348"/>
                  </a:lnTo>
                  <a:lnTo>
                    <a:pt x="227" y="343"/>
                  </a:lnTo>
                  <a:lnTo>
                    <a:pt x="232" y="338"/>
                  </a:lnTo>
                  <a:lnTo>
                    <a:pt x="232" y="333"/>
                  </a:lnTo>
                  <a:lnTo>
                    <a:pt x="237" y="333"/>
                  </a:lnTo>
                  <a:lnTo>
                    <a:pt x="237" y="328"/>
                  </a:lnTo>
                  <a:lnTo>
                    <a:pt x="237" y="323"/>
                  </a:lnTo>
                  <a:lnTo>
                    <a:pt x="237" y="318"/>
                  </a:lnTo>
                  <a:lnTo>
                    <a:pt x="242" y="313"/>
                  </a:lnTo>
                  <a:lnTo>
                    <a:pt x="237" y="313"/>
                  </a:lnTo>
                  <a:lnTo>
                    <a:pt x="232" y="318"/>
                  </a:lnTo>
                  <a:lnTo>
                    <a:pt x="232" y="313"/>
                  </a:lnTo>
                  <a:lnTo>
                    <a:pt x="232" y="308"/>
                  </a:lnTo>
                  <a:lnTo>
                    <a:pt x="237" y="308"/>
                  </a:lnTo>
                  <a:lnTo>
                    <a:pt x="232" y="303"/>
                  </a:lnTo>
                  <a:lnTo>
                    <a:pt x="237" y="298"/>
                  </a:lnTo>
                  <a:lnTo>
                    <a:pt x="237" y="293"/>
                  </a:lnTo>
                  <a:lnTo>
                    <a:pt x="237" y="283"/>
                  </a:lnTo>
                  <a:lnTo>
                    <a:pt x="232" y="278"/>
                  </a:lnTo>
                  <a:lnTo>
                    <a:pt x="232" y="273"/>
                  </a:lnTo>
                  <a:lnTo>
                    <a:pt x="237" y="273"/>
                  </a:lnTo>
                  <a:lnTo>
                    <a:pt x="237" y="268"/>
                  </a:lnTo>
                  <a:lnTo>
                    <a:pt x="232" y="268"/>
                  </a:lnTo>
                  <a:lnTo>
                    <a:pt x="227" y="262"/>
                  </a:lnTo>
                  <a:lnTo>
                    <a:pt x="222" y="262"/>
                  </a:lnTo>
                  <a:lnTo>
                    <a:pt x="217" y="262"/>
                  </a:lnTo>
                  <a:lnTo>
                    <a:pt x="217" y="268"/>
                  </a:lnTo>
                  <a:lnTo>
                    <a:pt x="217" y="273"/>
                  </a:lnTo>
                  <a:lnTo>
                    <a:pt x="212" y="273"/>
                  </a:lnTo>
                  <a:lnTo>
                    <a:pt x="207" y="278"/>
                  </a:lnTo>
                  <a:lnTo>
                    <a:pt x="202" y="283"/>
                  </a:lnTo>
                  <a:lnTo>
                    <a:pt x="202" y="288"/>
                  </a:lnTo>
                  <a:lnTo>
                    <a:pt x="197" y="288"/>
                  </a:lnTo>
                  <a:lnTo>
                    <a:pt x="197" y="293"/>
                  </a:lnTo>
                  <a:lnTo>
                    <a:pt x="197" y="298"/>
                  </a:lnTo>
                  <a:lnTo>
                    <a:pt x="192" y="298"/>
                  </a:lnTo>
                  <a:lnTo>
                    <a:pt x="192" y="303"/>
                  </a:lnTo>
                  <a:lnTo>
                    <a:pt x="192" y="308"/>
                  </a:lnTo>
                  <a:lnTo>
                    <a:pt x="187" y="313"/>
                  </a:lnTo>
                  <a:lnTo>
                    <a:pt x="182" y="313"/>
                  </a:lnTo>
                  <a:lnTo>
                    <a:pt x="182" y="318"/>
                  </a:lnTo>
                  <a:lnTo>
                    <a:pt x="182" y="323"/>
                  </a:lnTo>
                  <a:lnTo>
                    <a:pt x="187" y="328"/>
                  </a:lnTo>
                  <a:lnTo>
                    <a:pt x="187" y="333"/>
                  </a:lnTo>
                  <a:lnTo>
                    <a:pt x="192" y="333"/>
                  </a:lnTo>
                  <a:lnTo>
                    <a:pt x="192" y="338"/>
                  </a:lnTo>
                  <a:lnTo>
                    <a:pt x="192" y="343"/>
                  </a:lnTo>
                  <a:lnTo>
                    <a:pt x="192" y="348"/>
                  </a:lnTo>
                  <a:lnTo>
                    <a:pt x="187" y="353"/>
                  </a:lnTo>
                  <a:lnTo>
                    <a:pt x="187" y="358"/>
                  </a:lnTo>
                  <a:lnTo>
                    <a:pt x="187" y="363"/>
                  </a:lnTo>
                  <a:lnTo>
                    <a:pt x="182" y="369"/>
                  </a:lnTo>
                  <a:lnTo>
                    <a:pt x="182" y="374"/>
                  </a:lnTo>
                  <a:lnTo>
                    <a:pt x="182" y="379"/>
                  </a:lnTo>
                  <a:lnTo>
                    <a:pt x="182" y="384"/>
                  </a:lnTo>
                  <a:lnTo>
                    <a:pt x="182" y="389"/>
                  </a:lnTo>
                  <a:lnTo>
                    <a:pt x="182" y="394"/>
                  </a:lnTo>
                  <a:lnTo>
                    <a:pt x="182" y="399"/>
                  </a:lnTo>
                  <a:lnTo>
                    <a:pt x="182" y="404"/>
                  </a:lnTo>
                  <a:lnTo>
                    <a:pt x="177" y="409"/>
                  </a:lnTo>
                  <a:lnTo>
                    <a:pt x="177" y="414"/>
                  </a:lnTo>
                  <a:lnTo>
                    <a:pt x="177" y="419"/>
                  </a:lnTo>
                  <a:lnTo>
                    <a:pt x="177" y="424"/>
                  </a:lnTo>
                  <a:lnTo>
                    <a:pt x="177" y="429"/>
                  </a:lnTo>
                  <a:lnTo>
                    <a:pt x="177" y="434"/>
                  </a:lnTo>
                  <a:lnTo>
                    <a:pt x="177" y="439"/>
                  </a:lnTo>
                  <a:lnTo>
                    <a:pt x="172" y="439"/>
                  </a:lnTo>
                  <a:lnTo>
                    <a:pt x="172" y="444"/>
                  </a:lnTo>
                  <a:lnTo>
                    <a:pt x="172" y="449"/>
                  </a:lnTo>
                  <a:lnTo>
                    <a:pt x="167" y="449"/>
                  </a:lnTo>
                  <a:lnTo>
                    <a:pt x="167" y="454"/>
                  </a:lnTo>
                  <a:lnTo>
                    <a:pt x="162" y="454"/>
                  </a:lnTo>
                  <a:lnTo>
                    <a:pt x="157" y="459"/>
                  </a:lnTo>
                  <a:lnTo>
                    <a:pt x="151" y="459"/>
                  </a:lnTo>
                  <a:lnTo>
                    <a:pt x="146" y="459"/>
                  </a:lnTo>
                  <a:lnTo>
                    <a:pt x="141" y="459"/>
                  </a:lnTo>
                  <a:lnTo>
                    <a:pt x="136" y="459"/>
                  </a:lnTo>
                  <a:lnTo>
                    <a:pt x="136" y="464"/>
                  </a:lnTo>
                  <a:lnTo>
                    <a:pt x="136" y="470"/>
                  </a:lnTo>
                  <a:lnTo>
                    <a:pt x="131" y="470"/>
                  </a:lnTo>
                  <a:lnTo>
                    <a:pt x="131" y="475"/>
                  </a:lnTo>
                  <a:lnTo>
                    <a:pt x="136" y="475"/>
                  </a:lnTo>
                  <a:lnTo>
                    <a:pt x="136" y="480"/>
                  </a:lnTo>
                  <a:lnTo>
                    <a:pt x="141" y="490"/>
                  </a:lnTo>
                  <a:lnTo>
                    <a:pt x="141" y="495"/>
                  </a:lnTo>
                  <a:lnTo>
                    <a:pt x="141" y="500"/>
                  </a:lnTo>
                  <a:lnTo>
                    <a:pt x="141" y="505"/>
                  </a:lnTo>
                  <a:lnTo>
                    <a:pt x="141" y="510"/>
                  </a:lnTo>
                  <a:lnTo>
                    <a:pt x="136" y="515"/>
                  </a:lnTo>
                  <a:lnTo>
                    <a:pt x="136" y="525"/>
                  </a:lnTo>
                  <a:lnTo>
                    <a:pt x="131" y="530"/>
                  </a:lnTo>
                  <a:lnTo>
                    <a:pt x="126" y="535"/>
                  </a:lnTo>
                  <a:lnTo>
                    <a:pt x="126" y="540"/>
                  </a:lnTo>
                  <a:lnTo>
                    <a:pt x="121" y="545"/>
                  </a:lnTo>
                  <a:lnTo>
                    <a:pt x="116" y="545"/>
                  </a:lnTo>
                  <a:lnTo>
                    <a:pt x="116" y="550"/>
                  </a:lnTo>
                  <a:lnTo>
                    <a:pt x="116" y="555"/>
                  </a:lnTo>
                  <a:lnTo>
                    <a:pt x="116" y="560"/>
                  </a:lnTo>
                  <a:lnTo>
                    <a:pt x="111" y="560"/>
                  </a:lnTo>
                  <a:lnTo>
                    <a:pt x="111" y="565"/>
                  </a:lnTo>
                  <a:lnTo>
                    <a:pt x="106" y="565"/>
                  </a:lnTo>
                  <a:lnTo>
                    <a:pt x="106" y="560"/>
                  </a:lnTo>
                  <a:lnTo>
                    <a:pt x="106" y="555"/>
                  </a:lnTo>
                  <a:lnTo>
                    <a:pt x="106" y="550"/>
                  </a:lnTo>
                  <a:lnTo>
                    <a:pt x="111" y="545"/>
                  </a:lnTo>
                  <a:lnTo>
                    <a:pt x="106" y="540"/>
                  </a:lnTo>
                  <a:lnTo>
                    <a:pt x="96" y="535"/>
                  </a:lnTo>
                  <a:lnTo>
                    <a:pt x="91" y="530"/>
                  </a:lnTo>
                  <a:lnTo>
                    <a:pt x="96" y="525"/>
                  </a:lnTo>
                  <a:lnTo>
                    <a:pt x="96" y="520"/>
                  </a:lnTo>
                  <a:lnTo>
                    <a:pt x="101" y="515"/>
                  </a:lnTo>
                  <a:lnTo>
                    <a:pt x="101" y="510"/>
                  </a:lnTo>
                  <a:lnTo>
                    <a:pt x="101" y="505"/>
                  </a:lnTo>
                  <a:lnTo>
                    <a:pt x="101" y="500"/>
                  </a:lnTo>
                  <a:lnTo>
                    <a:pt x="96" y="490"/>
                  </a:lnTo>
                  <a:lnTo>
                    <a:pt x="96" y="485"/>
                  </a:lnTo>
                  <a:lnTo>
                    <a:pt x="101" y="485"/>
                  </a:lnTo>
                  <a:lnTo>
                    <a:pt x="101" y="480"/>
                  </a:lnTo>
                  <a:lnTo>
                    <a:pt x="101" y="475"/>
                  </a:lnTo>
                  <a:lnTo>
                    <a:pt x="101" y="470"/>
                  </a:lnTo>
                  <a:lnTo>
                    <a:pt x="101" y="464"/>
                  </a:lnTo>
                  <a:lnTo>
                    <a:pt x="106" y="459"/>
                  </a:lnTo>
                  <a:lnTo>
                    <a:pt x="106" y="454"/>
                  </a:lnTo>
                  <a:lnTo>
                    <a:pt x="111" y="454"/>
                  </a:lnTo>
                  <a:lnTo>
                    <a:pt x="111" y="449"/>
                  </a:lnTo>
                  <a:lnTo>
                    <a:pt x="111" y="444"/>
                  </a:lnTo>
                  <a:lnTo>
                    <a:pt x="106" y="439"/>
                  </a:lnTo>
                  <a:lnTo>
                    <a:pt x="101" y="434"/>
                  </a:lnTo>
                  <a:lnTo>
                    <a:pt x="101" y="429"/>
                  </a:lnTo>
                  <a:lnTo>
                    <a:pt x="96" y="424"/>
                  </a:lnTo>
                  <a:lnTo>
                    <a:pt x="96" y="419"/>
                  </a:lnTo>
                  <a:lnTo>
                    <a:pt x="91" y="414"/>
                  </a:lnTo>
                  <a:lnTo>
                    <a:pt x="86" y="414"/>
                  </a:lnTo>
                  <a:lnTo>
                    <a:pt x="81" y="414"/>
                  </a:lnTo>
                  <a:lnTo>
                    <a:pt x="76" y="414"/>
                  </a:lnTo>
                  <a:lnTo>
                    <a:pt x="71" y="419"/>
                  </a:lnTo>
                  <a:lnTo>
                    <a:pt x="66" y="424"/>
                  </a:lnTo>
                  <a:lnTo>
                    <a:pt x="61" y="429"/>
                  </a:lnTo>
                  <a:lnTo>
                    <a:pt x="55" y="429"/>
                  </a:lnTo>
                  <a:lnTo>
                    <a:pt x="50" y="429"/>
                  </a:lnTo>
                  <a:lnTo>
                    <a:pt x="45" y="424"/>
                  </a:lnTo>
                  <a:lnTo>
                    <a:pt x="45" y="419"/>
                  </a:lnTo>
                  <a:lnTo>
                    <a:pt x="40" y="419"/>
                  </a:lnTo>
                  <a:lnTo>
                    <a:pt x="35" y="419"/>
                  </a:lnTo>
                  <a:lnTo>
                    <a:pt x="35" y="414"/>
                  </a:lnTo>
                  <a:lnTo>
                    <a:pt x="30" y="414"/>
                  </a:lnTo>
                  <a:lnTo>
                    <a:pt x="25" y="414"/>
                  </a:lnTo>
                  <a:lnTo>
                    <a:pt x="25" y="409"/>
                  </a:lnTo>
                  <a:lnTo>
                    <a:pt x="25" y="404"/>
                  </a:lnTo>
                  <a:lnTo>
                    <a:pt x="20" y="409"/>
                  </a:lnTo>
                  <a:lnTo>
                    <a:pt x="15" y="409"/>
                  </a:lnTo>
                  <a:lnTo>
                    <a:pt x="10" y="409"/>
                  </a:lnTo>
                  <a:lnTo>
                    <a:pt x="5" y="409"/>
                  </a:lnTo>
                  <a:lnTo>
                    <a:pt x="5" y="414"/>
                  </a:lnTo>
                  <a:lnTo>
                    <a:pt x="0" y="414"/>
                  </a:lnTo>
                  <a:lnTo>
                    <a:pt x="0" y="409"/>
                  </a:lnTo>
                  <a:lnTo>
                    <a:pt x="0" y="404"/>
                  </a:lnTo>
                  <a:lnTo>
                    <a:pt x="0" y="399"/>
                  </a:lnTo>
                  <a:lnTo>
                    <a:pt x="5" y="399"/>
                  </a:lnTo>
                  <a:lnTo>
                    <a:pt x="5" y="394"/>
                  </a:lnTo>
                  <a:lnTo>
                    <a:pt x="5" y="389"/>
                  </a:lnTo>
                  <a:lnTo>
                    <a:pt x="10" y="384"/>
                  </a:lnTo>
                  <a:lnTo>
                    <a:pt x="10" y="379"/>
                  </a:lnTo>
                  <a:lnTo>
                    <a:pt x="10" y="374"/>
                  </a:lnTo>
                  <a:lnTo>
                    <a:pt x="15" y="369"/>
                  </a:lnTo>
                  <a:lnTo>
                    <a:pt x="15" y="363"/>
                  </a:lnTo>
                  <a:lnTo>
                    <a:pt x="20" y="363"/>
                  </a:lnTo>
                  <a:lnTo>
                    <a:pt x="20" y="358"/>
                  </a:lnTo>
                  <a:lnTo>
                    <a:pt x="20" y="353"/>
                  </a:lnTo>
                  <a:lnTo>
                    <a:pt x="25" y="353"/>
                  </a:lnTo>
                  <a:lnTo>
                    <a:pt x="25" y="348"/>
                  </a:lnTo>
                  <a:lnTo>
                    <a:pt x="20" y="343"/>
                  </a:lnTo>
                  <a:lnTo>
                    <a:pt x="20" y="338"/>
                  </a:lnTo>
                  <a:lnTo>
                    <a:pt x="20" y="333"/>
                  </a:lnTo>
                  <a:lnTo>
                    <a:pt x="20" y="328"/>
                  </a:lnTo>
                  <a:lnTo>
                    <a:pt x="20" y="323"/>
                  </a:lnTo>
                  <a:lnTo>
                    <a:pt x="20" y="318"/>
                  </a:lnTo>
                  <a:lnTo>
                    <a:pt x="25" y="313"/>
                  </a:lnTo>
                  <a:lnTo>
                    <a:pt x="25" y="308"/>
                  </a:lnTo>
                  <a:lnTo>
                    <a:pt x="20" y="308"/>
                  </a:lnTo>
                  <a:lnTo>
                    <a:pt x="20" y="303"/>
                  </a:lnTo>
                  <a:lnTo>
                    <a:pt x="20" y="298"/>
                  </a:lnTo>
                  <a:lnTo>
                    <a:pt x="20" y="293"/>
                  </a:lnTo>
                  <a:lnTo>
                    <a:pt x="15" y="288"/>
                  </a:lnTo>
                  <a:lnTo>
                    <a:pt x="20" y="288"/>
                  </a:lnTo>
                  <a:lnTo>
                    <a:pt x="25" y="288"/>
                  </a:lnTo>
                  <a:lnTo>
                    <a:pt x="30" y="283"/>
                  </a:lnTo>
                  <a:lnTo>
                    <a:pt x="30" y="278"/>
                  </a:lnTo>
                  <a:lnTo>
                    <a:pt x="35" y="278"/>
                  </a:lnTo>
                  <a:lnTo>
                    <a:pt x="35" y="268"/>
                  </a:lnTo>
                  <a:lnTo>
                    <a:pt x="35" y="262"/>
                  </a:lnTo>
                  <a:lnTo>
                    <a:pt x="35" y="257"/>
                  </a:lnTo>
                  <a:lnTo>
                    <a:pt x="35" y="252"/>
                  </a:lnTo>
                  <a:lnTo>
                    <a:pt x="35" y="247"/>
                  </a:lnTo>
                  <a:lnTo>
                    <a:pt x="40" y="247"/>
                  </a:lnTo>
                  <a:lnTo>
                    <a:pt x="40" y="242"/>
                  </a:lnTo>
                  <a:lnTo>
                    <a:pt x="40" y="237"/>
                  </a:lnTo>
                  <a:lnTo>
                    <a:pt x="40" y="232"/>
                  </a:lnTo>
                  <a:lnTo>
                    <a:pt x="35" y="232"/>
                  </a:lnTo>
                  <a:lnTo>
                    <a:pt x="35" y="227"/>
                  </a:lnTo>
                  <a:lnTo>
                    <a:pt x="40" y="227"/>
                  </a:lnTo>
                  <a:lnTo>
                    <a:pt x="45" y="227"/>
                  </a:lnTo>
                  <a:lnTo>
                    <a:pt x="45" y="222"/>
                  </a:lnTo>
                  <a:lnTo>
                    <a:pt x="45" y="217"/>
                  </a:lnTo>
                  <a:lnTo>
                    <a:pt x="40" y="217"/>
                  </a:lnTo>
                  <a:lnTo>
                    <a:pt x="40" y="212"/>
                  </a:lnTo>
                  <a:lnTo>
                    <a:pt x="40" y="207"/>
                  </a:lnTo>
                  <a:lnTo>
                    <a:pt x="40" y="202"/>
                  </a:lnTo>
                  <a:lnTo>
                    <a:pt x="45" y="197"/>
                  </a:lnTo>
                  <a:lnTo>
                    <a:pt x="45" y="192"/>
                  </a:lnTo>
                  <a:lnTo>
                    <a:pt x="45" y="187"/>
                  </a:lnTo>
                  <a:lnTo>
                    <a:pt x="45" y="182"/>
                  </a:lnTo>
                  <a:lnTo>
                    <a:pt x="45" y="177"/>
                  </a:lnTo>
                  <a:lnTo>
                    <a:pt x="45" y="172"/>
                  </a:lnTo>
                  <a:lnTo>
                    <a:pt x="40" y="167"/>
                  </a:lnTo>
                  <a:lnTo>
                    <a:pt x="40" y="161"/>
                  </a:lnTo>
                  <a:lnTo>
                    <a:pt x="40" y="156"/>
                  </a:lnTo>
                  <a:lnTo>
                    <a:pt x="40" y="151"/>
                  </a:lnTo>
                  <a:lnTo>
                    <a:pt x="40" y="146"/>
                  </a:lnTo>
                  <a:lnTo>
                    <a:pt x="40" y="141"/>
                  </a:lnTo>
                  <a:lnTo>
                    <a:pt x="45" y="141"/>
                  </a:lnTo>
                  <a:lnTo>
                    <a:pt x="45" y="131"/>
                  </a:lnTo>
                  <a:lnTo>
                    <a:pt x="50" y="131"/>
                  </a:lnTo>
                  <a:lnTo>
                    <a:pt x="50" y="126"/>
                  </a:lnTo>
                  <a:lnTo>
                    <a:pt x="50" y="121"/>
                  </a:lnTo>
                  <a:lnTo>
                    <a:pt x="55" y="116"/>
                  </a:lnTo>
                  <a:lnTo>
                    <a:pt x="50" y="116"/>
                  </a:lnTo>
                  <a:lnTo>
                    <a:pt x="55" y="111"/>
                  </a:lnTo>
                  <a:lnTo>
                    <a:pt x="61" y="111"/>
                  </a:lnTo>
                  <a:lnTo>
                    <a:pt x="55" y="106"/>
                  </a:lnTo>
                  <a:lnTo>
                    <a:pt x="55" y="101"/>
                  </a:lnTo>
                  <a:lnTo>
                    <a:pt x="61" y="101"/>
                  </a:lnTo>
                  <a:lnTo>
                    <a:pt x="61" y="106"/>
                  </a:lnTo>
                  <a:lnTo>
                    <a:pt x="61" y="101"/>
                  </a:lnTo>
                  <a:lnTo>
                    <a:pt x="61" y="96"/>
                  </a:lnTo>
                  <a:lnTo>
                    <a:pt x="61" y="91"/>
                  </a:lnTo>
                  <a:lnTo>
                    <a:pt x="61" y="86"/>
                  </a:lnTo>
                  <a:lnTo>
                    <a:pt x="61" y="81"/>
                  </a:lnTo>
                  <a:lnTo>
                    <a:pt x="66" y="76"/>
                  </a:lnTo>
                  <a:lnTo>
                    <a:pt x="66" y="71"/>
                  </a:lnTo>
                  <a:lnTo>
                    <a:pt x="61" y="66"/>
                  </a:lnTo>
                  <a:lnTo>
                    <a:pt x="66" y="60"/>
                  </a:lnTo>
                  <a:lnTo>
                    <a:pt x="66" y="55"/>
                  </a:lnTo>
                  <a:lnTo>
                    <a:pt x="66" y="50"/>
                  </a:lnTo>
                  <a:lnTo>
                    <a:pt x="71" y="45"/>
                  </a:lnTo>
                  <a:lnTo>
                    <a:pt x="66" y="40"/>
                  </a:lnTo>
                  <a:lnTo>
                    <a:pt x="71" y="40"/>
                  </a:lnTo>
                  <a:lnTo>
                    <a:pt x="66" y="35"/>
                  </a:lnTo>
                  <a:lnTo>
                    <a:pt x="61" y="30"/>
                  </a:lnTo>
                  <a:lnTo>
                    <a:pt x="66" y="30"/>
                  </a:lnTo>
                  <a:lnTo>
                    <a:pt x="61" y="25"/>
                  </a:lnTo>
                  <a:lnTo>
                    <a:pt x="61" y="20"/>
                  </a:lnTo>
                  <a:lnTo>
                    <a:pt x="66" y="20"/>
                  </a:lnTo>
                  <a:lnTo>
                    <a:pt x="66" y="15"/>
                  </a:lnTo>
                  <a:close/>
                </a:path>
              </a:pathLst>
            </a:custGeom>
            <a:solidFill>
              <a:srgbClr val="FFC000"/>
            </a:solidFill>
            <a:ln w="15875">
              <a:solidFill>
                <a:srgbClr val="000000"/>
              </a:solidFill>
              <a:round/>
              <a:headEnd/>
              <a:tailEnd/>
            </a:ln>
          </p:spPr>
          <p:txBody>
            <a:bodyPr/>
            <a:lstStyle/>
            <a:p>
              <a:endParaRPr lang="es-CO"/>
            </a:p>
          </p:txBody>
        </p:sp>
        <p:sp>
          <p:nvSpPr>
            <p:cNvPr id="25" name="Freeform 22"/>
            <p:cNvSpPr>
              <a:spLocks/>
            </p:cNvSpPr>
            <p:nvPr/>
          </p:nvSpPr>
          <p:spPr bwMode="auto">
            <a:xfrm>
              <a:off x="1652588" y="3513138"/>
              <a:ext cx="554037" cy="401637"/>
            </a:xfrm>
            <a:custGeom>
              <a:avLst/>
              <a:gdLst>
                <a:gd name="T0" fmla="*/ 2147483646 w 349"/>
                <a:gd name="T1" fmla="*/ 2147483646 h 253"/>
                <a:gd name="T2" fmla="*/ 2147483646 w 349"/>
                <a:gd name="T3" fmla="*/ 2147483646 h 253"/>
                <a:gd name="T4" fmla="*/ 2147483646 w 349"/>
                <a:gd name="T5" fmla="*/ 2147483646 h 253"/>
                <a:gd name="T6" fmla="*/ 2147483646 w 349"/>
                <a:gd name="T7" fmla="*/ 2147483646 h 253"/>
                <a:gd name="T8" fmla="*/ 2147483646 w 349"/>
                <a:gd name="T9" fmla="*/ 2147483646 h 253"/>
                <a:gd name="T10" fmla="*/ 2147483646 w 349"/>
                <a:gd name="T11" fmla="*/ 2147483646 h 253"/>
                <a:gd name="T12" fmla="*/ 2147483646 w 349"/>
                <a:gd name="T13" fmla="*/ 2147483646 h 253"/>
                <a:gd name="T14" fmla="*/ 2147483646 w 349"/>
                <a:gd name="T15" fmla="*/ 2147483646 h 253"/>
                <a:gd name="T16" fmla="*/ 2147483646 w 349"/>
                <a:gd name="T17" fmla="*/ 2147483646 h 253"/>
                <a:gd name="T18" fmla="*/ 2147483646 w 349"/>
                <a:gd name="T19" fmla="*/ 2147483646 h 253"/>
                <a:gd name="T20" fmla="*/ 2147483646 w 349"/>
                <a:gd name="T21" fmla="*/ 2147483646 h 253"/>
                <a:gd name="T22" fmla="*/ 2147483646 w 349"/>
                <a:gd name="T23" fmla="*/ 2147483646 h 253"/>
                <a:gd name="T24" fmla="*/ 2147483646 w 349"/>
                <a:gd name="T25" fmla="*/ 2147483646 h 253"/>
                <a:gd name="T26" fmla="*/ 2147483646 w 349"/>
                <a:gd name="T27" fmla="*/ 2147483646 h 253"/>
                <a:gd name="T28" fmla="*/ 2147483646 w 349"/>
                <a:gd name="T29" fmla="*/ 2147483646 h 253"/>
                <a:gd name="T30" fmla="*/ 2147483646 w 349"/>
                <a:gd name="T31" fmla="*/ 2147483646 h 253"/>
                <a:gd name="T32" fmla="*/ 2147483646 w 349"/>
                <a:gd name="T33" fmla="*/ 2147483646 h 253"/>
                <a:gd name="T34" fmla="*/ 2147483646 w 349"/>
                <a:gd name="T35" fmla="*/ 2147483646 h 253"/>
                <a:gd name="T36" fmla="*/ 2147483646 w 349"/>
                <a:gd name="T37" fmla="*/ 2147483646 h 253"/>
                <a:gd name="T38" fmla="*/ 2147483646 w 349"/>
                <a:gd name="T39" fmla="*/ 2147483646 h 253"/>
                <a:gd name="T40" fmla="*/ 2147483646 w 349"/>
                <a:gd name="T41" fmla="*/ 2147483646 h 253"/>
                <a:gd name="T42" fmla="*/ 2147483646 w 349"/>
                <a:gd name="T43" fmla="*/ 2147483646 h 253"/>
                <a:gd name="T44" fmla="*/ 2147483646 w 349"/>
                <a:gd name="T45" fmla="*/ 2147483646 h 253"/>
                <a:gd name="T46" fmla="*/ 2147483646 w 349"/>
                <a:gd name="T47" fmla="*/ 2147483646 h 253"/>
                <a:gd name="T48" fmla="*/ 2147483646 w 349"/>
                <a:gd name="T49" fmla="*/ 2147483646 h 253"/>
                <a:gd name="T50" fmla="*/ 2147483646 w 349"/>
                <a:gd name="T51" fmla="*/ 2147483646 h 253"/>
                <a:gd name="T52" fmla="*/ 2147483646 w 349"/>
                <a:gd name="T53" fmla="*/ 2147483646 h 253"/>
                <a:gd name="T54" fmla="*/ 2147483646 w 349"/>
                <a:gd name="T55" fmla="*/ 2147483646 h 253"/>
                <a:gd name="T56" fmla="*/ 2147483646 w 349"/>
                <a:gd name="T57" fmla="*/ 2147483646 h 253"/>
                <a:gd name="T58" fmla="*/ 2147483646 w 349"/>
                <a:gd name="T59" fmla="*/ 2147483646 h 253"/>
                <a:gd name="T60" fmla="*/ 2147483646 w 349"/>
                <a:gd name="T61" fmla="*/ 2147483646 h 253"/>
                <a:gd name="T62" fmla="*/ 2147483646 w 349"/>
                <a:gd name="T63" fmla="*/ 2147483646 h 253"/>
                <a:gd name="T64" fmla="*/ 2147483646 w 349"/>
                <a:gd name="T65" fmla="*/ 2147483646 h 253"/>
                <a:gd name="T66" fmla="*/ 2147483646 w 349"/>
                <a:gd name="T67" fmla="*/ 2147483646 h 253"/>
                <a:gd name="T68" fmla="*/ 2147483646 w 349"/>
                <a:gd name="T69" fmla="*/ 2147483646 h 253"/>
                <a:gd name="T70" fmla="*/ 2147483646 w 349"/>
                <a:gd name="T71" fmla="*/ 2147483646 h 253"/>
                <a:gd name="T72" fmla="*/ 2147483646 w 349"/>
                <a:gd name="T73" fmla="*/ 2147483646 h 253"/>
                <a:gd name="T74" fmla="*/ 2147483646 w 349"/>
                <a:gd name="T75" fmla="*/ 2147483646 h 253"/>
                <a:gd name="T76" fmla="*/ 2147483646 w 349"/>
                <a:gd name="T77" fmla="*/ 2147483646 h 253"/>
                <a:gd name="T78" fmla="*/ 2147483646 w 349"/>
                <a:gd name="T79" fmla="*/ 2147483646 h 253"/>
                <a:gd name="T80" fmla="*/ 2147483646 w 349"/>
                <a:gd name="T81" fmla="*/ 2147483646 h 253"/>
                <a:gd name="T82" fmla="*/ 2147483646 w 349"/>
                <a:gd name="T83" fmla="*/ 2147483646 h 253"/>
                <a:gd name="T84" fmla="*/ 2147483646 w 349"/>
                <a:gd name="T85" fmla="*/ 2147483646 h 253"/>
                <a:gd name="T86" fmla="*/ 2147483646 w 349"/>
                <a:gd name="T87" fmla="*/ 2147483646 h 253"/>
                <a:gd name="T88" fmla="*/ 2147483646 w 349"/>
                <a:gd name="T89" fmla="*/ 2147483646 h 253"/>
                <a:gd name="T90" fmla="*/ 2147483646 w 349"/>
                <a:gd name="T91" fmla="*/ 2147483646 h 253"/>
                <a:gd name="T92" fmla="*/ 2147483646 w 349"/>
                <a:gd name="T93" fmla="*/ 2147483646 h 253"/>
                <a:gd name="T94" fmla="*/ 2147483646 w 349"/>
                <a:gd name="T95" fmla="*/ 2147483646 h 253"/>
                <a:gd name="T96" fmla="*/ 2147483646 w 349"/>
                <a:gd name="T97" fmla="*/ 2147483646 h 253"/>
                <a:gd name="T98" fmla="*/ 2147483646 w 349"/>
                <a:gd name="T99" fmla="*/ 2147483646 h 253"/>
                <a:gd name="T100" fmla="*/ 2147483646 w 349"/>
                <a:gd name="T101" fmla="*/ 2147483646 h 253"/>
                <a:gd name="T102" fmla="*/ 2147483646 w 349"/>
                <a:gd name="T103" fmla="*/ 2147483646 h 253"/>
                <a:gd name="T104" fmla="*/ 2147483646 w 349"/>
                <a:gd name="T105" fmla="*/ 2147483646 h 253"/>
                <a:gd name="T106" fmla="*/ 2147483646 w 349"/>
                <a:gd name="T107" fmla="*/ 2147483646 h 253"/>
                <a:gd name="T108" fmla="*/ 2147483646 w 349"/>
                <a:gd name="T109" fmla="*/ 2147483646 h 253"/>
                <a:gd name="T110" fmla="*/ 2147483646 w 349"/>
                <a:gd name="T111" fmla="*/ 2147483646 h 253"/>
                <a:gd name="T112" fmla="*/ 2147483646 w 349"/>
                <a:gd name="T113" fmla="*/ 2147483646 h 253"/>
                <a:gd name="T114" fmla="*/ 2147483646 w 349"/>
                <a:gd name="T115" fmla="*/ 2147483646 h 253"/>
                <a:gd name="T116" fmla="*/ 2147483646 w 349"/>
                <a:gd name="T117" fmla="*/ 0 h 25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49"/>
                <a:gd name="T178" fmla="*/ 0 h 253"/>
                <a:gd name="T179" fmla="*/ 349 w 349"/>
                <a:gd name="T180" fmla="*/ 253 h 25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49" h="253">
                  <a:moveTo>
                    <a:pt x="344" y="0"/>
                  </a:moveTo>
                  <a:lnTo>
                    <a:pt x="344" y="5"/>
                  </a:lnTo>
                  <a:lnTo>
                    <a:pt x="339" y="5"/>
                  </a:lnTo>
                  <a:lnTo>
                    <a:pt x="339" y="10"/>
                  </a:lnTo>
                  <a:lnTo>
                    <a:pt x="344" y="15"/>
                  </a:lnTo>
                  <a:lnTo>
                    <a:pt x="339" y="15"/>
                  </a:lnTo>
                  <a:lnTo>
                    <a:pt x="344" y="20"/>
                  </a:lnTo>
                  <a:lnTo>
                    <a:pt x="349" y="25"/>
                  </a:lnTo>
                  <a:lnTo>
                    <a:pt x="344" y="25"/>
                  </a:lnTo>
                  <a:lnTo>
                    <a:pt x="349" y="30"/>
                  </a:lnTo>
                  <a:lnTo>
                    <a:pt x="344" y="35"/>
                  </a:lnTo>
                  <a:lnTo>
                    <a:pt x="344" y="40"/>
                  </a:lnTo>
                  <a:lnTo>
                    <a:pt x="344" y="45"/>
                  </a:lnTo>
                  <a:lnTo>
                    <a:pt x="339" y="51"/>
                  </a:lnTo>
                  <a:lnTo>
                    <a:pt x="344" y="56"/>
                  </a:lnTo>
                  <a:lnTo>
                    <a:pt x="344" y="61"/>
                  </a:lnTo>
                  <a:lnTo>
                    <a:pt x="339" y="66"/>
                  </a:lnTo>
                  <a:lnTo>
                    <a:pt x="339" y="71"/>
                  </a:lnTo>
                  <a:lnTo>
                    <a:pt x="339" y="76"/>
                  </a:lnTo>
                  <a:lnTo>
                    <a:pt x="339" y="81"/>
                  </a:lnTo>
                  <a:lnTo>
                    <a:pt x="339" y="86"/>
                  </a:lnTo>
                  <a:lnTo>
                    <a:pt x="339" y="91"/>
                  </a:lnTo>
                  <a:lnTo>
                    <a:pt x="339" y="86"/>
                  </a:lnTo>
                  <a:lnTo>
                    <a:pt x="333" y="86"/>
                  </a:lnTo>
                  <a:lnTo>
                    <a:pt x="333" y="91"/>
                  </a:lnTo>
                  <a:lnTo>
                    <a:pt x="339" y="96"/>
                  </a:lnTo>
                  <a:lnTo>
                    <a:pt x="333" y="96"/>
                  </a:lnTo>
                  <a:lnTo>
                    <a:pt x="328" y="101"/>
                  </a:lnTo>
                  <a:lnTo>
                    <a:pt x="333" y="101"/>
                  </a:lnTo>
                  <a:lnTo>
                    <a:pt x="328" y="106"/>
                  </a:lnTo>
                  <a:lnTo>
                    <a:pt x="328" y="111"/>
                  </a:lnTo>
                  <a:lnTo>
                    <a:pt x="328" y="116"/>
                  </a:lnTo>
                  <a:lnTo>
                    <a:pt x="323" y="116"/>
                  </a:lnTo>
                  <a:lnTo>
                    <a:pt x="323" y="126"/>
                  </a:lnTo>
                  <a:lnTo>
                    <a:pt x="318" y="126"/>
                  </a:lnTo>
                  <a:lnTo>
                    <a:pt x="313" y="126"/>
                  </a:lnTo>
                  <a:lnTo>
                    <a:pt x="308" y="126"/>
                  </a:lnTo>
                  <a:lnTo>
                    <a:pt x="303" y="126"/>
                  </a:lnTo>
                  <a:lnTo>
                    <a:pt x="298" y="126"/>
                  </a:lnTo>
                  <a:lnTo>
                    <a:pt x="293" y="121"/>
                  </a:lnTo>
                  <a:lnTo>
                    <a:pt x="288" y="121"/>
                  </a:lnTo>
                  <a:lnTo>
                    <a:pt x="283" y="121"/>
                  </a:lnTo>
                  <a:lnTo>
                    <a:pt x="283" y="126"/>
                  </a:lnTo>
                  <a:lnTo>
                    <a:pt x="278" y="126"/>
                  </a:lnTo>
                  <a:lnTo>
                    <a:pt x="268" y="126"/>
                  </a:lnTo>
                  <a:lnTo>
                    <a:pt x="263" y="126"/>
                  </a:lnTo>
                  <a:lnTo>
                    <a:pt x="258" y="126"/>
                  </a:lnTo>
                  <a:lnTo>
                    <a:pt x="253" y="126"/>
                  </a:lnTo>
                  <a:lnTo>
                    <a:pt x="248" y="126"/>
                  </a:lnTo>
                  <a:lnTo>
                    <a:pt x="243" y="126"/>
                  </a:lnTo>
                  <a:lnTo>
                    <a:pt x="238" y="126"/>
                  </a:lnTo>
                  <a:lnTo>
                    <a:pt x="238" y="131"/>
                  </a:lnTo>
                  <a:lnTo>
                    <a:pt x="232" y="131"/>
                  </a:lnTo>
                  <a:lnTo>
                    <a:pt x="227" y="136"/>
                  </a:lnTo>
                  <a:lnTo>
                    <a:pt x="227" y="141"/>
                  </a:lnTo>
                  <a:lnTo>
                    <a:pt x="222" y="146"/>
                  </a:lnTo>
                  <a:lnTo>
                    <a:pt x="217" y="152"/>
                  </a:lnTo>
                  <a:lnTo>
                    <a:pt x="217" y="157"/>
                  </a:lnTo>
                  <a:lnTo>
                    <a:pt x="217" y="162"/>
                  </a:lnTo>
                  <a:lnTo>
                    <a:pt x="212" y="162"/>
                  </a:lnTo>
                  <a:lnTo>
                    <a:pt x="207" y="162"/>
                  </a:lnTo>
                  <a:lnTo>
                    <a:pt x="202" y="162"/>
                  </a:lnTo>
                  <a:lnTo>
                    <a:pt x="197" y="162"/>
                  </a:lnTo>
                  <a:lnTo>
                    <a:pt x="192" y="167"/>
                  </a:lnTo>
                  <a:lnTo>
                    <a:pt x="187" y="167"/>
                  </a:lnTo>
                  <a:lnTo>
                    <a:pt x="182" y="167"/>
                  </a:lnTo>
                  <a:lnTo>
                    <a:pt x="177" y="167"/>
                  </a:lnTo>
                  <a:lnTo>
                    <a:pt x="172" y="167"/>
                  </a:lnTo>
                  <a:lnTo>
                    <a:pt x="167" y="167"/>
                  </a:lnTo>
                  <a:lnTo>
                    <a:pt x="167" y="172"/>
                  </a:lnTo>
                  <a:lnTo>
                    <a:pt x="162" y="172"/>
                  </a:lnTo>
                  <a:lnTo>
                    <a:pt x="162" y="177"/>
                  </a:lnTo>
                  <a:lnTo>
                    <a:pt x="162" y="182"/>
                  </a:lnTo>
                  <a:lnTo>
                    <a:pt x="162" y="187"/>
                  </a:lnTo>
                  <a:lnTo>
                    <a:pt x="162" y="192"/>
                  </a:lnTo>
                  <a:lnTo>
                    <a:pt x="162" y="197"/>
                  </a:lnTo>
                  <a:lnTo>
                    <a:pt x="162" y="202"/>
                  </a:lnTo>
                  <a:lnTo>
                    <a:pt x="162" y="207"/>
                  </a:lnTo>
                  <a:lnTo>
                    <a:pt x="162" y="212"/>
                  </a:lnTo>
                  <a:lnTo>
                    <a:pt x="162" y="217"/>
                  </a:lnTo>
                  <a:lnTo>
                    <a:pt x="157" y="217"/>
                  </a:lnTo>
                  <a:lnTo>
                    <a:pt x="162" y="222"/>
                  </a:lnTo>
                  <a:lnTo>
                    <a:pt x="162" y="227"/>
                  </a:lnTo>
                  <a:lnTo>
                    <a:pt x="162" y="232"/>
                  </a:lnTo>
                  <a:lnTo>
                    <a:pt x="162" y="237"/>
                  </a:lnTo>
                  <a:lnTo>
                    <a:pt x="162" y="242"/>
                  </a:lnTo>
                  <a:lnTo>
                    <a:pt x="157" y="242"/>
                  </a:lnTo>
                  <a:lnTo>
                    <a:pt x="152" y="242"/>
                  </a:lnTo>
                  <a:lnTo>
                    <a:pt x="147" y="247"/>
                  </a:lnTo>
                  <a:lnTo>
                    <a:pt x="147" y="253"/>
                  </a:lnTo>
                  <a:lnTo>
                    <a:pt x="142" y="253"/>
                  </a:lnTo>
                  <a:lnTo>
                    <a:pt x="142" y="247"/>
                  </a:lnTo>
                  <a:lnTo>
                    <a:pt x="136" y="242"/>
                  </a:lnTo>
                  <a:lnTo>
                    <a:pt x="131" y="237"/>
                  </a:lnTo>
                  <a:lnTo>
                    <a:pt x="126" y="232"/>
                  </a:lnTo>
                  <a:lnTo>
                    <a:pt x="121" y="227"/>
                  </a:lnTo>
                  <a:lnTo>
                    <a:pt x="116" y="222"/>
                  </a:lnTo>
                  <a:lnTo>
                    <a:pt x="111" y="222"/>
                  </a:lnTo>
                  <a:lnTo>
                    <a:pt x="106" y="222"/>
                  </a:lnTo>
                  <a:lnTo>
                    <a:pt x="101" y="222"/>
                  </a:lnTo>
                  <a:lnTo>
                    <a:pt x="96" y="217"/>
                  </a:lnTo>
                  <a:lnTo>
                    <a:pt x="91" y="217"/>
                  </a:lnTo>
                  <a:lnTo>
                    <a:pt x="86" y="217"/>
                  </a:lnTo>
                  <a:lnTo>
                    <a:pt x="81" y="217"/>
                  </a:lnTo>
                  <a:lnTo>
                    <a:pt x="81" y="212"/>
                  </a:lnTo>
                  <a:lnTo>
                    <a:pt x="76" y="212"/>
                  </a:lnTo>
                  <a:lnTo>
                    <a:pt x="71" y="212"/>
                  </a:lnTo>
                  <a:lnTo>
                    <a:pt x="71" y="217"/>
                  </a:lnTo>
                  <a:lnTo>
                    <a:pt x="71" y="222"/>
                  </a:lnTo>
                  <a:lnTo>
                    <a:pt x="66" y="222"/>
                  </a:lnTo>
                  <a:lnTo>
                    <a:pt x="61" y="222"/>
                  </a:lnTo>
                  <a:lnTo>
                    <a:pt x="56" y="217"/>
                  </a:lnTo>
                  <a:lnTo>
                    <a:pt x="56" y="212"/>
                  </a:lnTo>
                  <a:lnTo>
                    <a:pt x="56" y="207"/>
                  </a:lnTo>
                  <a:lnTo>
                    <a:pt x="56" y="202"/>
                  </a:lnTo>
                  <a:lnTo>
                    <a:pt x="51" y="197"/>
                  </a:lnTo>
                  <a:lnTo>
                    <a:pt x="46" y="192"/>
                  </a:lnTo>
                  <a:lnTo>
                    <a:pt x="41" y="197"/>
                  </a:lnTo>
                  <a:lnTo>
                    <a:pt x="41" y="202"/>
                  </a:lnTo>
                  <a:lnTo>
                    <a:pt x="35" y="202"/>
                  </a:lnTo>
                  <a:lnTo>
                    <a:pt x="35" y="207"/>
                  </a:lnTo>
                  <a:lnTo>
                    <a:pt x="35" y="212"/>
                  </a:lnTo>
                  <a:lnTo>
                    <a:pt x="30" y="212"/>
                  </a:lnTo>
                  <a:lnTo>
                    <a:pt x="35" y="212"/>
                  </a:lnTo>
                  <a:lnTo>
                    <a:pt x="41" y="217"/>
                  </a:lnTo>
                  <a:lnTo>
                    <a:pt x="41" y="222"/>
                  </a:lnTo>
                  <a:lnTo>
                    <a:pt x="35" y="222"/>
                  </a:lnTo>
                  <a:lnTo>
                    <a:pt x="30" y="222"/>
                  </a:lnTo>
                  <a:lnTo>
                    <a:pt x="25" y="222"/>
                  </a:lnTo>
                  <a:lnTo>
                    <a:pt x="20" y="222"/>
                  </a:lnTo>
                  <a:lnTo>
                    <a:pt x="15" y="222"/>
                  </a:lnTo>
                  <a:lnTo>
                    <a:pt x="15" y="212"/>
                  </a:lnTo>
                  <a:lnTo>
                    <a:pt x="10" y="212"/>
                  </a:lnTo>
                  <a:lnTo>
                    <a:pt x="10" y="207"/>
                  </a:lnTo>
                  <a:lnTo>
                    <a:pt x="5" y="202"/>
                  </a:lnTo>
                  <a:lnTo>
                    <a:pt x="5" y="197"/>
                  </a:lnTo>
                  <a:lnTo>
                    <a:pt x="5" y="192"/>
                  </a:lnTo>
                  <a:lnTo>
                    <a:pt x="0" y="187"/>
                  </a:lnTo>
                  <a:lnTo>
                    <a:pt x="5" y="187"/>
                  </a:lnTo>
                  <a:lnTo>
                    <a:pt x="5" y="182"/>
                  </a:lnTo>
                  <a:lnTo>
                    <a:pt x="5" y="177"/>
                  </a:lnTo>
                  <a:lnTo>
                    <a:pt x="5" y="172"/>
                  </a:lnTo>
                  <a:lnTo>
                    <a:pt x="5" y="167"/>
                  </a:lnTo>
                  <a:lnTo>
                    <a:pt x="10" y="167"/>
                  </a:lnTo>
                  <a:lnTo>
                    <a:pt x="15" y="167"/>
                  </a:lnTo>
                  <a:lnTo>
                    <a:pt x="15" y="172"/>
                  </a:lnTo>
                  <a:lnTo>
                    <a:pt x="20" y="172"/>
                  </a:lnTo>
                  <a:lnTo>
                    <a:pt x="20" y="167"/>
                  </a:lnTo>
                  <a:lnTo>
                    <a:pt x="20" y="162"/>
                  </a:lnTo>
                  <a:lnTo>
                    <a:pt x="25" y="162"/>
                  </a:lnTo>
                  <a:lnTo>
                    <a:pt x="25" y="157"/>
                  </a:lnTo>
                  <a:lnTo>
                    <a:pt x="25" y="152"/>
                  </a:lnTo>
                  <a:lnTo>
                    <a:pt x="30" y="152"/>
                  </a:lnTo>
                  <a:lnTo>
                    <a:pt x="30" y="146"/>
                  </a:lnTo>
                  <a:lnTo>
                    <a:pt x="30" y="141"/>
                  </a:lnTo>
                  <a:lnTo>
                    <a:pt x="30" y="136"/>
                  </a:lnTo>
                  <a:lnTo>
                    <a:pt x="25" y="131"/>
                  </a:lnTo>
                  <a:lnTo>
                    <a:pt x="25" y="126"/>
                  </a:lnTo>
                  <a:lnTo>
                    <a:pt x="30" y="126"/>
                  </a:lnTo>
                  <a:lnTo>
                    <a:pt x="35" y="126"/>
                  </a:lnTo>
                  <a:lnTo>
                    <a:pt x="41" y="126"/>
                  </a:lnTo>
                  <a:lnTo>
                    <a:pt x="46" y="126"/>
                  </a:lnTo>
                  <a:lnTo>
                    <a:pt x="51" y="131"/>
                  </a:lnTo>
                  <a:lnTo>
                    <a:pt x="56" y="131"/>
                  </a:lnTo>
                  <a:lnTo>
                    <a:pt x="56" y="136"/>
                  </a:lnTo>
                  <a:lnTo>
                    <a:pt x="61" y="131"/>
                  </a:lnTo>
                  <a:lnTo>
                    <a:pt x="66" y="131"/>
                  </a:lnTo>
                  <a:lnTo>
                    <a:pt x="66" y="126"/>
                  </a:lnTo>
                  <a:lnTo>
                    <a:pt x="71" y="126"/>
                  </a:lnTo>
                  <a:lnTo>
                    <a:pt x="71" y="121"/>
                  </a:lnTo>
                  <a:lnTo>
                    <a:pt x="71" y="116"/>
                  </a:lnTo>
                  <a:lnTo>
                    <a:pt x="76" y="116"/>
                  </a:lnTo>
                  <a:lnTo>
                    <a:pt x="76" y="111"/>
                  </a:lnTo>
                  <a:lnTo>
                    <a:pt x="71" y="111"/>
                  </a:lnTo>
                  <a:lnTo>
                    <a:pt x="66" y="111"/>
                  </a:lnTo>
                  <a:lnTo>
                    <a:pt x="66" y="106"/>
                  </a:lnTo>
                  <a:lnTo>
                    <a:pt x="61" y="101"/>
                  </a:lnTo>
                  <a:lnTo>
                    <a:pt x="56" y="101"/>
                  </a:lnTo>
                  <a:lnTo>
                    <a:pt x="51" y="101"/>
                  </a:lnTo>
                  <a:lnTo>
                    <a:pt x="46" y="101"/>
                  </a:lnTo>
                  <a:lnTo>
                    <a:pt x="41" y="101"/>
                  </a:lnTo>
                  <a:lnTo>
                    <a:pt x="35" y="101"/>
                  </a:lnTo>
                  <a:lnTo>
                    <a:pt x="30" y="106"/>
                  </a:lnTo>
                  <a:lnTo>
                    <a:pt x="25" y="106"/>
                  </a:lnTo>
                  <a:lnTo>
                    <a:pt x="20" y="106"/>
                  </a:lnTo>
                  <a:lnTo>
                    <a:pt x="15" y="106"/>
                  </a:lnTo>
                  <a:lnTo>
                    <a:pt x="15" y="101"/>
                  </a:lnTo>
                  <a:lnTo>
                    <a:pt x="15" y="96"/>
                  </a:lnTo>
                  <a:lnTo>
                    <a:pt x="20" y="96"/>
                  </a:lnTo>
                  <a:lnTo>
                    <a:pt x="20" y="91"/>
                  </a:lnTo>
                  <a:lnTo>
                    <a:pt x="20" y="86"/>
                  </a:lnTo>
                  <a:lnTo>
                    <a:pt x="20" y="81"/>
                  </a:lnTo>
                  <a:lnTo>
                    <a:pt x="20" y="76"/>
                  </a:lnTo>
                  <a:lnTo>
                    <a:pt x="20" y="71"/>
                  </a:lnTo>
                  <a:lnTo>
                    <a:pt x="25" y="66"/>
                  </a:lnTo>
                  <a:lnTo>
                    <a:pt x="30" y="66"/>
                  </a:lnTo>
                  <a:lnTo>
                    <a:pt x="35" y="66"/>
                  </a:lnTo>
                  <a:lnTo>
                    <a:pt x="41" y="66"/>
                  </a:lnTo>
                  <a:lnTo>
                    <a:pt x="46" y="61"/>
                  </a:lnTo>
                  <a:lnTo>
                    <a:pt x="51" y="61"/>
                  </a:lnTo>
                  <a:lnTo>
                    <a:pt x="56" y="61"/>
                  </a:lnTo>
                  <a:lnTo>
                    <a:pt x="61" y="61"/>
                  </a:lnTo>
                  <a:lnTo>
                    <a:pt x="61" y="66"/>
                  </a:lnTo>
                  <a:lnTo>
                    <a:pt x="66" y="66"/>
                  </a:lnTo>
                  <a:lnTo>
                    <a:pt x="71" y="66"/>
                  </a:lnTo>
                  <a:lnTo>
                    <a:pt x="76" y="66"/>
                  </a:lnTo>
                  <a:lnTo>
                    <a:pt x="81" y="61"/>
                  </a:lnTo>
                  <a:lnTo>
                    <a:pt x="86" y="61"/>
                  </a:lnTo>
                  <a:lnTo>
                    <a:pt x="91" y="66"/>
                  </a:lnTo>
                  <a:lnTo>
                    <a:pt x="91" y="61"/>
                  </a:lnTo>
                  <a:lnTo>
                    <a:pt x="91" y="56"/>
                  </a:lnTo>
                  <a:lnTo>
                    <a:pt x="91" y="51"/>
                  </a:lnTo>
                  <a:lnTo>
                    <a:pt x="91" y="45"/>
                  </a:lnTo>
                  <a:lnTo>
                    <a:pt x="91" y="40"/>
                  </a:lnTo>
                  <a:lnTo>
                    <a:pt x="91" y="35"/>
                  </a:lnTo>
                  <a:lnTo>
                    <a:pt x="91" y="30"/>
                  </a:lnTo>
                  <a:lnTo>
                    <a:pt x="91" y="25"/>
                  </a:lnTo>
                  <a:lnTo>
                    <a:pt x="91" y="20"/>
                  </a:lnTo>
                  <a:lnTo>
                    <a:pt x="91" y="15"/>
                  </a:lnTo>
                  <a:lnTo>
                    <a:pt x="91" y="10"/>
                  </a:lnTo>
                  <a:lnTo>
                    <a:pt x="91" y="5"/>
                  </a:lnTo>
                  <a:lnTo>
                    <a:pt x="91" y="10"/>
                  </a:lnTo>
                  <a:lnTo>
                    <a:pt x="96" y="10"/>
                  </a:lnTo>
                  <a:lnTo>
                    <a:pt x="101" y="10"/>
                  </a:lnTo>
                  <a:lnTo>
                    <a:pt x="106" y="10"/>
                  </a:lnTo>
                  <a:lnTo>
                    <a:pt x="106" y="15"/>
                  </a:lnTo>
                  <a:lnTo>
                    <a:pt x="111" y="20"/>
                  </a:lnTo>
                  <a:lnTo>
                    <a:pt x="116" y="20"/>
                  </a:lnTo>
                  <a:lnTo>
                    <a:pt x="121" y="25"/>
                  </a:lnTo>
                  <a:lnTo>
                    <a:pt x="126" y="25"/>
                  </a:lnTo>
                  <a:lnTo>
                    <a:pt x="131" y="20"/>
                  </a:lnTo>
                  <a:lnTo>
                    <a:pt x="136" y="20"/>
                  </a:lnTo>
                  <a:lnTo>
                    <a:pt x="142" y="20"/>
                  </a:lnTo>
                  <a:lnTo>
                    <a:pt x="147" y="20"/>
                  </a:lnTo>
                  <a:lnTo>
                    <a:pt x="147" y="25"/>
                  </a:lnTo>
                  <a:lnTo>
                    <a:pt x="152" y="25"/>
                  </a:lnTo>
                  <a:lnTo>
                    <a:pt x="152" y="30"/>
                  </a:lnTo>
                  <a:lnTo>
                    <a:pt x="152" y="35"/>
                  </a:lnTo>
                  <a:lnTo>
                    <a:pt x="147" y="40"/>
                  </a:lnTo>
                  <a:lnTo>
                    <a:pt x="152" y="40"/>
                  </a:lnTo>
                  <a:lnTo>
                    <a:pt x="157" y="40"/>
                  </a:lnTo>
                  <a:lnTo>
                    <a:pt x="157" y="45"/>
                  </a:lnTo>
                  <a:lnTo>
                    <a:pt x="157" y="51"/>
                  </a:lnTo>
                  <a:lnTo>
                    <a:pt x="157" y="56"/>
                  </a:lnTo>
                  <a:lnTo>
                    <a:pt x="157" y="61"/>
                  </a:lnTo>
                  <a:lnTo>
                    <a:pt x="162" y="66"/>
                  </a:lnTo>
                  <a:lnTo>
                    <a:pt x="162" y="71"/>
                  </a:lnTo>
                  <a:lnTo>
                    <a:pt x="162" y="76"/>
                  </a:lnTo>
                  <a:lnTo>
                    <a:pt x="167" y="76"/>
                  </a:lnTo>
                  <a:lnTo>
                    <a:pt x="167" y="81"/>
                  </a:lnTo>
                  <a:lnTo>
                    <a:pt x="172" y="81"/>
                  </a:lnTo>
                  <a:lnTo>
                    <a:pt x="172" y="76"/>
                  </a:lnTo>
                  <a:lnTo>
                    <a:pt x="177" y="81"/>
                  </a:lnTo>
                  <a:lnTo>
                    <a:pt x="182" y="81"/>
                  </a:lnTo>
                  <a:lnTo>
                    <a:pt x="182" y="76"/>
                  </a:lnTo>
                  <a:lnTo>
                    <a:pt x="187" y="76"/>
                  </a:lnTo>
                  <a:lnTo>
                    <a:pt x="192" y="71"/>
                  </a:lnTo>
                  <a:lnTo>
                    <a:pt x="192" y="66"/>
                  </a:lnTo>
                  <a:lnTo>
                    <a:pt x="197" y="66"/>
                  </a:lnTo>
                  <a:lnTo>
                    <a:pt x="202" y="61"/>
                  </a:lnTo>
                  <a:lnTo>
                    <a:pt x="207" y="61"/>
                  </a:lnTo>
                  <a:lnTo>
                    <a:pt x="212" y="61"/>
                  </a:lnTo>
                  <a:lnTo>
                    <a:pt x="212" y="56"/>
                  </a:lnTo>
                  <a:lnTo>
                    <a:pt x="217" y="51"/>
                  </a:lnTo>
                  <a:lnTo>
                    <a:pt x="222" y="51"/>
                  </a:lnTo>
                  <a:lnTo>
                    <a:pt x="222" y="45"/>
                  </a:lnTo>
                  <a:lnTo>
                    <a:pt x="222" y="40"/>
                  </a:lnTo>
                  <a:lnTo>
                    <a:pt x="222" y="35"/>
                  </a:lnTo>
                  <a:lnTo>
                    <a:pt x="222" y="30"/>
                  </a:lnTo>
                  <a:lnTo>
                    <a:pt x="227" y="30"/>
                  </a:lnTo>
                  <a:lnTo>
                    <a:pt x="232" y="25"/>
                  </a:lnTo>
                  <a:lnTo>
                    <a:pt x="238" y="25"/>
                  </a:lnTo>
                  <a:lnTo>
                    <a:pt x="243" y="25"/>
                  </a:lnTo>
                  <a:lnTo>
                    <a:pt x="248" y="20"/>
                  </a:lnTo>
                  <a:lnTo>
                    <a:pt x="253" y="15"/>
                  </a:lnTo>
                  <a:lnTo>
                    <a:pt x="258" y="10"/>
                  </a:lnTo>
                  <a:lnTo>
                    <a:pt x="263" y="10"/>
                  </a:lnTo>
                  <a:lnTo>
                    <a:pt x="268" y="10"/>
                  </a:lnTo>
                  <a:lnTo>
                    <a:pt x="273" y="10"/>
                  </a:lnTo>
                  <a:lnTo>
                    <a:pt x="278" y="10"/>
                  </a:lnTo>
                  <a:lnTo>
                    <a:pt x="283" y="10"/>
                  </a:lnTo>
                  <a:lnTo>
                    <a:pt x="283" y="5"/>
                  </a:lnTo>
                  <a:lnTo>
                    <a:pt x="288" y="5"/>
                  </a:lnTo>
                  <a:lnTo>
                    <a:pt x="293" y="10"/>
                  </a:lnTo>
                  <a:lnTo>
                    <a:pt x="293" y="15"/>
                  </a:lnTo>
                  <a:lnTo>
                    <a:pt x="298" y="15"/>
                  </a:lnTo>
                  <a:lnTo>
                    <a:pt x="303" y="20"/>
                  </a:lnTo>
                  <a:lnTo>
                    <a:pt x="308" y="20"/>
                  </a:lnTo>
                  <a:lnTo>
                    <a:pt x="313" y="20"/>
                  </a:lnTo>
                  <a:lnTo>
                    <a:pt x="318" y="20"/>
                  </a:lnTo>
                  <a:lnTo>
                    <a:pt x="318" y="15"/>
                  </a:lnTo>
                  <a:lnTo>
                    <a:pt x="323" y="10"/>
                  </a:lnTo>
                  <a:lnTo>
                    <a:pt x="323" y="5"/>
                  </a:lnTo>
                  <a:lnTo>
                    <a:pt x="328" y="5"/>
                  </a:lnTo>
                  <a:lnTo>
                    <a:pt x="328" y="0"/>
                  </a:lnTo>
                  <a:lnTo>
                    <a:pt x="333" y="0"/>
                  </a:lnTo>
                  <a:lnTo>
                    <a:pt x="339" y="0"/>
                  </a:lnTo>
                  <a:lnTo>
                    <a:pt x="344" y="0"/>
                  </a:lnTo>
                  <a:close/>
                </a:path>
              </a:pathLst>
            </a:custGeom>
            <a:solidFill>
              <a:srgbClr val="C00000"/>
            </a:solidFill>
            <a:ln w="15875">
              <a:solidFill>
                <a:srgbClr val="000000"/>
              </a:solidFill>
              <a:round/>
              <a:headEnd/>
              <a:tailEnd/>
            </a:ln>
          </p:spPr>
          <p:txBody>
            <a:bodyPr/>
            <a:lstStyle/>
            <a:p>
              <a:endParaRPr lang="es-CO"/>
            </a:p>
          </p:txBody>
        </p:sp>
        <p:sp>
          <p:nvSpPr>
            <p:cNvPr id="26" name="Freeform 23"/>
            <p:cNvSpPr>
              <a:spLocks/>
            </p:cNvSpPr>
            <p:nvPr/>
          </p:nvSpPr>
          <p:spPr bwMode="auto">
            <a:xfrm>
              <a:off x="1484313" y="3633788"/>
              <a:ext cx="401637" cy="336550"/>
            </a:xfrm>
            <a:custGeom>
              <a:avLst/>
              <a:gdLst>
                <a:gd name="T0" fmla="*/ 2147483646 w 253"/>
                <a:gd name="T1" fmla="*/ 2147483646 h 212"/>
                <a:gd name="T2" fmla="*/ 2147483646 w 253"/>
                <a:gd name="T3" fmla="*/ 2147483646 h 212"/>
                <a:gd name="T4" fmla="*/ 2147483646 w 253"/>
                <a:gd name="T5" fmla="*/ 2147483646 h 212"/>
                <a:gd name="T6" fmla="*/ 2147483646 w 253"/>
                <a:gd name="T7" fmla="*/ 2147483646 h 212"/>
                <a:gd name="T8" fmla="*/ 2147483646 w 253"/>
                <a:gd name="T9" fmla="*/ 2147483646 h 212"/>
                <a:gd name="T10" fmla="*/ 2147483646 w 253"/>
                <a:gd name="T11" fmla="*/ 2147483646 h 212"/>
                <a:gd name="T12" fmla="*/ 2147483646 w 253"/>
                <a:gd name="T13" fmla="*/ 2147483646 h 212"/>
                <a:gd name="T14" fmla="*/ 2147483646 w 253"/>
                <a:gd name="T15" fmla="*/ 2147483646 h 212"/>
                <a:gd name="T16" fmla="*/ 2147483646 w 253"/>
                <a:gd name="T17" fmla="*/ 2147483646 h 212"/>
                <a:gd name="T18" fmla="*/ 2147483646 w 253"/>
                <a:gd name="T19" fmla="*/ 2147483646 h 212"/>
                <a:gd name="T20" fmla="*/ 2147483646 w 253"/>
                <a:gd name="T21" fmla="*/ 2147483646 h 212"/>
                <a:gd name="T22" fmla="*/ 2147483646 w 253"/>
                <a:gd name="T23" fmla="*/ 2147483646 h 212"/>
                <a:gd name="T24" fmla="*/ 2147483646 w 253"/>
                <a:gd name="T25" fmla="*/ 2147483646 h 212"/>
                <a:gd name="T26" fmla="*/ 2147483646 w 253"/>
                <a:gd name="T27" fmla="*/ 2147483646 h 212"/>
                <a:gd name="T28" fmla="*/ 2147483646 w 253"/>
                <a:gd name="T29" fmla="*/ 2147483646 h 212"/>
                <a:gd name="T30" fmla="*/ 2147483646 w 253"/>
                <a:gd name="T31" fmla="*/ 2147483646 h 212"/>
                <a:gd name="T32" fmla="*/ 2147483646 w 253"/>
                <a:gd name="T33" fmla="*/ 2147483646 h 212"/>
                <a:gd name="T34" fmla="*/ 2147483646 w 253"/>
                <a:gd name="T35" fmla="*/ 2147483646 h 212"/>
                <a:gd name="T36" fmla="*/ 2147483646 w 253"/>
                <a:gd name="T37" fmla="*/ 2147483646 h 212"/>
                <a:gd name="T38" fmla="*/ 2147483646 w 253"/>
                <a:gd name="T39" fmla="*/ 2147483646 h 212"/>
                <a:gd name="T40" fmla="*/ 2147483646 w 253"/>
                <a:gd name="T41" fmla="*/ 2147483646 h 212"/>
                <a:gd name="T42" fmla="*/ 2147483646 w 253"/>
                <a:gd name="T43" fmla="*/ 2147483646 h 212"/>
                <a:gd name="T44" fmla="*/ 2147483646 w 253"/>
                <a:gd name="T45" fmla="*/ 2147483646 h 212"/>
                <a:gd name="T46" fmla="*/ 2147483646 w 253"/>
                <a:gd name="T47" fmla="*/ 2147483646 h 212"/>
                <a:gd name="T48" fmla="*/ 2147483646 w 253"/>
                <a:gd name="T49" fmla="*/ 2147483646 h 212"/>
                <a:gd name="T50" fmla="*/ 2147483646 w 253"/>
                <a:gd name="T51" fmla="*/ 2147483646 h 212"/>
                <a:gd name="T52" fmla="*/ 2147483646 w 253"/>
                <a:gd name="T53" fmla="*/ 2147483646 h 212"/>
                <a:gd name="T54" fmla="*/ 2147483646 w 253"/>
                <a:gd name="T55" fmla="*/ 2147483646 h 212"/>
                <a:gd name="T56" fmla="*/ 2147483646 w 253"/>
                <a:gd name="T57" fmla="*/ 2147483646 h 212"/>
                <a:gd name="T58" fmla="*/ 2147483646 w 253"/>
                <a:gd name="T59" fmla="*/ 2147483646 h 212"/>
                <a:gd name="T60" fmla="*/ 2147483646 w 253"/>
                <a:gd name="T61" fmla="*/ 2147483646 h 212"/>
                <a:gd name="T62" fmla="*/ 2147483646 w 253"/>
                <a:gd name="T63" fmla="*/ 2147483646 h 212"/>
                <a:gd name="T64" fmla="*/ 2147483646 w 253"/>
                <a:gd name="T65" fmla="*/ 2147483646 h 212"/>
                <a:gd name="T66" fmla="*/ 2147483646 w 253"/>
                <a:gd name="T67" fmla="*/ 2147483646 h 212"/>
                <a:gd name="T68" fmla="*/ 2147483646 w 253"/>
                <a:gd name="T69" fmla="*/ 2147483646 h 212"/>
                <a:gd name="T70" fmla="*/ 2147483646 w 253"/>
                <a:gd name="T71" fmla="*/ 2147483646 h 212"/>
                <a:gd name="T72" fmla="*/ 2147483646 w 253"/>
                <a:gd name="T73" fmla="*/ 2147483646 h 212"/>
                <a:gd name="T74" fmla="*/ 2147483646 w 253"/>
                <a:gd name="T75" fmla="*/ 2147483646 h 212"/>
                <a:gd name="T76" fmla="*/ 2147483646 w 253"/>
                <a:gd name="T77" fmla="*/ 2147483646 h 212"/>
                <a:gd name="T78" fmla="*/ 2147483646 w 253"/>
                <a:gd name="T79" fmla="*/ 2147483646 h 212"/>
                <a:gd name="T80" fmla="*/ 2147483646 w 253"/>
                <a:gd name="T81" fmla="*/ 2147483646 h 212"/>
                <a:gd name="T82" fmla="*/ 2147483646 w 253"/>
                <a:gd name="T83" fmla="*/ 2147483646 h 212"/>
                <a:gd name="T84" fmla="*/ 2147483646 w 253"/>
                <a:gd name="T85" fmla="*/ 2147483646 h 212"/>
                <a:gd name="T86" fmla="*/ 2147483646 w 253"/>
                <a:gd name="T87" fmla="*/ 2147483646 h 212"/>
                <a:gd name="T88" fmla="*/ 0 w 253"/>
                <a:gd name="T89" fmla="*/ 2147483646 h 212"/>
                <a:gd name="T90" fmla="*/ 2147483646 w 253"/>
                <a:gd name="T91" fmla="*/ 2147483646 h 212"/>
                <a:gd name="T92" fmla="*/ 2147483646 w 253"/>
                <a:gd name="T93" fmla="*/ 2147483646 h 212"/>
                <a:gd name="T94" fmla="*/ 2147483646 w 253"/>
                <a:gd name="T95" fmla="*/ 2147483646 h 212"/>
                <a:gd name="T96" fmla="*/ 2147483646 w 253"/>
                <a:gd name="T97" fmla="*/ 2147483646 h 212"/>
                <a:gd name="T98" fmla="*/ 2147483646 w 253"/>
                <a:gd name="T99" fmla="*/ 2147483646 h 212"/>
                <a:gd name="T100" fmla="*/ 2147483646 w 253"/>
                <a:gd name="T101" fmla="*/ 0 h 212"/>
                <a:gd name="T102" fmla="*/ 2147483646 w 253"/>
                <a:gd name="T103" fmla="*/ 0 h 21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53"/>
                <a:gd name="T157" fmla="*/ 0 h 212"/>
                <a:gd name="T158" fmla="*/ 253 w 253"/>
                <a:gd name="T159" fmla="*/ 212 h 21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53" h="212">
                  <a:moveTo>
                    <a:pt x="126" y="0"/>
                  </a:moveTo>
                  <a:lnTo>
                    <a:pt x="126" y="5"/>
                  </a:lnTo>
                  <a:lnTo>
                    <a:pt x="126" y="10"/>
                  </a:lnTo>
                  <a:lnTo>
                    <a:pt x="126" y="15"/>
                  </a:lnTo>
                  <a:lnTo>
                    <a:pt x="126" y="20"/>
                  </a:lnTo>
                  <a:lnTo>
                    <a:pt x="121" y="20"/>
                  </a:lnTo>
                  <a:lnTo>
                    <a:pt x="121" y="25"/>
                  </a:lnTo>
                  <a:lnTo>
                    <a:pt x="121" y="30"/>
                  </a:lnTo>
                  <a:lnTo>
                    <a:pt x="126" y="30"/>
                  </a:lnTo>
                  <a:lnTo>
                    <a:pt x="131" y="30"/>
                  </a:lnTo>
                  <a:lnTo>
                    <a:pt x="136" y="30"/>
                  </a:lnTo>
                  <a:lnTo>
                    <a:pt x="141" y="25"/>
                  </a:lnTo>
                  <a:lnTo>
                    <a:pt x="147" y="25"/>
                  </a:lnTo>
                  <a:lnTo>
                    <a:pt x="152" y="25"/>
                  </a:lnTo>
                  <a:lnTo>
                    <a:pt x="157" y="25"/>
                  </a:lnTo>
                  <a:lnTo>
                    <a:pt x="162" y="25"/>
                  </a:lnTo>
                  <a:lnTo>
                    <a:pt x="167" y="25"/>
                  </a:lnTo>
                  <a:lnTo>
                    <a:pt x="172" y="30"/>
                  </a:lnTo>
                  <a:lnTo>
                    <a:pt x="172" y="35"/>
                  </a:lnTo>
                  <a:lnTo>
                    <a:pt x="177" y="35"/>
                  </a:lnTo>
                  <a:lnTo>
                    <a:pt x="182" y="35"/>
                  </a:lnTo>
                  <a:lnTo>
                    <a:pt x="182" y="40"/>
                  </a:lnTo>
                  <a:lnTo>
                    <a:pt x="177" y="40"/>
                  </a:lnTo>
                  <a:lnTo>
                    <a:pt x="177" y="45"/>
                  </a:lnTo>
                  <a:lnTo>
                    <a:pt x="177" y="50"/>
                  </a:lnTo>
                  <a:lnTo>
                    <a:pt x="172" y="50"/>
                  </a:lnTo>
                  <a:lnTo>
                    <a:pt x="172" y="55"/>
                  </a:lnTo>
                  <a:lnTo>
                    <a:pt x="167" y="55"/>
                  </a:lnTo>
                  <a:lnTo>
                    <a:pt x="162" y="60"/>
                  </a:lnTo>
                  <a:lnTo>
                    <a:pt x="162" y="55"/>
                  </a:lnTo>
                  <a:lnTo>
                    <a:pt x="157" y="55"/>
                  </a:lnTo>
                  <a:lnTo>
                    <a:pt x="152" y="50"/>
                  </a:lnTo>
                  <a:lnTo>
                    <a:pt x="147" y="50"/>
                  </a:lnTo>
                  <a:lnTo>
                    <a:pt x="141" y="50"/>
                  </a:lnTo>
                  <a:lnTo>
                    <a:pt x="136" y="50"/>
                  </a:lnTo>
                  <a:lnTo>
                    <a:pt x="131" y="50"/>
                  </a:lnTo>
                  <a:lnTo>
                    <a:pt x="131" y="55"/>
                  </a:lnTo>
                  <a:lnTo>
                    <a:pt x="136" y="60"/>
                  </a:lnTo>
                  <a:lnTo>
                    <a:pt x="136" y="65"/>
                  </a:lnTo>
                  <a:lnTo>
                    <a:pt x="136" y="70"/>
                  </a:lnTo>
                  <a:lnTo>
                    <a:pt x="136" y="76"/>
                  </a:lnTo>
                  <a:lnTo>
                    <a:pt x="131" y="76"/>
                  </a:lnTo>
                  <a:lnTo>
                    <a:pt x="131" y="81"/>
                  </a:lnTo>
                  <a:lnTo>
                    <a:pt x="131" y="86"/>
                  </a:lnTo>
                  <a:lnTo>
                    <a:pt x="126" y="86"/>
                  </a:lnTo>
                  <a:lnTo>
                    <a:pt x="126" y="91"/>
                  </a:lnTo>
                  <a:lnTo>
                    <a:pt x="126" y="96"/>
                  </a:lnTo>
                  <a:lnTo>
                    <a:pt x="121" y="96"/>
                  </a:lnTo>
                  <a:lnTo>
                    <a:pt x="121" y="91"/>
                  </a:lnTo>
                  <a:lnTo>
                    <a:pt x="116" y="91"/>
                  </a:lnTo>
                  <a:lnTo>
                    <a:pt x="111" y="91"/>
                  </a:lnTo>
                  <a:lnTo>
                    <a:pt x="111" y="96"/>
                  </a:lnTo>
                  <a:lnTo>
                    <a:pt x="111" y="101"/>
                  </a:lnTo>
                  <a:lnTo>
                    <a:pt x="111" y="106"/>
                  </a:lnTo>
                  <a:lnTo>
                    <a:pt x="111" y="111"/>
                  </a:lnTo>
                  <a:lnTo>
                    <a:pt x="106" y="111"/>
                  </a:lnTo>
                  <a:lnTo>
                    <a:pt x="111" y="116"/>
                  </a:lnTo>
                  <a:lnTo>
                    <a:pt x="111" y="121"/>
                  </a:lnTo>
                  <a:lnTo>
                    <a:pt x="111" y="126"/>
                  </a:lnTo>
                  <a:lnTo>
                    <a:pt x="116" y="131"/>
                  </a:lnTo>
                  <a:lnTo>
                    <a:pt x="116" y="136"/>
                  </a:lnTo>
                  <a:lnTo>
                    <a:pt x="121" y="136"/>
                  </a:lnTo>
                  <a:lnTo>
                    <a:pt x="121" y="146"/>
                  </a:lnTo>
                  <a:lnTo>
                    <a:pt x="126" y="146"/>
                  </a:lnTo>
                  <a:lnTo>
                    <a:pt x="131" y="146"/>
                  </a:lnTo>
                  <a:lnTo>
                    <a:pt x="136" y="146"/>
                  </a:lnTo>
                  <a:lnTo>
                    <a:pt x="141" y="146"/>
                  </a:lnTo>
                  <a:lnTo>
                    <a:pt x="147" y="146"/>
                  </a:lnTo>
                  <a:lnTo>
                    <a:pt x="147" y="141"/>
                  </a:lnTo>
                  <a:lnTo>
                    <a:pt x="141" y="136"/>
                  </a:lnTo>
                  <a:lnTo>
                    <a:pt x="136" y="136"/>
                  </a:lnTo>
                  <a:lnTo>
                    <a:pt x="141" y="136"/>
                  </a:lnTo>
                  <a:lnTo>
                    <a:pt x="141" y="131"/>
                  </a:lnTo>
                  <a:lnTo>
                    <a:pt x="141" y="126"/>
                  </a:lnTo>
                  <a:lnTo>
                    <a:pt x="147" y="126"/>
                  </a:lnTo>
                  <a:lnTo>
                    <a:pt x="147" y="121"/>
                  </a:lnTo>
                  <a:lnTo>
                    <a:pt x="152" y="116"/>
                  </a:lnTo>
                  <a:lnTo>
                    <a:pt x="157" y="121"/>
                  </a:lnTo>
                  <a:lnTo>
                    <a:pt x="162" y="126"/>
                  </a:lnTo>
                  <a:lnTo>
                    <a:pt x="162" y="131"/>
                  </a:lnTo>
                  <a:lnTo>
                    <a:pt x="162" y="136"/>
                  </a:lnTo>
                  <a:lnTo>
                    <a:pt x="162" y="141"/>
                  </a:lnTo>
                  <a:lnTo>
                    <a:pt x="167" y="146"/>
                  </a:lnTo>
                  <a:lnTo>
                    <a:pt x="172" y="146"/>
                  </a:lnTo>
                  <a:lnTo>
                    <a:pt x="177" y="146"/>
                  </a:lnTo>
                  <a:lnTo>
                    <a:pt x="177" y="141"/>
                  </a:lnTo>
                  <a:lnTo>
                    <a:pt x="177" y="136"/>
                  </a:lnTo>
                  <a:lnTo>
                    <a:pt x="182" y="136"/>
                  </a:lnTo>
                  <a:lnTo>
                    <a:pt x="187" y="136"/>
                  </a:lnTo>
                  <a:lnTo>
                    <a:pt x="187" y="141"/>
                  </a:lnTo>
                  <a:lnTo>
                    <a:pt x="192" y="141"/>
                  </a:lnTo>
                  <a:lnTo>
                    <a:pt x="197" y="141"/>
                  </a:lnTo>
                  <a:lnTo>
                    <a:pt x="202" y="141"/>
                  </a:lnTo>
                  <a:lnTo>
                    <a:pt x="207" y="146"/>
                  </a:lnTo>
                  <a:lnTo>
                    <a:pt x="212" y="146"/>
                  </a:lnTo>
                  <a:lnTo>
                    <a:pt x="217" y="146"/>
                  </a:lnTo>
                  <a:lnTo>
                    <a:pt x="222" y="146"/>
                  </a:lnTo>
                  <a:lnTo>
                    <a:pt x="227" y="151"/>
                  </a:lnTo>
                  <a:lnTo>
                    <a:pt x="232" y="156"/>
                  </a:lnTo>
                  <a:lnTo>
                    <a:pt x="237" y="161"/>
                  </a:lnTo>
                  <a:lnTo>
                    <a:pt x="242" y="166"/>
                  </a:lnTo>
                  <a:lnTo>
                    <a:pt x="248" y="171"/>
                  </a:lnTo>
                  <a:lnTo>
                    <a:pt x="248" y="177"/>
                  </a:lnTo>
                  <a:lnTo>
                    <a:pt x="253" y="177"/>
                  </a:lnTo>
                  <a:lnTo>
                    <a:pt x="253" y="182"/>
                  </a:lnTo>
                  <a:lnTo>
                    <a:pt x="253" y="187"/>
                  </a:lnTo>
                  <a:lnTo>
                    <a:pt x="253" y="197"/>
                  </a:lnTo>
                  <a:lnTo>
                    <a:pt x="253" y="202"/>
                  </a:lnTo>
                  <a:lnTo>
                    <a:pt x="248" y="202"/>
                  </a:lnTo>
                  <a:lnTo>
                    <a:pt x="242" y="207"/>
                  </a:lnTo>
                  <a:lnTo>
                    <a:pt x="237" y="207"/>
                  </a:lnTo>
                  <a:lnTo>
                    <a:pt x="232" y="212"/>
                  </a:lnTo>
                  <a:lnTo>
                    <a:pt x="227" y="212"/>
                  </a:lnTo>
                  <a:lnTo>
                    <a:pt x="222" y="212"/>
                  </a:lnTo>
                  <a:lnTo>
                    <a:pt x="217" y="212"/>
                  </a:lnTo>
                  <a:lnTo>
                    <a:pt x="212" y="207"/>
                  </a:lnTo>
                  <a:lnTo>
                    <a:pt x="207" y="207"/>
                  </a:lnTo>
                  <a:lnTo>
                    <a:pt x="202" y="207"/>
                  </a:lnTo>
                  <a:lnTo>
                    <a:pt x="197" y="207"/>
                  </a:lnTo>
                  <a:lnTo>
                    <a:pt x="192" y="207"/>
                  </a:lnTo>
                  <a:lnTo>
                    <a:pt x="187" y="207"/>
                  </a:lnTo>
                  <a:lnTo>
                    <a:pt x="182" y="207"/>
                  </a:lnTo>
                  <a:lnTo>
                    <a:pt x="177" y="207"/>
                  </a:lnTo>
                  <a:lnTo>
                    <a:pt x="177" y="202"/>
                  </a:lnTo>
                  <a:lnTo>
                    <a:pt x="172" y="202"/>
                  </a:lnTo>
                  <a:lnTo>
                    <a:pt x="162" y="202"/>
                  </a:lnTo>
                  <a:lnTo>
                    <a:pt x="157" y="202"/>
                  </a:lnTo>
                  <a:lnTo>
                    <a:pt x="152" y="202"/>
                  </a:lnTo>
                  <a:lnTo>
                    <a:pt x="147" y="202"/>
                  </a:lnTo>
                  <a:lnTo>
                    <a:pt x="141" y="197"/>
                  </a:lnTo>
                  <a:lnTo>
                    <a:pt x="136" y="197"/>
                  </a:lnTo>
                  <a:lnTo>
                    <a:pt x="131" y="197"/>
                  </a:lnTo>
                  <a:lnTo>
                    <a:pt x="126" y="197"/>
                  </a:lnTo>
                  <a:lnTo>
                    <a:pt x="126" y="192"/>
                  </a:lnTo>
                  <a:lnTo>
                    <a:pt x="126" y="187"/>
                  </a:lnTo>
                  <a:lnTo>
                    <a:pt x="121" y="187"/>
                  </a:lnTo>
                  <a:lnTo>
                    <a:pt x="116" y="192"/>
                  </a:lnTo>
                  <a:lnTo>
                    <a:pt x="111" y="192"/>
                  </a:lnTo>
                  <a:lnTo>
                    <a:pt x="111" y="187"/>
                  </a:lnTo>
                  <a:lnTo>
                    <a:pt x="106" y="187"/>
                  </a:lnTo>
                  <a:lnTo>
                    <a:pt x="106" y="182"/>
                  </a:lnTo>
                  <a:lnTo>
                    <a:pt x="106" y="177"/>
                  </a:lnTo>
                  <a:lnTo>
                    <a:pt x="106" y="171"/>
                  </a:lnTo>
                  <a:lnTo>
                    <a:pt x="111" y="171"/>
                  </a:lnTo>
                  <a:lnTo>
                    <a:pt x="111" y="166"/>
                  </a:lnTo>
                  <a:lnTo>
                    <a:pt x="111" y="161"/>
                  </a:lnTo>
                  <a:lnTo>
                    <a:pt x="106" y="161"/>
                  </a:lnTo>
                  <a:lnTo>
                    <a:pt x="101" y="161"/>
                  </a:lnTo>
                  <a:lnTo>
                    <a:pt x="96" y="161"/>
                  </a:lnTo>
                  <a:lnTo>
                    <a:pt x="91" y="161"/>
                  </a:lnTo>
                  <a:lnTo>
                    <a:pt x="91" y="156"/>
                  </a:lnTo>
                  <a:lnTo>
                    <a:pt x="91" y="151"/>
                  </a:lnTo>
                  <a:lnTo>
                    <a:pt x="86" y="146"/>
                  </a:lnTo>
                  <a:lnTo>
                    <a:pt x="81" y="146"/>
                  </a:lnTo>
                  <a:lnTo>
                    <a:pt x="81" y="141"/>
                  </a:lnTo>
                  <a:lnTo>
                    <a:pt x="81" y="136"/>
                  </a:lnTo>
                  <a:lnTo>
                    <a:pt x="76" y="131"/>
                  </a:lnTo>
                  <a:lnTo>
                    <a:pt x="71" y="131"/>
                  </a:lnTo>
                  <a:lnTo>
                    <a:pt x="66" y="131"/>
                  </a:lnTo>
                  <a:lnTo>
                    <a:pt x="56" y="131"/>
                  </a:lnTo>
                  <a:lnTo>
                    <a:pt x="51" y="131"/>
                  </a:lnTo>
                  <a:lnTo>
                    <a:pt x="45" y="131"/>
                  </a:lnTo>
                  <a:lnTo>
                    <a:pt x="40" y="126"/>
                  </a:lnTo>
                  <a:lnTo>
                    <a:pt x="35" y="126"/>
                  </a:lnTo>
                  <a:lnTo>
                    <a:pt x="35" y="121"/>
                  </a:lnTo>
                  <a:lnTo>
                    <a:pt x="30" y="121"/>
                  </a:lnTo>
                  <a:lnTo>
                    <a:pt x="30" y="116"/>
                  </a:lnTo>
                  <a:lnTo>
                    <a:pt x="30" y="111"/>
                  </a:lnTo>
                  <a:lnTo>
                    <a:pt x="30" y="106"/>
                  </a:lnTo>
                  <a:lnTo>
                    <a:pt x="25" y="106"/>
                  </a:lnTo>
                  <a:lnTo>
                    <a:pt x="25" y="101"/>
                  </a:lnTo>
                  <a:lnTo>
                    <a:pt x="25" y="96"/>
                  </a:lnTo>
                  <a:lnTo>
                    <a:pt x="20" y="91"/>
                  </a:lnTo>
                  <a:lnTo>
                    <a:pt x="20" y="86"/>
                  </a:lnTo>
                  <a:lnTo>
                    <a:pt x="15" y="81"/>
                  </a:lnTo>
                  <a:lnTo>
                    <a:pt x="15" y="76"/>
                  </a:lnTo>
                  <a:lnTo>
                    <a:pt x="10" y="70"/>
                  </a:lnTo>
                  <a:lnTo>
                    <a:pt x="5" y="65"/>
                  </a:lnTo>
                  <a:lnTo>
                    <a:pt x="5" y="60"/>
                  </a:lnTo>
                  <a:lnTo>
                    <a:pt x="0" y="60"/>
                  </a:lnTo>
                  <a:lnTo>
                    <a:pt x="0" y="55"/>
                  </a:lnTo>
                  <a:lnTo>
                    <a:pt x="0" y="50"/>
                  </a:lnTo>
                  <a:lnTo>
                    <a:pt x="5" y="50"/>
                  </a:lnTo>
                  <a:lnTo>
                    <a:pt x="10" y="45"/>
                  </a:lnTo>
                  <a:lnTo>
                    <a:pt x="15" y="45"/>
                  </a:lnTo>
                  <a:lnTo>
                    <a:pt x="15" y="40"/>
                  </a:lnTo>
                  <a:lnTo>
                    <a:pt x="20" y="35"/>
                  </a:lnTo>
                  <a:lnTo>
                    <a:pt x="25" y="30"/>
                  </a:lnTo>
                  <a:lnTo>
                    <a:pt x="30" y="25"/>
                  </a:lnTo>
                  <a:lnTo>
                    <a:pt x="35" y="25"/>
                  </a:lnTo>
                  <a:lnTo>
                    <a:pt x="40" y="25"/>
                  </a:lnTo>
                  <a:lnTo>
                    <a:pt x="45" y="20"/>
                  </a:lnTo>
                  <a:lnTo>
                    <a:pt x="51" y="20"/>
                  </a:lnTo>
                  <a:lnTo>
                    <a:pt x="56" y="20"/>
                  </a:lnTo>
                  <a:lnTo>
                    <a:pt x="56" y="15"/>
                  </a:lnTo>
                  <a:lnTo>
                    <a:pt x="61" y="10"/>
                  </a:lnTo>
                  <a:lnTo>
                    <a:pt x="66" y="10"/>
                  </a:lnTo>
                  <a:lnTo>
                    <a:pt x="66" y="5"/>
                  </a:lnTo>
                  <a:lnTo>
                    <a:pt x="71" y="5"/>
                  </a:lnTo>
                  <a:lnTo>
                    <a:pt x="76" y="5"/>
                  </a:lnTo>
                  <a:lnTo>
                    <a:pt x="86" y="0"/>
                  </a:lnTo>
                  <a:lnTo>
                    <a:pt x="91" y="0"/>
                  </a:lnTo>
                  <a:lnTo>
                    <a:pt x="96" y="0"/>
                  </a:lnTo>
                  <a:lnTo>
                    <a:pt x="101" y="0"/>
                  </a:lnTo>
                  <a:lnTo>
                    <a:pt x="111" y="0"/>
                  </a:lnTo>
                  <a:lnTo>
                    <a:pt x="116" y="0"/>
                  </a:lnTo>
                  <a:lnTo>
                    <a:pt x="121" y="0"/>
                  </a:lnTo>
                  <a:lnTo>
                    <a:pt x="126" y="0"/>
                  </a:lnTo>
                  <a:close/>
                </a:path>
              </a:pathLst>
            </a:custGeom>
            <a:solidFill>
              <a:srgbClr val="C00000"/>
            </a:solidFill>
            <a:ln w="15875">
              <a:solidFill>
                <a:srgbClr val="000000"/>
              </a:solidFill>
              <a:round/>
              <a:headEnd/>
              <a:tailEnd/>
            </a:ln>
          </p:spPr>
          <p:txBody>
            <a:bodyPr/>
            <a:lstStyle/>
            <a:p>
              <a:endParaRPr lang="es-CO"/>
            </a:p>
          </p:txBody>
        </p:sp>
        <p:sp>
          <p:nvSpPr>
            <p:cNvPr id="27" name="Freeform 24"/>
            <p:cNvSpPr>
              <a:spLocks/>
            </p:cNvSpPr>
            <p:nvPr/>
          </p:nvSpPr>
          <p:spPr bwMode="auto">
            <a:xfrm>
              <a:off x="1597025" y="3705225"/>
              <a:ext cx="673100" cy="977900"/>
            </a:xfrm>
            <a:custGeom>
              <a:avLst/>
              <a:gdLst>
                <a:gd name="T0" fmla="*/ 2147483646 w 424"/>
                <a:gd name="T1" fmla="*/ 2147483646 h 616"/>
                <a:gd name="T2" fmla="*/ 2147483646 w 424"/>
                <a:gd name="T3" fmla="*/ 2147483646 h 616"/>
                <a:gd name="T4" fmla="*/ 2147483646 w 424"/>
                <a:gd name="T5" fmla="*/ 2147483646 h 616"/>
                <a:gd name="T6" fmla="*/ 2147483646 w 424"/>
                <a:gd name="T7" fmla="*/ 2147483646 h 616"/>
                <a:gd name="T8" fmla="*/ 2147483646 w 424"/>
                <a:gd name="T9" fmla="*/ 2147483646 h 616"/>
                <a:gd name="T10" fmla="*/ 2147483646 w 424"/>
                <a:gd name="T11" fmla="*/ 2147483646 h 616"/>
                <a:gd name="T12" fmla="*/ 2147483646 w 424"/>
                <a:gd name="T13" fmla="*/ 2147483646 h 616"/>
                <a:gd name="T14" fmla="*/ 2147483646 w 424"/>
                <a:gd name="T15" fmla="*/ 2147483646 h 616"/>
                <a:gd name="T16" fmla="*/ 2147483646 w 424"/>
                <a:gd name="T17" fmla="*/ 2147483646 h 616"/>
                <a:gd name="T18" fmla="*/ 2147483646 w 424"/>
                <a:gd name="T19" fmla="*/ 2147483646 h 616"/>
                <a:gd name="T20" fmla="*/ 2147483646 w 424"/>
                <a:gd name="T21" fmla="*/ 2147483646 h 616"/>
                <a:gd name="T22" fmla="*/ 2147483646 w 424"/>
                <a:gd name="T23" fmla="*/ 2147483646 h 616"/>
                <a:gd name="T24" fmla="*/ 2147483646 w 424"/>
                <a:gd name="T25" fmla="*/ 2147483646 h 616"/>
                <a:gd name="T26" fmla="*/ 2147483646 w 424"/>
                <a:gd name="T27" fmla="*/ 2147483646 h 616"/>
                <a:gd name="T28" fmla="*/ 2147483646 w 424"/>
                <a:gd name="T29" fmla="*/ 2147483646 h 616"/>
                <a:gd name="T30" fmla="*/ 2147483646 w 424"/>
                <a:gd name="T31" fmla="*/ 2147483646 h 616"/>
                <a:gd name="T32" fmla="*/ 2147483646 w 424"/>
                <a:gd name="T33" fmla="*/ 2147483646 h 616"/>
                <a:gd name="T34" fmla="*/ 2147483646 w 424"/>
                <a:gd name="T35" fmla="*/ 2147483646 h 616"/>
                <a:gd name="T36" fmla="*/ 2147483646 w 424"/>
                <a:gd name="T37" fmla="*/ 2147483646 h 616"/>
                <a:gd name="T38" fmla="*/ 2147483646 w 424"/>
                <a:gd name="T39" fmla="*/ 2147483646 h 616"/>
                <a:gd name="T40" fmla="*/ 2147483646 w 424"/>
                <a:gd name="T41" fmla="*/ 2147483646 h 616"/>
                <a:gd name="T42" fmla="*/ 2147483646 w 424"/>
                <a:gd name="T43" fmla="*/ 2147483646 h 616"/>
                <a:gd name="T44" fmla="*/ 2147483646 w 424"/>
                <a:gd name="T45" fmla="*/ 2147483646 h 616"/>
                <a:gd name="T46" fmla="*/ 2147483646 w 424"/>
                <a:gd name="T47" fmla="*/ 2147483646 h 616"/>
                <a:gd name="T48" fmla="*/ 2147483646 w 424"/>
                <a:gd name="T49" fmla="*/ 2147483646 h 616"/>
                <a:gd name="T50" fmla="*/ 2147483646 w 424"/>
                <a:gd name="T51" fmla="*/ 2147483646 h 616"/>
                <a:gd name="T52" fmla="*/ 2147483646 w 424"/>
                <a:gd name="T53" fmla="*/ 2147483646 h 616"/>
                <a:gd name="T54" fmla="*/ 2147483646 w 424"/>
                <a:gd name="T55" fmla="*/ 2147483646 h 616"/>
                <a:gd name="T56" fmla="*/ 2147483646 w 424"/>
                <a:gd name="T57" fmla="*/ 2147483646 h 616"/>
                <a:gd name="T58" fmla="*/ 2147483646 w 424"/>
                <a:gd name="T59" fmla="*/ 2147483646 h 616"/>
                <a:gd name="T60" fmla="*/ 2147483646 w 424"/>
                <a:gd name="T61" fmla="*/ 2147483646 h 616"/>
                <a:gd name="T62" fmla="*/ 2147483646 w 424"/>
                <a:gd name="T63" fmla="*/ 2147483646 h 616"/>
                <a:gd name="T64" fmla="*/ 2147483646 w 424"/>
                <a:gd name="T65" fmla="*/ 2147483646 h 616"/>
                <a:gd name="T66" fmla="*/ 2147483646 w 424"/>
                <a:gd name="T67" fmla="*/ 2147483646 h 616"/>
                <a:gd name="T68" fmla="*/ 0 w 424"/>
                <a:gd name="T69" fmla="*/ 2147483646 h 616"/>
                <a:gd name="T70" fmla="*/ 0 w 424"/>
                <a:gd name="T71" fmla="*/ 2147483646 h 616"/>
                <a:gd name="T72" fmla="*/ 2147483646 w 424"/>
                <a:gd name="T73" fmla="*/ 2147483646 h 616"/>
                <a:gd name="T74" fmla="*/ 2147483646 w 424"/>
                <a:gd name="T75" fmla="*/ 2147483646 h 616"/>
                <a:gd name="T76" fmla="*/ 2147483646 w 424"/>
                <a:gd name="T77" fmla="*/ 2147483646 h 616"/>
                <a:gd name="T78" fmla="*/ 2147483646 w 424"/>
                <a:gd name="T79" fmla="*/ 2147483646 h 616"/>
                <a:gd name="T80" fmla="*/ 2147483646 w 424"/>
                <a:gd name="T81" fmla="*/ 2147483646 h 616"/>
                <a:gd name="T82" fmla="*/ 2147483646 w 424"/>
                <a:gd name="T83" fmla="*/ 2147483646 h 616"/>
                <a:gd name="T84" fmla="*/ 2147483646 w 424"/>
                <a:gd name="T85" fmla="*/ 2147483646 h 616"/>
                <a:gd name="T86" fmla="*/ 2147483646 w 424"/>
                <a:gd name="T87" fmla="*/ 2147483646 h 616"/>
                <a:gd name="T88" fmla="*/ 2147483646 w 424"/>
                <a:gd name="T89" fmla="*/ 2147483646 h 616"/>
                <a:gd name="T90" fmla="*/ 2147483646 w 424"/>
                <a:gd name="T91" fmla="*/ 2147483646 h 616"/>
                <a:gd name="T92" fmla="*/ 2147483646 w 424"/>
                <a:gd name="T93" fmla="*/ 2147483646 h 616"/>
                <a:gd name="T94" fmla="*/ 2147483646 w 424"/>
                <a:gd name="T95" fmla="*/ 2147483646 h 616"/>
                <a:gd name="T96" fmla="*/ 2147483646 w 424"/>
                <a:gd name="T97" fmla="*/ 2147483646 h 616"/>
                <a:gd name="T98" fmla="*/ 2147483646 w 424"/>
                <a:gd name="T99" fmla="*/ 2147483646 h 616"/>
                <a:gd name="T100" fmla="*/ 2147483646 w 424"/>
                <a:gd name="T101" fmla="*/ 2147483646 h 616"/>
                <a:gd name="T102" fmla="*/ 2147483646 w 424"/>
                <a:gd name="T103" fmla="*/ 2147483646 h 616"/>
                <a:gd name="T104" fmla="*/ 2147483646 w 424"/>
                <a:gd name="T105" fmla="*/ 2147483646 h 616"/>
                <a:gd name="T106" fmla="*/ 2147483646 w 424"/>
                <a:gd name="T107" fmla="*/ 2147483646 h 616"/>
                <a:gd name="T108" fmla="*/ 2147483646 w 424"/>
                <a:gd name="T109" fmla="*/ 2147483646 h 616"/>
                <a:gd name="T110" fmla="*/ 2147483646 w 424"/>
                <a:gd name="T111" fmla="*/ 2147483646 h 61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24"/>
                <a:gd name="T169" fmla="*/ 0 h 616"/>
                <a:gd name="T170" fmla="*/ 424 w 424"/>
                <a:gd name="T171" fmla="*/ 616 h 61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24" h="616">
                  <a:moveTo>
                    <a:pt x="353" y="5"/>
                  </a:moveTo>
                  <a:lnTo>
                    <a:pt x="353" y="10"/>
                  </a:lnTo>
                  <a:lnTo>
                    <a:pt x="353" y="15"/>
                  </a:lnTo>
                  <a:lnTo>
                    <a:pt x="353" y="20"/>
                  </a:lnTo>
                  <a:lnTo>
                    <a:pt x="353" y="25"/>
                  </a:lnTo>
                  <a:lnTo>
                    <a:pt x="353" y="31"/>
                  </a:lnTo>
                  <a:lnTo>
                    <a:pt x="358" y="36"/>
                  </a:lnTo>
                  <a:lnTo>
                    <a:pt x="358" y="41"/>
                  </a:lnTo>
                  <a:lnTo>
                    <a:pt x="358" y="46"/>
                  </a:lnTo>
                  <a:lnTo>
                    <a:pt x="358" y="51"/>
                  </a:lnTo>
                  <a:lnTo>
                    <a:pt x="358" y="56"/>
                  </a:lnTo>
                  <a:lnTo>
                    <a:pt x="358" y="61"/>
                  </a:lnTo>
                  <a:lnTo>
                    <a:pt x="353" y="66"/>
                  </a:lnTo>
                  <a:lnTo>
                    <a:pt x="353" y="71"/>
                  </a:lnTo>
                  <a:lnTo>
                    <a:pt x="353" y="76"/>
                  </a:lnTo>
                  <a:lnTo>
                    <a:pt x="353" y="81"/>
                  </a:lnTo>
                  <a:lnTo>
                    <a:pt x="358" y="81"/>
                  </a:lnTo>
                  <a:lnTo>
                    <a:pt x="358" y="86"/>
                  </a:lnTo>
                  <a:lnTo>
                    <a:pt x="358" y="91"/>
                  </a:lnTo>
                  <a:lnTo>
                    <a:pt x="353" y="91"/>
                  </a:lnTo>
                  <a:lnTo>
                    <a:pt x="348" y="91"/>
                  </a:lnTo>
                  <a:lnTo>
                    <a:pt x="348" y="96"/>
                  </a:lnTo>
                  <a:lnTo>
                    <a:pt x="353" y="96"/>
                  </a:lnTo>
                  <a:lnTo>
                    <a:pt x="353" y="101"/>
                  </a:lnTo>
                  <a:lnTo>
                    <a:pt x="353" y="106"/>
                  </a:lnTo>
                  <a:lnTo>
                    <a:pt x="353" y="111"/>
                  </a:lnTo>
                  <a:lnTo>
                    <a:pt x="348" y="111"/>
                  </a:lnTo>
                  <a:lnTo>
                    <a:pt x="348" y="116"/>
                  </a:lnTo>
                  <a:lnTo>
                    <a:pt x="348" y="121"/>
                  </a:lnTo>
                  <a:lnTo>
                    <a:pt x="348" y="126"/>
                  </a:lnTo>
                  <a:lnTo>
                    <a:pt x="348" y="132"/>
                  </a:lnTo>
                  <a:lnTo>
                    <a:pt x="348" y="142"/>
                  </a:lnTo>
                  <a:lnTo>
                    <a:pt x="343" y="142"/>
                  </a:lnTo>
                  <a:lnTo>
                    <a:pt x="343" y="147"/>
                  </a:lnTo>
                  <a:lnTo>
                    <a:pt x="338" y="152"/>
                  </a:lnTo>
                  <a:lnTo>
                    <a:pt x="333" y="152"/>
                  </a:lnTo>
                  <a:lnTo>
                    <a:pt x="328" y="152"/>
                  </a:lnTo>
                  <a:lnTo>
                    <a:pt x="333" y="157"/>
                  </a:lnTo>
                  <a:lnTo>
                    <a:pt x="333" y="162"/>
                  </a:lnTo>
                  <a:lnTo>
                    <a:pt x="333" y="167"/>
                  </a:lnTo>
                  <a:lnTo>
                    <a:pt x="333" y="172"/>
                  </a:lnTo>
                  <a:lnTo>
                    <a:pt x="338" y="172"/>
                  </a:lnTo>
                  <a:lnTo>
                    <a:pt x="338" y="177"/>
                  </a:lnTo>
                  <a:lnTo>
                    <a:pt x="333" y="182"/>
                  </a:lnTo>
                  <a:lnTo>
                    <a:pt x="333" y="187"/>
                  </a:lnTo>
                  <a:lnTo>
                    <a:pt x="333" y="192"/>
                  </a:lnTo>
                  <a:lnTo>
                    <a:pt x="333" y="197"/>
                  </a:lnTo>
                  <a:lnTo>
                    <a:pt x="333" y="202"/>
                  </a:lnTo>
                  <a:lnTo>
                    <a:pt x="333" y="207"/>
                  </a:lnTo>
                  <a:lnTo>
                    <a:pt x="338" y="212"/>
                  </a:lnTo>
                  <a:lnTo>
                    <a:pt x="338" y="217"/>
                  </a:lnTo>
                  <a:lnTo>
                    <a:pt x="333" y="217"/>
                  </a:lnTo>
                  <a:lnTo>
                    <a:pt x="333" y="222"/>
                  </a:lnTo>
                  <a:lnTo>
                    <a:pt x="333" y="227"/>
                  </a:lnTo>
                  <a:lnTo>
                    <a:pt x="328" y="227"/>
                  </a:lnTo>
                  <a:lnTo>
                    <a:pt x="328" y="233"/>
                  </a:lnTo>
                  <a:lnTo>
                    <a:pt x="323" y="238"/>
                  </a:lnTo>
                  <a:lnTo>
                    <a:pt x="323" y="243"/>
                  </a:lnTo>
                  <a:lnTo>
                    <a:pt x="323" y="248"/>
                  </a:lnTo>
                  <a:lnTo>
                    <a:pt x="318" y="253"/>
                  </a:lnTo>
                  <a:lnTo>
                    <a:pt x="318" y="258"/>
                  </a:lnTo>
                  <a:lnTo>
                    <a:pt x="318" y="263"/>
                  </a:lnTo>
                  <a:lnTo>
                    <a:pt x="313" y="263"/>
                  </a:lnTo>
                  <a:lnTo>
                    <a:pt x="313" y="268"/>
                  </a:lnTo>
                  <a:lnTo>
                    <a:pt x="313" y="273"/>
                  </a:lnTo>
                  <a:lnTo>
                    <a:pt x="313" y="278"/>
                  </a:lnTo>
                  <a:lnTo>
                    <a:pt x="318" y="278"/>
                  </a:lnTo>
                  <a:lnTo>
                    <a:pt x="318" y="273"/>
                  </a:lnTo>
                  <a:lnTo>
                    <a:pt x="323" y="273"/>
                  </a:lnTo>
                  <a:lnTo>
                    <a:pt x="328" y="273"/>
                  </a:lnTo>
                  <a:lnTo>
                    <a:pt x="333" y="273"/>
                  </a:lnTo>
                  <a:lnTo>
                    <a:pt x="338" y="268"/>
                  </a:lnTo>
                  <a:lnTo>
                    <a:pt x="338" y="273"/>
                  </a:lnTo>
                  <a:lnTo>
                    <a:pt x="338" y="278"/>
                  </a:lnTo>
                  <a:lnTo>
                    <a:pt x="343" y="278"/>
                  </a:lnTo>
                  <a:lnTo>
                    <a:pt x="348" y="278"/>
                  </a:lnTo>
                  <a:lnTo>
                    <a:pt x="348" y="283"/>
                  </a:lnTo>
                  <a:lnTo>
                    <a:pt x="353" y="283"/>
                  </a:lnTo>
                  <a:lnTo>
                    <a:pt x="358" y="283"/>
                  </a:lnTo>
                  <a:lnTo>
                    <a:pt x="358" y="288"/>
                  </a:lnTo>
                  <a:lnTo>
                    <a:pt x="363" y="293"/>
                  </a:lnTo>
                  <a:lnTo>
                    <a:pt x="368" y="293"/>
                  </a:lnTo>
                  <a:lnTo>
                    <a:pt x="374" y="293"/>
                  </a:lnTo>
                  <a:lnTo>
                    <a:pt x="379" y="288"/>
                  </a:lnTo>
                  <a:lnTo>
                    <a:pt x="384" y="283"/>
                  </a:lnTo>
                  <a:lnTo>
                    <a:pt x="389" y="278"/>
                  </a:lnTo>
                  <a:lnTo>
                    <a:pt x="394" y="278"/>
                  </a:lnTo>
                  <a:lnTo>
                    <a:pt x="399" y="278"/>
                  </a:lnTo>
                  <a:lnTo>
                    <a:pt x="404" y="278"/>
                  </a:lnTo>
                  <a:lnTo>
                    <a:pt x="409" y="283"/>
                  </a:lnTo>
                  <a:lnTo>
                    <a:pt x="409" y="288"/>
                  </a:lnTo>
                  <a:lnTo>
                    <a:pt x="414" y="293"/>
                  </a:lnTo>
                  <a:lnTo>
                    <a:pt x="414" y="298"/>
                  </a:lnTo>
                  <a:lnTo>
                    <a:pt x="419" y="303"/>
                  </a:lnTo>
                  <a:lnTo>
                    <a:pt x="424" y="308"/>
                  </a:lnTo>
                  <a:lnTo>
                    <a:pt x="424" y="313"/>
                  </a:lnTo>
                  <a:lnTo>
                    <a:pt x="424" y="318"/>
                  </a:lnTo>
                  <a:lnTo>
                    <a:pt x="419" y="318"/>
                  </a:lnTo>
                  <a:lnTo>
                    <a:pt x="419" y="323"/>
                  </a:lnTo>
                  <a:lnTo>
                    <a:pt x="414" y="328"/>
                  </a:lnTo>
                  <a:lnTo>
                    <a:pt x="414" y="334"/>
                  </a:lnTo>
                  <a:lnTo>
                    <a:pt x="414" y="339"/>
                  </a:lnTo>
                  <a:lnTo>
                    <a:pt x="414" y="344"/>
                  </a:lnTo>
                  <a:lnTo>
                    <a:pt x="414" y="349"/>
                  </a:lnTo>
                  <a:lnTo>
                    <a:pt x="409" y="349"/>
                  </a:lnTo>
                  <a:lnTo>
                    <a:pt x="409" y="354"/>
                  </a:lnTo>
                  <a:lnTo>
                    <a:pt x="414" y="364"/>
                  </a:lnTo>
                  <a:lnTo>
                    <a:pt x="414" y="369"/>
                  </a:lnTo>
                  <a:lnTo>
                    <a:pt x="414" y="374"/>
                  </a:lnTo>
                  <a:lnTo>
                    <a:pt x="414" y="379"/>
                  </a:lnTo>
                  <a:lnTo>
                    <a:pt x="409" y="384"/>
                  </a:lnTo>
                  <a:lnTo>
                    <a:pt x="409" y="389"/>
                  </a:lnTo>
                  <a:lnTo>
                    <a:pt x="404" y="394"/>
                  </a:lnTo>
                  <a:lnTo>
                    <a:pt x="404" y="399"/>
                  </a:lnTo>
                  <a:lnTo>
                    <a:pt x="404" y="404"/>
                  </a:lnTo>
                  <a:lnTo>
                    <a:pt x="399" y="409"/>
                  </a:lnTo>
                  <a:lnTo>
                    <a:pt x="399" y="414"/>
                  </a:lnTo>
                  <a:lnTo>
                    <a:pt x="394" y="419"/>
                  </a:lnTo>
                  <a:lnTo>
                    <a:pt x="389" y="424"/>
                  </a:lnTo>
                  <a:lnTo>
                    <a:pt x="384" y="429"/>
                  </a:lnTo>
                  <a:lnTo>
                    <a:pt x="379" y="429"/>
                  </a:lnTo>
                  <a:lnTo>
                    <a:pt x="379" y="435"/>
                  </a:lnTo>
                  <a:lnTo>
                    <a:pt x="374" y="435"/>
                  </a:lnTo>
                  <a:lnTo>
                    <a:pt x="368" y="440"/>
                  </a:lnTo>
                  <a:lnTo>
                    <a:pt x="363" y="450"/>
                  </a:lnTo>
                  <a:lnTo>
                    <a:pt x="358" y="450"/>
                  </a:lnTo>
                  <a:lnTo>
                    <a:pt x="353" y="455"/>
                  </a:lnTo>
                  <a:lnTo>
                    <a:pt x="353" y="460"/>
                  </a:lnTo>
                  <a:lnTo>
                    <a:pt x="353" y="465"/>
                  </a:lnTo>
                  <a:lnTo>
                    <a:pt x="348" y="470"/>
                  </a:lnTo>
                  <a:lnTo>
                    <a:pt x="343" y="475"/>
                  </a:lnTo>
                  <a:lnTo>
                    <a:pt x="343" y="480"/>
                  </a:lnTo>
                  <a:lnTo>
                    <a:pt x="338" y="480"/>
                  </a:lnTo>
                  <a:lnTo>
                    <a:pt x="343" y="485"/>
                  </a:lnTo>
                  <a:lnTo>
                    <a:pt x="343" y="490"/>
                  </a:lnTo>
                  <a:lnTo>
                    <a:pt x="348" y="495"/>
                  </a:lnTo>
                  <a:lnTo>
                    <a:pt x="343" y="495"/>
                  </a:lnTo>
                  <a:lnTo>
                    <a:pt x="343" y="500"/>
                  </a:lnTo>
                  <a:lnTo>
                    <a:pt x="338" y="500"/>
                  </a:lnTo>
                  <a:lnTo>
                    <a:pt x="338" y="505"/>
                  </a:lnTo>
                  <a:lnTo>
                    <a:pt x="333" y="505"/>
                  </a:lnTo>
                  <a:lnTo>
                    <a:pt x="333" y="510"/>
                  </a:lnTo>
                  <a:lnTo>
                    <a:pt x="328" y="510"/>
                  </a:lnTo>
                  <a:lnTo>
                    <a:pt x="328" y="515"/>
                  </a:lnTo>
                  <a:lnTo>
                    <a:pt x="323" y="520"/>
                  </a:lnTo>
                  <a:lnTo>
                    <a:pt x="318" y="525"/>
                  </a:lnTo>
                  <a:lnTo>
                    <a:pt x="313" y="525"/>
                  </a:lnTo>
                  <a:lnTo>
                    <a:pt x="308" y="530"/>
                  </a:lnTo>
                  <a:lnTo>
                    <a:pt x="308" y="536"/>
                  </a:lnTo>
                  <a:lnTo>
                    <a:pt x="303" y="536"/>
                  </a:lnTo>
                  <a:lnTo>
                    <a:pt x="298" y="536"/>
                  </a:lnTo>
                  <a:lnTo>
                    <a:pt x="293" y="536"/>
                  </a:lnTo>
                  <a:lnTo>
                    <a:pt x="288" y="536"/>
                  </a:lnTo>
                  <a:lnTo>
                    <a:pt x="283" y="541"/>
                  </a:lnTo>
                  <a:lnTo>
                    <a:pt x="278" y="536"/>
                  </a:lnTo>
                  <a:lnTo>
                    <a:pt x="273" y="536"/>
                  </a:lnTo>
                  <a:lnTo>
                    <a:pt x="267" y="536"/>
                  </a:lnTo>
                  <a:lnTo>
                    <a:pt x="262" y="536"/>
                  </a:lnTo>
                  <a:lnTo>
                    <a:pt x="262" y="530"/>
                  </a:lnTo>
                  <a:lnTo>
                    <a:pt x="262" y="525"/>
                  </a:lnTo>
                  <a:lnTo>
                    <a:pt x="267" y="525"/>
                  </a:lnTo>
                  <a:lnTo>
                    <a:pt x="273" y="520"/>
                  </a:lnTo>
                  <a:lnTo>
                    <a:pt x="273" y="515"/>
                  </a:lnTo>
                  <a:lnTo>
                    <a:pt x="278" y="515"/>
                  </a:lnTo>
                  <a:lnTo>
                    <a:pt x="278" y="510"/>
                  </a:lnTo>
                  <a:lnTo>
                    <a:pt x="278" y="505"/>
                  </a:lnTo>
                  <a:lnTo>
                    <a:pt x="278" y="500"/>
                  </a:lnTo>
                  <a:lnTo>
                    <a:pt x="273" y="500"/>
                  </a:lnTo>
                  <a:lnTo>
                    <a:pt x="273" y="495"/>
                  </a:lnTo>
                  <a:lnTo>
                    <a:pt x="267" y="495"/>
                  </a:lnTo>
                  <a:lnTo>
                    <a:pt x="262" y="495"/>
                  </a:lnTo>
                  <a:lnTo>
                    <a:pt x="257" y="495"/>
                  </a:lnTo>
                  <a:lnTo>
                    <a:pt x="257" y="500"/>
                  </a:lnTo>
                  <a:lnTo>
                    <a:pt x="252" y="500"/>
                  </a:lnTo>
                  <a:lnTo>
                    <a:pt x="247" y="500"/>
                  </a:lnTo>
                  <a:lnTo>
                    <a:pt x="242" y="500"/>
                  </a:lnTo>
                  <a:lnTo>
                    <a:pt x="237" y="505"/>
                  </a:lnTo>
                  <a:lnTo>
                    <a:pt x="237" y="510"/>
                  </a:lnTo>
                  <a:lnTo>
                    <a:pt x="232" y="510"/>
                  </a:lnTo>
                  <a:lnTo>
                    <a:pt x="232" y="505"/>
                  </a:lnTo>
                  <a:lnTo>
                    <a:pt x="227" y="505"/>
                  </a:lnTo>
                  <a:lnTo>
                    <a:pt x="227" y="500"/>
                  </a:lnTo>
                  <a:lnTo>
                    <a:pt x="222" y="505"/>
                  </a:lnTo>
                  <a:lnTo>
                    <a:pt x="217" y="505"/>
                  </a:lnTo>
                  <a:lnTo>
                    <a:pt x="217" y="510"/>
                  </a:lnTo>
                  <a:lnTo>
                    <a:pt x="217" y="515"/>
                  </a:lnTo>
                  <a:lnTo>
                    <a:pt x="212" y="515"/>
                  </a:lnTo>
                  <a:lnTo>
                    <a:pt x="212" y="510"/>
                  </a:lnTo>
                  <a:lnTo>
                    <a:pt x="207" y="510"/>
                  </a:lnTo>
                  <a:lnTo>
                    <a:pt x="207" y="505"/>
                  </a:lnTo>
                  <a:lnTo>
                    <a:pt x="202" y="505"/>
                  </a:lnTo>
                  <a:lnTo>
                    <a:pt x="197" y="505"/>
                  </a:lnTo>
                  <a:lnTo>
                    <a:pt x="192" y="505"/>
                  </a:lnTo>
                  <a:lnTo>
                    <a:pt x="187" y="505"/>
                  </a:lnTo>
                  <a:lnTo>
                    <a:pt x="182" y="505"/>
                  </a:lnTo>
                  <a:lnTo>
                    <a:pt x="182" y="510"/>
                  </a:lnTo>
                  <a:lnTo>
                    <a:pt x="182" y="515"/>
                  </a:lnTo>
                  <a:lnTo>
                    <a:pt x="177" y="515"/>
                  </a:lnTo>
                  <a:lnTo>
                    <a:pt x="171" y="520"/>
                  </a:lnTo>
                  <a:lnTo>
                    <a:pt x="166" y="520"/>
                  </a:lnTo>
                  <a:lnTo>
                    <a:pt x="161" y="530"/>
                  </a:lnTo>
                  <a:lnTo>
                    <a:pt x="151" y="530"/>
                  </a:lnTo>
                  <a:lnTo>
                    <a:pt x="146" y="536"/>
                  </a:lnTo>
                  <a:lnTo>
                    <a:pt x="141" y="541"/>
                  </a:lnTo>
                  <a:lnTo>
                    <a:pt x="136" y="541"/>
                  </a:lnTo>
                  <a:lnTo>
                    <a:pt x="131" y="546"/>
                  </a:lnTo>
                  <a:lnTo>
                    <a:pt x="131" y="551"/>
                  </a:lnTo>
                  <a:lnTo>
                    <a:pt x="131" y="556"/>
                  </a:lnTo>
                  <a:lnTo>
                    <a:pt x="131" y="561"/>
                  </a:lnTo>
                  <a:lnTo>
                    <a:pt x="131" y="566"/>
                  </a:lnTo>
                  <a:lnTo>
                    <a:pt x="131" y="571"/>
                  </a:lnTo>
                  <a:lnTo>
                    <a:pt x="126" y="571"/>
                  </a:lnTo>
                  <a:lnTo>
                    <a:pt x="121" y="571"/>
                  </a:lnTo>
                  <a:lnTo>
                    <a:pt x="116" y="571"/>
                  </a:lnTo>
                  <a:lnTo>
                    <a:pt x="111" y="571"/>
                  </a:lnTo>
                  <a:lnTo>
                    <a:pt x="106" y="576"/>
                  </a:lnTo>
                  <a:lnTo>
                    <a:pt x="101" y="581"/>
                  </a:lnTo>
                  <a:lnTo>
                    <a:pt x="96" y="581"/>
                  </a:lnTo>
                  <a:lnTo>
                    <a:pt x="91" y="586"/>
                  </a:lnTo>
                  <a:lnTo>
                    <a:pt x="86" y="591"/>
                  </a:lnTo>
                  <a:lnTo>
                    <a:pt x="81" y="596"/>
                  </a:lnTo>
                  <a:lnTo>
                    <a:pt x="81" y="601"/>
                  </a:lnTo>
                  <a:lnTo>
                    <a:pt x="81" y="596"/>
                  </a:lnTo>
                  <a:lnTo>
                    <a:pt x="76" y="596"/>
                  </a:lnTo>
                  <a:lnTo>
                    <a:pt x="70" y="596"/>
                  </a:lnTo>
                  <a:lnTo>
                    <a:pt x="65" y="596"/>
                  </a:lnTo>
                  <a:lnTo>
                    <a:pt x="60" y="601"/>
                  </a:lnTo>
                  <a:lnTo>
                    <a:pt x="55" y="606"/>
                  </a:lnTo>
                  <a:lnTo>
                    <a:pt x="55" y="611"/>
                  </a:lnTo>
                  <a:lnTo>
                    <a:pt x="50" y="611"/>
                  </a:lnTo>
                  <a:lnTo>
                    <a:pt x="45" y="616"/>
                  </a:lnTo>
                  <a:lnTo>
                    <a:pt x="40" y="616"/>
                  </a:lnTo>
                  <a:lnTo>
                    <a:pt x="35" y="616"/>
                  </a:lnTo>
                  <a:lnTo>
                    <a:pt x="30" y="611"/>
                  </a:lnTo>
                  <a:lnTo>
                    <a:pt x="25" y="616"/>
                  </a:lnTo>
                  <a:lnTo>
                    <a:pt x="20" y="611"/>
                  </a:lnTo>
                  <a:lnTo>
                    <a:pt x="15" y="611"/>
                  </a:lnTo>
                  <a:lnTo>
                    <a:pt x="10" y="606"/>
                  </a:lnTo>
                  <a:lnTo>
                    <a:pt x="5" y="606"/>
                  </a:lnTo>
                  <a:lnTo>
                    <a:pt x="5" y="601"/>
                  </a:lnTo>
                  <a:lnTo>
                    <a:pt x="5" y="596"/>
                  </a:lnTo>
                  <a:lnTo>
                    <a:pt x="0" y="596"/>
                  </a:lnTo>
                  <a:lnTo>
                    <a:pt x="0" y="591"/>
                  </a:lnTo>
                  <a:lnTo>
                    <a:pt x="0" y="586"/>
                  </a:lnTo>
                  <a:lnTo>
                    <a:pt x="0" y="581"/>
                  </a:lnTo>
                  <a:lnTo>
                    <a:pt x="0" y="576"/>
                  </a:lnTo>
                  <a:lnTo>
                    <a:pt x="0" y="571"/>
                  </a:lnTo>
                  <a:lnTo>
                    <a:pt x="0" y="566"/>
                  </a:lnTo>
                  <a:lnTo>
                    <a:pt x="0" y="561"/>
                  </a:lnTo>
                  <a:lnTo>
                    <a:pt x="0" y="556"/>
                  </a:lnTo>
                  <a:lnTo>
                    <a:pt x="0" y="551"/>
                  </a:lnTo>
                  <a:lnTo>
                    <a:pt x="0" y="546"/>
                  </a:lnTo>
                  <a:lnTo>
                    <a:pt x="0" y="541"/>
                  </a:lnTo>
                  <a:lnTo>
                    <a:pt x="0" y="536"/>
                  </a:lnTo>
                  <a:lnTo>
                    <a:pt x="5" y="536"/>
                  </a:lnTo>
                  <a:lnTo>
                    <a:pt x="5" y="530"/>
                  </a:lnTo>
                  <a:lnTo>
                    <a:pt x="5" y="520"/>
                  </a:lnTo>
                  <a:lnTo>
                    <a:pt x="10" y="520"/>
                  </a:lnTo>
                  <a:lnTo>
                    <a:pt x="10" y="510"/>
                  </a:lnTo>
                  <a:lnTo>
                    <a:pt x="10" y="505"/>
                  </a:lnTo>
                  <a:lnTo>
                    <a:pt x="15" y="500"/>
                  </a:lnTo>
                  <a:lnTo>
                    <a:pt x="20" y="495"/>
                  </a:lnTo>
                  <a:lnTo>
                    <a:pt x="20" y="485"/>
                  </a:lnTo>
                  <a:lnTo>
                    <a:pt x="20" y="480"/>
                  </a:lnTo>
                  <a:lnTo>
                    <a:pt x="20" y="475"/>
                  </a:lnTo>
                  <a:lnTo>
                    <a:pt x="20" y="470"/>
                  </a:lnTo>
                  <a:lnTo>
                    <a:pt x="20" y="465"/>
                  </a:lnTo>
                  <a:lnTo>
                    <a:pt x="20" y="460"/>
                  </a:lnTo>
                  <a:lnTo>
                    <a:pt x="20" y="455"/>
                  </a:lnTo>
                  <a:lnTo>
                    <a:pt x="20" y="450"/>
                  </a:lnTo>
                  <a:lnTo>
                    <a:pt x="25" y="445"/>
                  </a:lnTo>
                  <a:lnTo>
                    <a:pt x="25" y="440"/>
                  </a:lnTo>
                  <a:lnTo>
                    <a:pt x="25" y="435"/>
                  </a:lnTo>
                  <a:lnTo>
                    <a:pt x="30" y="424"/>
                  </a:lnTo>
                  <a:lnTo>
                    <a:pt x="30" y="419"/>
                  </a:lnTo>
                  <a:lnTo>
                    <a:pt x="35" y="414"/>
                  </a:lnTo>
                  <a:lnTo>
                    <a:pt x="35" y="409"/>
                  </a:lnTo>
                  <a:lnTo>
                    <a:pt x="40" y="404"/>
                  </a:lnTo>
                  <a:lnTo>
                    <a:pt x="40" y="399"/>
                  </a:lnTo>
                  <a:lnTo>
                    <a:pt x="40" y="394"/>
                  </a:lnTo>
                  <a:lnTo>
                    <a:pt x="45" y="389"/>
                  </a:lnTo>
                  <a:lnTo>
                    <a:pt x="45" y="384"/>
                  </a:lnTo>
                  <a:lnTo>
                    <a:pt x="50" y="374"/>
                  </a:lnTo>
                  <a:lnTo>
                    <a:pt x="55" y="369"/>
                  </a:lnTo>
                  <a:lnTo>
                    <a:pt x="60" y="364"/>
                  </a:lnTo>
                  <a:lnTo>
                    <a:pt x="65" y="359"/>
                  </a:lnTo>
                  <a:lnTo>
                    <a:pt x="70" y="359"/>
                  </a:lnTo>
                  <a:lnTo>
                    <a:pt x="86" y="364"/>
                  </a:lnTo>
                  <a:lnTo>
                    <a:pt x="91" y="359"/>
                  </a:lnTo>
                  <a:lnTo>
                    <a:pt x="91" y="354"/>
                  </a:lnTo>
                  <a:lnTo>
                    <a:pt x="91" y="349"/>
                  </a:lnTo>
                  <a:lnTo>
                    <a:pt x="96" y="349"/>
                  </a:lnTo>
                  <a:lnTo>
                    <a:pt x="96" y="344"/>
                  </a:lnTo>
                  <a:lnTo>
                    <a:pt x="101" y="344"/>
                  </a:lnTo>
                  <a:lnTo>
                    <a:pt x="101" y="339"/>
                  </a:lnTo>
                  <a:lnTo>
                    <a:pt x="101" y="334"/>
                  </a:lnTo>
                  <a:lnTo>
                    <a:pt x="96" y="323"/>
                  </a:lnTo>
                  <a:lnTo>
                    <a:pt x="96" y="318"/>
                  </a:lnTo>
                  <a:lnTo>
                    <a:pt x="96" y="313"/>
                  </a:lnTo>
                  <a:lnTo>
                    <a:pt x="96" y="308"/>
                  </a:lnTo>
                  <a:lnTo>
                    <a:pt x="101" y="303"/>
                  </a:lnTo>
                  <a:lnTo>
                    <a:pt x="106" y="298"/>
                  </a:lnTo>
                  <a:lnTo>
                    <a:pt x="111" y="293"/>
                  </a:lnTo>
                  <a:lnTo>
                    <a:pt x="111" y="283"/>
                  </a:lnTo>
                  <a:lnTo>
                    <a:pt x="116" y="278"/>
                  </a:lnTo>
                  <a:lnTo>
                    <a:pt x="116" y="273"/>
                  </a:lnTo>
                  <a:lnTo>
                    <a:pt x="121" y="268"/>
                  </a:lnTo>
                  <a:lnTo>
                    <a:pt x="121" y="263"/>
                  </a:lnTo>
                  <a:lnTo>
                    <a:pt x="126" y="258"/>
                  </a:lnTo>
                  <a:lnTo>
                    <a:pt x="126" y="253"/>
                  </a:lnTo>
                  <a:lnTo>
                    <a:pt x="126" y="248"/>
                  </a:lnTo>
                  <a:lnTo>
                    <a:pt x="126" y="243"/>
                  </a:lnTo>
                  <a:lnTo>
                    <a:pt x="126" y="238"/>
                  </a:lnTo>
                  <a:lnTo>
                    <a:pt x="131" y="238"/>
                  </a:lnTo>
                  <a:lnTo>
                    <a:pt x="131" y="233"/>
                  </a:lnTo>
                  <a:lnTo>
                    <a:pt x="131" y="227"/>
                  </a:lnTo>
                  <a:lnTo>
                    <a:pt x="136" y="222"/>
                  </a:lnTo>
                  <a:lnTo>
                    <a:pt x="136" y="212"/>
                  </a:lnTo>
                  <a:lnTo>
                    <a:pt x="141" y="212"/>
                  </a:lnTo>
                  <a:lnTo>
                    <a:pt x="141" y="207"/>
                  </a:lnTo>
                  <a:lnTo>
                    <a:pt x="146" y="207"/>
                  </a:lnTo>
                  <a:lnTo>
                    <a:pt x="146" y="202"/>
                  </a:lnTo>
                  <a:lnTo>
                    <a:pt x="151" y="197"/>
                  </a:lnTo>
                  <a:lnTo>
                    <a:pt x="156" y="192"/>
                  </a:lnTo>
                  <a:lnTo>
                    <a:pt x="161" y="192"/>
                  </a:lnTo>
                  <a:lnTo>
                    <a:pt x="171" y="187"/>
                  </a:lnTo>
                  <a:lnTo>
                    <a:pt x="177" y="187"/>
                  </a:lnTo>
                  <a:lnTo>
                    <a:pt x="177" y="182"/>
                  </a:lnTo>
                  <a:lnTo>
                    <a:pt x="182" y="182"/>
                  </a:lnTo>
                  <a:lnTo>
                    <a:pt x="187" y="177"/>
                  </a:lnTo>
                  <a:lnTo>
                    <a:pt x="192" y="172"/>
                  </a:lnTo>
                  <a:lnTo>
                    <a:pt x="192" y="167"/>
                  </a:lnTo>
                  <a:lnTo>
                    <a:pt x="187" y="167"/>
                  </a:lnTo>
                  <a:lnTo>
                    <a:pt x="182" y="162"/>
                  </a:lnTo>
                  <a:lnTo>
                    <a:pt x="182" y="157"/>
                  </a:lnTo>
                  <a:lnTo>
                    <a:pt x="182" y="152"/>
                  </a:lnTo>
                  <a:lnTo>
                    <a:pt x="182" y="142"/>
                  </a:lnTo>
                  <a:lnTo>
                    <a:pt x="182" y="137"/>
                  </a:lnTo>
                  <a:lnTo>
                    <a:pt x="182" y="132"/>
                  </a:lnTo>
                  <a:lnTo>
                    <a:pt x="182" y="126"/>
                  </a:lnTo>
                  <a:lnTo>
                    <a:pt x="187" y="121"/>
                  </a:lnTo>
                  <a:lnTo>
                    <a:pt x="192" y="121"/>
                  </a:lnTo>
                  <a:lnTo>
                    <a:pt x="197" y="121"/>
                  </a:lnTo>
                  <a:lnTo>
                    <a:pt x="197" y="116"/>
                  </a:lnTo>
                  <a:lnTo>
                    <a:pt x="197" y="111"/>
                  </a:lnTo>
                  <a:lnTo>
                    <a:pt x="197" y="106"/>
                  </a:lnTo>
                  <a:lnTo>
                    <a:pt x="197" y="101"/>
                  </a:lnTo>
                  <a:lnTo>
                    <a:pt x="192" y="96"/>
                  </a:lnTo>
                  <a:lnTo>
                    <a:pt x="197" y="96"/>
                  </a:lnTo>
                  <a:lnTo>
                    <a:pt x="197" y="91"/>
                  </a:lnTo>
                  <a:lnTo>
                    <a:pt x="197" y="86"/>
                  </a:lnTo>
                  <a:lnTo>
                    <a:pt x="197" y="81"/>
                  </a:lnTo>
                  <a:lnTo>
                    <a:pt x="197" y="76"/>
                  </a:lnTo>
                  <a:lnTo>
                    <a:pt x="197" y="71"/>
                  </a:lnTo>
                  <a:lnTo>
                    <a:pt x="197" y="66"/>
                  </a:lnTo>
                  <a:lnTo>
                    <a:pt x="197" y="61"/>
                  </a:lnTo>
                  <a:lnTo>
                    <a:pt x="197" y="56"/>
                  </a:lnTo>
                  <a:lnTo>
                    <a:pt x="197" y="51"/>
                  </a:lnTo>
                  <a:lnTo>
                    <a:pt x="202" y="51"/>
                  </a:lnTo>
                  <a:lnTo>
                    <a:pt x="202" y="46"/>
                  </a:lnTo>
                  <a:lnTo>
                    <a:pt x="207" y="46"/>
                  </a:lnTo>
                  <a:lnTo>
                    <a:pt x="212" y="46"/>
                  </a:lnTo>
                  <a:lnTo>
                    <a:pt x="217" y="46"/>
                  </a:lnTo>
                  <a:lnTo>
                    <a:pt x="222" y="46"/>
                  </a:lnTo>
                  <a:lnTo>
                    <a:pt x="227" y="46"/>
                  </a:lnTo>
                  <a:lnTo>
                    <a:pt x="232" y="41"/>
                  </a:lnTo>
                  <a:lnTo>
                    <a:pt x="237" y="41"/>
                  </a:lnTo>
                  <a:lnTo>
                    <a:pt x="242" y="41"/>
                  </a:lnTo>
                  <a:lnTo>
                    <a:pt x="247" y="41"/>
                  </a:lnTo>
                  <a:lnTo>
                    <a:pt x="252" y="41"/>
                  </a:lnTo>
                  <a:lnTo>
                    <a:pt x="252" y="36"/>
                  </a:lnTo>
                  <a:lnTo>
                    <a:pt x="252" y="31"/>
                  </a:lnTo>
                  <a:lnTo>
                    <a:pt x="257" y="25"/>
                  </a:lnTo>
                  <a:lnTo>
                    <a:pt x="262" y="20"/>
                  </a:lnTo>
                  <a:lnTo>
                    <a:pt x="262" y="15"/>
                  </a:lnTo>
                  <a:lnTo>
                    <a:pt x="267" y="10"/>
                  </a:lnTo>
                  <a:lnTo>
                    <a:pt x="273" y="10"/>
                  </a:lnTo>
                  <a:lnTo>
                    <a:pt x="273" y="5"/>
                  </a:lnTo>
                  <a:lnTo>
                    <a:pt x="278" y="5"/>
                  </a:lnTo>
                  <a:lnTo>
                    <a:pt x="283" y="5"/>
                  </a:lnTo>
                  <a:lnTo>
                    <a:pt x="288" y="5"/>
                  </a:lnTo>
                  <a:lnTo>
                    <a:pt x="293" y="5"/>
                  </a:lnTo>
                  <a:lnTo>
                    <a:pt x="298" y="5"/>
                  </a:lnTo>
                  <a:lnTo>
                    <a:pt x="303" y="5"/>
                  </a:lnTo>
                  <a:lnTo>
                    <a:pt x="313" y="5"/>
                  </a:lnTo>
                  <a:lnTo>
                    <a:pt x="318" y="5"/>
                  </a:lnTo>
                  <a:lnTo>
                    <a:pt x="318" y="0"/>
                  </a:lnTo>
                  <a:lnTo>
                    <a:pt x="323" y="0"/>
                  </a:lnTo>
                  <a:lnTo>
                    <a:pt x="328" y="0"/>
                  </a:lnTo>
                  <a:lnTo>
                    <a:pt x="333" y="5"/>
                  </a:lnTo>
                  <a:lnTo>
                    <a:pt x="338" y="5"/>
                  </a:lnTo>
                  <a:lnTo>
                    <a:pt x="343" y="5"/>
                  </a:lnTo>
                  <a:lnTo>
                    <a:pt x="348" y="5"/>
                  </a:lnTo>
                  <a:lnTo>
                    <a:pt x="353" y="5"/>
                  </a:lnTo>
                  <a:close/>
                </a:path>
              </a:pathLst>
            </a:custGeom>
            <a:solidFill>
              <a:srgbClr val="C00000"/>
            </a:solidFill>
            <a:ln w="15875">
              <a:solidFill>
                <a:srgbClr val="000000"/>
              </a:solidFill>
              <a:round/>
              <a:headEnd/>
              <a:tailEnd/>
            </a:ln>
          </p:spPr>
          <p:txBody>
            <a:bodyPr/>
            <a:lstStyle/>
            <a:p>
              <a:endParaRPr lang="es-CO"/>
            </a:p>
          </p:txBody>
        </p:sp>
        <p:sp>
          <p:nvSpPr>
            <p:cNvPr id="28" name="Freeform 25"/>
            <p:cNvSpPr>
              <a:spLocks/>
            </p:cNvSpPr>
            <p:nvPr/>
          </p:nvSpPr>
          <p:spPr bwMode="auto">
            <a:xfrm>
              <a:off x="987425" y="3841750"/>
              <a:ext cx="769938" cy="801688"/>
            </a:xfrm>
            <a:custGeom>
              <a:avLst/>
              <a:gdLst>
                <a:gd name="T0" fmla="*/ 2147483646 w 485"/>
                <a:gd name="T1" fmla="*/ 2147483646 h 505"/>
                <a:gd name="T2" fmla="*/ 2147483646 w 485"/>
                <a:gd name="T3" fmla="*/ 2147483646 h 505"/>
                <a:gd name="T4" fmla="*/ 2147483646 w 485"/>
                <a:gd name="T5" fmla="*/ 2147483646 h 505"/>
                <a:gd name="T6" fmla="*/ 2147483646 w 485"/>
                <a:gd name="T7" fmla="*/ 2147483646 h 505"/>
                <a:gd name="T8" fmla="*/ 2147483646 w 485"/>
                <a:gd name="T9" fmla="*/ 2147483646 h 505"/>
                <a:gd name="T10" fmla="*/ 2147483646 w 485"/>
                <a:gd name="T11" fmla="*/ 2147483646 h 505"/>
                <a:gd name="T12" fmla="*/ 2147483646 w 485"/>
                <a:gd name="T13" fmla="*/ 2147483646 h 505"/>
                <a:gd name="T14" fmla="*/ 2147483646 w 485"/>
                <a:gd name="T15" fmla="*/ 2147483646 h 505"/>
                <a:gd name="T16" fmla="*/ 2147483646 w 485"/>
                <a:gd name="T17" fmla="*/ 2147483646 h 505"/>
                <a:gd name="T18" fmla="*/ 2147483646 w 485"/>
                <a:gd name="T19" fmla="*/ 2147483646 h 505"/>
                <a:gd name="T20" fmla="*/ 2147483646 w 485"/>
                <a:gd name="T21" fmla="*/ 2147483646 h 505"/>
                <a:gd name="T22" fmla="*/ 2147483646 w 485"/>
                <a:gd name="T23" fmla="*/ 2147483646 h 505"/>
                <a:gd name="T24" fmla="*/ 2147483646 w 485"/>
                <a:gd name="T25" fmla="*/ 2147483646 h 505"/>
                <a:gd name="T26" fmla="*/ 2147483646 w 485"/>
                <a:gd name="T27" fmla="*/ 2147483646 h 505"/>
                <a:gd name="T28" fmla="*/ 2147483646 w 485"/>
                <a:gd name="T29" fmla="*/ 2147483646 h 505"/>
                <a:gd name="T30" fmla="*/ 2147483646 w 485"/>
                <a:gd name="T31" fmla="*/ 2147483646 h 505"/>
                <a:gd name="T32" fmla="*/ 2147483646 w 485"/>
                <a:gd name="T33" fmla="*/ 2147483646 h 505"/>
                <a:gd name="T34" fmla="*/ 2147483646 w 485"/>
                <a:gd name="T35" fmla="*/ 2147483646 h 505"/>
                <a:gd name="T36" fmla="*/ 2147483646 w 485"/>
                <a:gd name="T37" fmla="*/ 2147483646 h 505"/>
                <a:gd name="T38" fmla="*/ 2147483646 w 485"/>
                <a:gd name="T39" fmla="*/ 2147483646 h 505"/>
                <a:gd name="T40" fmla="*/ 2147483646 w 485"/>
                <a:gd name="T41" fmla="*/ 2147483646 h 505"/>
                <a:gd name="T42" fmla="*/ 2147483646 w 485"/>
                <a:gd name="T43" fmla="*/ 2147483646 h 505"/>
                <a:gd name="T44" fmla="*/ 2147483646 w 485"/>
                <a:gd name="T45" fmla="*/ 2147483646 h 505"/>
                <a:gd name="T46" fmla="*/ 2147483646 w 485"/>
                <a:gd name="T47" fmla="*/ 2147483646 h 505"/>
                <a:gd name="T48" fmla="*/ 2147483646 w 485"/>
                <a:gd name="T49" fmla="*/ 2147483646 h 505"/>
                <a:gd name="T50" fmla="*/ 2147483646 w 485"/>
                <a:gd name="T51" fmla="*/ 2147483646 h 505"/>
                <a:gd name="T52" fmla="*/ 2147483646 w 485"/>
                <a:gd name="T53" fmla="*/ 2147483646 h 505"/>
                <a:gd name="T54" fmla="*/ 2147483646 w 485"/>
                <a:gd name="T55" fmla="*/ 2147483646 h 505"/>
                <a:gd name="T56" fmla="*/ 2147483646 w 485"/>
                <a:gd name="T57" fmla="*/ 2147483646 h 505"/>
                <a:gd name="T58" fmla="*/ 2147483646 w 485"/>
                <a:gd name="T59" fmla="*/ 2147483646 h 505"/>
                <a:gd name="T60" fmla="*/ 2147483646 w 485"/>
                <a:gd name="T61" fmla="*/ 2147483646 h 505"/>
                <a:gd name="T62" fmla="*/ 2147483646 w 485"/>
                <a:gd name="T63" fmla="*/ 2147483646 h 505"/>
                <a:gd name="T64" fmla="*/ 2147483646 w 485"/>
                <a:gd name="T65" fmla="*/ 2147483646 h 505"/>
                <a:gd name="T66" fmla="*/ 2147483646 w 485"/>
                <a:gd name="T67" fmla="*/ 2147483646 h 505"/>
                <a:gd name="T68" fmla="*/ 2147483646 w 485"/>
                <a:gd name="T69" fmla="*/ 2147483646 h 505"/>
                <a:gd name="T70" fmla="*/ 2147483646 w 485"/>
                <a:gd name="T71" fmla="*/ 2147483646 h 505"/>
                <a:gd name="T72" fmla="*/ 2147483646 w 485"/>
                <a:gd name="T73" fmla="*/ 2147483646 h 505"/>
                <a:gd name="T74" fmla="*/ 2147483646 w 485"/>
                <a:gd name="T75" fmla="*/ 2147483646 h 505"/>
                <a:gd name="T76" fmla="*/ 2147483646 w 485"/>
                <a:gd name="T77" fmla="*/ 2147483646 h 505"/>
                <a:gd name="T78" fmla="*/ 2147483646 w 485"/>
                <a:gd name="T79" fmla="*/ 2147483646 h 505"/>
                <a:gd name="T80" fmla="*/ 2147483646 w 485"/>
                <a:gd name="T81" fmla="*/ 2147483646 h 505"/>
                <a:gd name="T82" fmla="*/ 2147483646 w 485"/>
                <a:gd name="T83" fmla="*/ 2147483646 h 505"/>
                <a:gd name="T84" fmla="*/ 2147483646 w 485"/>
                <a:gd name="T85" fmla="*/ 2147483646 h 505"/>
                <a:gd name="T86" fmla="*/ 2147483646 w 485"/>
                <a:gd name="T87" fmla="*/ 2147483646 h 505"/>
                <a:gd name="T88" fmla="*/ 2147483646 w 485"/>
                <a:gd name="T89" fmla="*/ 2147483646 h 505"/>
                <a:gd name="T90" fmla="*/ 2147483646 w 485"/>
                <a:gd name="T91" fmla="*/ 2147483646 h 505"/>
                <a:gd name="T92" fmla="*/ 2147483646 w 485"/>
                <a:gd name="T93" fmla="*/ 2147483646 h 505"/>
                <a:gd name="T94" fmla="*/ 2147483646 w 485"/>
                <a:gd name="T95" fmla="*/ 2147483646 h 505"/>
                <a:gd name="T96" fmla="*/ 2147483646 w 485"/>
                <a:gd name="T97" fmla="*/ 2147483646 h 505"/>
                <a:gd name="T98" fmla="*/ 2147483646 w 485"/>
                <a:gd name="T99" fmla="*/ 2147483646 h 505"/>
                <a:gd name="T100" fmla="*/ 2147483646 w 485"/>
                <a:gd name="T101" fmla="*/ 2147483646 h 505"/>
                <a:gd name="T102" fmla="*/ 2147483646 w 485"/>
                <a:gd name="T103" fmla="*/ 2147483646 h 505"/>
                <a:gd name="T104" fmla="*/ 2147483646 w 485"/>
                <a:gd name="T105" fmla="*/ 2147483646 h 505"/>
                <a:gd name="T106" fmla="*/ 2147483646 w 485"/>
                <a:gd name="T107" fmla="*/ 2147483646 h 505"/>
                <a:gd name="T108" fmla="*/ 2147483646 w 485"/>
                <a:gd name="T109" fmla="*/ 2147483646 h 505"/>
                <a:gd name="T110" fmla="*/ 2147483646 w 485"/>
                <a:gd name="T111" fmla="*/ 2147483646 h 505"/>
                <a:gd name="T112" fmla="*/ 2147483646 w 485"/>
                <a:gd name="T113" fmla="*/ 2147483646 h 505"/>
                <a:gd name="T114" fmla="*/ 2147483646 w 485"/>
                <a:gd name="T115" fmla="*/ 2147483646 h 505"/>
                <a:gd name="T116" fmla="*/ 2147483646 w 485"/>
                <a:gd name="T117" fmla="*/ 2147483646 h 505"/>
                <a:gd name="T118" fmla="*/ 2147483646 w 485"/>
                <a:gd name="T119" fmla="*/ 2147483646 h 505"/>
                <a:gd name="T120" fmla="*/ 2147483646 w 485"/>
                <a:gd name="T121" fmla="*/ 2147483646 h 505"/>
                <a:gd name="T122" fmla="*/ 2147483646 w 485"/>
                <a:gd name="T123" fmla="*/ 2147483646 h 505"/>
                <a:gd name="T124" fmla="*/ 2147483646 w 485"/>
                <a:gd name="T125" fmla="*/ 2147483646 h 50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85"/>
                <a:gd name="T190" fmla="*/ 0 h 505"/>
                <a:gd name="T191" fmla="*/ 485 w 485"/>
                <a:gd name="T192" fmla="*/ 505 h 50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85" h="505">
                  <a:moveTo>
                    <a:pt x="475" y="71"/>
                  </a:moveTo>
                  <a:lnTo>
                    <a:pt x="475" y="76"/>
                  </a:lnTo>
                  <a:lnTo>
                    <a:pt x="480" y="81"/>
                  </a:lnTo>
                  <a:lnTo>
                    <a:pt x="480" y="86"/>
                  </a:lnTo>
                  <a:lnTo>
                    <a:pt x="475" y="91"/>
                  </a:lnTo>
                  <a:lnTo>
                    <a:pt x="470" y="91"/>
                  </a:lnTo>
                  <a:lnTo>
                    <a:pt x="465" y="91"/>
                  </a:lnTo>
                  <a:lnTo>
                    <a:pt x="460" y="91"/>
                  </a:lnTo>
                  <a:lnTo>
                    <a:pt x="454" y="91"/>
                  </a:lnTo>
                  <a:lnTo>
                    <a:pt x="449" y="91"/>
                  </a:lnTo>
                  <a:lnTo>
                    <a:pt x="444" y="91"/>
                  </a:lnTo>
                  <a:lnTo>
                    <a:pt x="439" y="91"/>
                  </a:lnTo>
                  <a:lnTo>
                    <a:pt x="439" y="96"/>
                  </a:lnTo>
                  <a:lnTo>
                    <a:pt x="434" y="96"/>
                  </a:lnTo>
                  <a:lnTo>
                    <a:pt x="434" y="101"/>
                  </a:lnTo>
                  <a:lnTo>
                    <a:pt x="434" y="106"/>
                  </a:lnTo>
                  <a:lnTo>
                    <a:pt x="439" y="106"/>
                  </a:lnTo>
                  <a:lnTo>
                    <a:pt x="439" y="111"/>
                  </a:lnTo>
                  <a:lnTo>
                    <a:pt x="439" y="116"/>
                  </a:lnTo>
                  <a:lnTo>
                    <a:pt x="444" y="116"/>
                  </a:lnTo>
                  <a:lnTo>
                    <a:pt x="444" y="121"/>
                  </a:lnTo>
                  <a:lnTo>
                    <a:pt x="444" y="126"/>
                  </a:lnTo>
                  <a:lnTo>
                    <a:pt x="444" y="131"/>
                  </a:lnTo>
                  <a:lnTo>
                    <a:pt x="444" y="136"/>
                  </a:lnTo>
                  <a:lnTo>
                    <a:pt x="444" y="141"/>
                  </a:lnTo>
                  <a:lnTo>
                    <a:pt x="444" y="147"/>
                  </a:lnTo>
                  <a:lnTo>
                    <a:pt x="449" y="147"/>
                  </a:lnTo>
                  <a:lnTo>
                    <a:pt x="449" y="152"/>
                  </a:lnTo>
                  <a:lnTo>
                    <a:pt x="454" y="152"/>
                  </a:lnTo>
                  <a:lnTo>
                    <a:pt x="454" y="157"/>
                  </a:lnTo>
                  <a:lnTo>
                    <a:pt x="454" y="162"/>
                  </a:lnTo>
                  <a:lnTo>
                    <a:pt x="454" y="167"/>
                  </a:lnTo>
                  <a:lnTo>
                    <a:pt x="454" y="172"/>
                  </a:lnTo>
                  <a:lnTo>
                    <a:pt x="454" y="177"/>
                  </a:lnTo>
                  <a:lnTo>
                    <a:pt x="454" y="182"/>
                  </a:lnTo>
                  <a:lnTo>
                    <a:pt x="460" y="187"/>
                  </a:lnTo>
                  <a:lnTo>
                    <a:pt x="460" y="192"/>
                  </a:lnTo>
                  <a:lnTo>
                    <a:pt x="460" y="197"/>
                  </a:lnTo>
                  <a:lnTo>
                    <a:pt x="460" y="202"/>
                  </a:lnTo>
                  <a:lnTo>
                    <a:pt x="460" y="207"/>
                  </a:lnTo>
                  <a:lnTo>
                    <a:pt x="465" y="207"/>
                  </a:lnTo>
                  <a:lnTo>
                    <a:pt x="465" y="212"/>
                  </a:lnTo>
                  <a:lnTo>
                    <a:pt x="465" y="217"/>
                  </a:lnTo>
                  <a:lnTo>
                    <a:pt x="470" y="217"/>
                  </a:lnTo>
                  <a:lnTo>
                    <a:pt x="475" y="222"/>
                  </a:lnTo>
                  <a:lnTo>
                    <a:pt x="480" y="222"/>
                  </a:lnTo>
                  <a:lnTo>
                    <a:pt x="480" y="217"/>
                  </a:lnTo>
                  <a:lnTo>
                    <a:pt x="485" y="217"/>
                  </a:lnTo>
                  <a:lnTo>
                    <a:pt x="480" y="222"/>
                  </a:lnTo>
                  <a:lnTo>
                    <a:pt x="480" y="227"/>
                  </a:lnTo>
                  <a:lnTo>
                    <a:pt x="480" y="232"/>
                  </a:lnTo>
                  <a:lnTo>
                    <a:pt x="480" y="237"/>
                  </a:lnTo>
                  <a:lnTo>
                    <a:pt x="485" y="248"/>
                  </a:lnTo>
                  <a:lnTo>
                    <a:pt x="485" y="253"/>
                  </a:lnTo>
                  <a:lnTo>
                    <a:pt x="485" y="258"/>
                  </a:lnTo>
                  <a:lnTo>
                    <a:pt x="480" y="258"/>
                  </a:lnTo>
                  <a:lnTo>
                    <a:pt x="480" y="263"/>
                  </a:lnTo>
                  <a:lnTo>
                    <a:pt x="475" y="263"/>
                  </a:lnTo>
                  <a:lnTo>
                    <a:pt x="475" y="268"/>
                  </a:lnTo>
                  <a:lnTo>
                    <a:pt x="475" y="273"/>
                  </a:lnTo>
                  <a:lnTo>
                    <a:pt x="470" y="278"/>
                  </a:lnTo>
                  <a:lnTo>
                    <a:pt x="454" y="273"/>
                  </a:lnTo>
                  <a:lnTo>
                    <a:pt x="449" y="273"/>
                  </a:lnTo>
                  <a:lnTo>
                    <a:pt x="444" y="278"/>
                  </a:lnTo>
                  <a:lnTo>
                    <a:pt x="439" y="283"/>
                  </a:lnTo>
                  <a:lnTo>
                    <a:pt x="434" y="288"/>
                  </a:lnTo>
                  <a:lnTo>
                    <a:pt x="429" y="298"/>
                  </a:lnTo>
                  <a:lnTo>
                    <a:pt x="429" y="303"/>
                  </a:lnTo>
                  <a:lnTo>
                    <a:pt x="424" y="308"/>
                  </a:lnTo>
                  <a:lnTo>
                    <a:pt x="424" y="313"/>
                  </a:lnTo>
                  <a:lnTo>
                    <a:pt x="424" y="318"/>
                  </a:lnTo>
                  <a:lnTo>
                    <a:pt x="419" y="323"/>
                  </a:lnTo>
                  <a:lnTo>
                    <a:pt x="419" y="328"/>
                  </a:lnTo>
                  <a:lnTo>
                    <a:pt x="414" y="333"/>
                  </a:lnTo>
                  <a:lnTo>
                    <a:pt x="414" y="338"/>
                  </a:lnTo>
                  <a:lnTo>
                    <a:pt x="409" y="349"/>
                  </a:lnTo>
                  <a:lnTo>
                    <a:pt x="409" y="354"/>
                  </a:lnTo>
                  <a:lnTo>
                    <a:pt x="409" y="359"/>
                  </a:lnTo>
                  <a:lnTo>
                    <a:pt x="404" y="364"/>
                  </a:lnTo>
                  <a:lnTo>
                    <a:pt x="404" y="369"/>
                  </a:lnTo>
                  <a:lnTo>
                    <a:pt x="404" y="374"/>
                  </a:lnTo>
                  <a:lnTo>
                    <a:pt x="404" y="379"/>
                  </a:lnTo>
                  <a:lnTo>
                    <a:pt x="404" y="384"/>
                  </a:lnTo>
                  <a:lnTo>
                    <a:pt x="404" y="389"/>
                  </a:lnTo>
                  <a:lnTo>
                    <a:pt x="404" y="394"/>
                  </a:lnTo>
                  <a:lnTo>
                    <a:pt x="404" y="399"/>
                  </a:lnTo>
                  <a:lnTo>
                    <a:pt x="404" y="409"/>
                  </a:lnTo>
                  <a:lnTo>
                    <a:pt x="399" y="414"/>
                  </a:lnTo>
                  <a:lnTo>
                    <a:pt x="394" y="419"/>
                  </a:lnTo>
                  <a:lnTo>
                    <a:pt x="394" y="424"/>
                  </a:lnTo>
                  <a:lnTo>
                    <a:pt x="394" y="434"/>
                  </a:lnTo>
                  <a:lnTo>
                    <a:pt x="389" y="434"/>
                  </a:lnTo>
                  <a:lnTo>
                    <a:pt x="389" y="444"/>
                  </a:lnTo>
                  <a:lnTo>
                    <a:pt x="389" y="450"/>
                  </a:lnTo>
                  <a:lnTo>
                    <a:pt x="384" y="450"/>
                  </a:lnTo>
                  <a:lnTo>
                    <a:pt x="384" y="455"/>
                  </a:lnTo>
                  <a:lnTo>
                    <a:pt x="384" y="460"/>
                  </a:lnTo>
                  <a:lnTo>
                    <a:pt x="384" y="465"/>
                  </a:lnTo>
                  <a:lnTo>
                    <a:pt x="379" y="465"/>
                  </a:lnTo>
                  <a:lnTo>
                    <a:pt x="374" y="465"/>
                  </a:lnTo>
                  <a:lnTo>
                    <a:pt x="369" y="465"/>
                  </a:lnTo>
                  <a:lnTo>
                    <a:pt x="364" y="465"/>
                  </a:lnTo>
                  <a:lnTo>
                    <a:pt x="358" y="460"/>
                  </a:lnTo>
                  <a:lnTo>
                    <a:pt x="353" y="460"/>
                  </a:lnTo>
                  <a:lnTo>
                    <a:pt x="348" y="455"/>
                  </a:lnTo>
                  <a:lnTo>
                    <a:pt x="343" y="450"/>
                  </a:lnTo>
                  <a:lnTo>
                    <a:pt x="338" y="450"/>
                  </a:lnTo>
                  <a:lnTo>
                    <a:pt x="333" y="450"/>
                  </a:lnTo>
                  <a:lnTo>
                    <a:pt x="323" y="450"/>
                  </a:lnTo>
                  <a:lnTo>
                    <a:pt x="318" y="450"/>
                  </a:lnTo>
                  <a:lnTo>
                    <a:pt x="313" y="450"/>
                  </a:lnTo>
                  <a:lnTo>
                    <a:pt x="308" y="450"/>
                  </a:lnTo>
                  <a:lnTo>
                    <a:pt x="303" y="444"/>
                  </a:lnTo>
                  <a:lnTo>
                    <a:pt x="298" y="444"/>
                  </a:lnTo>
                  <a:lnTo>
                    <a:pt x="293" y="444"/>
                  </a:lnTo>
                  <a:lnTo>
                    <a:pt x="293" y="439"/>
                  </a:lnTo>
                  <a:lnTo>
                    <a:pt x="288" y="439"/>
                  </a:lnTo>
                  <a:lnTo>
                    <a:pt x="283" y="439"/>
                  </a:lnTo>
                  <a:lnTo>
                    <a:pt x="278" y="439"/>
                  </a:lnTo>
                  <a:lnTo>
                    <a:pt x="273" y="444"/>
                  </a:lnTo>
                  <a:lnTo>
                    <a:pt x="268" y="444"/>
                  </a:lnTo>
                  <a:lnTo>
                    <a:pt x="273" y="444"/>
                  </a:lnTo>
                  <a:lnTo>
                    <a:pt x="273" y="450"/>
                  </a:lnTo>
                  <a:lnTo>
                    <a:pt x="278" y="450"/>
                  </a:lnTo>
                  <a:lnTo>
                    <a:pt x="273" y="455"/>
                  </a:lnTo>
                  <a:lnTo>
                    <a:pt x="278" y="460"/>
                  </a:lnTo>
                  <a:lnTo>
                    <a:pt x="273" y="460"/>
                  </a:lnTo>
                  <a:lnTo>
                    <a:pt x="273" y="465"/>
                  </a:lnTo>
                  <a:lnTo>
                    <a:pt x="268" y="470"/>
                  </a:lnTo>
                  <a:lnTo>
                    <a:pt x="268" y="475"/>
                  </a:lnTo>
                  <a:lnTo>
                    <a:pt x="268" y="480"/>
                  </a:lnTo>
                  <a:lnTo>
                    <a:pt x="268" y="485"/>
                  </a:lnTo>
                  <a:lnTo>
                    <a:pt x="262" y="485"/>
                  </a:lnTo>
                  <a:lnTo>
                    <a:pt x="262" y="490"/>
                  </a:lnTo>
                  <a:lnTo>
                    <a:pt x="262" y="495"/>
                  </a:lnTo>
                  <a:lnTo>
                    <a:pt x="257" y="495"/>
                  </a:lnTo>
                  <a:lnTo>
                    <a:pt x="252" y="495"/>
                  </a:lnTo>
                  <a:lnTo>
                    <a:pt x="252" y="490"/>
                  </a:lnTo>
                  <a:lnTo>
                    <a:pt x="247" y="490"/>
                  </a:lnTo>
                  <a:lnTo>
                    <a:pt x="242" y="495"/>
                  </a:lnTo>
                  <a:lnTo>
                    <a:pt x="237" y="495"/>
                  </a:lnTo>
                  <a:lnTo>
                    <a:pt x="232" y="495"/>
                  </a:lnTo>
                  <a:lnTo>
                    <a:pt x="232" y="490"/>
                  </a:lnTo>
                  <a:lnTo>
                    <a:pt x="227" y="495"/>
                  </a:lnTo>
                  <a:lnTo>
                    <a:pt x="222" y="495"/>
                  </a:lnTo>
                  <a:lnTo>
                    <a:pt x="212" y="495"/>
                  </a:lnTo>
                  <a:lnTo>
                    <a:pt x="207" y="495"/>
                  </a:lnTo>
                  <a:lnTo>
                    <a:pt x="202" y="495"/>
                  </a:lnTo>
                  <a:lnTo>
                    <a:pt x="197" y="500"/>
                  </a:lnTo>
                  <a:lnTo>
                    <a:pt x="192" y="500"/>
                  </a:lnTo>
                  <a:lnTo>
                    <a:pt x="187" y="500"/>
                  </a:lnTo>
                  <a:lnTo>
                    <a:pt x="182" y="500"/>
                  </a:lnTo>
                  <a:lnTo>
                    <a:pt x="177" y="500"/>
                  </a:lnTo>
                  <a:lnTo>
                    <a:pt x="172" y="500"/>
                  </a:lnTo>
                  <a:lnTo>
                    <a:pt x="167" y="500"/>
                  </a:lnTo>
                  <a:lnTo>
                    <a:pt x="161" y="500"/>
                  </a:lnTo>
                  <a:lnTo>
                    <a:pt x="156" y="500"/>
                  </a:lnTo>
                  <a:lnTo>
                    <a:pt x="156" y="505"/>
                  </a:lnTo>
                  <a:lnTo>
                    <a:pt x="151" y="500"/>
                  </a:lnTo>
                  <a:lnTo>
                    <a:pt x="146" y="495"/>
                  </a:lnTo>
                  <a:lnTo>
                    <a:pt x="141" y="495"/>
                  </a:lnTo>
                  <a:lnTo>
                    <a:pt x="136" y="495"/>
                  </a:lnTo>
                  <a:lnTo>
                    <a:pt x="136" y="500"/>
                  </a:lnTo>
                  <a:lnTo>
                    <a:pt x="131" y="500"/>
                  </a:lnTo>
                  <a:lnTo>
                    <a:pt x="126" y="500"/>
                  </a:lnTo>
                  <a:lnTo>
                    <a:pt x="121" y="500"/>
                  </a:lnTo>
                  <a:lnTo>
                    <a:pt x="116" y="500"/>
                  </a:lnTo>
                  <a:lnTo>
                    <a:pt x="106" y="495"/>
                  </a:lnTo>
                  <a:lnTo>
                    <a:pt x="101" y="495"/>
                  </a:lnTo>
                  <a:lnTo>
                    <a:pt x="91" y="490"/>
                  </a:lnTo>
                  <a:lnTo>
                    <a:pt x="86" y="490"/>
                  </a:lnTo>
                  <a:lnTo>
                    <a:pt x="81" y="495"/>
                  </a:lnTo>
                  <a:lnTo>
                    <a:pt x="76" y="495"/>
                  </a:lnTo>
                  <a:lnTo>
                    <a:pt x="76" y="490"/>
                  </a:lnTo>
                  <a:lnTo>
                    <a:pt x="76" y="485"/>
                  </a:lnTo>
                  <a:lnTo>
                    <a:pt x="71" y="485"/>
                  </a:lnTo>
                  <a:lnTo>
                    <a:pt x="65" y="480"/>
                  </a:lnTo>
                  <a:lnTo>
                    <a:pt x="60" y="475"/>
                  </a:lnTo>
                  <a:lnTo>
                    <a:pt x="55" y="475"/>
                  </a:lnTo>
                  <a:lnTo>
                    <a:pt x="50" y="475"/>
                  </a:lnTo>
                  <a:lnTo>
                    <a:pt x="45" y="475"/>
                  </a:lnTo>
                  <a:lnTo>
                    <a:pt x="40" y="475"/>
                  </a:lnTo>
                  <a:lnTo>
                    <a:pt x="40" y="470"/>
                  </a:lnTo>
                  <a:lnTo>
                    <a:pt x="35" y="465"/>
                  </a:lnTo>
                  <a:lnTo>
                    <a:pt x="35" y="460"/>
                  </a:lnTo>
                  <a:lnTo>
                    <a:pt x="30" y="455"/>
                  </a:lnTo>
                  <a:lnTo>
                    <a:pt x="25" y="450"/>
                  </a:lnTo>
                  <a:lnTo>
                    <a:pt x="20" y="450"/>
                  </a:lnTo>
                  <a:lnTo>
                    <a:pt x="15" y="455"/>
                  </a:lnTo>
                  <a:lnTo>
                    <a:pt x="10" y="455"/>
                  </a:lnTo>
                  <a:lnTo>
                    <a:pt x="0" y="455"/>
                  </a:lnTo>
                  <a:lnTo>
                    <a:pt x="5" y="450"/>
                  </a:lnTo>
                  <a:lnTo>
                    <a:pt x="5" y="444"/>
                  </a:lnTo>
                  <a:lnTo>
                    <a:pt x="10" y="439"/>
                  </a:lnTo>
                  <a:lnTo>
                    <a:pt x="15" y="439"/>
                  </a:lnTo>
                  <a:lnTo>
                    <a:pt x="20" y="439"/>
                  </a:lnTo>
                  <a:lnTo>
                    <a:pt x="25" y="439"/>
                  </a:lnTo>
                  <a:lnTo>
                    <a:pt x="20" y="434"/>
                  </a:lnTo>
                  <a:lnTo>
                    <a:pt x="15" y="434"/>
                  </a:lnTo>
                  <a:lnTo>
                    <a:pt x="20" y="434"/>
                  </a:lnTo>
                  <a:lnTo>
                    <a:pt x="20" y="429"/>
                  </a:lnTo>
                  <a:lnTo>
                    <a:pt x="25" y="429"/>
                  </a:lnTo>
                  <a:lnTo>
                    <a:pt x="30" y="429"/>
                  </a:lnTo>
                  <a:lnTo>
                    <a:pt x="30" y="424"/>
                  </a:lnTo>
                  <a:lnTo>
                    <a:pt x="30" y="429"/>
                  </a:lnTo>
                  <a:lnTo>
                    <a:pt x="35" y="429"/>
                  </a:lnTo>
                  <a:lnTo>
                    <a:pt x="35" y="424"/>
                  </a:lnTo>
                  <a:lnTo>
                    <a:pt x="40" y="419"/>
                  </a:lnTo>
                  <a:lnTo>
                    <a:pt x="40" y="414"/>
                  </a:lnTo>
                  <a:lnTo>
                    <a:pt x="40" y="409"/>
                  </a:lnTo>
                  <a:lnTo>
                    <a:pt x="45" y="404"/>
                  </a:lnTo>
                  <a:lnTo>
                    <a:pt x="45" y="409"/>
                  </a:lnTo>
                  <a:lnTo>
                    <a:pt x="45" y="404"/>
                  </a:lnTo>
                  <a:lnTo>
                    <a:pt x="45" y="409"/>
                  </a:lnTo>
                  <a:lnTo>
                    <a:pt x="45" y="414"/>
                  </a:lnTo>
                  <a:lnTo>
                    <a:pt x="50" y="414"/>
                  </a:lnTo>
                  <a:lnTo>
                    <a:pt x="50" y="409"/>
                  </a:lnTo>
                  <a:lnTo>
                    <a:pt x="55" y="409"/>
                  </a:lnTo>
                  <a:lnTo>
                    <a:pt x="55" y="404"/>
                  </a:lnTo>
                  <a:lnTo>
                    <a:pt x="50" y="404"/>
                  </a:lnTo>
                  <a:lnTo>
                    <a:pt x="50" y="399"/>
                  </a:lnTo>
                  <a:lnTo>
                    <a:pt x="55" y="404"/>
                  </a:lnTo>
                  <a:lnTo>
                    <a:pt x="55" y="399"/>
                  </a:lnTo>
                  <a:lnTo>
                    <a:pt x="50" y="399"/>
                  </a:lnTo>
                  <a:lnTo>
                    <a:pt x="45" y="394"/>
                  </a:lnTo>
                  <a:lnTo>
                    <a:pt x="50" y="389"/>
                  </a:lnTo>
                  <a:lnTo>
                    <a:pt x="55" y="384"/>
                  </a:lnTo>
                  <a:lnTo>
                    <a:pt x="60" y="379"/>
                  </a:lnTo>
                  <a:lnTo>
                    <a:pt x="60" y="374"/>
                  </a:lnTo>
                  <a:lnTo>
                    <a:pt x="65" y="374"/>
                  </a:lnTo>
                  <a:lnTo>
                    <a:pt x="71" y="374"/>
                  </a:lnTo>
                  <a:lnTo>
                    <a:pt x="71" y="369"/>
                  </a:lnTo>
                  <a:lnTo>
                    <a:pt x="76" y="369"/>
                  </a:lnTo>
                  <a:lnTo>
                    <a:pt x="81" y="369"/>
                  </a:lnTo>
                  <a:lnTo>
                    <a:pt x="86" y="369"/>
                  </a:lnTo>
                  <a:lnTo>
                    <a:pt x="81" y="369"/>
                  </a:lnTo>
                  <a:lnTo>
                    <a:pt x="81" y="364"/>
                  </a:lnTo>
                  <a:lnTo>
                    <a:pt x="86" y="364"/>
                  </a:lnTo>
                  <a:lnTo>
                    <a:pt x="86" y="359"/>
                  </a:lnTo>
                  <a:lnTo>
                    <a:pt x="91" y="364"/>
                  </a:lnTo>
                  <a:lnTo>
                    <a:pt x="91" y="359"/>
                  </a:lnTo>
                  <a:lnTo>
                    <a:pt x="91" y="354"/>
                  </a:lnTo>
                  <a:lnTo>
                    <a:pt x="96" y="354"/>
                  </a:lnTo>
                  <a:lnTo>
                    <a:pt x="91" y="354"/>
                  </a:lnTo>
                  <a:lnTo>
                    <a:pt x="91" y="349"/>
                  </a:lnTo>
                  <a:lnTo>
                    <a:pt x="86" y="349"/>
                  </a:lnTo>
                  <a:lnTo>
                    <a:pt x="91" y="343"/>
                  </a:lnTo>
                  <a:lnTo>
                    <a:pt x="91" y="349"/>
                  </a:lnTo>
                  <a:lnTo>
                    <a:pt x="96" y="349"/>
                  </a:lnTo>
                  <a:lnTo>
                    <a:pt x="101" y="349"/>
                  </a:lnTo>
                  <a:lnTo>
                    <a:pt x="106" y="349"/>
                  </a:lnTo>
                  <a:lnTo>
                    <a:pt x="101" y="349"/>
                  </a:lnTo>
                  <a:lnTo>
                    <a:pt x="96" y="343"/>
                  </a:lnTo>
                  <a:lnTo>
                    <a:pt x="96" y="338"/>
                  </a:lnTo>
                  <a:lnTo>
                    <a:pt x="101" y="333"/>
                  </a:lnTo>
                  <a:lnTo>
                    <a:pt x="101" y="338"/>
                  </a:lnTo>
                  <a:lnTo>
                    <a:pt x="106" y="338"/>
                  </a:lnTo>
                  <a:lnTo>
                    <a:pt x="111" y="338"/>
                  </a:lnTo>
                  <a:lnTo>
                    <a:pt x="106" y="333"/>
                  </a:lnTo>
                  <a:lnTo>
                    <a:pt x="111" y="333"/>
                  </a:lnTo>
                  <a:lnTo>
                    <a:pt x="116" y="333"/>
                  </a:lnTo>
                  <a:lnTo>
                    <a:pt x="111" y="328"/>
                  </a:lnTo>
                  <a:lnTo>
                    <a:pt x="111" y="333"/>
                  </a:lnTo>
                  <a:lnTo>
                    <a:pt x="111" y="328"/>
                  </a:lnTo>
                  <a:lnTo>
                    <a:pt x="116" y="323"/>
                  </a:lnTo>
                  <a:lnTo>
                    <a:pt x="106" y="323"/>
                  </a:lnTo>
                  <a:lnTo>
                    <a:pt x="106" y="328"/>
                  </a:lnTo>
                  <a:lnTo>
                    <a:pt x="101" y="328"/>
                  </a:lnTo>
                  <a:lnTo>
                    <a:pt x="106" y="328"/>
                  </a:lnTo>
                  <a:lnTo>
                    <a:pt x="101" y="323"/>
                  </a:lnTo>
                  <a:lnTo>
                    <a:pt x="96" y="323"/>
                  </a:lnTo>
                  <a:lnTo>
                    <a:pt x="101" y="318"/>
                  </a:lnTo>
                  <a:lnTo>
                    <a:pt x="106" y="323"/>
                  </a:lnTo>
                  <a:lnTo>
                    <a:pt x="111" y="318"/>
                  </a:lnTo>
                  <a:lnTo>
                    <a:pt x="106" y="318"/>
                  </a:lnTo>
                  <a:lnTo>
                    <a:pt x="111" y="318"/>
                  </a:lnTo>
                  <a:lnTo>
                    <a:pt x="106" y="318"/>
                  </a:lnTo>
                  <a:lnTo>
                    <a:pt x="106" y="313"/>
                  </a:lnTo>
                  <a:lnTo>
                    <a:pt x="111" y="313"/>
                  </a:lnTo>
                  <a:lnTo>
                    <a:pt x="106" y="313"/>
                  </a:lnTo>
                  <a:lnTo>
                    <a:pt x="111" y="313"/>
                  </a:lnTo>
                  <a:lnTo>
                    <a:pt x="116" y="308"/>
                  </a:lnTo>
                  <a:lnTo>
                    <a:pt x="116" y="313"/>
                  </a:lnTo>
                  <a:lnTo>
                    <a:pt x="116" y="308"/>
                  </a:lnTo>
                  <a:lnTo>
                    <a:pt x="116" y="303"/>
                  </a:lnTo>
                  <a:lnTo>
                    <a:pt x="121" y="303"/>
                  </a:lnTo>
                  <a:lnTo>
                    <a:pt x="116" y="303"/>
                  </a:lnTo>
                  <a:lnTo>
                    <a:pt x="116" y="298"/>
                  </a:lnTo>
                  <a:lnTo>
                    <a:pt x="116" y="293"/>
                  </a:lnTo>
                  <a:lnTo>
                    <a:pt x="121" y="293"/>
                  </a:lnTo>
                  <a:lnTo>
                    <a:pt x="126" y="293"/>
                  </a:lnTo>
                  <a:lnTo>
                    <a:pt x="126" y="298"/>
                  </a:lnTo>
                  <a:lnTo>
                    <a:pt x="126" y="293"/>
                  </a:lnTo>
                  <a:lnTo>
                    <a:pt x="126" y="288"/>
                  </a:lnTo>
                  <a:lnTo>
                    <a:pt x="131" y="288"/>
                  </a:lnTo>
                  <a:lnTo>
                    <a:pt x="126" y="288"/>
                  </a:lnTo>
                  <a:lnTo>
                    <a:pt x="121" y="288"/>
                  </a:lnTo>
                  <a:lnTo>
                    <a:pt x="121" y="283"/>
                  </a:lnTo>
                  <a:lnTo>
                    <a:pt x="126" y="283"/>
                  </a:lnTo>
                  <a:lnTo>
                    <a:pt x="126" y="288"/>
                  </a:lnTo>
                  <a:lnTo>
                    <a:pt x="126" y="283"/>
                  </a:lnTo>
                  <a:lnTo>
                    <a:pt x="131" y="283"/>
                  </a:lnTo>
                  <a:lnTo>
                    <a:pt x="131" y="288"/>
                  </a:lnTo>
                  <a:lnTo>
                    <a:pt x="136" y="288"/>
                  </a:lnTo>
                  <a:lnTo>
                    <a:pt x="136" y="283"/>
                  </a:lnTo>
                  <a:lnTo>
                    <a:pt x="131" y="283"/>
                  </a:lnTo>
                  <a:lnTo>
                    <a:pt x="136" y="283"/>
                  </a:lnTo>
                  <a:lnTo>
                    <a:pt x="136" y="278"/>
                  </a:lnTo>
                  <a:lnTo>
                    <a:pt x="141" y="278"/>
                  </a:lnTo>
                  <a:lnTo>
                    <a:pt x="136" y="278"/>
                  </a:lnTo>
                  <a:lnTo>
                    <a:pt x="131" y="278"/>
                  </a:lnTo>
                  <a:lnTo>
                    <a:pt x="131" y="283"/>
                  </a:lnTo>
                  <a:lnTo>
                    <a:pt x="126" y="278"/>
                  </a:lnTo>
                  <a:lnTo>
                    <a:pt x="126" y="283"/>
                  </a:lnTo>
                  <a:lnTo>
                    <a:pt x="121" y="283"/>
                  </a:lnTo>
                  <a:lnTo>
                    <a:pt x="121" y="278"/>
                  </a:lnTo>
                  <a:lnTo>
                    <a:pt x="116" y="278"/>
                  </a:lnTo>
                  <a:lnTo>
                    <a:pt x="116" y="273"/>
                  </a:lnTo>
                  <a:lnTo>
                    <a:pt x="121" y="278"/>
                  </a:lnTo>
                  <a:lnTo>
                    <a:pt x="126" y="278"/>
                  </a:lnTo>
                  <a:lnTo>
                    <a:pt x="126" y="273"/>
                  </a:lnTo>
                  <a:lnTo>
                    <a:pt x="121" y="273"/>
                  </a:lnTo>
                  <a:lnTo>
                    <a:pt x="116" y="273"/>
                  </a:lnTo>
                  <a:lnTo>
                    <a:pt x="111" y="273"/>
                  </a:lnTo>
                  <a:lnTo>
                    <a:pt x="111" y="278"/>
                  </a:lnTo>
                  <a:lnTo>
                    <a:pt x="116" y="278"/>
                  </a:lnTo>
                  <a:lnTo>
                    <a:pt x="116" y="283"/>
                  </a:lnTo>
                  <a:lnTo>
                    <a:pt x="116" y="288"/>
                  </a:lnTo>
                  <a:lnTo>
                    <a:pt x="116" y="283"/>
                  </a:lnTo>
                  <a:lnTo>
                    <a:pt x="116" y="288"/>
                  </a:lnTo>
                  <a:lnTo>
                    <a:pt x="111" y="288"/>
                  </a:lnTo>
                  <a:lnTo>
                    <a:pt x="106" y="288"/>
                  </a:lnTo>
                  <a:lnTo>
                    <a:pt x="101" y="293"/>
                  </a:lnTo>
                  <a:lnTo>
                    <a:pt x="101" y="298"/>
                  </a:lnTo>
                  <a:lnTo>
                    <a:pt x="96" y="298"/>
                  </a:lnTo>
                  <a:lnTo>
                    <a:pt x="91" y="298"/>
                  </a:lnTo>
                  <a:lnTo>
                    <a:pt x="86" y="298"/>
                  </a:lnTo>
                  <a:lnTo>
                    <a:pt x="81" y="298"/>
                  </a:lnTo>
                  <a:lnTo>
                    <a:pt x="76" y="298"/>
                  </a:lnTo>
                  <a:lnTo>
                    <a:pt x="71" y="298"/>
                  </a:lnTo>
                  <a:lnTo>
                    <a:pt x="65" y="293"/>
                  </a:lnTo>
                  <a:lnTo>
                    <a:pt x="65" y="288"/>
                  </a:lnTo>
                  <a:lnTo>
                    <a:pt x="65" y="283"/>
                  </a:lnTo>
                  <a:lnTo>
                    <a:pt x="71" y="283"/>
                  </a:lnTo>
                  <a:lnTo>
                    <a:pt x="71" y="278"/>
                  </a:lnTo>
                  <a:lnTo>
                    <a:pt x="65" y="278"/>
                  </a:lnTo>
                  <a:lnTo>
                    <a:pt x="65" y="283"/>
                  </a:lnTo>
                  <a:lnTo>
                    <a:pt x="60" y="283"/>
                  </a:lnTo>
                  <a:lnTo>
                    <a:pt x="60" y="278"/>
                  </a:lnTo>
                  <a:lnTo>
                    <a:pt x="60" y="273"/>
                  </a:lnTo>
                  <a:lnTo>
                    <a:pt x="60" y="268"/>
                  </a:lnTo>
                  <a:lnTo>
                    <a:pt x="65" y="268"/>
                  </a:lnTo>
                  <a:lnTo>
                    <a:pt x="60" y="268"/>
                  </a:lnTo>
                  <a:lnTo>
                    <a:pt x="65" y="268"/>
                  </a:lnTo>
                  <a:lnTo>
                    <a:pt x="65" y="273"/>
                  </a:lnTo>
                  <a:lnTo>
                    <a:pt x="65" y="268"/>
                  </a:lnTo>
                  <a:lnTo>
                    <a:pt x="65" y="273"/>
                  </a:lnTo>
                  <a:lnTo>
                    <a:pt x="65" y="268"/>
                  </a:lnTo>
                  <a:lnTo>
                    <a:pt x="65" y="263"/>
                  </a:lnTo>
                  <a:lnTo>
                    <a:pt x="71" y="263"/>
                  </a:lnTo>
                  <a:lnTo>
                    <a:pt x="71" y="258"/>
                  </a:lnTo>
                  <a:lnTo>
                    <a:pt x="76" y="263"/>
                  </a:lnTo>
                  <a:lnTo>
                    <a:pt x="71" y="268"/>
                  </a:lnTo>
                  <a:lnTo>
                    <a:pt x="76" y="268"/>
                  </a:lnTo>
                  <a:lnTo>
                    <a:pt x="76" y="263"/>
                  </a:lnTo>
                  <a:lnTo>
                    <a:pt x="81" y="263"/>
                  </a:lnTo>
                  <a:lnTo>
                    <a:pt x="81" y="268"/>
                  </a:lnTo>
                  <a:lnTo>
                    <a:pt x="81" y="263"/>
                  </a:lnTo>
                  <a:lnTo>
                    <a:pt x="86" y="263"/>
                  </a:lnTo>
                  <a:lnTo>
                    <a:pt x="91" y="263"/>
                  </a:lnTo>
                  <a:lnTo>
                    <a:pt x="86" y="263"/>
                  </a:lnTo>
                  <a:lnTo>
                    <a:pt x="86" y="258"/>
                  </a:lnTo>
                  <a:lnTo>
                    <a:pt x="81" y="263"/>
                  </a:lnTo>
                  <a:lnTo>
                    <a:pt x="81" y="258"/>
                  </a:lnTo>
                  <a:lnTo>
                    <a:pt x="86" y="253"/>
                  </a:lnTo>
                  <a:lnTo>
                    <a:pt x="91" y="253"/>
                  </a:lnTo>
                  <a:lnTo>
                    <a:pt x="91" y="248"/>
                  </a:lnTo>
                  <a:lnTo>
                    <a:pt x="91" y="242"/>
                  </a:lnTo>
                  <a:lnTo>
                    <a:pt x="96" y="242"/>
                  </a:lnTo>
                  <a:lnTo>
                    <a:pt x="96" y="237"/>
                  </a:lnTo>
                  <a:lnTo>
                    <a:pt x="91" y="237"/>
                  </a:lnTo>
                  <a:lnTo>
                    <a:pt x="86" y="237"/>
                  </a:lnTo>
                  <a:lnTo>
                    <a:pt x="81" y="237"/>
                  </a:lnTo>
                  <a:lnTo>
                    <a:pt x="81" y="232"/>
                  </a:lnTo>
                  <a:lnTo>
                    <a:pt x="76" y="227"/>
                  </a:lnTo>
                  <a:lnTo>
                    <a:pt x="76" y="222"/>
                  </a:lnTo>
                  <a:lnTo>
                    <a:pt x="76" y="227"/>
                  </a:lnTo>
                  <a:lnTo>
                    <a:pt x="76" y="232"/>
                  </a:lnTo>
                  <a:lnTo>
                    <a:pt x="71" y="232"/>
                  </a:lnTo>
                  <a:lnTo>
                    <a:pt x="71" y="237"/>
                  </a:lnTo>
                  <a:lnTo>
                    <a:pt x="65" y="237"/>
                  </a:lnTo>
                  <a:lnTo>
                    <a:pt x="65" y="242"/>
                  </a:lnTo>
                  <a:lnTo>
                    <a:pt x="60" y="242"/>
                  </a:lnTo>
                  <a:lnTo>
                    <a:pt x="60" y="248"/>
                  </a:lnTo>
                  <a:lnTo>
                    <a:pt x="60" y="253"/>
                  </a:lnTo>
                  <a:lnTo>
                    <a:pt x="60" y="258"/>
                  </a:lnTo>
                  <a:lnTo>
                    <a:pt x="55" y="263"/>
                  </a:lnTo>
                  <a:lnTo>
                    <a:pt x="50" y="268"/>
                  </a:lnTo>
                  <a:lnTo>
                    <a:pt x="50" y="273"/>
                  </a:lnTo>
                  <a:lnTo>
                    <a:pt x="45" y="273"/>
                  </a:lnTo>
                  <a:lnTo>
                    <a:pt x="45" y="268"/>
                  </a:lnTo>
                  <a:lnTo>
                    <a:pt x="45" y="263"/>
                  </a:lnTo>
                  <a:lnTo>
                    <a:pt x="40" y="258"/>
                  </a:lnTo>
                  <a:lnTo>
                    <a:pt x="40" y="263"/>
                  </a:lnTo>
                  <a:lnTo>
                    <a:pt x="35" y="258"/>
                  </a:lnTo>
                  <a:lnTo>
                    <a:pt x="30" y="253"/>
                  </a:lnTo>
                  <a:lnTo>
                    <a:pt x="30" y="248"/>
                  </a:lnTo>
                  <a:lnTo>
                    <a:pt x="25" y="248"/>
                  </a:lnTo>
                  <a:lnTo>
                    <a:pt x="25" y="242"/>
                  </a:lnTo>
                  <a:lnTo>
                    <a:pt x="30" y="242"/>
                  </a:lnTo>
                  <a:lnTo>
                    <a:pt x="35" y="242"/>
                  </a:lnTo>
                  <a:lnTo>
                    <a:pt x="30" y="242"/>
                  </a:lnTo>
                  <a:lnTo>
                    <a:pt x="30" y="237"/>
                  </a:lnTo>
                  <a:lnTo>
                    <a:pt x="30" y="232"/>
                  </a:lnTo>
                  <a:lnTo>
                    <a:pt x="30" y="227"/>
                  </a:lnTo>
                  <a:lnTo>
                    <a:pt x="25" y="217"/>
                  </a:lnTo>
                  <a:lnTo>
                    <a:pt x="30" y="217"/>
                  </a:lnTo>
                  <a:lnTo>
                    <a:pt x="25" y="212"/>
                  </a:lnTo>
                  <a:lnTo>
                    <a:pt x="20" y="212"/>
                  </a:lnTo>
                  <a:lnTo>
                    <a:pt x="20" y="207"/>
                  </a:lnTo>
                  <a:lnTo>
                    <a:pt x="35" y="207"/>
                  </a:lnTo>
                  <a:lnTo>
                    <a:pt x="40" y="202"/>
                  </a:lnTo>
                  <a:lnTo>
                    <a:pt x="45" y="202"/>
                  </a:lnTo>
                  <a:lnTo>
                    <a:pt x="50" y="207"/>
                  </a:lnTo>
                  <a:lnTo>
                    <a:pt x="55" y="207"/>
                  </a:lnTo>
                  <a:lnTo>
                    <a:pt x="60" y="202"/>
                  </a:lnTo>
                  <a:lnTo>
                    <a:pt x="60" y="197"/>
                  </a:lnTo>
                  <a:lnTo>
                    <a:pt x="65" y="192"/>
                  </a:lnTo>
                  <a:lnTo>
                    <a:pt x="65" y="197"/>
                  </a:lnTo>
                  <a:lnTo>
                    <a:pt x="65" y="202"/>
                  </a:lnTo>
                  <a:lnTo>
                    <a:pt x="71" y="202"/>
                  </a:lnTo>
                  <a:lnTo>
                    <a:pt x="71" y="207"/>
                  </a:lnTo>
                  <a:lnTo>
                    <a:pt x="71" y="212"/>
                  </a:lnTo>
                  <a:lnTo>
                    <a:pt x="81" y="212"/>
                  </a:lnTo>
                  <a:lnTo>
                    <a:pt x="86" y="212"/>
                  </a:lnTo>
                  <a:lnTo>
                    <a:pt x="86" y="207"/>
                  </a:lnTo>
                  <a:lnTo>
                    <a:pt x="91" y="207"/>
                  </a:lnTo>
                  <a:lnTo>
                    <a:pt x="96" y="212"/>
                  </a:lnTo>
                  <a:lnTo>
                    <a:pt x="101" y="212"/>
                  </a:lnTo>
                  <a:lnTo>
                    <a:pt x="106" y="217"/>
                  </a:lnTo>
                  <a:lnTo>
                    <a:pt x="111" y="222"/>
                  </a:lnTo>
                  <a:lnTo>
                    <a:pt x="116" y="222"/>
                  </a:lnTo>
                  <a:lnTo>
                    <a:pt x="116" y="227"/>
                  </a:lnTo>
                  <a:lnTo>
                    <a:pt x="121" y="227"/>
                  </a:lnTo>
                  <a:lnTo>
                    <a:pt x="126" y="227"/>
                  </a:lnTo>
                  <a:lnTo>
                    <a:pt x="131" y="227"/>
                  </a:lnTo>
                  <a:lnTo>
                    <a:pt x="136" y="227"/>
                  </a:lnTo>
                  <a:lnTo>
                    <a:pt x="141" y="227"/>
                  </a:lnTo>
                  <a:lnTo>
                    <a:pt x="146" y="227"/>
                  </a:lnTo>
                  <a:lnTo>
                    <a:pt x="156" y="227"/>
                  </a:lnTo>
                  <a:lnTo>
                    <a:pt x="156" y="232"/>
                  </a:lnTo>
                  <a:lnTo>
                    <a:pt x="161" y="232"/>
                  </a:lnTo>
                  <a:lnTo>
                    <a:pt x="167" y="237"/>
                  </a:lnTo>
                  <a:lnTo>
                    <a:pt x="172" y="237"/>
                  </a:lnTo>
                  <a:lnTo>
                    <a:pt x="177" y="242"/>
                  </a:lnTo>
                  <a:lnTo>
                    <a:pt x="182" y="248"/>
                  </a:lnTo>
                  <a:lnTo>
                    <a:pt x="187" y="253"/>
                  </a:lnTo>
                  <a:lnTo>
                    <a:pt x="192" y="258"/>
                  </a:lnTo>
                  <a:lnTo>
                    <a:pt x="197" y="258"/>
                  </a:lnTo>
                  <a:lnTo>
                    <a:pt x="202" y="258"/>
                  </a:lnTo>
                  <a:lnTo>
                    <a:pt x="207" y="258"/>
                  </a:lnTo>
                  <a:lnTo>
                    <a:pt x="212" y="253"/>
                  </a:lnTo>
                  <a:lnTo>
                    <a:pt x="217" y="253"/>
                  </a:lnTo>
                  <a:lnTo>
                    <a:pt x="222" y="248"/>
                  </a:lnTo>
                  <a:lnTo>
                    <a:pt x="227" y="248"/>
                  </a:lnTo>
                  <a:lnTo>
                    <a:pt x="232" y="248"/>
                  </a:lnTo>
                  <a:lnTo>
                    <a:pt x="242" y="248"/>
                  </a:lnTo>
                  <a:lnTo>
                    <a:pt x="247" y="242"/>
                  </a:lnTo>
                  <a:lnTo>
                    <a:pt x="252" y="242"/>
                  </a:lnTo>
                  <a:lnTo>
                    <a:pt x="252" y="237"/>
                  </a:lnTo>
                  <a:lnTo>
                    <a:pt x="257" y="232"/>
                  </a:lnTo>
                  <a:lnTo>
                    <a:pt x="262" y="227"/>
                  </a:lnTo>
                  <a:lnTo>
                    <a:pt x="268" y="227"/>
                  </a:lnTo>
                  <a:lnTo>
                    <a:pt x="273" y="222"/>
                  </a:lnTo>
                  <a:lnTo>
                    <a:pt x="278" y="222"/>
                  </a:lnTo>
                  <a:lnTo>
                    <a:pt x="283" y="217"/>
                  </a:lnTo>
                  <a:lnTo>
                    <a:pt x="283" y="212"/>
                  </a:lnTo>
                  <a:lnTo>
                    <a:pt x="288" y="212"/>
                  </a:lnTo>
                  <a:lnTo>
                    <a:pt x="283" y="212"/>
                  </a:lnTo>
                  <a:lnTo>
                    <a:pt x="283" y="207"/>
                  </a:lnTo>
                  <a:lnTo>
                    <a:pt x="278" y="207"/>
                  </a:lnTo>
                  <a:lnTo>
                    <a:pt x="273" y="202"/>
                  </a:lnTo>
                  <a:lnTo>
                    <a:pt x="268" y="197"/>
                  </a:lnTo>
                  <a:lnTo>
                    <a:pt x="262" y="197"/>
                  </a:lnTo>
                  <a:lnTo>
                    <a:pt x="262" y="192"/>
                  </a:lnTo>
                  <a:lnTo>
                    <a:pt x="262" y="187"/>
                  </a:lnTo>
                  <a:lnTo>
                    <a:pt x="262" y="182"/>
                  </a:lnTo>
                  <a:lnTo>
                    <a:pt x="262" y="177"/>
                  </a:lnTo>
                  <a:lnTo>
                    <a:pt x="257" y="172"/>
                  </a:lnTo>
                  <a:lnTo>
                    <a:pt x="257" y="167"/>
                  </a:lnTo>
                  <a:lnTo>
                    <a:pt x="252" y="162"/>
                  </a:lnTo>
                  <a:lnTo>
                    <a:pt x="252" y="157"/>
                  </a:lnTo>
                  <a:lnTo>
                    <a:pt x="252" y="152"/>
                  </a:lnTo>
                  <a:lnTo>
                    <a:pt x="252" y="147"/>
                  </a:lnTo>
                  <a:lnTo>
                    <a:pt x="257" y="147"/>
                  </a:lnTo>
                  <a:lnTo>
                    <a:pt x="262" y="147"/>
                  </a:lnTo>
                  <a:lnTo>
                    <a:pt x="268" y="147"/>
                  </a:lnTo>
                  <a:lnTo>
                    <a:pt x="268" y="141"/>
                  </a:lnTo>
                  <a:lnTo>
                    <a:pt x="273" y="136"/>
                  </a:lnTo>
                  <a:lnTo>
                    <a:pt x="273" y="131"/>
                  </a:lnTo>
                  <a:lnTo>
                    <a:pt x="273" y="126"/>
                  </a:lnTo>
                  <a:lnTo>
                    <a:pt x="273" y="121"/>
                  </a:lnTo>
                  <a:lnTo>
                    <a:pt x="278" y="116"/>
                  </a:lnTo>
                  <a:lnTo>
                    <a:pt x="278" y="111"/>
                  </a:lnTo>
                  <a:lnTo>
                    <a:pt x="283" y="106"/>
                  </a:lnTo>
                  <a:lnTo>
                    <a:pt x="283" y="101"/>
                  </a:lnTo>
                  <a:lnTo>
                    <a:pt x="288" y="96"/>
                  </a:lnTo>
                  <a:lnTo>
                    <a:pt x="288" y="91"/>
                  </a:lnTo>
                  <a:lnTo>
                    <a:pt x="288" y="86"/>
                  </a:lnTo>
                  <a:lnTo>
                    <a:pt x="293" y="81"/>
                  </a:lnTo>
                  <a:lnTo>
                    <a:pt x="298" y="76"/>
                  </a:lnTo>
                  <a:lnTo>
                    <a:pt x="298" y="71"/>
                  </a:lnTo>
                  <a:lnTo>
                    <a:pt x="303" y="71"/>
                  </a:lnTo>
                  <a:lnTo>
                    <a:pt x="303" y="66"/>
                  </a:lnTo>
                  <a:lnTo>
                    <a:pt x="308" y="66"/>
                  </a:lnTo>
                  <a:lnTo>
                    <a:pt x="308" y="61"/>
                  </a:lnTo>
                  <a:lnTo>
                    <a:pt x="313" y="56"/>
                  </a:lnTo>
                  <a:lnTo>
                    <a:pt x="313" y="51"/>
                  </a:lnTo>
                  <a:lnTo>
                    <a:pt x="318" y="51"/>
                  </a:lnTo>
                  <a:lnTo>
                    <a:pt x="323" y="51"/>
                  </a:lnTo>
                  <a:lnTo>
                    <a:pt x="328" y="46"/>
                  </a:lnTo>
                  <a:lnTo>
                    <a:pt x="333" y="40"/>
                  </a:lnTo>
                  <a:lnTo>
                    <a:pt x="338" y="40"/>
                  </a:lnTo>
                  <a:lnTo>
                    <a:pt x="343" y="40"/>
                  </a:lnTo>
                  <a:lnTo>
                    <a:pt x="343" y="35"/>
                  </a:lnTo>
                  <a:lnTo>
                    <a:pt x="348" y="35"/>
                  </a:lnTo>
                  <a:lnTo>
                    <a:pt x="348" y="30"/>
                  </a:lnTo>
                  <a:lnTo>
                    <a:pt x="353" y="25"/>
                  </a:lnTo>
                  <a:lnTo>
                    <a:pt x="358" y="20"/>
                  </a:lnTo>
                  <a:lnTo>
                    <a:pt x="358" y="15"/>
                  </a:lnTo>
                  <a:lnTo>
                    <a:pt x="358" y="10"/>
                  </a:lnTo>
                  <a:lnTo>
                    <a:pt x="364" y="5"/>
                  </a:lnTo>
                  <a:lnTo>
                    <a:pt x="364" y="0"/>
                  </a:lnTo>
                  <a:lnTo>
                    <a:pt x="369" y="0"/>
                  </a:lnTo>
                  <a:lnTo>
                    <a:pt x="379" y="0"/>
                  </a:lnTo>
                  <a:lnTo>
                    <a:pt x="384" y="0"/>
                  </a:lnTo>
                  <a:lnTo>
                    <a:pt x="389" y="0"/>
                  </a:lnTo>
                  <a:lnTo>
                    <a:pt x="394" y="5"/>
                  </a:lnTo>
                  <a:lnTo>
                    <a:pt x="394" y="10"/>
                  </a:lnTo>
                  <a:lnTo>
                    <a:pt x="394" y="15"/>
                  </a:lnTo>
                  <a:lnTo>
                    <a:pt x="399" y="15"/>
                  </a:lnTo>
                  <a:lnTo>
                    <a:pt x="404" y="20"/>
                  </a:lnTo>
                  <a:lnTo>
                    <a:pt x="404" y="25"/>
                  </a:lnTo>
                  <a:lnTo>
                    <a:pt x="404" y="30"/>
                  </a:lnTo>
                  <a:lnTo>
                    <a:pt x="409" y="30"/>
                  </a:lnTo>
                  <a:lnTo>
                    <a:pt x="414" y="30"/>
                  </a:lnTo>
                  <a:lnTo>
                    <a:pt x="419" y="30"/>
                  </a:lnTo>
                  <a:lnTo>
                    <a:pt x="424" y="30"/>
                  </a:lnTo>
                  <a:lnTo>
                    <a:pt x="424" y="35"/>
                  </a:lnTo>
                  <a:lnTo>
                    <a:pt x="424" y="40"/>
                  </a:lnTo>
                  <a:lnTo>
                    <a:pt x="419" y="40"/>
                  </a:lnTo>
                  <a:lnTo>
                    <a:pt x="419" y="46"/>
                  </a:lnTo>
                  <a:lnTo>
                    <a:pt x="419" y="51"/>
                  </a:lnTo>
                  <a:lnTo>
                    <a:pt x="419" y="56"/>
                  </a:lnTo>
                  <a:lnTo>
                    <a:pt x="424" y="56"/>
                  </a:lnTo>
                  <a:lnTo>
                    <a:pt x="424" y="61"/>
                  </a:lnTo>
                  <a:lnTo>
                    <a:pt x="429" y="61"/>
                  </a:lnTo>
                  <a:lnTo>
                    <a:pt x="434" y="56"/>
                  </a:lnTo>
                  <a:lnTo>
                    <a:pt x="439" y="56"/>
                  </a:lnTo>
                  <a:lnTo>
                    <a:pt x="439" y="61"/>
                  </a:lnTo>
                  <a:lnTo>
                    <a:pt x="439" y="66"/>
                  </a:lnTo>
                  <a:lnTo>
                    <a:pt x="444" y="66"/>
                  </a:lnTo>
                  <a:lnTo>
                    <a:pt x="449" y="66"/>
                  </a:lnTo>
                  <a:lnTo>
                    <a:pt x="454" y="66"/>
                  </a:lnTo>
                  <a:lnTo>
                    <a:pt x="460" y="71"/>
                  </a:lnTo>
                  <a:lnTo>
                    <a:pt x="465" y="71"/>
                  </a:lnTo>
                  <a:lnTo>
                    <a:pt x="470" y="71"/>
                  </a:lnTo>
                  <a:lnTo>
                    <a:pt x="475" y="71"/>
                  </a:lnTo>
                  <a:close/>
                </a:path>
              </a:pathLst>
            </a:custGeom>
            <a:solidFill>
              <a:srgbClr val="FFC000"/>
            </a:solidFill>
            <a:ln w="15875">
              <a:solidFill>
                <a:srgbClr val="000000"/>
              </a:solidFill>
              <a:round/>
              <a:headEnd/>
              <a:tailEnd/>
            </a:ln>
          </p:spPr>
          <p:txBody>
            <a:bodyPr/>
            <a:lstStyle/>
            <a:p>
              <a:endParaRPr lang="es-CO"/>
            </a:p>
          </p:txBody>
        </p:sp>
        <p:sp>
          <p:nvSpPr>
            <p:cNvPr id="29" name="Freeform 26"/>
            <p:cNvSpPr>
              <a:spLocks/>
            </p:cNvSpPr>
            <p:nvPr/>
          </p:nvSpPr>
          <p:spPr bwMode="auto">
            <a:xfrm>
              <a:off x="2093913" y="3889375"/>
              <a:ext cx="1619250" cy="1379538"/>
            </a:xfrm>
            <a:custGeom>
              <a:avLst/>
              <a:gdLst>
                <a:gd name="T0" fmla="*/ 2147483646 w 1020"/>
                <a:gd name="T1" fmla="*/ 2147483646 h 869"/>
                <a:gd name="T2" fmla="*/ 2147483646 w 1020"/>
                <a:gd name="T3" fmla="*/ 2147483646 h 869"/>
                <a:gd name="T4" fmla="*/ 2147483646 w 1020"/>
                <a:gd name="T5" fmla="*/ 2147483646 h 869"/>
                <a:gd name="T6" fmla="*/ 2147483646 w 1020"/>
                <a:gd name="T7" fmla="*/ 2147483646 h 869"/>
                <a:gd name="T8" fmla="*/ 2147483646 w 1020"/>
                <a:gd name="T9" fmla="*/ 2147483646 h 869"/>
                <a:gd name="T10" fmla="*/ 2147483646 w 1020"/>
                <a:gd name="T11" fmla="*/ 2147483646 h 869"/>
                <a:gd name="T12" fmla="*/ 2147483646 w 1020"/>
                <a:gd name="T13" fmla="*/ 2147483646 h 869"/>
                <a:gd name="T14" fmla="*/ 2147483646 w 1020"/>
                <a:gd name="T15" fmla="*/ 2147483646 h 869"/>
                <a:gd name="T16" fmla="*/ 2147483646 w 1020"/>
                <a:gd name="T17" fmla="*/ 2147483646 h 869"/>
                <a:gd name="T18" fmla="*/ 2147483646 w 1020"/>
                <a:gd name="T19" fmla="*/ 2147483646 h 869"/>
                <a:gd name="T20" fmla="*/ 2147483646 w 1020"/>
                <a:gd name="T21" fmla="*/ 2147483646 h 869"/>
                <a:gd name="T22" fmla="*/ 2147483646 w 1020"/>
                <a:gd name="T23" fmla="*/ 2147483646 h 869"/>
                <a:gd name="T24" fmla="*/ 2147483646 w 1020"/>
                <a:gd name="T25" fmla="*/ 2147483646 h 869"/>
                <a:gd name="T26" fmla="*/ 2147483646 w 1020"/>
                <a:gd name="T27" fmla="*/ 2147483646 h 869"/>
                <a:gd name="T28" fmla="*/ 2147483646 w 1020"/>
                <a:gd name="T29" fmla="*/ 2147483646 h 869"/>
                <a:gd name="T30" fmla="*/ 2147483646 w 1020"/>
                <a:gd name="T31" fmla="*/ 2147483646 h 869"/>
                <a:gd name="T32" fmla="*/ 2147483646 w 1020"/>
                <a:gd name="T33" fmla="*/ 2147483646 h 869"/>
                <a:gd name="T34" fmla="*/ 2147483646 w 1020"/>
                <a:gd name="T35" fmla="*/ 2147483646 h 869"/>
                <a:gd name="T36" fmla="*/ 2147483646 w 1020"/>
                <a:gd name="T37" fmla="*/ 2147483646 h 869"/>
                <a:gd name="T38" fmla="*/ 2147483646 w 1020"/>
                <a:gd name="T39" fmla="*/ 2147483646 h 869"/>
                <a:gd name="T40" fmla="*/ 2147483646 w 1020"/>
                <a:gd name="T41" fmla="*/ 2147483646 h 869"/>
                <a:gd name="T42" fmla="*/ 2147483646 w 1020"/>
                <a:gd name="T43" fmla="*/ 2147483646 h 869"/>
                <a:gd name="T44" fmla="*/ 2147483646 w 1020"/>
                <a:gd name="T45" fmla="*/ 2147483646 h 869"/>
                <a:gd name="T46" fmla="*/ 2147483646 w 1020"/>
                <a:gd name="T47" fmla="*/ 2147483646 h 869"/>
                <a:gd name="T48" fmla="*/ 2147483646 w 1020"/>
                <a:gd name="T49" fmla="*/ 2147483646 h 869"/>
                <a:gd name="T50" fmla="*/ 2147483646 w 1020"/>
                <a:gd name="T51" fmla="*/ 2147483646 h 869"/>
                <a:gd name="T52" fmla="*/ 2147483646 w 1020"/>
                <a:gd name="T53" fmla="*/ 2147483646 h 869"/>
                <a:gd name="T54" fmla="*/ 2147483646 w 1020"/>
                <a:gd name="T55" fmla="*/ 2147483646 h 869"/>
                <a:gd name="T56" fmla="*/ 2147483646 w 1020"/>
                <a:gd name="T57" fmla="*/ 2147483646 h 869"/>
                <a:gd name="T58" fmla="*/ 2147483646 w 1020"/>
                <a:gd name="T59" fmla="*/ 2147483646 h 869"/>
                <a:gd name="T60" fmla="*/ 2147483646 w 1020"/>
                <a:gd name="T61" fmla="*/ 2147483646 h 869"/>
                <a:gd name="T62" fmla="*/ 2147483646 w 1020"/>
                <a:gd name="T63" fmla="*/ 2147483646 h 869"/>
                <a:gd name="T64" fmla="*/ 2147483646 w 1020"/>
                <a:gd name="T65" fmla="*/ 2147483646 h 869"/>
                <a:gd name="T66" fmla="*/ 2147483646 w 1020"/>
                <a:gd name="T67" fmla="*/ 2147483646 h 869"/>
                <a:gd name="T68" fmla="*/ 2147483646 w 1020"/>
                <a:gd name="T69" fmla="*/ 2147483646 h 869"/>
                <a:gd name="T70" fmla="*/ 2147483646 w 1020"/>
                <a:gd name="T71" fmla="*/ 2147483646 h 869"/>
                <a:gd name="T72" fmla="*/ 2147483646 w 1020"/>
                <a:gd name="T73" fmla="*/ 2147483646 h 869"/>
                <a:gd name="T74" fmla="*/ 2147483646 w 1020"/>
                <a:gd name="T75" fmla="*/ 2147483646 h 869"/>
                <a:gd name="T76" fmla="*/ 2147483646 w 1020"/>
                <a:gd name="T77" fmla="*/ 2147483646 h 869"/>
                <a:gd name="T78" fmla="*/ 2147483646 w 1020"/>
                <a:gd name="T79" fmla="*/ 2147483646 h 869"/>
                <a:gd name="T80" fmla="*/ 2147483646 w 1020"/>
                <a:gd name="T81" fmla="*/ 2147483646 h 869"/>
                <a:gd name="T82" fmla="*/ 2147483646 w 1020"/>
                <a:gd name="T83" fmla="*/ 2147483646 h 869"/>
                <a:gd name="T84" fmla="*/ 2147483646 w 1020"/>
                <a:gd name="T85" fmla="*/ 2147483646 h 869"/>
                <a:gd name="T86" fmla="*/ 2147483646 w 1020"/>
                <a:gd name="T87" fmla="*/ 2147483646 h 869"/>
                <a:gd name="T88" fmla="*/ 2147483646 w 1020"/>
                <a:gd name="T89" fmla="*/ 2147483646 h 869"/>
                <a:gd name="T90" fmla="*/ 2147483646 w 1020"/>
                <a:gd name="T91" fmla="*/ 2147483646 h 869"/>
                <a:gd name="T92" fmla="*/ 2147483646 w 1020"/>
                <a:gd name="T93" fmla="*/ 2147483646 h 869"/>
                <a:gd name="T94" fmla="*/ 2147483646 w 1020"/>
                <a:gd name="T95" fmla="*/ 2147483646 h 869"/>
                <a:gd name="T96" fmla="*/ 2147483646 w 1020"/>
                <a:gd name="T97" fmla="*/ 2147483646 h 869"/>
                <a:gd name="T98" fmla="*/ 2147483646 w 1020"/>
                <a:gd name="T99" fmla="*/ 2147483646 h 869"/>
                <a:gd name="T100" fmla="*/ 2147483646 w 1020"/>
                <a:gd name="T101" fmla="*/ 2147483646 h 869"/>
                <a:gd name="T102" fmla="*/ 2147483646 w 1020"/>
                <a:gd name="T103" fmla="*/ 2147483646 h 869"/>
                <a:gd name="T104" fmla="*/ 2147483646 w 1020"/>
                <a:gd name="T105" fmla="*/ 2147483646 h 869"/>
                <a:gd name="T106" fmla="*/ 2147483646 w 1020"/>
                <a:gd name="T107" fmla="*/ 2147483646 h 869"/>
                <a:gd name="T108" fmla="*/ 2147483646 w 1020"/>
                <a:gd name="T109" fmla="*/ 2147483646 h 869"/>
                <a:gd name="T110" fmla="*/ 2147483646 w 1020"/>
                <a:gd name="T111" fmla="*/ 2147483646 h 869"/>
                <a:gd name="T112" fmla="*/ 2147483646 w 1020"/>
                <a:gd name="T113" fmla="*/ 2147483646 h 869"/>
                <a:gd name="T114" fmla="*/ 2147483646 w 1020"/>
                <a:gd name="T115" fmla="*/ 2147483646 h 869"/>
                <a:gd name="T116" fmla="*/ 2147483646 w 1020"/>
                <a:gd name="T117" fmla="*/ 2147483646 h 869"/>
                <a:gd name="T118" fmla="*/ 2147483646 w 1020"/>
                <a:gd name="T119" fmla="*/ 2147483646 h 869"/>
                <a:gd name="T120" fmla="*/ 2147483646 w 1020"/>
                <a:gd name="T121" fmla="*/ 2147483646 h 869"/>
                <a:gd name="T122" fmla="*/ 2147483646 w 1020"/>
                <a:gd name="T123" fmla="*/ 2147483646 h 8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20"/>
                <a:gd name="T187" fmla="*/ 0 h 869"/>
                <a:gd name="T188" fmla="*/ 1020 w 1020"/>
                <a:gd name="T189" fmla="*/ 869 h 86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20" h="869">
                  <a:moveTo>
                    <a:pt x="490" y="51"/>
                  </a:moveTo>
                  <a:lnTo>
                    <a:pt x="495" y="61"/>
                  </a:lnTo>
                  <a:lnTo>
                    <a:pt x="500" y="66"/>
                  </a:lnTo>
                  <a:lnTo>
                    <a:pt x="500" y="71"/>
                  </a:lnTo>
                  <a:lnTo>
                    <a:pt x="505" y="76"/>
                  </a:lnTo>
                  <a:lnTo>
                    <a:pt x="515" y="86"/>
                  </a:lnTo>
                  <a:lnTo>
                    <a:pt x="520" y="96"/>
                  </a:lnTo>
                  <a:lnTo>
                    <a:pt x="525" y="101"/>
                  </a:lnTo>
                  <a:lnTo>
                    <a:pt x="530" y="106"/>
                  </a:lnTo>
                  <a:lnTo>
                    <a:pt x="535" y="111"/>
                  </a:lnTo>
                  <a:lnTo>
                    <a:pt x="540" y="117"/>
                  </a:lnTo>
                  <a:lnTo>
                    <a:pt x="540" y="122"/>
                  </a:lnTo>
                  <a:lnTo>
                    <a:pt x="545" y="122"/>
                  </a:lnTo>
                  <a:lnTo>
                    <a:pt x="551" y="122"/>
                  </a:lnTo>
                  <a:lnTo>
                    <a:pt x="551" y="127"/>
                  </a:lnTo>
                  <a:lnTo>
                    <a:pt x="551" y="132"/>
                  </a:lnTo>
                  <a:lnTo>
                    <a:pt x="556" y="127"/>
                  </a:lnTo>
                  <a:lnTo>
                    <a:pt x="556" y="132"/>
                  </a:lnTo>
                  <a:lnTo>
                    <a:pt x="556" y="137"/>
                  </a:lnTo>
                  <a:lnTo>
                    <a:pt x="561" y="142"/>
                  </a:lnTo>
                  <a:lnTo>
                    <a:pt x="556" y="142"/>
                  </a:lnTo>
                  <a:lnTo>
                    <a:pt x="561" y="142"/>
                  </a:lnTo>
                  <a:lnTo>
                    <a:pt x="566" y="147"/>
                  </a:lnTo>
                  <a:lnTo>
                    <a:pt x="571" y="152"/>
                  </a:lnTo>
                  <a:lnTo>
                    <a:pt x="571" y="157"/>
                  </a:lnTo>
                  <a:lnTo>
                    <a:pt x="576" y="162"/>
                  </a:lnTo>
                  <a:lnTo>
                    <a:pt x="581" y="162"/>
                  </a:lnTo>
                  <a:lnTo>
                    <a:pt x="581" y="157"/>
                  </a:lnTo>
                  <a:lnTo>
                    <a:pt x="586" y="157"/>
                  </a:lnTo>
                  <a:lnTo>
                    <a:pt x="591" y="157"/>
                  </a:lnTo>
                  <a:lnTo>
                    <a:pt x="596" y="157"/>
                  </a:lnTo>
                  <a:lnTo>
                    <a:pt x="601" y="157"/>
                  </a:lnTo>
                  <a:lnTo>
                    <a:pt x="601" y="152"/>
                  </a:lnTo>
                  <a:lnTo>
                    <a:pt x="606" y="152"/>
                  </a:lnTo>
                  <a:lnTo>
                    <a:pt x="611" y="152"/>
                  </a:lnTo>
                  <a:lnTo>
                    <a:pt x="611" y="157"/>
                  </a:lnTo>
                  <a:lnTo>
                    <a:pt x="616" y="157"/>
                  </a:lnTo>
                  <a:lnTo>
                    <a:pt x="626" y="142"/>
                  </a:lnTo>
                  <a:lnTo>
                    <a:pt x="631" y="147"/>
                  </a:lnTo>
                  <a:lnTo>
                    <a:pt x="636" y="147"/>
                  </a:lnTo>
                  <a:lnTo>
                    <a:pt x="641" y="147"/>
                  </a:lnTo>
                  <a:lnTo>
                    <a:pt x="641" y="152"/>
                  </a:lnTo>
                  <a:lnTo>
                    <a:pt x="647" y="152"/>
                  </a:lnTo>
                  <a:lnTo>
                    <a:pt x="647" y="147"/>
                  </a:lnTo>
                  <a:lnTo>
                    <a:pt x="652" y="147"/>
                  </a:lnTo>
                  <a:lnTo>
                    <a:pt x="657" y="147"/>
                  </a:lnTo>
                  <a:lnTo>
                    <a:pt x="662" y="147"/>
                  </a:lnTo>
                  <a:lnTo>
                    <a:pt x="667" y="147"/>
                  </a:lnTo>
                  <a:lnTo>
                    <a:pt x="672" y="147"/>
                  </a:lnTo>
                  <a:lnTo>
                    <a:pt x="677" y="142"/>
                  </a:lnTo>
                  <a:lnTo>
                    <a:pt x="677" y="137"/>
                  </a:lnTo>
                  <a:lnTo>
                    <a:pt x="687" y="132"/>
                  </a:lnTo>
                  <a:lnTo>
                    <a:pt x="697" y="127"/>
                  </a:lnTo>
                  <a:lnTo>
                    <a:pt x="702" y="127"/>
                  </a:lnTo>
                  <a:lnTo>
                    <a:pt x="702" y="122"/>
                  </a:lnTo>
                  <a:lnTo>
                    <a:pt x="712" y="122"/>
                  </a:lnTo>
                  <a:lnTo>
                    <a:pt x="717" y="122"/>
                  </a:lnTo>
                  <a:lnTo>
                    <a:pt x="722" y="122"/>
                  </a:lnTo>
                  <a:lnTo>
                    <a:pt x="732" y="122"/>
                  </a:lnTo>
                  <a:lnTo>
                    <a:pt x="737" y="122"/>
                  </a:lnTo>
                  <a:lnTo>
                    <a:pt x="742" y="122"/>
                  </a:lnTo>
                  <a:lnTo>
                    <a:pt x="748" y="122"/>
                  </a:lnTo>
                  <a:lnTo>
                    <a:pt x="748" y="127"/>
                  </a:lnTo>
                  <a:lnTo>
                    <a:pt x="753" y="127"/>
                  </a:lnTo>
                  <a:lnTo>
                    <a:pt x="753" y="132"/>
                  </a:lnTo>
                  <a:lnTo>
                    <a:pt x="753" y="137"/>
                  </a:lnTo>
                  <a:lnTo>
                    <a:pt x="758" y="137"/>
                  </a:lnTo>
                  <a:lnTo>
                    <a:pt x="763" y="137"/>
                  </a:lnTo>
                  <a:lnTo>
                    <a:pt x="768" y="132"/>
                  </a:lnTo>
                  <a:lnTo>
                    <a:pt x="773" y="132"/>
                  </a:lnTo>
                  <a:lnTo>
                    <a:pt x="778" y="132"/>
                  </a:lnTo>
                  <a:lnTo>
                    <a:pt x="783" y="127"/>
                  </a:lnTo>
                  <a:lnTo>
                    <a:pt x="788" y="122"/>
                  </a:lnTo>
                  <a:lnTo>
                    <a:pt x="788" y="117"/>
                  </a:lnTo>
                  <a:lnTo>
                    <a:pt x="793" y="111"/>
                  </a:lnTo>
                  <a:lnTo>
                    <a:pt x="798" y="111"/>
                  </a:lnTo>
                  <a:lnTo>
                    <a:pt x="803" y="106"/>
                  </a:lnTo>
                  <a:lnTo>
                    <a:pt x="808" y="101"/>
                  </a:lnTo>
                  <a:lnTo>
                    <a:pt x="808" y="96"/>
                  </a:lnTo>
                  <a:lnTo>
                    <a:pt x="813" y="91"/>
                  </a:lnTo>
                  <a:lnTo>
                    <a:pt x="818" y="86"/>
                  </a:lnTo>
                  <a:lnTo>
                    <a:pt x="823" y="86"/>
                  </a:lnTo>
                  <a:lnTo>
                    <a:pt x="828" y="81"/>
                  </a:lnTo>
                  <a:lnTo>
                    <a:pt x="833" y="81"/>
                  </a:lnTo>
                  <a:lnTo>
                    <a:pt x="838" y="81"/>
                  </a:lnTo>
                  <a:lnTo>
                    <a:pt x="844" y="81"/>
                  </a:lnTo>
                  <a:lnTo>
                    <a:pt x="849" y="81"/>
                  </a:lnTo>
                  <a:lnTo>
                    <a:pt x="854" y="76"/>
                  </a:lnTo>
                  <a:lnTo>
                    <a:pt x="859" y="71"/>
                  </a:lnTo>
                  <a:lnTo>
                    <a:pt x="869" y="71"/>
                  </a:lnTo>
                  <a:lnTo>
                    <a:pt x="874" y="66"/>
                  </a:lnTo>
                  <a:lnTo>
                    <a:pt x="879" y="61"/>
                  </a:lnTo>
                  <a:lnTo>
                    <a:pt x="884" y="61"/>
                  </a:lnTo>
                  <a:lnTo>
                    <a:pt x="884" y="56"/>
                  </a:lnTo>
                  <a:lnTo>
                    <a:pt x="889" y="56"/>
                  </a:lnTo>
                  <a:lnTo>
                    <a:pt x="894" y="56"/>
                  </a:lnTo>
                  <a:lnTo>
                    <a:pt x="899" y="51"/>
                  </a:lnTo>
                  <a:lnTo>
                    <a:pt x="904" y="46"/>
                  </a:lnTo>
                  <a:lnTo>
                    <a:pt x="909" y="46"/>
                  </a:lnTo>
                  <a:lnTo>
                    <a:pt x="919" y="46"/>
                  </a:lnTo>
                  <a:lnTo>
                    <a:pt x="924" y="41"/>
                  </a:lnTo>
                  <a:lnTo>
                    <a:pt x="934" y="36"/>
                  </a:lnTo>
                  <a:lnTo>
                    <a:pt x="940" y="36"/>
                  </a:lnTo>
                  <a:lnTo>
                    <a:pt x="945" y="31"/>
                  </a:lnTo>
                  <a:lnTo>
                    <a:pt x="950" y="31"/>
                  </a:lnTo>
                  <a:lnTo>
                    <a:pt x="955" y="26"/>
                  </a:lnTo>
                  <a:lnTo>
                    <a:pt x="970" y="26"/>
                  </a:lnTo>
                  <a:lnTo>
                    <a:pt x="975" y="21"/>
                  </a:lnTo>
                  <a:lnTo>
                    <a:pt x="980" y="21"/>
                  </a:lnTo>
                  <a:lnTo>
                    <a:pt x="985" y="16"/>
                  </a:lnTo>
                  <a:lnTo>
                    <a:pt x="990" y="16"/>
                  </a:lnTo>
                  <a:lnTo>
                    <a:pt x="995" y="10"/>
                  </a:lnTo>
                  <a:lnTo>
                    <a:pt x="1000" y="5"/>
                  </a:lnTo>
                  <a:lnTo>
                    <a:pt x="1005" y="5"/>
                  </a:lnTo>
                  <a:lnTo>
                    <a:pt x="1010" y="0"/>
                  </a:lnTo>
                  <a:lnTo>
                    <a:pt x="1015" y="0"/>
                  </a:lnTo>
                  <a:lnTo>
                    <a:pt x="1020" y="46"/>
                  </a:lnTo>
                  <a:lnTo>
                    <a:pt x="1020" y="106"/>
                  </a:lnTo>
                  <a:lnTo>
                    <a:pt x="1015" y="177"/>
                  </a:lnTo>
                  <a:lnTo>
                    <a:pt x="1015" y="399"/>
                  </a:lnTo>
                  <a:lnTo>
                    <a:pt x="1015" y="531"/>
                  </a:lnTo>
                  <a:lnTo>
                    <a:pt x="1010" y="531"/>
                  </a:lnTo>
                  <a:lnTo>
                    <a:pt x="1010" y="536"/>
                  </a:lnTo>
                  <a:lnTo>
                    <a:pt x="1005" y="531"/>
                  </a:lnTo>
                  <a:lnTo>
                    <a:pt x="1000" y="531"/>
                  </a:lnTo>
                  <a:lnTo>
                    <a:pt x="995" y="536"/>
                  </a:lnTo>
                  <a:lnTo>
                    <a:pt x="990" y="531"/>
                  </a:lnTo>
                  <a:lnTo>
                    <a:pt x="985" y="531"/>
                  </a:lnTo>
                  <a:lnTo>
                    <a:pt x="980" y="536"/>
                  </a:lnTo>
                  <a:lnTo>
                    <a:pt x="970" y="536"/>
                  </a:lnTo>
                  <a:lnTo>
                    <a:pt x="965" y="536"/>
                  </a:lnTo>
                  <a:lnTo>
                    <a:pt x="960" y="531"/>
                  </a:lnTo>
                  <a:lnTo>
                    <a:pt x="960" y="526"/>
                  </a:lnTo>
                  <a:lnTo>
                    <a:pt x="955" y="526"/>
                  </a:lnTo>
                  <a:lnTo>
                    <a:pt x="950" y="526"/>
                  </a:lnTo>
                  <a:lnTo>
                    <a:pt x="950" y="531"/>
                  </a:lnTo>
                  <a:lnTo>
                    <a:pt x="945" y="536"/>
                  </a:lnTo>
                  <a:lnTo>
                    <a:pt x="940" y="531"/>
                  </a:lnTo>
                  <a:lnTo>
                    <a:pt x="934" y="536"/>
                  </a:lnTo>
                  <a:lnTo>
                    <a:pt x="934" y="541"/>
                  </a:lnTo>
                  <a:lnTo>
                    <a:pt x="929" y="541"/>
                  </a:lnTo>
                  <a:lnTo>
                    <a:pt x="924" y="536"/>
                  </a:lnTo>
                  <a:lnTo>
                    <a:pt x="919" y="536"/>
                  </a:lnTo>
                  <a:lnTo>
                    <a:pt x="919" y="531"/>
                  </a:lnTo>
                  <a:lnTo>
                    <a:pt x="914" y="531"/>
                  </a:lnTo>
                  <a:lnTo>
                    <a:pt x="909" y="536"/>
                  </a:lnTo>
                  <a:lnTo>
                    <a:pt x="904" y="536"/>
                  </a:lnTo>
                  <a:lnTo>
                    <a:pt x="899" y="536"/>
                  </a:lnTo>
                  <a:lnTo>
                    <a:pt x="894" y="536"/>
                  </a:lnTo>
                  <a:lnTo>
                    <a:pt x="889" y="536"/>
                  </a:lnTo>
                  <a:lnTo>
                    <a:pt x="884" y="536"/>
                  </a:lnTo>
                  <a:lnTo>
                    <a:pt x="884" y="541"/>
                  </a:lnTo>
                  <a:lnTo>
                    <a:pt x="874" y="541"/>
                  </a:lnTo>
                  <a:lnTo>
                    <a:pt x="864" y="541"/>
                  </a:lnTo>
                  <a:lnTo>
                    <a:pt x="859" y="541"/>
                  </a:lnTo>
                  <a:lnTo>
                    <a:pt x="859" y="536"/>
                  </a:lnTo>
                  <a:lnTo>
                    <a:pt x="854" y="536"/>
                  </a:lnTo>
                  <a:lnTo>
                    <a:pt x="854" y="541"/>
                  </a:lnTo>
                  <a:lnTo>
                    <a:pt x="849" y="536"/>
                  </a:lnTo>
                  <a:lnTo>
                    <a:pt x="844" y="536"/>
                  </a:lnTo>
                  <a:lnTo>
                    <a:pt x="838" y="531"/>
                  </a:lnTo>
                  <a:lnTo>
                    <a:pt x="833" y="531"/>
                  </a:lnTo>
                  <a:lnTo>
                    <a:pt x="828" y="536"/>
                  </a:lnTo>
                  <a:lnTo>
                    <a:pt x="833" y="536"/>
                  </a:lnTo>
                  <a:lnTo>
                    <a:pt x="833" y="541"/>
                  </a:lnTo>
                  <a:lnTo>
                    <a:pt x="828" y="541"/>
                  </a:lnTo>
                  <a:lnTo>
                    <a:pt x="823" y="536"/>
                  </a:lnTo>
                  <a:lnTo>
                    <a:pt x="823" y="541"/>
                  </a:lnTo>
                  <a:lnTo>
                    <a:pt x="818" y="541"/>
                  </a:lnTo>
                  <a:lnTo>
                    <a:pt x="813" y="546"/>
                  </a:lnTo>
                  <a:lnTo>
                    <a:pt x="808" y="546"/>
                  </a:lnTo>
                  <a:lnTo>
                    <a:pt x="798" y="546"/>
                  </a:lnTo>
                  <a:lnTo>
                    <a:pt x="793" y="546"/>
                  </a:lnTo>
                  <a:lnTo>
                    <a:pt x="783" y="546"/>
                  </a:lnTo>
                  <a:lnTo>
                    <a:pt x="783" y="551"/>
                  </a:lnTo>
                  <a:lnTo>
                    <a:pt x="778" y="551"/>
                  </a:lnTo>
                  <a:lnTo>
                    <a:pt x="773" y="551"/>
                  </a:lnTo>
                  <a:lnTo>
                    <a:pt x="768" y="551"/>
                  </a:lnTo>
                  <a:lnTo>
                    <a:pt x="768" y="546"/>
                  </a:lnTo>
                  <a:lnTo>
                    <a:pt x="763" y="546"/>
                  </a:lnTo>
                  <a:lnTo>
                    <a:pt x="758" y="546"/>
                  </a:lnTo>
                  <a:lnTo>
                    <a:pt x="753" y="546"/>
                  </a:lnTo>
                  <a:lnTo>
                    <a:pt x="748" y="541"/>
                  </a:lnTo>
                  <a:lnTo>
                    <a:pt x="742" y="541"/>
                  </a:lnTo>
                  <a:lnTo>
                    <a:pt x="742" y="536"/>
                  </a:lnTo>
                  <a:lnTo>
                    <a:pt x="732" y="531"/>
                  </a:lnTo>
                  <a:lnTo>
                    <a:pt x="727" y="536"/>
                  </a:lnTo>
                  <a:lnTo>
                    <a:pt x="722" y="536"/>
                  </a:lnTo>
                  <a:lnTo>
                    <a:pt x="717" y="536"/>
                  </a:lnTo>
                  <a:lnTo>
                    <a:pt x="717" y="541"/>
                  </a:lnTo>
                  <a:lnTo>
                    <a:pt x="717" y="546"/>
                  </a:lnTo>
                  <a:lnTo>
                    <a:pt x="717" y="551"/>
                  </a:lnTo>
                  <a:lnTo>
                    <a:pt x="717" y="556"/>
                  </a:lnTo>
                  <a:lnTo>
                    <a:pt x="722" y="556"/>
                  </a:lnTo>
                  <a:lnTo>
                    <a:pt x="722" y="561"/>
                  </a:lnTo>
                  <a:lnTo>
                    <a:pt x="717" y="561"/>
                  </a:lnTo>
                  <a:lnTo>
                    <a:pt x="712" y="561"/>
                  </a:lnTo>
                  <a:lnTo>
                    <a:pt x="707" y="556"/>
                  </a:lnTo>
                  <a:lnTo>
                    <a:pt x="702" y="551"/>
                  </a:lnTo>
                  <a:lnTo>
                    <a:pt x="697" y="551"/>
                  </a:lnTo>
                  <a:lnTo>
                    <a:pt x="697" y="556"/>
                  </a:lnTo>
                  <a:lnTo>
                    <a:pt x="692" y="556"/>
                  </a:lnTo>
                  <a:lnTo>
                    <a:pt x="687" y="556"/>
                  </a:lnTo>
                  <a:lnTo>
                    <a:pt x="682" y="556"/>
                  </a:lnTo>
                  <a:lnTo>
                    <a:pt x="677" y="561"/>
                  </a:lnTo>
                  <a:lnTo>
                    <a:pt x="672" y="561"/>
                  </a:lnTo>
                  <a:lnTo>
                    <a:pt x="667" y="566"/>
                  </a:lnTo>
                  <a:lnTo>
                    <a:pt x="662" y="571"/>
                  </a:lnTo>
                  <a:lnTo>
                    <a:pt x="662" y="576"/>
                  </a:lnTo>
                  <a:lnTo>
                    <a:pt x="652" y="576"/>
                  </a:lnTo>
                  <a:lnTo>
                    <a:pt x="641" y="576"/>
                  </a:lnTo>
                  <a:lnTo>
                    <a:pt x="636" y="576"/>
                  </a:lnTo>
                  <a:lnTo>
                    <a:pt x="631" y="576"/>
                  </a:lnTo>
                  <a:lnTo>
                    <a:pt x="631" y="581"/>
                  </a:lnTo>
                  <a:lnTo>
                    <a:pt x="631" y="586"/>
                  </a:lnTo>
                  <a:lnTo>
                    <a:pt x="626" y="586"/>
                  </a:lnTo>
                  <a:lnTo>
                    <a:pt x="621" y="586"/>
                  </a:lnTo>
                  <a:lnTo>
                    <a:pt x="616" y="586"/>
                  </a:lnTo>
                  <a:lnTo>
                    <a:pt x="611" y="586"/>
                  </a:lnTo>
                  <a:lnTo>
                    <a:pt x="611" y="591"/>
                  </a:lnTo>
                  <a:lnTo>
                    <a:pt x="616" y="596"/>
                  </a:lnTo>
                  <a:lnTo>
                    <a:pt x="616" y="601"/>
                  </a:lnTo>
                  <a:lnTo>
                    <a:pt x="611" y="601"/>
                  </a:lnTo>
                  <a:lnTo>
                    <a:pt x="606" y="601"/>
                  </a:lnTo>
                  <a:lnTo>
                    <a:pt x="601" y="596"/>
                  </a:lnTo>
                  <a:lnTo>
                    <a:pt x="596" y="601"/>
                  </a:lnTo>
                  <a:lnTo>
                    <a:pt x="596" y="606"/>
                  </a:lnTo>
                  <a:lnTo>
                    <a:pt x="591" y="611"/>
                  </a:lnTo>
                  <a:lnTo>
                    <a:pt x="591" y="606"/>
                  </a:lnTo>
                  <a:lnTo>
                    <a:pt x="591" y="601"/>
                  </a:lnTo>
                  <a:lnTo>
                    <a:pt x="591" y="596"/>
                  </a:lnTo>
                  <a:lnTo>
                    <a:pt x="586" y="596"/>
                  </a:lnTo>
                  <a:lnTo>
                    <a:pt x="581" y="596"/>
                  </a:lnTo>
                  <a:lnTo>
                    <a:pt x="581" y="601"/>
                  </a:lnTo>
                  <a:lnTo>
                    <a:pt x="576" y="606"/>
                  </a:lnTo>
                  <a:lnTo>
                    <a:pt x="576" y="611"/>
                  </a:lnTo>
                  <a:lnTo>
                    <a:pt x="566" y="606"/>
                  </a:lnTo>
                  <a:lnTo>
                    <a:pt x="561" y="606"/>
                  </a:lnTo>
                  <a:lnTo>
                    <a:pt x="561" y="601"/>
                  </a:lnTo>
                  <a:lnTo>
                    <a:pt x="551" y="601"/>
                  </a:lnTo>
                  <a:lnTo>
                    <a:pt x="545" y="606"/>
                  </a:lnTo>
                  <a:lnTo>
                    <a:pt x="540" y="606"/>
                  </a:lnTo>
                  <a:lnTo>
                    <a:pt x="535" y="611"/>
                  </a:lnTo>
                  <a:lnTo>
                    <a:pt x="530" y="611"/>
                  </a:lnTo>
                  <a:lnTo>
                    <a:pt x="525" y="616"/>
                  </a:lnTo>
                  <a:lnTo>
                    <a:pt x="520" y="622"/>
                  </a:lnTo>
                  <a:lnTo>
                    <a:pt x="520" y="627"/>
                  </a:lnTo>
                  <a:lnTo>
                    <a:pt x="515" y="627"/>
                  </a:lnTo>
                  <a:lnTo>
                    <a:pt x="515" y="632"/>
                  </a:lnTo>
                  <a:lnTo>
                    <a:pt x="525" y="632"/>
                  </a:lnTo>
                  <a:lnTo>
                    <a:pt x="525" y="637"/>
                  </a:lnTo>
                  <a:lnTo>
                    <a:pt x="520" y="637"/>
                  </a:lnTo>
                  <a:lnTo>
                    <a:pt x="515" y="637"/>
                  </a:lnTo>
                  <a:lnTo>
                    <a:pt x="515" y="642"/>
                  </a:lnTo>
                  <a:lnTo>
                    <a:pt x="515" y="647"/>
                  </a:lnTo>
                  <a:lnTo>
                    <a:pt x="520" y="652"/>
                  </a:lnTo>
                  <a:lnTo>
                    <a:pt x="515" y="652"/>
                  </a:lnTo>
                  <a:lnTo>
                    <a:pt x="510" y="647"/>
                  </a:lnTo>
                  <a:lnTo>
                    <a:pt x="505" y="642"/>
                  </a:lnTo>
                  <a:lnTo>
                    <a:pt x="505" y="647"/>
                  </a:lnTo>
                  <a:lnTo>
                    <a:pt x="500" y="647"/>
                  </a:lnTo>
                  <a:lnTo>
                    <a:pt x="500" y="652"/>
                  </a:lnTo>
                  <a:lnTo>
                    <a:pt x="495" y="652"/>
                  </a:lnTo>
                  <a:lnTo>
                    <a:pt x="495" y="647"/>
                  </a:lnTo>
                  <a:lnTo>
                    <a:pt x="490" y="647"/>
                  </a:lnTo>
                  <a:lnTo>
                    <a:pt x="485" y="647"/>
                  </a:lnTo>
                  <a:lnTo>
                    <a:pt x="485" y="652"/>
                  </a:lnTo>
                  <a:lnTo>
                    <a:pt x="480" y="652"/>
                  </a:lnTo>
                  <a:lnTo>
                    <a:pt x="480" y="657"/>
                  </a:lnTo>
                  <a:lnTo>
                    <a:pt x="475" y="662"/>
                  </a:lnTo>
                  <a:lnTo>
                    <a:pt x="475" y="657"/>
                  </a:lnTo>
                  <a:lnTo>
                    <a:pt x="470" y="652"/>
                  </a:lnTo>
                  <a:lnTo>
                    <a:pt x="465" y="652"/>
                  </a:lnTo>
                  <a:lnTo>
                    <a:pt x="465" y="657"/>
                  </a:lnTo>
                  <a:lnTo>
                    <a:pt x="470" y="662"/>
                  </a:lnTo>
                  <a:lnTo>
                    <a:pt x="465" y="662"/>
                  </a:lnTo>
                  <a:lnTo>
                    <a:pt x="460" y="662"/>
                  </a:lnTo>
                  <a:lnTo>
                    <a:pt x="460" y="657"/>
                  </a:lnTo>
                  <a:lnTo>
                    <a:pt x="455" y="657"/>
                  </a:lnTo>
                  <a:lnTo>
                    <a:pt x="450" y="657"/>
                  </a:lnTo>
                  <a:lnTo>
                    <a:pt x="444" y="657"/>
                  </a:lnTo>
                  <a:lnTo>
                    <a:pt x="439" y="657"/>
                  </a:lnTo>
                  <a:lnTo>
                    <a:pt x="439" y="662"/>
                  </a:lnTo>
                  <a:lnTo>
                    <a:pt x="434" y="662"/>
                  </a:lnTo>
                  <a:lnTo>
                    <a:pt x="439" y="662"/>
                  </a:lnTo>
                  <a:lnTo>
                    <a:pt x="439" y="667"/>
                  </a:lnTo>
                  <a:lnTo>
                    <a:pt x="434" y="667"/>
                  </a:lnTo>
                  <a:lnTo>
                    <a:pt x="429" y="667"/>
                  </a:lnTo>
                  <a:lnTo>
                    <a:pt x="429" y="672"/>
                  </a:lnTo>
                  <a:lnTo>
                    <a:pt x="424" y="672"/>
                  </a:lnTo>
                  <a:lnTo>
                    <a:pt x="419" y="672"/>
                  </a:lnTo>
                  <a:lnTo>
                    <a:pt x="419" y="667"/>
                  </a:lnTo>
                  <a:lnTo>
                    <a:pt x="414" y="672"/>
                  </a:lnTo>
                  <a:lnTo>
                    <a:pt x="409" y="672"/>
                  </a:lnTo>
                  <a:lnTo>
                    <a:pt x="414" y="667"/>
                  </a:lnTo>
                  <a:lnTo>
                    <a:pt x="409" y="667"/>
                  </a:lnTo>
                  <a:lnTo>
                    <a:pt x="404" y="667"/>
                  </a:lnTo>
                  <a:lnTo>
                    <a:pt x="404" y="672"/>
                  </a:lnTo>
                  <a:lnTo>
                    <a:pt x="404" y="677"/>
                  </a:lnTo>
                  <a:lnTo>
                    <a:pt x="399" y="677"/>
                  </a:lnTo>
                  <a:lnTo>
                    <a:pt x="399" y="672"/>
                  </a:lnTo>
                  <a:lnTo>
                    <a:pt x="404" y="672"/>
                  </a:lnTo>
                  <a:lnTo>
                    <a:pt x="399" y="667"/>
                  </a:lnTo>
                  <a:lnTo>
                    <a:pt x="394" y="667"/>
                  </a:lnTo>
                  <a:lnTo>
                    <a:pt x="394" y="672"/>
                  </a:lnTo>
                  <a:lnTo>
                    <a:pt x="389" y="672"/>
                  </a:lnTo>
                  <a:lnTo>
                    <a:pt x="389" y="667"/>
                  </a:lnTo>
                  <a:lnTo>
                    <a:pt x="389" y="662"/>
                  </a:lnTo>
                  <a:lnTo>
                    <a:pt x="384" y="657"/>
                  </a:lnTo>
                  <a:lnTo>
                    <a:pt x="384" y="662"/>
                  </a:lnTo>
                  <a:lnTo>
                    <a:pt x="384" y="667"/>
                  </a:lnTo>
                  <a:lnTo>
                    <a:pt x="384" y="672"/>
                  </a:lnTo>
                  <a:lnTo>
                    <a:pt x="379" y="667"/>
                  </a:lnTo>
                  <a:lnTo>
                    <a:pt x="374" y="667"/>
                  </a:lnTo>
                  <a:lnTo>
                    <a:pt x="369" y="672"/>
                  </a:lnTo>
                  <a:lnTo>
                    <a:pt x="364" y="667"/>
                  </a:lnTo>
                  <a:lnTo>
                    <a:pt x="369" y="667"/>
                  </a:lnTo>
                  <a:lnTo>
                    <a:pt x="364" y="662"/>
                  </a:lnTo>
                  <a:lnTo>
                    <a:pt x="359" y="662"/>
                  </a:lnTo>
                  <a:lnTo>
                    <a:pt x="359" y="667"/>
                  </a:lnTo>
                  <a:lnTo>
                    <a:pt x="354" y="667"/>
                  </a:lnTo>
                  <a:lnTo>
                    <a:pt x="348" y="662"/>
                  </a:lnTo>
                  <a:lnTo>
                    <a:pt x="343" y="662"/>
                  </a:lnTo>
                  <a:lnTo>
                    <a:pt x="343" y="667"/>
                  </a:lnTo>
                  <a:lnTo>
                    <a:pt x="338" y="667"/>
                  </a:lnTo>
                  <a:lnTo>
                    <a:pt x="338" y="672"/>
                  </a:lnTo>
                  <a:lnTo>
                    <a:pt x="338" y="768"/>
                  </a:lnTo>
                  <a:lnTo>
                    <a:pt x="333" y="859"/>
                  </a:lnTo>
                  <a:lnTo>
                    <a:pt x="328" y="859"/>
                  </a:lnTo>
                  <a:lnTo>
                    <a:pt x="318" y="859"/>
                  </a:lnTo>
                  <a:lnTo>
                    <a:pt x="313" y="859"/>
                  </a:lnTo>
                  <a:lnTo>
                    <a:pt x="298" y="859"/>
                  </a:lnTo>
                  <a:lnTo>
                    <a:pt x="293" y="864"/>
                  </a:lnTo>
                  <a:lnTo>
                    <a:pt x="283" y="864"/>
                  </a:lnTo>
                  <a:lnTo>
                    <a:pt x="283" y="869"/>
                  </a:lnTo>
                  <a:lnTo>
                    <a:pt x="273" y="869"/>
                  </a:lnTo>
                  <a:lnTo>
                    <a:pt x="263" y="869"/>
                  </a:lnTo>
                  <a:lnTo>
                    <a:pt x="253" y="869"/>
                  </a:lnTo>
                  <a:lnTo>
                    <a:pt x="247" y="869"/>
                  </a:lnTo>
                  <a:lnTo>
                    <a:pt x="242" y="864"/>
                  </a:lnTo>
                  <a:lnTo>
                    <a:pt x="232" y="864"/>
                  </a:lnTo>
                  <a:lnTo>
                    <a:pt x="227" y="859"/>
                  </a:lnTo>
                  <a:lnTo>
                    <a:pt x="227" y="854"/>
                  </a:lnTo>
                  <a:lnTo>
                    <a:pt x="222" y="854"/>
                  </a:lnTo>
                  <a:lnTo>
                    <a:pt x="217" y="849"/>
                  </a:lnTo>
                  <a:lnTo>
                    <a:pt x="212" y="849"/>
                  </a:lnTo>
                  <a:lnTo>
                    <a:pt x="207" y="849"/>
                  </a:lnTo>
                  <a:lnTo>
                    <a:pt x="202" y="839"/>
                  </a:lnTo>
                  <a:lnTo>
                    <a:pt x="197" y="834"/>
                  </a:lnTo>
                  <a:lnTo>
                    <a:pt x="192" y="829"/>
                  </a:lnTo>
                  <a:lnTo>
                    <a:pt x="187" y="824"/>
                  </a:lnTo>
                  <a:lnTo>
                    <a:pt x="182" y="819"/>
                  </a:lnTo>
                  <a:lnTo>
                    <a:pt x="177" y="813"/>
                  </a:lnTo>
                  <a:lnTo>
                    <a:pt x="172" y="813"/>
                  </a:lnTo>
                  <a:lnTo>
                    <a:pt x="162" y="813"/>
                  </a:lnTo>
                  <a:lnTo>
                    <a:pt x="141" y="808"/>
                  </a:lnTo>
                  <a:lnTo>
                    <a:pt x="136" y="808"/>
                  </a:lnTo>
                  <a:lnTo>
                    <a:pt x="126" y="808"/>
                  </a:lnTo>
                  <a:lnTo>
                    <a:pt x="116" y="808"/>
                  </a:lnTo>
                  <a:lnTo>
                    <a:pt x="111" y="803"/>
                  </a:lnTo>
                  <a:lnTo>
                    <a:pt x="106" y="798"/>
                  </a:lnTo>
                  <a:lnTo>
                    <a:pt x="101" y="793"/>
                  </a:lnTo>
                  <a:lnTo>
                    <a:pt x="96" y="788"/>
                  </a:lnTo>
                  <a:lnTo>
                    <a:pt x="96" y="783"/>
                  </a:lnTo>
                  <a:lnTo>
                    <a:pt x="91" y="778"/>
                  </a:lnTo>
                  <a:lnTo>
                    <a:pt x="86" y="773"/>
                  </a:lnTo>
                  <a:lnTo>
                    <a:pt x="86" y="763"/>
                  </a:lnTo>
                  <a:lnTo>
                    <a:pt x="81" y="763"/>
                  </a:lnTo>
                  <a:lnTo>
                    <a:pt x="81" y="758"/>
                  </a:lnTo>
                  <a:lnTo>
                    <a:pt x="76" y="748"/>
                  </a:lnTo>
                  <a:lnTo>
                    <a:pt x="76" y="738"/>
                  </a:lnTo>
                  <a:lnTo>
                    <a:pt x="76" y="728"/>
                  </a:lnTo>
                  <a:lnTo>
                    <a:pt x="76" y="723"/>
                  </a:lnTo>
                  <a:lnTo>
                    <a:pt x="76" y="718"/>
                  </a:lnTo>
                  <a:lnTo>
                    <a:pt x="76" y="712"/>
                  </a:lnTo>
                  <a:lnTo>
                    <a:pt x="76" y="707"/>
                  </a:lnTo>
                  <a:lnTo>
                    <a:pt x="71" y="702"/>
                  </a:lnTo>
                  <a:lnTo>
                    <a:pt x="71" y="697"/>
                  </a:lnTo>
                  <a:lnTo>
                    <a:pt x="66" y="692"/>
                  </a:lnTo>
                  <a:lnTo>
                    <a:pt x="66" y="682"/>
                  </a:lnTo>
                  <a:lnTo>
                    <a:pt x="66" y="677"/>
                  </a:lnTo>
                  <a:lnTo>
                    <a:pt x="66" y="672"/>
                  </a:lnTo>
                  <a:lnTo>
                    <a:pt x="66" y="667"/>
                  </a:lnTo>
                  <a:lnTo>
                    <a:pt x="66" y="662"/>
                  </a:lnTo>
                  <a:lnTo>
                    <a:pt x="61" y="657"/>
                  </a:lnTo>
                  <a:lnTo>
                    <a:pt x="61" y="647"/>
                  </a:lnTo>
                  <a:lnTo>
                    <a:pt x="61" y="642"/>
                  </a:lnTo>
                  <a:lnTo>
                    <a:pt x="61" y="637"/>
                  </a:lnTo>
                  <a:lnTo>
                    <a:pt x="61" y="632"/>
                  </a:lnTo>
                  <a:lnTo>
                    <a:pt x="61" y="627"/>
                  </a:lnTo>
                  <a:lnTo>
                    <a:pt x="55" y="622"/>
                  </a:lnTo>
                  <a:lnTo>
                    <a:pt x="61" y="616"/>
                  </a:lnTo>
                  <a:lnTo>
                    <a:pt x="61" y="611"/>
                  </a:lnTo>
                  <a:lnTo>
                    <a:pt x="66" y="606"/>
                  </a:lnTo>
                  <a:lnTo>
                    <a:pt x="66" y="601"/>
                  </a:lnTo>
                  <a:lnTo>
                    <a:pt x="71" y="596"/>
                  </a:lnTo>
                  <a:lnTo>
                    <a:pt x="71" y="591"/>
                  </a:lnTo>
                  <a:lnTo>
                    <a:pt x="76" y="586"/>
                  </a:lnTo>
                  <a:lnTo>
                    <a:pt x="81" y="586"/>
                  </a:lnTo>
                  <a:lnTo>
                    <a:pt x="81" y="581"/>
                  </a:lnTo>
                  <a:lnTo>
                    <a:pt x="81" y="571"/>
                  </a:lnTo>
                  <a:lnTo>
                    <a:pt x="81" y="566"/>
                  </a:lnTo>
                  <a:lnTo>
                    <a:pt x="81" y="561"/>
                  </a:lnTo>
                  <a:lnTo>
                    <a:pt x="81" y="556"/>
                  </a:lnTo>
                  <a:lnTo>
                    <a:pt x="81" y="551"/>
                  </a:lnTo>
                  <a:lnTo>
                    <a:pt x="76" y="546"/>
                  </a:lnTo>
                  <a:lnTo>
                    <a:pt x="71" y="546"/>
                  </a:lnTo>
                  <a:lnTo>
                    <a:pt x="66" y="541"/>
                  </a:lnTo>
                  <a:lnTo>
                    <a:pt x="61" y="536"/>
                  </a:lnTo>
                  <a:lnTo>
                    <a:pt x="50" y="531"/>
                  </a:lnTo>
                  <a:lnTo>
                    <a:pt x="45" y="531"/>
                  </a:lnTo>
                  <a:lnTo>
                    <a:pt x="40" y="526"/>
                  </a:lnTo>
                  <a:lnTo>
                    <a:pt x="25" y="521"/>
                  </a:lnTo>
                  <a:lnTo>
                    <a:pt x="20" y="515"/>
                  </a:lnTo>
                  <a:lnTo>
                    <a:pt x="15" y="515"/>
                  </a:lnTo>
                  <a:lnTo>
                    <a:pt x="10" y="515"/>
                  </a:lnTo>
                  <a:lnTo>
                    <a:pt x="5" y="510"/>
                  </a:lnTo>
                  <a:lnTo>
                    <a:pt x="0" y="505"/>
                  </a:lnTo>
                  <a:lnTo>
                    <a:pt x="0" y="500"/>
                  </a:lnTo>
                  <a:lnTo>
                    <a:pt x="5" y="495"/>
                  </a:lnTo>
                  <a:lnTo>
                    <a:pt x="10" y="490"/>
                  </a:lnTo>
                  <a:lnTo>
                    <a:pt x="10" y="485"/>
                  </a:lnTo>
                  <a:lnTo>
                    <a:pt x="15" y="485"/>
                  </a:lnTo>
                  <a:lnTo>
                    <a:pt x="15" y="480"/>
                  </a:lnTo>
                  <a:lnTo>
                    <a:pt x="20" y="475"/>
                  </a:lnTo>
                  <a:lnTo>
                    <a:pt x="25" y="475"/>
                  </a:lnTo>
                  <a:lnTo>
                    <a:pt x="30" y="470"/>
                  </a:lnTo>
                  <a:lnTo>
                    <a:pt x="35" y="470"/>
                  </a:lnTo>
                  <a:lnTo>
                    <a:pt x="40" y="465"/>
                  </a:lnTo>
                  <a:lnTo>
                    <a:pt x="45" y="465"/>
                  </a:lnTo>
                  <a:lnTo>
                    <a:pt x="50" y="460"/>
                  </a:lnTo>
                  <a:lnTo>
                    <a:pt x="50" y="455"/>
                  </a:lnTo>
                  <a:lnTo>
                    <a:pt x="50" y="450"/>
                  </a:lnTo>
                  <a:lnTo>
                    <a:pt x="50" y="445"/>
                  </a:lnTo>
                  <a:lnTo>
                    <a:pt x="55" y="445"/>
                  </a:lnTo>
                  <a:lnTo>
                    <a:pt x="61" y="440"/>
                  </a:lnTo>
                  <a:lnTo>
                    <a:pt x="61" y="435"/>
                  </a:lnTo>
                  <a:lnTo>
                    <a:pt x="66" y="435"/>
                  </a:lnTo>
                  <a:lnTo>
                    <a:pt x="66" y="430"/>
                  </a:lnTo>
                  <a:lnTo>
                    <a:pt x="71" y="425"/>
                  </a:lnTo>
                  <a:lnTo>
                    <a:pt x="76" y="420"/>
                  </a:lnTo>
                  <a:lnTo>
                    <a:pt x="76" y="414"/>
                  </a:lnTo>
                  <a:lnTo>
                    <a:pt x="76" y="409"/>
                  </a:lnTo>
                  <a:lnTo>
                    <a:pt x="76" y="404"/>
                  </a:lnTo>
                  <a:lnTo>
                    <a:pt x="76" y="399"/>
                  </a:lnTo>
                  <a:lnTo>
                    <a:pt x="81" y="394"/>
                  </a:lnTo>
                  <a:lnTo>
                    <a:pt x="76" y="384"/>
                  </a:lnTo>
                  <a:lnTo>
                    <a:pt x="76" y="379"/>
                  </a:lnTo>
                  <a:lnTo>
                    <a:pt x="76" y="374"/>
                  </a:lnTo>
                  <a:lnTo>
                    <a:pt x="81" y="364"/>
                  </a:lnTo>
                  <a:lnTo>
                    <a:pt x="81" y="359"/>
                  </a:lnTo>
                  <a:lnTo>
                    <a:pt x="86" y="359"/>
                  </a:lnTo>
                  <a:lnTo>
                    <a:pt x="86" y="354"/>
                  </a:lnTo>
                  <a:lnTo>
                    <a:pt x="91" y="349"/>
                  </a:lnTo>
                  <a:lnTo>
                    <a:pt x="96" y="344"/>
                  </a:lnTo>
                  <a:lnTo>
                    <a:pt x="96" y="339"/>
                  </a:lnTo>
                  <a:lnTo>
                    <a:pt x="96" y="334"/>
                  </a:lnTo>
                  <a:lnTo>
                    <a:pt x="101" y="329"/>
                  </a:lnTo>
                  <a:lnTo>
                    <a:pt x="106" y="324"/>
                  </a:lnTo>
                  <a:lnTo>
                    <a:pt x="106" y="319"/>
                  </a:lnTo>
                  <a:lnTo>
                    <a:pt x="106" y="313"/>
                  </a:lnTo>
                  <a:lnTo>
                    <a:pt x="106" y="319"/>
                  </a:lnTo>
                  <a:lnTo>
                    <a:pt x="111" y="319"/>
                  </a:lnTo>
                  <a:lnTo>
                    <a:pt x="116" y="319"/>
                  </a:lnTo>
                  <a:lnTo>
                    <a:pt x="121" y="319"/>
                  </a:lnTo>
                  <a:lnTo>
                    <a:pt x="126" y="313"/>
                  </a:lnTo>
                  <a:lnTo>
                    <a:pt x="126" y="308"/>
                  </a:lnTo>
                  <a:lnTo>
                    <a:pt x="131" y="303"/>
                  </a:lnTo>
                  <a:lnTo>
                    <a:pt x="131" y="298"/>
                  </a:lnTo>
                  <a:lnTo>
                    <a:pt x="136" y="298"/>
                  </a:lnTo>
                  <a:lnTo>
                    <a:pt x="136" y="293"/>
                  </a:lnTo>
                  <a:lnTo>
                    <a:pt x="141" y="293"/>
                  </a:lnTo>
                  <a:lnTo>
                    <a:pt x="141" y="288"/>
                  </a:lnTo>
                  <a:lnTo>
                    <a:pt x="146" y="288"/>
                  </a:lnTo>
                  <a:lnTo>
                    <a:pt x="151" y="278"/>
                  </a:lnTo>
                  <a:lnTo>
                    <a:pt x="157" y="273"/>
                  </a:lnTo>
                  <a:lnTo>
                    <a:pt x="157" y="268"/>
                  </a:lnTo>
                  <a:lnTo>
                    <a:pt x="157" y="263"/>
                  </a:lnTo>
                  <a:lnTo>
                    <a:pt x="157" y="258"/>
                  </a:lnTo>
                  <a:lnTo>
                    <a:pt x="162" y="258"/>
                  </a:lnTo>
                  <a:lnTo>
                    <a:pt x="167" y="253"/>
                  </a:lnTo>
                  <a:lnTo>
                    <a:pt x="172" y="248"/>
                  </a:lnTo>
                  <a:lnTo>
                    <a:pt x="172" y="243"/>
                  </a:lnTo>
                  <a:lnTo>
                    <a:pt x="177" y="238"/>
                  </a:lnTo>
                  <a:lnTo>
                    <a:pt x="177" y="233"/>
                  </a:lnTo>
                  <a:lnTo>
                    <a:pt x="182" y="233"/>
                  </a:lnTo>
                  <a:lnTo>
                    <a:pt x="182" y="228"/>
                  </a:lnTo>
                  <a:lnTo>
                    <a:pt x="187" y="228"/>
                  </a:lnTo>
                  <a:lnTo>
                    <a:pt x="192" y="228"/>
                  </a:lnTo>
                  <a:lnTo>
                    <a:pt x="197" y="228"/>
                  </a:lnTo>
                  <a:lnTo>
                    <a:pt x="202" y="223"/>
                  </a:lnTo>
                  <a:lnTo>
                    <a:pt x="212" y="223"/>
                  </a:lnTo>
                  <a:lnTo>
                    <a:pt x="217" y="218"/>
                  </a:lnTo>
                  <a:lnTo>
                    <a:pt x="222" y="218"/>
                  </a:lnTo>
                  <a:lnTo>
                    <a:pt x="222" y="212"/>
                  </a:lnTo>
                  <a:lnTo>
                    <a:pt x="227" y="212"/>
                  </a:lnTo>
                  <a:lnTo>
                    <a:pt x="227" y="207"/>
                  </a:lnTo>
                  <a:lnTo>
                    <a:pt x="232" y="202"/>
                  </a:lnTo>
                  <a:lnTo>
                    <a:pt x="242" y="202"/>
                  </a:lnTo>
                  <a:lnTo>
                    <a:pt x="247" y="202"/>
                  </a:lnTo>
                  <a:lnTo>
                    <a:pt x="253" y="202"/>
                  </a:lnTo>
                  <a:lnTo>
                    <a:pt x="263" y="202"/>
                  </a:lnTo>
                  <a:lnTo>
                    <a:pt x="268" y="197"/>
                  </a:lnTo>
                  <a:lnTo>
                    <a:pt x="273" y="192"/>
                  </a:lnTo>
                  <a:lnTo>
                    <a:pt x="278" y="192"/>
                  </a:lnTo>
                  <a:lnTo>
                    <a:pt x="288" y="187"/>
                  </a:lnTo>
                  <a:lnTo>
                    <a:pt x="293" y="182"/>
                  </a:lnTo>
                  <a:lnTo>
                    <a:pt x="303" y="177"/>
                  </a:lnTo>
                  <a:lnTo>
                    <a:pt x="303" y="172"/>
                  </a:lnTo>
                  <a:lnTo>
                    <a:pt x="303" y="167"/>
                  </a:lnTo>
                  <a:lnTo>
                    <a:pt x="298" y="162"/>
                  </a:lnTo>
                  <a:lnTo>
                    <a:pt x="298" y="157"/>
                  </a:lnTo>
                  <a:lnTo>
                    <a:pt x="298" y="152"/>
                  </a:lnTo>
                  <a:lnTo>
                    <a:pt x="298" y="147"/>
                  </a:lnTo>
                  <a:lnTo>
                    <a:pt x="293" y="142"/>
                  </a:lnTo>
                  <a:lnTo>
                    <a:pt x="293" y="137"/>
                  </a:lnTo>
                  <a:lnTo>
                    <a:pt x="293" y="132"/>
                  </a:lnTo>
                  <a:lnTo>
                    <a:pt x="288" y="132"/>
                  </a:lnTo>
                  <a:lnTo>
                    <a:pt x="288" y="127"/>
                  </a:lnTo>
                  <a:lnTo>
                    <a:pt x="288" y="122"/>
                  </a:lnTo>
                  <a:lnTo>
                    <a:pt x="288" y="117"/>
                  </a:lnTo>
                  <a:lnTo>
                    <a:pt x="293" y="111"/>
                  </a:lnTo>
                  <a:lnTo>
                    <a:pt x="298" y="111"/>
                  </a:lnTo>
                  <a:lnTo>
                    <a:pt x="303" y="106"/>
                  </a:lnTo>
                  <a:lnTo>
                    <a:pt x="308" y="101"/>
                  </a:lnTo>
                  <a:lnTo>
                    <a:pt x="318" y="96"/>
                  </a:lnTo>
                  <a:lnTo>
                    <a:pt x="323" y="96"/>
                  </a:lnTo>
                  <a:lnTo>
                    <a:pt x="323" y="101"/>
                  </a:lnTo>
                  <a:lnTo>
                    <a:pt x="328" y="106"/>
                  </a:lnTo>
                  <a:lnTo>
                    <a:pt x="333" y="101"/>
                  </a:lnTo>
                  <a:lnTo>
                    <a:pt x="333" y="106"/>
                  </a:lnTo>
                  <a:lnTo>
                    <a:pt x="338" y="106"/>
                  </a:lnTo>
                  <a:lnTo>
                    <a:pt x="343" y="106"/>
                  </a:lnTo>
                  <a:lnTo>
                    <a:pt x="348" y="111"/>
                  </a:lnTo>
                  <a:lnTo>
                    <a:pt x="348" y="117"/>
                  </a:lnTo>
                  <a:lnTo>
                    <a:pt x="343" y="122"/>
                  </a:lnTo>
                  <a:lnTo>
                    <a:pt x="348" y="122"/>
                  </a:lnTo>
                  <a:lnTo>
                    <a:pt x="348" y="127"/>
                  </a:lnTo>
                  <a:lnTo>
                    <a:pt x="348" y="132"/>
                  </a:lnTo>
                  <a:lnTo>
                    <a:pt x="354" y="137"/>
                  </a:lnTo>
                  <a:lnTo>
                    <a:pt x="354" y="142"/>
                  </a:lnTo>
                  <a:lnTo>
                    <a:pt x="359" y="147"/>
                  </a:lnTo>
                  <a:lnTo>
                    <a:pt x="354" y="152"/>
                  </a:lnTo>
                  <a:lnTo>
                    <a:pt x="359" y="157"/>
                  </a:lnTo>
                  <a:lnTo>
                    <a:pt x="364" y="157"/>
                  </a:lnTo>
                  <a:lnTo>
                    <a:pt x="369" y="157"/>
                  </a:lnTo>
                  <a:lnTo>
                    <a:pt x="384" y="157"/>
                  </a:lnTo>
                  <a:lnTo>
                    <a:pt x="389" y="157"/>
                  </a:lnTo>
                  <a:lnTo>
                    <a:pt x="399" y="152"/>
                  </a:lnTo>
                  <a:lnTo>
                    <a:pt x="404" y="152"/>
                  </a:lnTo>
                  <a:lnTo>
                    <a:pt x="414" y="157"/>
                  </a:lnTo>
                  <a:lnTo>
                    <a:pt x="419" y="157"/>
                  </a:lnTo>
                  <a:lnTo>
                    <a:pt x="429" y="162"/>
                  </a:lnTo>
                  <a:lnTo>
                    <a:pt x="439" y="162"/>
                  </a:lnTo>
                  <a:lnTo>
                    <a:pt x="455" y="167"/>
                  </a:lnTo>
                  <a:lnTo>
                    <a:pt x="460" y="172"/>
                  </a:lnTo>
                  <a:lnTo>
                    <a:pt x="465" y="177"/>
                  </a:lnTo>
                  <a:lnTo>
                    <a:pt x="470" y="177"/>
                  </a:lnTo>
                  <a:lnTo>
                    <a:pt x="470" y="167"/>
                  </a:lnTo>
                  <a:lnTo>
                    <a:pt x="480" y="111"/>
                  </a:lnTo>
                  <a:lnTo>
                    <a:pt x="490" y="51"/>
                  </a:lnTo>
                  <a:close/>
                </a:path>
              </a:pathLst>
            </a:custGeom>
            <a:solidFill>
              <a:srgbClr val="C00000"/>
            </a:solidFill>
            <a:ln w="15875">
              <a:solidFill>
                <a:srgbClr val="000000"/>
              </a:solidFill>
              <a:round/>
              <a:headEnd/>
              <a:tailEnd/>
            </a:ln>
          </p:spPr>
          <p:txBody>
            <a:bodyPr/>
            <a:lstStyle/>
            <a:p>
              <a:endParaRPr lang="es-CO"/>
            </a:p>
          </p:txBody>
        </p:sp>
        <p:sp>
          <p:nvSpPr>
            <p:cNvPr id="30" name="Freeform 27"/>
            <p:cNvSpPr>
              <a:spLocks/>
            </p:cNvSpPr>
            <p:nvPr/>
          </p:nvSpPr>
          <p:spPr bwMode="auto">
            <a:xfrm>
              <a:off x="2262188" y="3905250"/>
              <a:ext cx="215900" cy="490538"/>
            </a:xfrm>
            <a:custGeom>
              <a:avLst/>
              <a:gdLst>
                <a:gd name="T0" fmla="*/ 2147483646 w 136"/>
                <a:gd name="T1" fmla="*/ 2147483646 h 309"/>
                <a:gd name="T2" fmla="*/ 2147483646 w 136"/>
                <a:gd name="T3" fmla="*/ 2147483646 h 309"/>
                <a:gd name="T4" fmla="*/ 2147483646 w 136"/>
                <a:gd name="T5" fmla="*/ 2147483646 h 309"/>
                <a:gd name="T6" fmla="*/ 2147483646 w 136"/>
                <a:gd name="T7" fmla="*/ 2147483646 h 309"/>
                <a:gd name="T8" fmla="*/ 2147483646 w 136"/>
                <a:gd name="T9" fmla="*/ 2147483646 h 309"/>
                <a:gd name="T10" fmla="*/ 2147483646 w 136"/>
                <a:gd name="T11" fmla="*/ 2147483646 h 309"/>
                <a:gd name="T12" fmla="*/ 2147483646 w 136"/>
                <a:gd name="T13" fmla="*/ 2147483646 h 309"/>
                <a:gd name="T14" fmla="*/ 2147483646 w 136"/>
                <a:gd name="T15" fmla="*/ 2147483646 h 309"/>
                <a:gd name="T16" fmla="*/ 2147483646 w 136"/>
                <a:gd name="T17" fmla="*/ 2147483646 h 309"/>
                <a:gd name="T18" fmla="*/ 2147483646 w 136"/>
                <a:gd name="T19" fmla="*/ 2147483646 h 309"/>
                <a:gd name="T20" fmla="*/ 2147483646 w 136"/>
                <a:gd name="T21" fmla="*/ 2147483646 h 309"/>
                <a:gd name="T22" fmla="*/ 2147483646 w 136"/>
                <a:gd name="T23" fmla="*/ 2147483646 h 309"/>
                <a:gd name="T24" fmla="*/ 2147483646 w 136"/>
                <a:gd name="T25" fmla="*/ 2147483646 h 309"/>
                <a:gd name="T26" fmla="*/ 2147483646 w 136"/>
                <a:gd name="T27" fmla="*/ 2147483646 h 309"/>
                <a:gd name="T28" fmla="*/ 2147483646 w 136"/>
                <a:gd name="T29" fmla="*/ 2147483646 h 309"/>
                <a:gd name="T30" fmla="*/ 2147483646 w 136"/>
                <a:gd name="T31" fmla="*/ 2147483646 h 309"/>
                <a:gd name="T32" fmla="*/ 2147483646 w 136"/>
                <a:gd name="T33" fmla="*/ 2147483646 h 309"/>
                <a:gd name="T34" fmla="*/ 2147483646 w 136"/>
                <a:gd name="T35" fmla="*/ 2147483646 h 309"/>
                <a:gd name="T36" fmla="*/ 2147483646 w 136"/>
                <a:gd name="T37" fmla="*/ 2147483646 h 309"/>
                <a:gd name="T38" fmla="*/ 2147483646 w 136"/>
                <a:gd name="T39" fmla="*/ 2147483646 h 309"/>
                <a:gd name="T40" fmla="*/ 2147483646 w 136"/>
                <a:gd name="T41" fmla="*/ 2147483646 h 309"/>
                <a:gd name="T42" fmla="*/ 2147483646 w 136"/>
                <a:gd name="T43" fmla="*/ 2147483646 h 309"/>
                <a:gd name="T44" fmla="*/ 2147483646 w 136"/>
                <a:gd name="T45" fmla="*/ 2147483646 h 309"/>
                <a:gd name="T46" fmla="*/ 2147483646 w 136"/>
                <a:gd name="T47" fmla="*/ 2147483646 h 309"/>
                <a:gd name="T48" fmla="*/ 2147483646 w 136"/>
                <a:gd name="T49" fmla="*/ 2147483646 h 309"/>
                <a:gd name="T50" fmla="*/ 2147483646 w 136"/>
                <a:gd name="T51" fmla="*/ 0 h 309"/>
                <a:gd name="T52" fmla="*/ 2147483646 w 136"/>
                <a:gd name="T53" fmla="*/ 2147483646 h 309"/>
                <a:gd name="T54" fmla="*/ 2147483646 w 136"/>
                <a:gd name="T55" fmla="*/ 2147483646 h 309"/>
                <a:gd name="T56" fmla="*/ 2147483646 w 136"/>
                <a:gd name="T57" fmla="*/ 2147483646 h 309"/>
                <a:gd name="T58" fmla="*/ 2147483646 w 136"/>
                <a:gd name="T59" fmla="*/ 2147483646 h 309"/>
                <a:gd name="T60" fmla="*/ 2147483646 w 136"/>
                <a:gd name="T61" fmla="*/ 2147483646 h 309"/>
                <a:gd name="T62" fmla="*/ 2147483646 w 136"/>
                <a:gd name="T63" fmla="*/ 2147483646 h 309"/>
                <a:gd name="T64" fmla="*/ 2147483646 w 136"/>
                <a:gd name="T65" fmla="*/ 2147483646 h 309"/>
                <a:gd name="T66" fmla="*/ 2147483646 w 136"/>
                <a:gd name="T67" fmla="*/ 2147483646 h 309"/>
                <a:gd name="T68" fmla="*/ 2147483646 w 136"/>
                <a:gd name="T69" fmla="*/ 2147483646 h 309"/>
                <a:gd name="T70" fmla="*/ 2147483646 w 136"/>
                <a:gd name="T71" fmla="*/ 2147483646 h 309"/>
                <a:gd name="T72" fmla="*/ 2147483646 w 136"/>
                <a:gd name="T73" fmla="*/ 2147483646 h 309"/>
                <a:gd name="T74" fmla="*/ 2147483646 w 136"/>
                <a:gd name="T75" fmla="*/ 2147483646 h 309"/>
                <a:gd name="T76" fmla="*/ 2147483646 w 136"/>
                <a:gd name="T77" fmla="*/ 2147483646 h 309"/>
                <a:gd name="T78" fmla="*/ 2147483646 w 136"/>
                <a:gd name="T79" fmla="*/ 2147483646 h 309"/>
                <a:gd name="T80" fmla="*/ 2147483646 w 136"/>
                <a:gd name="T81" fmla="*/ 2147483646 h 309"/>
                <a:gd name="T82" fmla="*/ 2147483646 w 136"/>
                <a:gd name="T83" fmla="*/ 2147483646 h 309"/>
                <a:gd name="T84" fmla="*/ 2147483646 w 136"/>
                <a:gd name="T85" fmla="*/ 2147483646 h 309"/>
                <a:gd name="T86" fmla="*/ 2147483646 w 136"/>
                <a:gd name="T87" fmla="*/ 2147483646 h 309"/>
                <a:gd name="T88" fmla="*/ 2147483646 w 136"/>
                <a:gd name="T89" fmla="*/ 2147483646 h 309"/>
                <a:gd name="T90" fmla="*/ 2147483646 w 136"/>
                <a:gd name="T91" fmla="*/ 2147483646 h 309"/>
                <a:gd name="T92" fmla="*/ 2147483646 w 136"/>
                <a:gd name="T93" fmla="*/ 2147483646 h 309"/>
                <a:gd name="T94" fmla="*/ 2147483646 w 136"/>
                <a:gd name="T95" fmla="*/ 2147483646 h 309"/>
                <a:gd name="T96" fmla="*/ 2147483646 w 136"/>
                <a:gd name="T97" fmla="*/ 2147483646 h 309"/>
                <a:gd name="T98" fmla="*/ 2147483646 w 136"/>
                <a:gd name="T99" fmla="*/ 2147483646 h 309"/>
                <a:gd name="T100" fmla="*/ 2147483646 w 136"/>
                <a:gd name="T101" fmla="*/ 2147483646 h 309"/>
                <a:gd name="T102" fmla="*/ 2147483646 w 136"/>
                <a:gd name="T103" fmla="*/ 2147483646 h 309"/>
                <a:gd name="T104" fmla="*/ 2147483646 w 136"/>
                <a:gd name="T105" fmla="*/ 2147483646 h 309"/>
                <a:gd name="T106" fmla="*/ 0 w 136"/>
                <a:gd name="T107" fmla="*/ 2147483646 h 30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36"/>
                <a:gd name="T163" fmla="*/ 0 h 309"/>
                <a:gd name="T164" fmla="*/ 136 w 136"/>
                <a:gd name="T165" fmla="*/ 309 h 30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36" h="309">
                  <a:moveTo>
                    <a:pt x="0" y="303"/>
                  </a:moveTo>
                  <a:lnTo>
                    <a:pt x="5" y="303"/>
                  </a:lnTo>
                  <a:lnTo>
                    <a:pt x="5" y="298"/>
                  </a:lnTo>
                  <a:lnTo>
                    <a:pt x="10" y="298"/>
                  </a:lnTo>
                  <a:lnTo>
                    <a:pt x="10" y="293"/>
                  </a:lnTo>
                  <a:lnTo>
                    <a:pt x="10" y="288"/>
                  </a:lnTo>
                  <a:lnTo>
                    <a:pt x="10" y="283"/>
                  </a:lnTo>
                  <a:lnTo>
                    <a:pt x="15" y="283"/>
                  </a:lnTo>
                  <a:lnTo>
                    <a:pt x="20" y="278"/>
                  </a:lnTo>
                  <a:lnTo>
                    <a:pt x="20" y="273"/>
                  </a:lnTo>
                  <a:lnTo>
                    <a:pt x="25" y="268"/>
                  </a:lnTo>
                  <a:lnTo>
                    <a:pt x="30" y="263"/>
                  </a:lnTo>
                  <a:lnTo>
                    <a:pt x="30" y="253"/>
                  </a:lnTo>
                  <a:lnTo>
                    <a:pt x="35" y="248"/>
                  </a:lnTo>
                  <a:lnTo>
                    <a:pt x="35" y="243"/>
                  </a:lnTo>
                  <a:lnTo>
                    <a:pt x="35" y="238"/>
                  </a:lnTo>
                  <a:lnTo>
                    <a:pt x="35" y="233"/>
                  </a:lnTo>
                  <a:lnTo>
                    <a:pt x="35" y="228"/>
                  </a:lnTo>
                  <a:lnTo>
                    <a:pt x="30" y="218"/>
                  </a:lnTo>
                  <a:lnTo>
                    <a:pt x="30" y="213"/>
                  </a:lnTo>
                  <a:lnTo>
                    <a:pt x="25" y="213"/>
                  </a:lnTo>
                  <a:lnTo>
                    <a:pt x="25" y="208"/>
                  </a:lnTo>
                  <a:lnTo>
                    <a:pt x="30" y="208"/>
                  </a:lnTo>
                  <a:lnTo>
                    <a:pt x="30" y="202"/>
                  </a:lnTo>
                  <a:lnTo>
                    <a:pt x="30" y="197"/>
                  </a:lnTo>
                  <a:lnTo>
                    <a:pt x="35" y="197"/>
                  </a:lnTo>
                  <a:lnTo>
                    <a:pt x="40" y="197"/>
                  </a:lnTo>
                  <a:lnTo>
                    <a:pt x="45" y="197"/>
                  </a:lnTo>
                  <a:lnTo>
                    <a:pt x="51" y="197"/>
                  </a:lnTo>
                  <a:lnTo>
                    <a:pt x="56" y="192"/>
                  </a:lnTo>
                  <a:lnTo>
                    <a:pt x="61" y="192"/>
                  </a:lnTo>
                  <a:lnTo>
                    <a:pt x="61" y="187"/>
                  </a:lnTo>
                  <a:lnTo>
                    <a:pt x="66" y="187"/>
                  </a:lnTo>
                  <a:lnTo>
                    <a:pt x="66" y="182"/>
                  </a:lnTo>
                  <a:lnTo>
                    <a:pt x="66" y="177"/>
                  </a:lnTo>
                  <a:lnTo>
                    <a:pt x="71" y="177"/>
                  </a:lnTo>
                  <a:lnTo>
                    <a:pt x="71" y="172"/>
                  </a:lnTo>
                  <a:lnTo>
                    <a:pt x="71" y="167"/>
                  </a:lnTo>
                  <a:lnTo>
                    <a:pt x="71" y="162"/>
                  </a:lnTo>
                  <a:lnTo>
                    <a:pt x="71" y="157"/>
                  </a:lnTo>
                  <a:lnTo>
                    <a:pt x="71" y="152"/>
                  </a:lnTo>
                  <a:lnTo>
                    <a:pt x="71" y="147"/>
                  </a:lnTo>
                  <a:lnTo>
                    <a:pt x="76" y="142"/>
                  </a:lnTo>
                  <a:lnTo>
                    <a:pt x="76" y="137"/>
                  </a:lnTo>
                  <a:lnTo>
                    <a:pt x="76" y="132"/>
                  </a:lnTo>
                  <a:lnTo>
                    <a:pt x="76" y="127"/>
                  </a:lnTo>
                  <a:lnTo>
                    <a:pt x="76" y="122"/>
                  </a:lnTo>
                  <a:lnTo>
                    <a:pt x="76" y="117"/>
                  </a:lnTo>
                  <a:lnTo>
                    <a:pt x="76" y="112"/>
                  </a:lnTo>
                  <a:lnTo>
                    <a:pt x="76" y="107"/>
                  </a:lnTo>
                  <a:lnTo>
                    <a:pt x="81" y="101"/>
                  </a:lnTo>
                  <a:lnTo>
                    <a:pt x="81" y="96"/>
                  </a:lnTo>
                  <a:lnTo>
                    <a:pt x="81" y="91"/>
                  </a:lnTo>
                  <a:lnTo>
                    <a:pt x="86" y="86"/>
                  </a:lnTo>
                  <a:lnTo>
                    <a:pt x="86" y="81"/>
                  </a:lnTo>
                  <a:lnTo>
                    <a:pt x="86" y="76"/>
                  </a:lnTo>
                  <a:lnTo>
                    <a:pt x="86" y="71"/>
                  </a:lnTo>
                  <a:lnTo>
                    <a:pt x="81" y="71"/>
                  </a:lnTo>
                  <a:lnTo>
                    <a:pt x="81" y="66"/>
                  </a:lnTo>
                  <a:lnTo>
                    <a:pt x="76" y="61"/>
                  </a:lnTo>
                  <a:lnTo>
                    <a:pt x="76" y="56"/>
                  </a:lnTo>
                  <a:lnTo>
                    <a:pt x="76" y="51"/>
                  </a:lnTo>
                  <a:lnTo>
                    <a:pt x="81" y="51"/>
                  </a:lnTo>
                  <a:lnTo>
                    <a:pt x="86" y="46"/>
                  </a:lnTo>
                  <a:lnTo>
                    <a:pt x="86" y="41"/>
                  </a:lnTo>
                  <a:lnTo>
                    <a:pt x="86" y="36"/>
                  </a:lnTo>
                  <a:lnTo>
                    <a:pt x="91" y="36"/>
                  </a:lnTo>
                  <a:lnTo>
                    <a:pt x="91" y="31"/>
                  </a:lnTo>
                  <a:lnTo>
                    <a:pt x="91" y="26"/>
                  </a:lnTo>
                  <a:lnTo>
                    <a:pt x="96" y="26"/>
                  </a:lnTo>
                  <a:lnTo>
                    <a:pt x="96" y="21"/>
                  </a:lnTo>
                  <a:lnTo>
                    <a:pt x="101" y="16"/>
                  </a:lnTo>
                  <a:lnTo>
                    <a:pt x="106" y="11"/>
                  </a:lnTo>
                  <a:lnTo>
                    <a:pt x="111" y="11"/>
                  </a:lnTo>
                  <a:lnTo>
                    <a:pt x="111" y="6"/>
                  </a:lnTo>
                  <a:lnTo>
                    <a:pt x="111" y="0"/>
                  </a:lnTo>
                  <a:lnTo>
                    <a:pt x="116" y="0"/>
                  </a:lnTo>
                  <a:lnTo>
                    <a:pt x="121" y="0"/>
                  </a:lnTo>
                  <a:lnTo>
                    <a:pt x="126" y="6"/>
                  </a:lnTo>
                  <a:lnTo>
                    <a:pt x="131" y="6"/>
                  </a:lnTo>
                  <a:lnTo>
                    <a:pt x="131" y="11"/>
                  </a:lnTo>
                  <a:lnTo>
                    <a:pt x="126" y="11"/>
                  </a:lnTo>
                  <a:lnTo>
                    <a:pt x="126" y="16"/>
                  </a:lnTo>
                  <a:lnTo>
                    <a:pt x="131" y="21"/>
                  </a:lnTo>
                  <a:lnTo>
                    <a:pt x="131" y="31"/>
                  </a:lnTo>
                  <a:lnTo>
                    <a:pt x="131" y="36"/>
                  </a:lnTo>
                  <a:lnTo>
                    <a:pt x="126" y="41"/>
                  </a:lnTo>
                  <a:lnTo>
                    <a:pt x="131" y="46"/>
                  </a:lnTo>
                  <a:lnTo>
                    <a:pt x="126" y="46"/>
                  </a:lnTo>
                  <a:lnTo>
                    <a:pt x="126" y="51"/>
                  </a:lnTo>
                  <a:lnTo>
                    <a:pt x="126" y="56"/>
                  </a:lnTo>
                  <a:lnTo>
                    <a:pt x="131" y="51"/>
                  </a:lnTo>
                  <a:lnTo>
                    <a:pt x="136" y="51"/>
                  </a:lnTo>
                  <a:lnTo>
                    <a:pt x="131" y="56"/>
                  </a:lnTo>
                  <a:lnTo>
                    <a:pt x="131" y="61"/>
                  </a:lnTo>
                  <a:lnTo>
                    <a:pt x="131" y="66"/>
                  </a:lnTo>
                  <a:lnTo>
                    <a:pt x="131" y="71"/>
                  </a:lnTo>
                  <a:lnTo>
                    <a:pt x="126" y="71"/>
                  </a:lnTo>
                  <a:lnTo>
                    <a:pt x="126" y="76"/>
                  </a:lnTo>
                  <a:lnTo>
                    <a:pt x="121" y="81"/>
                  </a:lnTo>
                  <a:lnTo>
                    <a:pt x="121" y="86"/>
                  </a:lnTo>
                  <a:lnTo>
                    <a:pt x="116" y="91"/>
                  </a:lnTo>
                  <a:lnTo>
                    <a:pt x="116" y="96"/>
                  </a:lnTo>
                  <a:lnTo>
                    <a:pt x="111" y="96"/>
                  </a:lnTo>
                  <a:lnTo>
                    <a:pt x="111" y="101"/>
                  </a:lnTo>
                  <a:lnTo>
                    <a:pt x="106" y="101"/>
                  </a:lnTo>
                  <a:lnTo>
                    <a:pt x="106" y="107"/>
                  </a:lnTo>
                  <a:lnTo>
                    <a:pt x="101" y="107"/>
                  </a:lnTo>
                  <a:lnTo>
                    <a:pt x="101" y="112"/>
                  </a:lnTo>
                  <a:lnTo>
                    <a:pt x="101" y="117"/>
                  </a:lnTo>
                  <a:lnTo>
                    <a:pt x="101" y="122"/>
                  </a:lnTo>
                  <a:lnTo>
                    <a:pt x="106" y="122"/>
                  </a:lnTo>
                  <a:lnTo>
                    <a:pt x="106" y="127"/>
                  </a:lnTo>
                  <a:lnTo>
                    <a:pt x="101" y="127"/>
                  </a:lnTo>
                  <a:lnTo>
                    <a:pt x="101" y="132"/>
                  </a:lnTo>
                  <a:lnTo>
                    <a:pt x="101" y="137"/>
                  </a:lnTo>
                  <a:lnTo>
                    <a:pt x="96" y="142"/>
                  </a:lnTo>
                  <a:lnTo>
                    <a:pt x="96" y="147"/>
                  </a:lnTo>
                  <a:lnTo>
                    <a:pt x="96" y="152"/>
                  </a:lnTo>
                  <a:lnTo>
                    <a:pt x="96" y="157"/>
                  </a:lnTo>
                  <a:lnTo>
                    <a:pt x="96" y="162"/>
                  </a:lnTo>
                  <a:lnTo>
                    <a:pt x="96" y="167"/>
                  </a:lnTo>
                  <a:lnTo>
                    <a:pt x="96" y="172"/>
                  </a:lnTo>
                  <a:lnTo>
                    <a:pt x="96" y="177"/>
                  </a:lnTo>
                  <a:lnTo>
                    <a:pt x="91" y="177"/>
                  </a:lnTo>
                  <a:lnTo>
                    <a:pt x="91" y="182"/>
                  </a:lnTo>
                  <a:lnTo>
                    <a:pt x="86" y="182"/>
                  </a:lnTo>
                  <a:lnTo>
                    <a:pt x="86" y="187"/>
                  </a:lnTo>
                  <a:lnTo>
                    <a:pt x="86" y="192"/>
                  </a:lnTo>
                  <a:lnTo>
                    <a:pt x="86" y="197"/>
                  </a:lnTo>
                  <a:lnTo>
                    <a:pt x="86" y="202"/>
                  </a:lnTo>
                  <a:lnTo>
                    <a:pt x="81" y="202"/>
                  </a:lnTo>
                  <a:lnTo>
                    <a:pt x="81" y="208"/>
                  </a:lnTo>
                  <a:lnTo>
                    <a:pt x="81" y="213"/>
                  </a:lnTo>
                  <a:lnTo>
                    <a:pt x="81" y="218"/>
                  </a:lnTo>
                  <a:lnTo>
                    <a:pt x="76" y="218"/>
                  </a:lnTo>
                  <a:lnTo>
                    <a:pt x="76" y="223"/>
                  </a:lnTo>
                  <a:lnTo>
                    <a:pt x="71" y="223"/>
                  </a:lnTo>
                  <a:lnTo>
                    <a:pt x="71" y="228"/>
                  </a:lnTo>
                  <a:lnTo>
                    <a:pt x="66" y="233"/>
                  </a:lnTo>
                  <a:lnTo>
                    <a:pt x="66" y="238"/>
                  </a:lnTo>
                  <a:lnTo>
                    <a:pt x="61" y="243"/>
                  </a:lnTo>
                  <a:lnTo>
                    <a:pt x="56" y="248"/>
                  </a:lnTo>
                  <a:lnTo>
                    <a:pt x="51" y="248"/>
                  </a:lnTo>
                  <a:lnTo>
                    <a:pt x="51" y="253"/>
                  </a:lnTo>
                  <a:lnTo>
                    <a:pt x="51" y="258"/>
                  </a:lnTo>
                  <a:lnTo>
                    <a:pt x="51" y="263"/>
                  </a:lnTo>
                  <a:lnTo>
                    <a:pt x="45" y="268"/>
                  </a:lnTo>
                  <a:lnTo>
                    <a:pt x="40" y="278"/>
                  </a:lnTo>
                  <a:lnTo>
                    <a:pt x="35" y="278"/>
                  </a:lnTo>
                  <a:lnTo>
                    <a:pt x="35" y="283"/>
                  </a:lnTo>
                  <a:lnTo>
                    <a:pt x="30" y="283"/>
                  </a:lnTo>
                  <a:lnTo>
                    <a:pt x="30" y="288"/>
                  </a:lnTo>
                  <a:lnTo>
                    <a:pt x="25" y="288"/>
                  </a:lnTo>
                  <a:lnTo>
                    <a:pt x="25" y="293"/>
                  </a:lnTo>
                  <a:lnTo>
                    <a:pt x="20" y="298"/>
                  </a:lnTo>
                  <a:lnTo>
                    <a:pt x="20" y="303"/>
                  </a:lnTo>
                  <a:lnTo>
                    <a:pt x="15" y="309"/>
                  </a:lnTo>
                  <a:lnTo>
                    <a:pt x="10" y="309"/>
                  </a:lnTo>
                  <a:lnTo>
                    <a:pt x="5" y="309"/>
                  </a:lnTo>
                  <a:lnTo>
                    <a:pt x="0" y="309"/>
                  </a:lnTo>
                  <a:lnTo>
                    <a:pt x="0" y="303"/>
                  </a:lnTo>
                  <a:close/>
                </a:path>
              </a:pathLst>
            </a:custGeom>
            <a:solidFill>
              <a:srgbClr val="00B050"/>
            </a:solidFill>
            <a:ln w="15875">
              <a:solidFill>
                <a:srgbClr val="000000"/>
              </a:solidFill>
              <a:round/>
              <a:headEnd/>
              <a:tailEnd/>
            </a:ln>
          </p:spPr>
          <p:txBody>
            <a:bodyPr/>
            <a:lstStyle/>
            <a:p>
              <a:endParaRPr lang="es-CO"/>
            </a:p>
          </p:txBody>
        </p:sp>
        <p:sp>
          <p:nvSpPr>
            <p:cNvPr id="31" name="Freeform 28"/>
            <p:cNvSpPr>
              <a:spLocks/>
            </p:cNvSpPr>
            <p:nvPr/>
          </p:nvSpPr>
          <p:spPr bwMode="auto">
            <a:xfrm>
              <a:off x="1676400" y="3954463"/>
              <a:ext cx="225425" cy="239712"/>
            </a:xfrm>
            <a:custGeom>
              <a:avLst/>
              <a:gdLst>
                <a:gd name="T0" fmla="*/ 2147483646 w 142"/>
                <a:gd name="T1" fmla="*/ 0 h 151"/>
                <a:gd name="T2" fmla="*/ 2147483646 w 142"/>
                <a:gd name="T3" fmla="*/ 2147483646 h 151"/>
                <a:gd name="T4" fmla="*/ 2147483646 w 142"/>
                <a:gd name="T5" fmla="*/ 2147483646 h 151"/>
                <a:gd name="T6" fmla="*/ 2147483646 w 142"/>
                <a:gd name="T7" fmla="*/ 2147483646 h 151"/>
                <a:gd name="T8" fmla="*/ 2147483646 w 142"/>
                <a:gd name="T9" fmla="*/ 2147483646 h 151"/>
                <a:gd name="T10" fmla="*/ 2147483646 w 142"/>
                <a:gd name="T11" fmla="*/ 2147483646 h 151"/>
                <a:gd name="T12" fmla="*/ 2147483646 w 142"/>
                <a:gd name="T13" fmla="*/ 2147483646 h 151"/>
                <a:gd name="T14" fmla="*/ 2147483646 w 142"/>
                <a:gd name="T15" fmla="*/ 2147483646 h 151"/>
                <a:gd name="T16" fmla="*/ 2147483646 w 142"/>
                <a:gd name="T17" fmla="*/ 0 h 151"/>
                <a:gd name="T18" fmla="*/ 2147483646 w 142"/>
                <a:gd name="T19" fmla="*/ 2147483646 h 151"/>
                <a:gd name="T20" fmla="*/ 2147483646 w 142"/>
                <a:gd name="T21" fmla="*/ 2147483646 h 151"/>
                <a:gd name="T22" fmla="*/ 2147483646 w 142"/>
                <a:gd name="T23" fmla="*/ 2147483646 h 151"/>
                <a:gd name="T24" fmla="*/ 2147483646 w 142"/>
                <a:gd name="T25" fmla="*/ 2147483646 h 151"/>
                <a:gd name="T26" fmla="*/ 2147483646 w 142"/>
                <a:gd name="T27" fmla="*/ 2147483646 h 151"/>
                <a:gd name="T28" fmla="*/ 2147483646 w 142"/>
                <a:gd name="T29" fmla="*/ 2147483646 h 151"/>
                <a:gd name="T30" fmla="*/ 2147483646 w 142"/>
                <a:gd name="T31" fmla="*/ 2147483646 h 151"/>
                <a:gd name="T32" fmla="*/ 2147483646 w 142"/>
                <a:gd name="T33" fmla="*/ 2147483646 h 151"/>
                <a:gd name="T34" fmla="*/ 2147483646 w 142"/>
                <a:gd name="T35" fmla="*/ 2147483646 h 151"/>
                <a:gd name="T36" fmla="*/ 2147483646 w 142"/>
                <a:gd name="T37" fmla="*/ 2147483646 h 151"/>
                <a:gd name="T38" fmla="*/ 2147483646 w 142"/>
                <a:gd name="T39" fmla="*/ 2147483646 h 151"/>
                <a:gd name="T40" fmla="*/ 2147483646 w 142"/>
                <a:gd name="T41" fmla="*/ 2147483646 h 151"/>
                <a:gd name="T42" fmla="*/ 2147483646 w 142"/>
                <a:gd name="T43" fmla="*/ 2147483646 h 151"/>
                <a:gd name="T44" fmla="*/ 2147483646 w 142"/>
                <a:gd name="T45" fmla="*/ 2147483646 h 151"/>
                <a:gd name="T46" fmla="*/ 2147483646 w 142"/>
                <a:gd name="T47" fmla="*/ 2147483646 h 151"/>
                <a:gd name="T48" fmla="*/ 2147483646 w 142"/>
                <a:gd name="T49" fmla="*/ 2147483646 h 151"/>
                <a:gd name="T50" fmla="*/ 2147483646 w 142"/>
                <a:gd name="T51" fmla="*/ 2147483646 h 151"/>
                <a:gd name="T52" fmla="*/ 2147483646 w 142"/>
                <a:gd name="T53" fmla="*/ 2147483646 h 151"/>
                <a:gd name="T54" fmla="*/ 2147483646 w 142"/>
                <a:gd name="T55" fmla="*/ 2147483646 h 151"/>
                <a:gd name="T56" fmla="*/ 2147483646 w 142"/>
                <a:gd name="T57" fmla="*/ 2147483646 h 151"/>
                <a:gd name="T58" fmla="*/ 2147483646 w 142"/>
                <a:gd name="T59" fmla="*/ 2147483646 h 151"/>
                <a:gd name="T60" fmla="*/ 2147483646 w 142"/>
                <a:gd name="T61" fmla="*/ 2147483646 h 151"/>
                <a:gd name="T62" fmla="*/ 2147483646 w 142"/>
                <a:gd name="T63" fmla="*/ 2147483646 h 151"/>
                <a:gd name="T64" fmla="*/ 2147483646 w 142"/>
                <a:gd name="T65" fmla="*/ 2147483646 h 151"/>
                <a:gd name="T66" fmla="*/ 2147483646 w 142"/>
                <a:gd name="T67" fmla="*/ 2147483646 h 151"/>
                <a:gd name="T68" fmla="*/ 2147483646 w 142"/>
                <a:gd name="T69" fmla="*/ 2147483646 h 151"/>
                <a:gd name="T70" fmla="*/ 2147483646 w 142"/>
                <a:gd name="T71" fmla="*/ 2147483646 h 151"/>
                <a:gd name="T72" fmla="*/ 2147483646 w 142"/>
                <a:gd name="T73" fmla="*/ 2147483646 h 151"/>
                <a:gd name="T74" fmla="*/ 2147483646 w 142"/>
                <a:gd name="T75" fmla="*/ 2147483646 h 151"/>
                <a:gd name="T76" fmla="*/ 2147483646 w 142"/>
                <a:gd name="T77" fmla="*/ 2147483646 h 151"/>
                <a:gd name="T78" fmla="*/ 2147483646 w 142"/>
                <a:gd name="T79" fmla="*/ 2147483646 h 151"/>
                <a:gd name="T80" fmla="*/ 2147483646 w 142"/>
                <a:gd name="T81" fmla="*/ 2147483646 h 151"/>
                <a:gd name="T82" fmla="*/ 2147483646 w 142"/>
                <a:gd name="T83" fmla="*/ 2147483646 h 151"/>
                <a:gd name="T84" fmla="*/ 0 w 142"/>
                <a:gd name="T85" fmla="*/ 2147483646 h 151"/>
                <a:gd name="T86" fmla="*/ 2147483646 w 142"/>
                <a:gd name="T87" fmla="*/ 2147483646 h 151"/>
                <a:gd name="T88" fmla="*/ 2147483646 w 142"/>
                <a:gd name="T89" fmla="*/ 2147483646 h 151"/>
                <a:gd name="T90" fmla="*/ 2147483646 w 142"/>
                <a:gd name="T91" fmla="*/ 2147483646 h 151"/>
                <a:gd name="T92" fmla="*/ 2147483646 w 142"/>
                <a:gd name="T93" fmla="*/ 2147483646 h 151"/>
                <a:gd name="T94" fmla="*/ 2147483646 w 142"/>
                <a:gd name="T95" fmla="*/ 2147483646 h 151"/>
                <a:gd name="T96" fmla="*/ 2147483646 w 142"/>
                <a:gd name="T97" fmla="*/ 2147483646 h 151"/>
                <a:gd name="T98" fmla="*/ 2147483646 w 142"/>
                <a:gd name="T99" fmla="*/ 0 h 1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2"/>
                <a:gd name="T151" fmla="*/ 0 h 151"/>
                <a:gd name="T152" fmla="*/ 142 w 142"/>
                <a:gd name="T153" fmla="*/ 151 h 15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2" h="151">
                  <a:moveTo>
                    <a:pt x="41" y="0"/>
                  </a:moveTo>
                  <a:lnTo>
                    <a:pt x="51" y="0"/>
                  </a:lnTo>
                  <a:lnTo>
                    <a:pt x="56" y="0"/>
                  </a:lnTo>
                  <a:lnTo>
                    <a:pt x="56" y="5"/>
                  </a:lnTo>
                  <a:lnTo>
                    <a:pt x="61" y="5"/>
                  </a:lnTo>
                  <a:lnTo>
                    <a:pt x="66" y="5"/>
                  </a:lnTo>
                  <a:lnTo>
                    <a:pt x="71" y="5"/>
                  </a:lnTo>
                  <a:lnTo>
                    <a:pt x="76" y="5"/>
                  </a:lnTo>
                  <a:lnTo>
                    <a:pt x="81" y="5"/>
                  </a:lnTo>
                  <a:lnTo>
                    <a:pt x="86" y="5"/>
                  </a:lnTo>
                  <a:lnTo>
                    <a:pt x="91" y="5"/>
                  </a:lnTo>
                  <a:lnTo>
                    <a:pt x="96" y="10"/>
                  </a:lnTo>
                  <a:lnTo>
                    <a:pt x="101" y="10"/>
                  </a:lnTo>
                  <a:lnTo>
                    <a:pt x="106" y="10"/>
                  </a:lnTo>
                  <a:lnTo>
                    <a:pt x="111" y="10"/>
                  </a:lnTo>
                  <a:lnTo>
                    <a:pt x="116" y="5"/>
                  </a:lnTo>
                  <a:lnTo>
                    <a:pt x="121" y="5"/>
                  </a:lnTo>
                  <a:lnTo>
                    <a:pt x="127" y="0"/>
                  </a:lnTo>
                  <a:lnTo>
                    <a:pt x="132" y="0"/>
                  </a:lnTo>
                  <a:lnTo>
                    <a:pt x="132" y="5"/>
                  </a:lnTo>
                  <a:lnTo>
                    <a:pt x="137" y="10"/>
                  </a:lnTo>
                  <a:lnTo>
                    <a:pt x="142" y="10"/>
                  </a:lnTo>
                  <a:lnTo>
                    <a:pt x="142" y="15"/>
                  </a:lnTo>
                  <a:lnTo>
                    <a:pt x="137" y="20"/>
                  </a:lnTo>
                  <a:lnTo>
                    <a:pt x="132" y="25"/>
                  </a:lnTo>
                  <a:lnTo>
                    <a:pt x="127" y="25"/>
                  </a:lnTo>
                  <a:lnTo>
                    <a:pt x="127" y="30"/>
                  </a:lnTo>
                  <a:lnTo>
                    <a:pt x="121" y="30"/>
                  </a:lnTo>
                  <a:lnTo>
                    <a:pt x="111" y="35"/>
                  </a:lnTo>
                  <a:lnTo>
                    <a:pt x="106" y="35"/>
                  </a:lnTo>
                  <a:lnTo>
                    <a:pt x="101" y="40"/>
                  </a:lnTo>
                  <a:lnTo>
                    <a:pt x="96" y="45"/>
                  </a:lnTo>
                  <a:lnTo>
                    <a:pt x="96" y="50"/>
                  </a:lnTo>
                  <a:lnTo>
                    <a:pt x="91" y="50"/>
                  </a:lnTo>
                  <a:lnTo>
                    <a:pt x="91" y="55"/>
                  </a:lnTo>
                  <a:lnTo>
                    <a:pt x="86" y="55"/>
                  </a:lnTo>
                  <a:lnTo>
                    <a:pt x="86" y="65"/>
                  </a:lnTo>
                  <a:lnTo>
                    <a:pt x="81" y="70"/>
                  </a:lnTo>
                  <a:lnTo>
                    <a:pt x="81" y="76"/>
                  </a:lnTo>
                  <a:lnTo>
                    <a:pt x="81" y="81"/>
                  </a:lnTo>
                  <a:lnTo>
                    <a:pt x="76" y="81"/>
                  </a:lnTo>
                  <a:lnTo>
                    <a:pt x="76" y="86"/>
                  </a:lnTo>
                  <a:lnTo>
                    <a:pt x="76" y="91"/>
                  </a:lnTo>
                  <a:lnTo>
                    <a:pt x="76" y="96"/>
                  </a:lnTo>
                  <a:lnTo>
                    <a:pt x="76" y="101"/>
                  </a:lnTo>
                  <a:lnTo>
                    <a:pt x="71" y="106"/>
                  </a:lnTo>
                  <a:lnTo>
                    <a:pt x="71" y="111"/>
                  </a:lnTo>
                  <a:lnTo>
                    <a:pt x="66" y="116"/>
                  </a:lnTo>
                  <a:lnTo>
                    <a:pt x="66" y="121"/>
                  </a:lnTo>
                  <a:lnTo>
                    <a:pt x="61" y="126"/>
                  </a:lnTo>
                  <a:lnTo>
                    <a:pt x="61" y="136"/>
                  </a:lnTo>
                  <a:lnTo>
                    <a:pt x="56" y="141"/>
                  </a:lnTo>
                  <a:lnTo>
                    <a:pt x="51" y="146"/>
                  </a:lnTo>
                  <a:lnTo>
                    <a:pt x="46" y="146"/>
                  </a:lnTo>
                  <a:lnTo>
                    <a:pt x="46" y="151"/>
                  </a:lnTo>
                  <a:lnTo>
                    <a:pt x="41" y="151"/>
                  </a:lnTo>
                  <a:lnTo>
                    <a:pt x="36" y="146"/>
                  </a:lnTo>
                  <a:lnTo>
                    <a:pt x="31" y="146"/>
                  </a:lnTo>
                  <a:lnTo>
                    <a:pt x="31" y="141"/>
                  </a:lnTo>
                  <a:lnTo>
                    <a:pt x="31" y="136"/>
                  </a:lnTo>
                  <a:lnTo>
                    <a:pt x="26" y="136"/>
                  </a:lnTo>
                  <a:lnTo>
                    <a:pt x="26" y="131"/>
                  </a:lnTo>
                  <a:lnTo>
                    <a:pt x="26" y="126"/>
                  </a:lnTo>
                  <a:lnTo>
                    <a:pt x="26" y="121"/>
                  </a:lnTo>
                  <a:lnTo>
                    <a:pt x="26" y="116"/>
                  </a:lnTo>
                  <a:lnTo>
                    <a:pt x="20" y="111"/>
                  </a:lnTo>
                  <a:lnTo>
                    <a:pt x="20" y="106"/>
                  </a:lnTo>
                  <a:lnTo>
                    <a:pt x="20" y="101"/>
                  </a:lnTo>
                  <a:lnTo>
                    <a:pt x="20" y="96"/>
                  </a:lnTo>
                  <a:lnTo>
                    <a:pt x="20" y="91"/>
                  </a:lnTo>
                  <a:lnTo>
                    <a:pt x="20" y="86"/>
                  </a:lnTo>
                  <a:lnTo>
                    <a:pt x="20" y="81"/>
                  </a:lnTo>
                  <a:lnTo>
                    <a:pt x="15" y="81"/>
                  </a:lnTo>
                  <a:lnTo>
                    <a:pt x="15" y="76"/>
                  </a:lnTo>
                  <a:lnTo>
                    <a:pt x="10" y="76"/>
                  </a:lnTo>
                  <a:lnTo>
                    <a:pt x="10" y="70"/>
                  </a:lnTo>
                  <a:lnTo>
                    <a:pt x="10" y="65"/>
                  </a:lnTo>
                  <a:lnTo>
                    <a:pt x="10" y="60"/>
                  </a:lnTo>
                  <a:lnTo>
                    <a:pt x="10" y="55"/>
                  </a:lnTo>
                  <a:lnTo>
                    <a:pt x="10" y="50"/>
                  </a:lnTo>
                  <a:lnTo>
                    <a:pt x="10" y="45"/>
                  </a:lnTo>
                  <a:lnTo>
                    <a:pt x="5" y="45"/>
                  </a:lnTo>
                  <a:lnTo>
                    <a:pt x="5" y="40"/>
                  </a:lnTo>
                  <a:lnTo>
                    <a:pt x="5" y="35"/>
                  </a:lnTo>
                  <a:lnTo>
                    <a:pt x="0" y="35"/>
                  </a:lnTo>
                  <a:lnTo>
                    <a:pt x="0" y="30"/>
                  </a:lnTo>
                  <a:lnTo>
                    <a:pt x="0" y="25"/>
                  </a:lnTo>
                  <a:lnTo>
                    <a:pt x="5" y="25"/>
                  </a:lnTo>
                  <a:lnTo>
                    <a:pt x="5" y="20"/>
                  </a:lnTo>
                  <a:lnTo>
                    <a:pt x="10" y="20"/>
                  </a:lnTo>
                  <a:lnTo>
                    <a:pt x="15" y="20"/>
                  </a:lnTo>
                  <a:lnTo>
                    <a:pt x="20" y="20"/>
                  </a:lnTo>
                  <a:lnTo>
                    <a:pt x="26" y="20"/>
                  </a:lnTo>
                  <a:lnTo>
                    <a:pt x="31" y="20"/>
                  </a:lnTo>
                  <a:lnTo>
                    <a:pt x="36" y="20"/>
                  </a:lnTo>
                  <a:lnTo>
                    <a:pt x="41" y="20"/>
                  </a:lnTo>
                  <a:lnTo>
                    <a:pt x="46" y="15"/>
                  </a:lnTo>
                  <a:lnTo>
                    <a:pt x="46" y="10"/>
                  </a:lnTo>
                  <a:lnTo>
                    <a:pt x="41" y="5"/>
                  </a:lnTo>
                  <a:lnTo>
                    <a:pt x="41" y="0"/>
                  </a:lnTo>
                  <a:close/>
                </a:path>
              </a:pathLst>
            </a:custGeom>
            <a:solidFill>
              <a:srgbClr val="C00000"/>
            </a:solidFill>
            <a:ln w="15875">
              <a:solidFill>
                <a:srgbClr val="000000"/>
              </a:solidFill>
              <a:round/>
              <a:headEnd/>
              <a:tailEnd/>
            </a:ln>
          </p:spPr>
          <p:txBody>
            <a:bodyPr/>
            <a:lstStyle/>
            <a:p>
              <a:endParaRPr lang="es-CO"/>
            </a:p>
          </p:txBody>
        </p:sp>
        <p:sp>
          <p:nvSpPr>
            <p:cNvPr id="32" name="Freeform 29"/>
            <p:cNvSpPr>
              <a:spLocks/>
            </p:cNvSpPr>
            <p:nvPr/>
          </p:nvSpPr>
          <p:spPr bwMode="auto">
            <a:xfrm>
              <a:off x="3802063" y="4243388"/>
              <a:ext cx="1700212" cy="1193800"/>
            </a:xfrm>
            <a:custGeom>
              <a:avLst/>
              <a:gdLst>
                <a:gd name="T0" fmla="*/ 2147483646 w 1071"/>
                <a:gd name="T1" fmla="*/ 2147483646 h 752"/>
                <a:gd name="T2" fmla="*/ 2147483646 w 1071"/>
                <a:gd name="T3" fmla="*/ 2147483646 h 752"/>
                <a:gd name="T4" fmla="*/ 2147483646 w 1071"/>
                <a:gd name="T5" fmla="*/ 2147483646 h 752"/>
                <a:gd name="T6" fmla="*/ 2147483646 w 1071"/>
                <a:gd name="T7" fmla="*/ 2147483646 h 752"/>
                <a:gd name="T8" fmla="*/ 2147483646 w 1071"/>
                <a:gd name="T9" fmla="*/ 2147483646 h 752"/>
                <a:gd name="T10" fmla="*/ 2147483646 w 1071"/>
                <a:gd name="T11" fmla="*/ 2147483646 h 752"/>
                <a:gd name="T12" fmla="*/ 2147483646 w 1071"/>
                <a:gd name="T13" fmla="*/ 2147483646 h 752"/>
                <a:gd name="T14" fmla="*/ 2147483646 w 1071"/>
                <a:gd name="T15" fmla="*/ 2147483646 h 752"/>
                <a:gd name="T16" fmla="*/ 2147483646 w 1071"/>
                <a:gd name="T17" fmla="*/ 2147483646 h 752"/>
                <a:gd name="T18" fmla="*/ 2147483646 w 1071"/>
                <a:gd name="T19" fmla="*/ 2147483646 h 752"/>
                <a:gd name="T20" fmla="*/ 2147483646 w 1071"/>
                <a:gd name="T21" fmla="*/ 2147483646 h 752"/>
                <a:gd name="T22" fmla="*/ 2147483646 w 1071"/>
                <a:gd name="T23" fmla="*/ 2147483646 h 752"/>
                <a:gd name="T24" fmla="*/ 2147483646 w 1071"/>
                <a:gd name="T25" fmla="*/ 2147483646 h 752"/>
                <a:gd name="T26" fmla="*/ 2147483646 w 1071"/>
                <a:gd name="T27" fmla="*/ 2147483646 h 752"/>
                <a:gd name="T28" fmla="*/ 2147483646 w 1071"/>
                <a:gd name="T29" fmla="*/ 2147483646 h 752"/>
                <a:gd name="T30" fmla="*/ 2147483646 w 1071"/>
                <a:gd name="T31" fmla="*/ 2147483646 h 752"/>
                <a:gd name="T32" fmla="*/ 2147483646 w 1071"/>
                <a:gd name="T33" fmla="*/ 2147483646 h 752"/>
                <a:gd name="T34" fmla="*/ 2147483646 w 1071"/>
                <a:gd name="T35" fmla="*/ 2147483646 h 752"/>
                <a:gd name="T36" fmla="*/ 2147483646 w 1071"/>
                <a:gd name="T37" fmla="*/ 2147483646 h 752"/>
                <a:gd name="T38" fmla="*/ 2147483646 w 1071"/>
                <a:gd name="T39" fmla="*/ 2147483646 h 752"/>
                <a:gd name="T40" fmla="*/ 2147483646 w 1071"/>
                <a:gd name="T41" fmla="*/ 2147483646 h 752"/>
                <a:gd name="T42" fmla="*/ 2147483646 w 1071"/>
                <a:gd name="T43" fmla="*/ 2147483646 h 752"/>
                <a:gd name="T44" fmla="*/ 2147483646 w 1071"/>
                <a:gd name="T45" fmla="*/ 2147483646 h 752"/>
                <a:gd name="T46" fmla="*/ 2147483646 w 1071"/>
                <a:gd name="T47" fmla="*/ 2147483646 h 752"/>
                <a:gd name="T48" fmla="*/ 2147483646 w 1071"/>
                <a:gd name="T49" fmla="*/ 2147483646 h 752"/>
                <a:gd name="T50" fmla="*/ 2147483646 w 1071"/>
                <a:gd name="T51" fmla="*/ 2147483646 h 752"/>
                <a:gd name="T52" fmla="*/ 2147483646 w 1071"/>
                <a:gd name="T53" fmla="*/ 2147483646 h 752"/>
                <a:gd name="T54" fmla="*/ 2147483646 w 1071"/>
                <a:gd name="T55" fmla="*/ 2147483646 h 752"/>
                <a:gd name="T56" fmla="*/ 2147483646 w 1071"/>
                <a:gd name="T57" fmla="*/ 2147483646 h 752"/>
                <a:gd name="T58" fmla="*/ 2147483646 w 1071"/>
                <a:gd name="T59" fmla="*/ 2147483646 h 752"/>
                <a:gd name="T60" fmla="*/ 2147483646 w 1071"/>
                <a:gd name="T61" fmla="*/ 2147483646 h 752"/>
                <a:gd name="T62" fmla="*/ 2147483646 w 1071"/>
                <a:gd name="T63" fmla="*/ 2147483646 h 752"/>
                <a:gd name="T64" fmla="*/ 2147483646 w 1071"/>
                <a:gd name="T65" fmla="*/ 2147483646 h 752"/>
                <a:gd name="T66" fmla="*/ 2147483646 w 1071"/>
                <a:gd name="T67" fmla="*/ 2147483646 h 752"/>
                <a:gd name="T68" fmla="*/ 2147483646 w 1071"/>
                <a:gd name="T69" fmla="*/ 2147483646 h 752"/>
                <a:gd name="T70" fmla="*/ 2147483646 w 1071"/>
                <a:gd name="T71" fmla="*/ 2147483646 h 752"/>
                <a:gd name="T72" fmla="*/ 2147483646 w 1071"/>
                <a:gd name="T73" fmla="*/ 2147483646 h 752"/>
                <a:gd name="T74" fmla="*/ 2147483646 w 1071"/>
                <a:gd name="T75" fmla="*/ 2147483646 h 752"/>
                <a:gd name="T76" fmla="*/ 2147483646 w 1071"/>
                <a:gd name="T77" fmla="*/ 2147483646 h 752"/>
                <a:gd name="T78" fmla="*/ 2147483646 w 1071"/>
                <a:gd name="T79" fmla="*/ 2147483646 h 752"/>
                <a:gd name="T80" fmla="*/ 2147483646 w 1071"/>
                <a:gd name="T81" fmla="*/ 2147483646 h 752"/>
                <a:gd name="T82" fmla="*/ 2147483646 w 1071"/>
                <a:gd name="T83" fmla="*/ 2147483646 h 752"/>
                <a:gd name="T84" fmla="*/ 2147483646 w 1071"/>
                <a:gd name="T85" fmla="*/ 2147483646 h 752"/>
                <a:gd name="T86" fmla="*/ 2147483646 w 1071"/>
                <a:gd name="T87" fmla="*/ 2147483646 h 752"/>
                <a:gd name="T88" fmla="*/ 2147483646 w 1071"/>
                <a:gd name="T89" fmla="*/ 2147483646 h 752"/>
                <a:gd name="T90" fmla="*/ 2147483646 w 1071"/>
                <a:gd name="T91" fmla="*/ 2147483646 h 752"/>
                <a:gd name="T92" fmla="*/ 2147483646 w 1071"/>
                <a:gd name="T93" fmla="*/ 2147483646 h 752"/>
                <a:gd name="T94" fmla="*/ 2147483646 w 1071"/>
                <a:gd name="T95" fmla="*/ 2147483646 h 752"/>
                <a:gd name="T96" fmla="*/ 2147483646 w 1071"/>
                <a:gd name="T97" fmla="*/ 2147483646 h 752"/>
                <a:gd name="T98" fmla="*/ 2147483646 w 1071"/>
                <a:gd name="T99" fmla="*/ 2147483646 h 752"/>
                <a:gd name="T100" fmla="*/ 2147483646 w 1071"/>
                <a:gd name="T101" fmla="*/ 2147483646 h 752"/>
                <a:gd name="T102" fmla="*/ 2147483646 w 1071"/>
                <a:gd name="T103" fmla="*/ 2147483646 h 752"/>
                <a:gd name="T104" fmla="*/ 2147483646 w 1071"/>
                <a:gd name="T105" fmla="*/ 2147483646 h 752"/>
                <a:gd name="T106" fmla="*/ 2147483646 w 1071"/>
                <a:gd name="T107" fmla="*/ 2147483646 h 752"/>
                <a:gd name="T108" fmla="*/ 2147483646 w 1071"/>
                <a:gd name="T109" fmla="*/ 2147483646 h 752"/>
                <a:gd name="T110" fmla="*/ 2147483646 w 1071"/>
                <a:gd name="T111" fmla="*/ 2147483646 h 752"/>
                <a:gd name="T112" fmla="*/ 2147483646 w 1071"/>
                <a:gd name="T113" fmla="*/ 2147483646 h 752"/>
                <a:gd name="T114" fmla="*/ 2147483646 w 1071"/>
                <a:gd name="T115" fmla="*/ 2147483646 h 752"/>
                <a:gd name="T116" fmla="*/ 2147483646 w 1071"/>
                <a:gd name="T117" fmla="*/ 2147483646 h 752"/>
                <a:gd name="T118" fmla="*/ 2147483646 w 1071"/>
                <a:gd name="T119" fmla="*/ 2147483646 h 75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71"/>
                <a:gd name="T181" fmla="*/ 0 h 752"/>
                <a:gd name="T182" fmla="*/ 1071 w 1071"/>
                <a:gd name="T183" fmla="*/ 752 h 75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71" h="752">
                  <a:moveTo>
                    <a:pt x="96" y="333"/>
                  </a:moveTo>
                  <a:lnTo>
                    <a:pt x="101" y="328"/>
                  </a:lnTo>
                  <a:lnTo>
                    <a:pt x="106" y="328"/>
                  </a:lnTo>
                  <a:lnTo>
                    <a:pt x="111" y="328"/>
                  </a:lnTo>
                  <a:lnTo>
                    <a:pt x="121" y="323"/>
                  </a:lnTo>
                  <a:lnTo>
                    <a:pt x="126" y="323"/>
                  </a:lnTo>
                  <a:lnTo>
                    <a:pt x="131" y="318"/>
                  </a:lnTo>
                  <a:lnTo>
                    <a:pt x="136" y="318"/>
                  </a:lnTo>
                  <a:lnTo>
                    <a:pt x="141" y="313"/>
                  </a:lnTo>
                  <a:lnTo>
                    <a:pt x="136" y="308"/>
                  </a:lnTo>
                  <a:lnTo>
                    <a:pt x="141" y="303"/>
                  </a:lnTo>
                  <a:lnTo>
                    <a:pt x="146" y="303"/>
                  </a:lnTo>
                  <a:lnTo>
                    <a:pt x="151" y="298"/>
                  </a:lnTo>
                  <a:lnTo>
                    <a:pt x="156" y="292"/>
                  </a:lnTo>
                  <a:lnTo>
                    <a:pt x="156" y="282"/>
                  </a:lnTo>
                  <a:lnTo>
                    <a:pt x="156" y="277"/>
                  </a:lnTo>
                  <a:lnTo>
                    <a:pt x="151" y="272"/>
                  </a:lnTo>
                  <a:lnTo>
                    <a:pt x="151" y="267"/>
                  </a:lnTo>
                  <a:lnTo>
                    <a:pt x="156" y="267"/>
                  </a:lnTo>
                  <a:lnTo>
                    <a:pt x="162" y="267"/>
                  </a:lnTo>
                  <a:lnTo>
                    <a:pt x="162" y="262"/>
                  </a:lnTo>
                  <a:lnTo>
                    <a:pt x="156" y="262"/>
                  </a:lnTo>
                  <a:lnTo>
                    <a:pt x="151" y="257"/>
                  </a:lnTo>
                  <a:lnTo>
                    <a:pt x="146" y="257"/>
                  </a:lnTo>
                  <a:lnTo>
                    <a:pt x="151" y="252"/>
                  </a:lnTo>
                  <a:lnTo>
                    <a:pt x="156" y="247"/>
                  </a:lnTo>
                  <a:lnTo>
                    <a:pt x="162" y="242"/>
                  </a:lnTo>
                  <a:lnTo>
                    <a:pt x="167" y="237"/>
                  </a:lnTo>
                  <a:lnTo>
                    <a:pt x="172" y="232"/>
                  </a:lnTo>
                  <a:lnTo>
                    <a:pt x="172" y="227"/>
                  </a:lnTo>
                  <a:lnTo>
                    <a:pt x="177" y="227"/>
                  </a:lnTo>
                  <a:lnTo>
                    <a:pt x="182" y="232"/>
                  </a:lnTo>
                  <a:lnTo>
                    <a:pt x="187" y="232"/>
                  </a:lnTo>
                  <a:lnTo>
                    <a:pt x="187" y="222"/>
                  </a:lnTo>
                  <a:lnTo>
                    <a:pt x="187" y="217"/>
                  </a:lnTo>
                  <a:lnTo>
                    <a:pt x="192" y="222"/>
                  </a:lnTo>
                  <a:lnTo>
                    <a:pt x="197" y="227"/>
                  </a:lnTo>
                  <a:lnTo>
                    <a:pt x="197" y="222"/>
                  </a:lnTo>
                  <a:lnTo>
                    <a:pt x="197" y="217"/>
                  </a:lnTo>
                  <a:lnTo>
                    <a:pt x="197" y="212"/>
                  </a:lnTo>
                  <a:lnTo>
                    <a:pt x="192" y="212"/>
                  </a:lnTo>
                  <a:lnTo>
                    <a:pt x="192" y="207"/>
                  </a:lnTo>
                  <a:lnTo>
                    <a:pt x="192" y="202"/>
                  </a:lnTo>
                  <a:lnTo>
                    <a:pt x="197" y="202"/>
                  </a:lnTo>
                  <a:lnTo>
                    <a:pt x="202" y="202"/>
                  </a:lnTo>
                  <a:lnTo>
                    <a:pt x="202" y="197"/>
                  </a:lnTo>
                  <a:lnTo>
                    <a:pt x="197" y="197"/>
                  </a:lnTo>
                  <a:lnTo>
                    <a:pt x="192" y="191"/>
                  </a:lnTo>
                  <a:lnTo>
                    <a:pt x="187" y="191"/>
                  </a:lnTo>
                  <a:lnTo>
                    <a:pt x="187" y="186"/>
                  </a:lnTo>
                  <a:lnTo>
                    <a:pt x="187" y="181"/>
                  </a:lnTo>
                  <a:lnTo>
                    <a:pt x="192" y="181"/>
                  </a:lnTo>
                  <a:lnTo>
                    <a:pt x="197" y="181"/>
                  </a:lnTo>
                  <a:lnTo>
                    <a:pt x="197" y="176"/>
                  </a:lnTo>
                  <a:lnTo>
                    <a:pt x="202" y="176"/>
                  </a:lnTo>
                  <a:lnTo>
                    <a:pt x="207" y="176"/>
                  </a:lnTo>
                  <a:lnTo>
                    <a:pt x="217" y="166"/>
                  </a:lnTo>
                  <a:lnTo>
                    <a:pt x="222" y="166"/>
                  </a:lnTo>
                  <a:lnTo>
                    <a:pt x="227" y="171"/>
                  </a:lnTo>
                  <a:lnTo>
                    <a:pt x="227" y="176"/>
                  </a:lnTo>
                  <a:lnTo>
                    <a:pt x="232" y="181"/>
                  </a:lnTo>
                  <a:lnTo>
                    <a:pt x="237" y="181"/>
                  </a:lnTo>
                  <a:lnTo>
                    <a:pt x="237" y="176"/>
                  </a:lnTo>
                  <a:lnTo>
                    <a:pt x="242" y="176"/>
                  </a:lnTo>
                  <a:lnTo>
                    <a:pt x="247" y="171"/>
                  </a:lnTo>
                  <a:lnTo>
                    <a:pt x="242" y="171"/>
                  </a:lnTo>
                  <a:lnTo>
                    <a:pt x="242" y="166"/>
                  </a:lnTo>
                  <a:lnTo>
                    <a:pt x="242" y="161"/>
                  </a:lnTo>
                  <a:lnTo>
                    <a:pt x="242" y="156"/>
                  </a:lnTo>
                  <a:lnTo>
                    <a:pt x="247" y="161"/>
                  </a:lnTo>
                  <a:lnTo>
                    <a:pt x="252" y="166"/>
                  </a:lnTo>
                  <a:lnTo>
                    <a:pt x="258" y="166"/>
                  </a:lnTo>
                  <a:lnTo>
                    <a:pt x="263" y="171"/>
                  </a:lnTo>
                  <a:lnTo>
                    <a:pt x="263" y="166"/>
                  </a:lnTo>
                  <a:lnTo>
                    <a:pt x="268" y="166"/>
                  </a:lnTo>
                  <a:lnTo>
                    <a:pt x="268" y="161"/>
                  </a:lnTo>
                  <a:lnTo>
                    <a:pt x="268" y="156"/>
                  </a:lnTo>
                  <a:lnTo>
                    <a:pt x="263" y="151"/>
                  </a:lnTo>
                  <a:lnTo>
                    <a:pt x="263" y="146"/>
                  </a:lnTo>
                  <a:lnTo>
                    <a:pt x="263" y="141"/>
                  </a:lnTo>
                  <a:lnTo>
                    <a:pt x="258" y="141"/>
                  </a:lnTo>
                  <a:lnTo>
                    <a:pt x="252" y="136"/>
                  </a:lnTo>
                  <a:lnTo>
                    <a:pt x="252" y="131"/>
                  </a:lnTo>
                  <a:lnTo>
                    <a:pt x="258" y="136"/>
                  </a:lnTo>
                  <a:lnTo>
                    <a:pt x="263" y="136"/>
                  </a:lnTo>
                  <a:lnTo>
                    <a:pt x="263" y="141"/>
                  </a:lnTo>
                  <a:lnTo>
                    <a:pt x="268" y="141"/>
                  </a:lnTo>
                  <a:lnTo>
                    <a:pt x="268" y="146"/>
                  </a:lnTo>
                  <a:lnTo>
                    <a:pt x="273" y="146"/>
                  </a:lnTo>
                  <a:lnTo>
                    <a:pt x="273" y="151"/>
                  </a:lnTo>
                  <a:lnTo>
                    <a:pt x="273" y="156"/>
                  </a:lnTo>
                  <a:lnTo>
                    <a:pt x="278" y="156"/>
                  </a:lnTo>
                  <a:lnTo>
                    <a:pt x="283" y="156"/>
                  </a:lnTo>
                  <a:lnTo>
                    <a:pt x="283" y="151"/>
                  </a:lnTo>
                  <a:lnTo>
                    <a:pt x="278" y="151"/>
                  </a:lnTo>
                  <a:lnTo>
                    <a:pt x="278" y="146"/>
                  </a:lnTo>
                  <a:lnTo>
                    <a:pt x="273" y="141"/>
                  </a:lnTo>
                  <a:lnTo>
                    <a:pt x="268" y="136"/>
                  </a:lnTo>
                  <a:lnTo>
                    <a:pt x="273" y="131"/>
                  </a:lnTo>
                  <a:lnTo>
                    <a:pt x="278" y="131"/>
                  </a:lnTo>
                  <a:lnTo>
                    <a:pt x="278" y="136"/>
                  </a:lnTo>
                  <a:lnTo>
                    <a:pt x="283" y="141"/>
                  </a:lnTo>
                  <a:lnTo>
                    <a:pt x="283" y="146"/>
                  </a:lnTo>
                  <a:lnTo>
                    <a:pt x="288" y="141"/>
                  </a:lnTo>
                  <a:lnTo>
                    <a:pt x="288" y="136"/>
                  </a:lnTo>
                  <a:lnTo>
                    <a:pt x="288" y="131"/>
                  </a:lnTo>
                  <a:lnTo>
                    <a:pt x="293" y="131"/>
                  </a:lnTo>
                  <a:lnTo>
                    <a:pt x="298" y="131"/>
                  </a:lnTo>
                  <a:lnTo>
                    <a:pt x="303" y="131"/>
                  </a:lnTo>
                  <a:lnTo>
                    <a:pt x="303" y="126"/>
                  </a:lnTo>
                  <a:lnTo>
                    <a:pt x="298" y="126"/>
                  </a:lnTo>
                  <a:lnTo>
                    <a:pt x="303" y="121"/>
                  </a:lnTo>
                  <a:lnTo>
                    <a:pt x="308" y="121"/>
                  </a:lnTo>
                  <a:lnTo>
                    <a:pt x="308" y="126"/>
                  </a:lnTo>
                  <a:lnTo>
                    <a:pt x="308" y="131"/>
                  </a:lnTo>
                  <a:lnTo>
                    <a:pt x="308" y="136"/>
                  </a:lnTo>
                  <a:lnTo>
                    <a:pt x="313" y="136"/>
                  </a:lnTo>
                  <a:lnTo>
                    <a:pt x="313" y="131"/>
                  </a:lnTo>
                  <a:lnTo>
                    <a:pt x="318" y="126"/>
                  </a:lnTo>
                  <a:lnTo>
                    <a:pt x="323" y="126"/>
                  </a:lnTo>
                  <a:lnTo>
                    <a:pt x="328" y="126"/>
                  </a:lnTo>
                  <a:lnTo>
                    <a:pt x="333" y="121"/>
                  </a:lnTo>
                  <a:lnTo>
                    <a:pt x="333" y="126"/>
                  </a:lnTo>
                  <a:lnTo>
                    <a:pt x="338" y="126"/>
                  </a:lnTo>
                  <a:lnTo>
                    <a:pt x="338" y="121"/>
                  </a:lnTo>
                  <a:lnTo>
                    <a:pt x="338" y="111"/>
                  </a:lnTo>
                  <a:lnTo>
                    <a:pt x="338" y="106"/>
                  </a:lnTo>
                  <a:lnTo>
                    <a:pt x="338" y="101"/>
                  </a:lnTo>
                  <a:lnTo>
                    <a:pt x="343" y="96"/>
                  </a:lnTo>
                  <a:lnTo>
                    <a:pt x="348" y="96"/>
                  </a:lnTo>
                  <a:lnTo>
                    <a:pt x="354" y="96"/>
                  </a:lnTo>
                  <a:lnTo>
                    <a:pt x="359" y="96"/>
                  </a:lnTo>
                  <a:lnTo>
                    <a:pt x="364" y="96"/>
                  </a:lnTo>
                  <a:lnTo>
                    <a:pt x="364" y="101"/>
                  </a:lnTo>
                  <a:lnTo>
                    <a:pt x="369" y="101"/>
                  </a:lnTo>
                  <a:lnTo>
                    <a:pt x="369" y="96"/>
                  </a:lnTo>
                  <a:lnTo>
                    <a:pt x="369" y="90"/>
                  </a:lnTo>
                  <a:lnTo>
                    <a:pt x="374" y="85"/>
                  </a:lnTo>
                  <a:lnTo>
                    <a:pt x="379" y="90"/>
                  </a:lnTo>
                  <a:lnTo>
                    <a:pt x="384" y="96"/>
                  </a:lnTo>
                  <a:lnTo>
                    <a:pt x="384" y="101"/>
                  </a:lnTo>
                  <a:lnTo>
                    <a:pt x="389" y="101"/>
                  </a:lnTo>
                  <a:lnTo>
                    <a:pt x="399" y="101"/>
                  </a:lnTo>
                  <a:lnTo>
                    <a:pt x="404" y="96"/>
                  </a:lnTo>
                  <a:lnTo>
                    <a:pt x="409" y="90"/>
                  </a:lnTo>
                  <a:lnTo>
                    <a:pt x="414" y="90"/>
                  </a:lnTo>
                  <a:lnTo>
                    <a:pt x="419" y="90"/>
                  </a:lnTo>
                  <a:lnTo>
                    <a:pt x="419" y="96"/>
                  </a:lnTo>
                  <a:lnTo>
                    <a:pt x="414" y="101"/>
                  </a:lnTo>
                  <a:lnTo>
                    <a:pt x="414" y="106"/>
                  </a:lnTo>
                  <a:lnTo>
                    <a:pt x="414" y="111"/>
                  </a:lnTo>
                  <a:lnTo>
                    <a:pt x="424" y="106"/>
                  </a:lnTo>
                  <a:lnTo>
                    <a:pt x="424" y="101"/>
                  </a:lnTo>
                  <a:lnTo>
                    <a:pt x="424" y="90"/>
                  </a:lnTo>
                  <a:lnTo>
                    <a:pt x="424" y="85"/>
                  </a:lnTo>
                  <a:lnTo>
                    <a:pt x="434" y="90"/>
                  </a:lnTo>
                  <a:lnTo>
                    <a:pt x="434" y="96"/>
                  </a:lnTo>
                  <a:lnTo>
                    <a:pt x="434" y="101"/>
                  </a:lnTo>
                  <a:lnTo>
                    <a:pt x="439" y="96"/>
                  </a:lnTo>
                  <a:lnTo>
                    <a:pt x="439" y="90"/>
                  </a:lnTo>
                  <a:lnTo>
                    <a:pt x="444" y="96"/>
                  </a:lnTo>
                  <a:lnTo>
                    <a:pt x="449" y="96"/>
                  </a:lnTo>
                  <a:lnTo>
                    <a:pt x="455" y="101"/>
                  </a:lnTo>
                  <a:lnTo>
                    <a:pt x="449" y="101"/>
                  </a:lnTo>
                  <a:lnTo>
                    <a:pt x="444" y="106"/>
                  </a:lnTo>
                  <a:lnTo>
                    <a:pt x="449" y="111"/>
                  </a:lnTo>
                  <a:lnTo>
                    <a:pt x="455" y="106"/>
                  </a:lnTo>
                  <a:lnTo>
                    <a:pt x="460" y="101"/>
                  </a:lnTo>
                  <a:lnTo>
                    <a:pt x="465" y="96"/>
                  </a:lnTo>
                  <a:lnTo>
                    <a:pt x="470" y="101"/>
                  </a:lnTo>
                  <a:lnTo>
                    <a:pt x="470" y="106"/>
                  </a:lnTo>
                  <a:lnTo>
                    <a:pt x="475" y="106"/>
                  </a:lnTo>
                  <a:lnTo>
                    <a:pt x="480" y="106"/>
                  </a:lnTo>
                  <a:lnTo>
                    <a:pt x="480" y="111"/>
                  </a:lnTo>
                  <a:lnTo>
                    <a:pt x="485" y="111"/>
                  </a:lnTo>
                  <a:lnTo>
                    <a:pt x="485" y="106"/>
                  </a:lnTo>
                  <a:lnTo>
                    <a:pt x="485" y="101"/>
                  </a:lnTo>
                  <a:lnTo>
                    <a:pt x="490" y="101"/>
                  </a:lnTo>
                  <a:lnTo>
                    <a:pt x="500" y="96"/>
                  </a:lnTo>
                  <a:lnTo>
                    <a:pt x="505" y="96"/>
                  </a:lnTo>
                  <a:lnTo>
                    <a:pt x="510" y="96"/>
                  </a:lnTo>
                  <a:lnTo>
                    <a:pt x="515" y="96"/>
                  </a:lnTo>
                  <a:lnTo>
                    <a:pt x="515" y="90"/>
                  </a:lnTo>
                  <a:lnTo>
                    <a:pt x="510" y="85"/>
                  </a:lnTo>
                  <a:lnTo>
                    <a:pt x="510" y="80"/>
                  </a:lnTo>
                  <a:lnTo>
                    <a:pt x="515" y="80"/>
                  </a:lnTo>
                  <a:lnTo>
                    <a:pt x="515" y="85"/>
                  </a:lnTo>
                  <a:lnTo>
                    <a:pt x="520" y="85"/>
                  </a:lnTo>
                  <a:lnTo>
                    <a:pt x="520" y="90"/>
                  </a:lnTo>
                  <a:lnTo>
                    <a:pt x="520" y="96"/>
                  </a:lnTo>
                  <a:lnTo>
                    <a:pt x="525" y="96"/>
                  </a:lnTo>
                  <a:lnTo>
                    <a:pt x="530" y="96"/>
                  </a:lnTo>
                  <a:lnTo>
                    <a:pt x="535" y="96"/>
                  </a:lnTo>
                  <a:lnTo>
                    <a:pt x="540" y="96"/>
                  </a:lnTo>
                  <a:lnTo>
                    <a:pt x="540" y="101"/>
                  </a:lnTo>
                  <a:lnTo>
                    <a:pt x="545" y="101"/>
                  </a:lnTo>
                  <a:lnTo>
                    <a:pt x="540" y="96"/>
                  </a:lnTo>
                  <a:lnTo>
                    <a:pt x="540" y="90"/>
                  </a:lnTo>
                  <a:lnTo>
                    <a:pt x="535" y="90"/>
                  </a:lnTo>
                  <a:lnTo>
                    <a:pt x="535" y="85"/>
                  </a:lnTo>
                  <a:lnTo>
                    <a:pt x="540" y="85"/>
                  </a:lnTo>
                  <a:lnTo>
                    <a:pt x="545" y="85"/>
                  </a:lnTo>
                  <a:lnTo>
                    <a:pt x="551" y="85"/>
                  </a:lnTo>
                  <a:lnTo>
                    <a:pt x="556" y="85"/>
                  </a:lnTo>
                  <a:lnTo>
                    <a:pt x="556" y="75"/>
                  </a:lnTo>
                  <a:lnTo>
                    <a:pt x="561" y="70"/>
                  </a:lnTo>
                  <a:lnTo>
                    <a:pt x="571" y="75"/>
                  </a:lnTo>
                  <a:lnTo>
                    <a:pt x="581" y="75"/>
                  </a:lnTo>
                  <a:lnTo>
                    <a:pt x="586" y="75"/>
                  </a:lnTo>
                  <a:lnTo>
                    <a:pt x="591" y="75"/>
                  </a:lnTo>
                  <a:lnTo>
                    <a:pt x="591" y="70"/>
                  </a:lnTo>
                  <a:lnTo>
                    <a:pt x="586" y="70"/>
                  </a:lnTo>
                  <a:lnTo>
                    <a:pt x="586" y="65"/>
                  </a:lnTo>
                  <a:lnTo>
                    <a:pt x="591" y="65"/>
                  </a:lnTo>
                  <a:lnTo>
                    <a:pt x="591" y="70"/>
                  </a:lnTo>
                  <a:lnTo>
                    <a:pt x="596" y="70"/>
                  </a:lnTo>
                  <a:lnTo>
                    <a:pt x="601" y="70"/>
                  </a:lnTo>
                  <a:lnTo>
                    <a:pt x="606" y="70"/>
                  </a:lnTo>
                  <a:lnTo>
                    <a:pt x="611" y="70"/>
                  </a:lnTo>
                  <a:lnTo>
                    <a:pt x="616" y="70"/>
                  </a:lnTo>
                  <a:lnTo>
                    <a:pt x="616" y="65"/>
                  </a:lnTo>
                  <a:lnTo>
                    <a:pt x="611" y="65"/>
                  </a:lnTo>
                  <a:lnTo>
                    <a:pt x="611" y="60"/>
                  </a:lnTo>
                  <a:lnTo>
                    <a:pt x="616" y="65"/>
                  </a:lnTo>
                  <a:lnTo>
                    <a:pt x="621" y="65"/>
                  </a:lnTo>
                  <a:lnTo>
                    <a:pt x="626" y="70"/>
                  </a:lnTo>
                  <a:lnTo>
                    <a:pt x="626" y="65"/>
                  </a:lnTo>
                  <a:lnTo>
                    <a:pt x="626" y="60"/>
                  </a:lnTo>
                  <a:lnTo>
                    <a:pt x="631" y="55"/>
                  </a:lnTo>
                  <a:lnTo>
                    <a:pt x="636" y="55"/>
                  </a:lnTo>
                  <a:lnTo>
                    <a:pt x="641" y="55"/>
                  </a:lnTo>
                  <a:lnTo>
                    <a:pt x="646" y="50"/>
                  </a:lnTo>
                  <a:lnTo>
                    <a:pt x="646" y="45"/>
                  </a:lnTo>
                  <a:lnTo>
                    <a:pt x="652" y="45"/>
                  </a:lnTo>
                  <a:lnTo>
                    <a:pt x="652" y="50"/>
                  </a:lnTo>
                  <a:lnTo>
                    <a:pt x="657" y="50"/>
                  </a:lnTo>
                  <a:lnTo>
                    <a:pt x="662" y="50"/>
                  </a:lnTo>
                  <a:lnTo>
                    <a:pt x="662" y="45"/>
                  </a:lnTo>
                  <a:lnTo>
                    <a:pt x="657" y="45"/>
                  </a:lnTo>
                  <a:lnTo>
                    <a:pt x="652" y="40"/>
                  </a:lnTo>
                  <a:lnTo>
                    <a:pt x="652" y="35"/>
                  </a:lnTo>
                  <a:lnTo>
                    <a:pt x="657" y="35"/>
                  </a:lnTo>
                  <a:lnTo>
                    <a:pt x="662" y="35"/>
                  </a:lnTo>
                  <a:lnTo>
                    <a:pt x="667" y="35"/>
                  </a:lnTo>
                  <a:lnTo>
                    <a:pt x="672" y="35"/>
                  </a:lnTo>
                  <a:lnTo>
                    <a:pt x="667" y="30"/>
                  </a:lnTo>
                  <a:lnTo>
                    <a:pt x="667" y="25"/>
                  </a:lnTo>
                  <a:lnTo>
                    <a:pt x="667" y="20"/>
                  </a:lnTo>
                  <a:lnTo>
                    <a:pt x="672" y="20"/>
                  </a:lnTo>
                  <a:lnTo>
                    <a:pt x="672" y="15"/>
                  </a:lnTo>
                  <a:lnTo>
                    <a:pt x="677" y="15"/>
                  </a:lnTo>
                  <a:lnTo>
                    <a:pt x="682" y="20"/>
                  </a:lnTo>
                  <a:lnTo>
                    <a:pt x="687" y="20"/>
                  </a:lnTo>
                  <a:lnTo>
                    <a:pt x="692" y="20"/>
                  </a:lnTo>
                  <a:lnTo>
                    <a:pt x="702" y="20"/>
                  </a:lnTo>
                  <a:lnTo>
                    <a:pt x="707" y="25"/>
                  </a:lnTo>
                  <a:lnTo>
                    <a:pt x="707" y="20"/>
                  </a:lnTo>
                  <a:lnTo>
                    <a:pt x="712" y="20"/>
                  </a:lnTo>
                  <a:lnTo>
                    <a:pt x="707" y="15"/>
                  </a:lnTo>
                  <a:lnTo>
                    <a:pt x="702" y="15"/>
                  </a:lnTo>
                  <a:lnTo>
                    <a:pt x="707" y="15"/>
                  </a:lnTo>
                  <a:lnTo>
                    <a:pt x="712" y="15"/>
                  </a:lnTo>
                  <a:lnTo>
                    <a:pt x="717" y="15"/>
                  </a:lnTo>
                  <a:lnTo>
                    <a:pt x="722" y="15"/>
                  </a:lnTo>
                  <a:lnTo>
                    <a:pt x="727" y="15"/>
                  </a:lnTo>
                  <a:lnTo>
                    <a:pt x="732" y="15"/>
                  </a:lnTo>
                  <a:lnTo>
                    <a:pt x="732" y="20"/>
                  </a:lnTo>
                  <a:lnTo>
                    <a:pt x="727" y="20"/>
                  </a:lnTo>
                  <a:lnTo>
                    <a:pt x="727" y="25"/>
                  </a:lnTo>
                  <a:lnTo>
                    <a:pt x="732" y="25"/>
                  </a:lnTo>
                  <a:lnTo>
                    <a:pt x="737" y="25"/>
                  </a:lnTo>
                  <a:lnTo>
                    <a:pt x="737" y="20"/>
                  </a:lnTo>
                  <a:lnTo>
                    <a:pt x="742" y="20"/>
                  </a:lnTo>
                  <a:lnTo>
                    <a:pt x="742" y="25"/>
                  </a:lnTo>
                  <a:lnTo>
                    <a:pt x="748" y="25"/>
                  </a:lnTo>
                  <a:lnTo>
                    <a:pt x="748" y="20"/>
                  </a:lnTo>
                  <a:lnTo>
                    <a:pt x="748" y="15"/>
                  </a:lnTo>
                  <a:lnTo>
                    <a:pt x="753" y="10"/>
                  </a:lnTo>
                  <a:lnTo>
                    <a:pt x="758" y="10"/>
                  </a:lnTo>
                  <a:lnTo>
                    <a:pt x="758" y="15"/>
                  </a:lnTo>
                  <a:lnTo>
                    <a:pt x="758" y="20"/>
                  </a:lnTo>
                  <a:lnTo>
                    <a:pt x="763" y="20"/>
                  </a:lnTo>
                  <a:lnTo>
                    <a:pt x="768" y="20"/>
                  </a:lnTo>
                  <a:lnTo>
                    <a:pt x="778" y="25"/>
                  </a:lnTo>
                  <a:lnTo>
                    <a:pt x="783" y="25"/>
                  </a:lnTo>
                  <a:lnTo>
                    <a:pt x="783" y="30"/>
                  </a:lnTo>
                  <a:lnTo>
                    <a:pt x="788" y="35"/>
                  </a:lnTo>
                  <a:lnTo>
                    <a:pt x="793" y="35"/>
                  </a:lnTo>
                  <a:lnTo>
                    <a:pt x="793" y="30"/>
                  </a:lnTo>
                  <a:lnTo>
                    <a:pt x="798" y="30"/>
                  </a:lnTo>
                  <a:lnTo>
                    <a:pt x="803" y="30"/>
                  </a:lnTo>
                  <a:lnTo>
                    <a:pt x="803" y="25"/>
                  </a:lnTo>
                  <a:lnTo>
                    <a:pt x="808" y="25"/>
                  </a:lnTo>
                  <a:lnTo>
                    <a:pt x="813" y="20"/>
                  </a:lnTo>
                  <a:lnTo>
                    <a:pt x="818" y="15"/>
                  </a:lnTo>
                  <a:lnTo>
                    <a:pt x="823" y="10"/>
                  </a:lnTo>
                  <a:lnTo>
                    <a:pt x="828" y="10"/>
                  </a:lnTo>
                  <a:lnTo>
                    <a:pt x="833" y="10"/>
                  </a:lnTo>
                  <a:lnTo>
                    <a:pt x="844" y="0"/>
                  </a:lnTo>
                  <a:lnTo>
                    <a:pt x="844" y="5"/>
                  </a:lnTo>
                  <a:lnTo>
                    <a:pt x="844" y="10"/>
                  </a:lnTo>
                  <a:lnTo>
                    <a:pt x="849" y="20"/>
                  </a:lnTo>
                  <a:lnTo>
                    <a:pt x="849" y="25"/>
                  </a:lnTo>
                  <a:lnTo>
                    <a:pt x="854" y="25"/>
                  </a:lnTo>
                  <a:lnTo>
                    <a:pt x="854" y="30"/>
                  </a:lnTo>
                  <a:lnTo>
                    <a:pt x="859" y="35"/>
                  </a:lnTo>
                  <a:lnTo>
                    <a:pt x="859" y="40"/>
                  </a:lnTo>
                  <a:lnTo>
                    <a:pt x="859" y="45"/>
                  </a:lnTo>
                  <a:lnTo>
                    <a:pt x="859" y="50"/>
                  </a:lnTo>
                  <a:lnTo>
                    <a:pt x="864" y="55"/>
                  </a:lnTo>
                  <a:lnTo>
                    <a:pt x="864" y="60"/>
                  </a:lnTo>
                  <a:lnTo>
                    <a:pt x="869" y="65"/>
                  </a:lnTo>
                  <a:lnTo>
                    <a:pt x="874" y="65"/>
                  </a:lnTo>
                  <a:lnTo>
                    <a:pt x="874" y="70"/>
                  </a:lnTo>
                  <a:lnTo>
                    <a:pt x="879" y="70"/>
                  </a:lnTo>
                  <a:lnTo>
                    <a:pt x="879" y="65"/>
                  </a:lnTo>
                  <a:lnTo>
                    <a:pt x="889" y="65"/>
                  </a:lnTo>
                  <a:lnTo>
                    <a:pt x="894" y="65"/>
                  </a:lnTo>
                  <a:lnTo>
                    <a:pt x="899" y="65"/>
                  </a:lnTo>
                  <a:lnTo>
                    <a:pt x="899" y="70"/>
                  </a:lnTo>
                  <a:lnTo>
                    <a:pt x="899" y="75"/>
                  </a:lnTo>
                  <a:lnTo>
                    <a:pt x="904" y="75"/>
                  </a:lnTo>
                  <a:lnTo>
                    <a:pt x="904" y="80"/>
                  </a:lnTo>
                  <a:lnTo>
                    <a:pt x="904" y="85"/>
                  </a:lnTo>
                  <a:lnTo>
                    <a:pt x="909" y="85"/>
                  </a:lnTo>
                  <a:lnTo>
                    <a:pt x="909" y="90"/>
                  </a:lnTo>
                  <a:lnTo>
                    <a:pt x="914" y="96"/>
                  </a:lnTo>
                  <a:lnTo>
                    <a:pt x="914" y="106"/>
                  </a:lnTo>
                  <a:lnTo>
                    <a:pt x="919" y="111"/>
                  </a:lnTo>
                  <a:lnTo>
                    <a:pt x="919" y="116"/>
                  </a:lnTo>
                  <a:lnTo>
                    <a:pt x="924" y="121"/>
                  </a:lnTo>
                  <a:lnTo>
                    <a:pt x="924" y="126"/>
                  </a:lnTo>
                  <a:lnTo>
                    <a:pt x="924" y="131"/>
                  </a:lnTo>
                  <a:lnTo>
                    <a:pt x="929" y="136"/>
                  </a:lnTo>
                  <a:lnTo>
                    <a:pt x="934" y="136"/>
                  </a:lnTo>
                  <a:lnTo>
                    <a:pt x="939" y="141"/>
                  </a:lnTo>
                  <a:lnTo>
                    <a:pt x="945" y="141"/>
                  </a:lnTo>
                  <a:lnTo>
                    <a:pt x="945" y="146"/>
                  </a:lnTo>
                  <a:lnTo>
                    <a:pt x="950" y="146"/>
                  </a:lnTo>
                  <a:lnTo>
                    <a:pt x="950" y="151"/>
                  </a:lnTo>
                  <a:lnTo>
                    <a:pt x="950" y="156"/>
                  </a:lnTo>
                  <a:lnTo>
                    <a:pt x="950" y="161"/>
                  </a:lnTo>
                  <a:lnTo>
                    <a:pt x="945" y="166"/>
                  </a:lnTo>
                  <a:lnTo>
                    <a:pt x="945" y="171"/>
                  </a:lnTo>
                  <a:lnTo>
                    <a:pt x="939" y="171"/>
                  </a:lnTo>
                  <a:lnTo>
                    <a:pt x="939" y="176"/>
                  </a:lnTo>
                  <a:lnTo>
                    <a:pt x="934" y="181"/>
                  </a:lnTo>
                  <a:lnTo>
                    <a:pt x="929" y="186"/>
                  </a:lnTo>
                  <a:lnTo>
                    <a:pt x="929" y="191"/>
                  </a:lnTo>
                  <a:lnTo>
                    <a:pt x="929" y="197"/>
                  </a:lnTo>
                  <a:lnTo>
                    <a:pt x="919" y="197"/>
                  </a:lnTo>
                  <a:lnTo>
                    <a:pt x="914" y="197"/>
                  </a:lnTo>
                  <a:lnTo>
                    <a:pt x="904" y="207"/>
                  </a:lnTo>
                  <a:lnTo>
                    <a:pt x="904" y="212"/>
                  </a:lnTo>
                  <a:lnTo>
                    <a:pt x="899" y="212"/>
                  </a:lnTo>
                  <a:lnTo>
                    <a:pt x="899" y="217"/>
                  </a:lnTo>
                  <a:lnTo>
                    <a:pt x="894" y="217"/>
                  </a:lnTo>
                  <a:lnTo>
                    <a:pt x="889" y="222"/>
                  </a:lnTo>
                  <a:lnTo>
                    <a:pt x="874" y="237"/>
                  </a:lnTo>
                  <a:lnTo>
                    <a:pt x="869" y="242"/>
                  </a:lnTo>
                  <a:lnTo>
                    <a:pt x="864" y="242"/>
                  </a:lnTo>
                  <a:lnTo>
                    <a:pt x="859" y="247"/>
                  </a:lnTo>
                  <a:lnTo>
                    <a:pt x="859" y="252"/>
                  </a:lnTo>
                  <a:lnTo>
                    <a:pt x="849" y="257"/>
                  </a:lnTo>
                  <a:lnTo>
                    <a:pt x="844" y="262"/>
                  </a:lnTo>
                  <a:lnTo>
                    <a:pt x="844" y="267"/>
                  </a:lnTo>
                  <a:lnTo>
                    <a:pt x="838" y="267"/>
                  </a:lnTo>
                  <a:lnTo>
                    <a:pt x="833" y="272"/>
                  </a:lnTo>
                  <a:lnTo>
                    <a:pt x="828" y="277"/>
                  </a:lnTo>
                  <a:lnTo>
                    <a:pt x="818" y="287"/>
                  </a:lnTo>
                  <a:lnTo>
                    <a:pt x="813" y="292"/>
                  </a:lnTo>
                  <a:lnTo>
                    <a:pt x="808" y="292"/>
                  </a:lnTo>
                  <a:lnTo>
                    <a:pt x="803" y="298"/>
                  </a:lnTo>
                  <a:lnTo>
                    <a:pt x="803" y="303"/>
                  </a:lnTo>
                  <a:lnTo>
                    <a:pt x="803" y="313"/>
                  </a:lnTo>
                  <a:lnTo>
                    <a:pt x="803" y="318"/>
                  </a:lnTo>
                  <a:lnTo>
                    <a:pt x="808" y="318"/>
                  </a:lnTo>
                  <a:lnTo>
                    <a:pt x="808" y="313"/>
                  </a:lnTo>
                  <a:lnTo>
                    <a:pt x="813" y="313"/>
                  </a:lnTo>
                  <a:lnTo>
                    <a:pt x="813" y="308"/>
                  </a:lnTo>
                  <a:lnTo>
                    <a:pt x="818" y="308"/>
                  </a:lnTo>
                  <a:lnTo>
                    <a:pt x="823" y="308"/>
                  </a:lnTo>
                  <a:lnTo>
                    <a:pt x="828" y="308"/>
                  </a:lnTo>
                  <a:lnTo>
                    <a:pt x="833" y="308"/>
                  </a:lnTo>
                  <a:lnTo>
                    <a:pt x="838" y="313"/>
                  </a:lnTo>
                  <a:lnTo>
                    <a:pt x="844" y="313"/>
                  </a:lnTo>
                  <a:lnTo>
                    <a:pt x="849" y="318"/>
                  </a:lnTo>
                  <a:lnTo>
                    <a:pt x="854" y="318"/>
                  </a:lnTo>
                  <a:lnTo>
                    <a:pt x="859" y="318"/>
                  </a:lnTo>
                  <a:lnTo>
                    <a:pt x="864" y="313"/>
                  </a:lnTo>
                  <a:lnTo>
                    <a:pt x="869" y="313"/>
                  </a:lnTo>
                  <a:lnTo>
                    <a:pt x="869" y="318"/>
                  </a:lnTo>
                  <a:lnTo>
                    <a:pt x="874" y="318"/>
                  </a:lnTo>
                  <a:lnTo>
                    <a:pt x="874" y="323"/>
                  </a:lnTo>
                  <a:lnTo>
                    <a:pt x="874" y="328"/>
                  </a:lnTo>
                  <a:lnTo>
                    <a:pt x="879" y="333"/>
                  </a:lnTo>
                  <a:lnTo>
                    <a:pt x="879" y="338"/>
                  </a:lnTo>
                  <a:lnTo>
                    <a:pt x="879" y="343"/>
                  </a:lnTo>
                  <a:lnTo>
                    <a:pt x="879" y="348"/>
                  </a:lnTo>
                  <a:lnTo>
                    <a:pt x="879" y="353"/>
                  </a:lnTo>
                  <a:lnTo>
                    <a:pt x="884" y="353"/>
                  </a:lnTo>
                  <a:lnTo>
                    <a:pt x="884" y="348"/>
                  </a:lnTo>
                  <a:lnTo>
                    <a:pt x="889" y="348"/>
                  </a:lnTo>
                  <a:lnTo>
                    <a:pt x="894" y="348"/>
                  </a:lnTo>
                  <a:lnTo>
                    <a:pt x="899" y="348"/>
                  </a:lnTo>
                  <a:lnTo>
                    <a:pt x="899" y="353"/>
                  </a:lnTo>
                  <a:lnTo>
                    <a:pt x="904" y="353"/>
                  </a:lnTo>
                  <a:lnTo>
                    <a:pt x="904" y="358"/>
                  </a:lnTo>
                  <a:lnTo>
                    <a:pt x="904" y="363"/>
                  </a:lnTo>
                  <a:lnTo>
                    <a:pt x="909" y="368"/>
                  </a:lnTo>
                  <a:lnTo>
                    <a:pt x="914" y="368"/>
                  </a:lnTo>
                  <a:lnTo>
                    <a:pt x="919" y="373"/>
                  </a:lnTo>
                  <a:lnTo>
                    <a:pt x="919" y="378"/>
                  </a:lnTo>
                  <a:lnTo>
                    <a:pt x="924" y="378"/>
                  </a:lnTo>
                  <a:lnTo>
                    <a:pt x="929" y="378"/>
                  </a:lnTo>
                  <a:lnTo>
                    <a:pt x="929" y="383"/>
                  </a:lnTo>
                  <a:lnTo>
                    <a:pt x="934" y="388"/>
                  </a:lnTo>
                  <a:lnTo>
                    <a:pt x="939" y="388"/>
                  </a:lnTo>
                  <a:lnTo>
                    <a:pt x="939" y="393"/>
                  </a:lnTo>
                  <a:lnTo>
                    <a:pt x="945" y="393"/>
                  </a:lnTo>
                  <a:lnTo>
                    <a:pt x="945" y="399"/>
                  </a:lnTo>
                  <a:lnTo>
                    <a:pt x="950" y="404"/>
                  </a:lnTo>
                  <a:lnTo>
                    <a:pt x="955" y="404"/>
                  </a:lnTo>
                  <a:lnTo>
                    <a:pt x="955" y="409"/>
                  </a:lnTo>
                  <a:lnTo>
                    <a:pt x="960" y="414"/>
                  </a:lnTo>
                  <a:lnTo>
                    <a:pt x="965" y="414"/>
                  </a:lnTo>
                  <a:lnTo>
                    <a:pt x="970" y="414"/>
                  </a:lnTo>
                  <a:lnTo>
                    <a:pt x="970" y="419"/>
                  </a:lnTo>
                  <a:lnTo>
                    <a:pt x="975" y="419"/>
                  </a:lnTo>
                  <a:lnTo>
                    <a:pt x="975" y="424"/>
                  </a:lnTo>
                  <a:lnTo>
                    <a:pt x="980" y="424"/>
                  </a:lnTo>
                  <a:lnTo>
                    <a:pt x="980" y="429"/>
                  </a:lnTo>
                  <a:lnTo>
                    <a:pt x="985" y="429"/>
                  </a:lnTo>
                  <a:lnTo>
                    <a:pt x="985" y="434"/>
                  </a:lnTo>
                  <a:lnTo>
                    <a:pt x="985" y="439"/>
                  </a:lnTo>
                  <a:lnTo>
                    <a:pt x="985" y="444"/>
                  </a:lnTo>
                  <a:lnTo>
                    <a:pt x="980" y="449"/>
                  </a:lnTo>
                  <a:lnTo>
                    <a:pt x="980" y="454"/>
                  </a:lnTo>
                  <a:lnTo>
                    <a:pt x="980" y="459"/>
                  </a:lnTo>
                  <a:lnTo>
                    <a:pt x="975" y="464"/>
                  </a:lnTo>
                  <a:lnTo>
                    <a:pt x="980" y="464"/>
                  </a:lnTo>
                  <a:lnTo>
                    <a:pt x="980" y="469"/>
                  </a:lnTo>
                  <a:lnTo>
                    <a:pt x="980" y="474"/>
                  </a:lnTo>
                  <a:lnTo>
                    <a:pt x="985" y="479"/>
                  </a:lnTo>
                  <a:lnTo>
                    <a:pt x="985" y="484"/>
                  </a:lnTo>
                  <a:lnTo>
                    <a:pt x="985" y="489"/>
                  </a:lnTo>
                  <a:lnTo>
                    <a:pt x="990" y="495"/>
                  </a:lnTo>
                  <a:lnTo>
                    <a:pt x="990" y="500"/>
                  </a:lnTo>
                  <a:lnTo>
                    <a:pt x="995" y="500"/>
                  </a:lnTo>
                  <a:lnTo>
                    <a:pt x="1000" y="500"/>
                  </a:lnTo>
                  <a:lnTo>
                    <a:pt x="1005" y="500"/>
                  </a:lnTo>
                  <a:lnTo>
                    <a:pt x="1005" y="505"/>
                  </a:lnTo>
                  <a:lnTo>
                    <a:pt x="1005" y="510"/>
                  </a:lnTo>
                  <a:lnTo>
                    <a:pt x="1005" y="515"/>
                  </a:lnTo>
                  <a:lnTo>
                    <a:pt x="1005" y="520"/>
                  </a:lnTo>
                  <a:lnTo>
                    <a:pt x="1005" y="525"/>
                  </a:lnTo>
                  <a:lnTo>
                    <a:pt x="1000" y="525"/>
                  </a:lnTo>
                  <a:lnTo>
                    <a:pt x="1000" y="530"/>
                  </a:lnTo>
                  <a:lnTo>
                    <a:pt x="1000" y="535"/>
                  </a:lnTo>
                  <a:lnTo>
                    <a:pt x="1005" y="540"/>
                  </a:lnTo>
                  <a:lnTo>
                    <a:pt x="1010" y="545"/>
                  </a:lnTo>
                  <a:lnTo>
                    <a:pt x="1015" y="550"/>
                  </a:lnTo>
                  <a:lnTo>
                    <a:pt x="1015" y="555"/>
                  </a:lnTo>
                  <a:lnTo>
                    <a:pt x="1020" y="565"/>
                  </a:lnTo>
                  <a:lnTo>
                    <a:pt x="1020" y="570"/>
                  </a:lnTo>
                  <a:lnTo>
                    <a:pt x="1020" y="575"/>
                  </a:lnTo>
                  <a:lnTo>
                    <a:pt x="1025" y="585"/>
                  </a:lnTo>
                  <a:lnTo>
                    <a:pt x="1025" y="590"/>
                  </a:lnTo>
                  <a:lnTo>
                    <a:pt x="1030" y="590"/>
                  </a:lnTo>
                  <a:lnTo>
                    <a:pt x="1030" y="601"/>
                  </a:lnTo>
                  <a:lnTo>
                    <a:pt x="1030" y="606"/>
                  </a:lnTo>
                  <a:lnTo>
                    <a:pt x="1035" y="611"/>
                  </a:lnTo>
                  <a:lnTo>
                    <a:pt x="1035" y="616"/>
                  </a:lnTo>
                  <a:lnTo>
                    <a:pt x="1041" y="621"/>
                  </a:lnTo>
                  <a:lnTo>
                    <a:pt x="1041" y="626"/>
                  </a:lnTo>
                  <a:lnTo>
                    <a:pt x="1041" y="631"/>
                  </a:lnTo>
                  <a:lnTo>
                    <a:pt x="1041" y="636"/>
                  </a:lnTo>
                  <a:lnTo>
                    <a:pt x="1041" y="641"/>
                  </a:lnTo>
                  <a:lnTo>
                    <a:pt x="1046" y="646"/>
                  </a:lnTo>
                  <a:lnTo>
                    <a:pt x="1046" y="651"/>
                  </a:lnTo>
                  <a:lnTo>
                    <a:pt x="1051" y="651"/>
                  </a:lnTo>
                  <a:lnTo>
                    <a:pt x="1051" y="656"/>
                  </a:lnTo>
                  <a:lnTo>
                    <a:pt x="1051" y="666"/>
                  </a:lnTo>
                  <a:lnTo>
                    <a:pt x="1056" y="676"/>
                  </a:lnTo>
                  <a:lnTo>
                    <a:pt x="1056" y="681"/>
                  </a:lnTo>
                  <a:lnTo>
                    <a:pt x="1056" y="686"/>
                  </a:lnTo>
                  <a:lnTo>
                    <a:pt x="1061" y="691"/>
                  </a:lnTo>
                  <a:lnTo>
                    <a:pt x="1061" y="697"/>
                  </a:lnTo>
                  <a:lnTo>
                    <a:pt x="1066" y="697"/>
                  </a:lnTo>
                  <a:lnTo>
                    <a:pt x="1066" y="707"/>
                  </a:lnTo>
                  <a:lnTo>
                    <a:pt x="1066" y="712"/>
                  </a:lnTo>
                  <a:lnTo>
                    <a:pt x="1066" y="717"/>
                  </a:lnTo>
                  <a:lnTo>
                    <a:pt x="1061" y="722"/>
                  </a:lnTo>
                  <a:lnTo>
                    <a:pt x="1066" y="727"/>
                  </a:lnTo>
                  <a:lnTo>
                    <a:pt x="1066" y="732"/>
                  </a:lnTo>
                  <a:lnTo>
                    <a:pt x="1071" y="737"/>
                  </a:lnTo>
                  <a:lnTo>
                    <a:pt x="1066" y="737"/>
                  </a:lnTo>
                  <a:lnTo>
                    <a:pt x="1061" y="737"/>
                  </a:lnTo>
                  <a:lnTo>
                    <a:pt x="1051" y="742"/>
                  </a:lnTo>
                  <a:lnTo>
                    <a:pt x="1046" y="742"/>
                  </a:lnTo>
                  <a:lnTo>
                    <a:pt x="1035" y="742"/>
                  </a:lnTo>
                  <a:lnTo>
                    <a:pt x="1030" y="747"/>
                  </a:lnTo>
                  <a:lnTo>
                    <a:pt x="1025" y="747"/>
                  </a:lnTo>
                  <a:lnTo>
                    <a:pt x="1020" y="747"/>
                  </a:lnTo>
                  <a:lnTo>
                    <a:pt x="1010" y="752"/>
                  </a:lnTo>
                  <a:lnTo>
                    <a:pt x="1010" y="742"/>
                  </a:lnTo>
                  <a:lnTo>
                    <a:pt x="1005" y="732"/>
                  </a:lnTo>
                  <a:lnTo>
                    <a:pt x="1005" y="727"/>
                  </a:lnTo>
                  <a:lnTo>
                    <a:pt x="1005" y="717"/>
                  </a:lnTo>
                  <a:lnTo>
                    <a:pt x="1005" y="712"/>
                  </a:lnTo>
                  <a:lnTo>
                    <a:pt x="1010" y="702"/>
                  </a:lnTo>
                  <a:lnTo>
                    <a:pt x="1010" y="697"/>
                  </a:lnTo>
                  <a:lnTo>
                    <a:pt x="1010" y="691"/>
                  </a:lnTo>
                  <a:lnTo>
                    <a:pt x="1010" y="686"/>
                  </a:lnTo>
                  <a:lnTo>
                    <a:pt x="1010" y="681"/>
                  </a:lnTo>
                  <a:lnTo>
                    <a:pt x="1015" y="676"/>
                  </a:lnTo>
                  <a:lnTo>
                    <a:pt x="1015" y="671"/>
                  </a:lnTo>
                  <a:lnTo>
                    <a:pt x="1015" y="666"/>
                  </a:lnTo>
                  <a:lnTo>
                    <a:pt x="1015" y="661"/>
                  </a:lnTo>
                  <a:lnTo>
                    <a:pt x="1015" y="656"/>
                  </a:lnTo>
                  <a:lnTo>
                    <a:pt x="1015" y="651"/>
                  </a:lnTo>
                  <a:lnTo>
                    <a:pt x="1010" y="646"/>
                  </a:lnTo>
                  <a:lnTo>
                    <a:pt x="1010" y="641"/>
                  </a:lnTo>
                  <a:lnTo>
                    <a:pt x="1010" y="636"/>
                  </a:lnTo>
                  <a:lnTo>
                    <a:pt x="1010" y="631"/>
                  </a:lnTo>
                  <a:lnTo>
                    <a:pt x="1010" y="626"/>
                  </a:lnTo>
                  <a:lnTo>
                    <a:pt x="1005" y="621"/>
                  </a:lnTo>
                  <a:lnTo>
                    <a:pt x="1005" y="616"/>
                  </a:lnTo>
                  <a:lnTo>
                    <a:pt x="1005" y="606"/>
                  </a:lnTo>
                  <a:lnTo>
                    <a:pt x="1005" y="601"/>
                  </a:lnTo>
                  <a:lnTo>
                    <a:pt x="1000" y="601"/>
                  </a:lnTo>
                  <a:lnTo>
                    <a:pt x="1000" y="596"/>
                  </a:lnTo>
                  <a:lnTo>
                    <a:pt x="995" y="596"/>
                  </a:lnTo>
                  <a:lnTo>
                    <a:pt x="995" y="590"/>
                  </a:lnTo>
                  <a:lnTo>
                    <a:pt x="995" y="585"/>
                  </a:lnTo>
                  <a:lnTo>
                    <a:pt x="990" y="580"/>
                  </a:lnTo>
                  <a:lnTo>
                    <a:pt x="985" y="575"/>
                  </a:lnTo>
                  <a:lnTo>
                    <a:pt x="985" y="570"/>
                  </a:lnTo>
                  <a:lnTo>
                    <a:pt x="980" y="570"/>
                  </a:lnTo>
                  <a:lnTo>
                    <a:pt x="975" y="565"/>
                  </a:lnTo>
                  <a:lnTo>
                    <a:pt x="975" y="560"/>
                  </a:lnTo>
                  <a:lnTo>
                    <a:pt x="970" y="555"/>
                  </a:lnTo>
                  <a:lnTo>
                    <a:pt x="965" y="550"/>
                  </a:lnTo>
                  <a:lnTo>
                    <a:pt x="960" y="545"/>
                  </a:lnTo>
                  <a:lnTo>
                    <a:pt x="960" y="540"/>
                  </a:lnTo>
                  <a:lnTo>
                    <a:pt x="960" y="535"/>
                  </a:lnTo>
                  <a:lnTo>
                    <a:pt x="955" y="530"/>
                  </a:lnTo>
                  <a:lnTo>
                    <a:pt x="955" y="525"/>
                  </a:lnTo>
                  <a:lnTo>
                    <a:pt x="950" y="520"/>
                  </a:lnTo>
                  <a:lnTo>
                    <a:pt x="945" y="515"/>
                  </a:lnTo>
                  <a:lnTo>
                    <a:pt x="945" y="510"/>
                  </a:lnTo>
                  <a:lnTo>
                    <a:pt x="939" y="505"/>
                  </a:lnTo>
                  <a:lnTo>
                    <a:pt x="939" y="500"/>
                  </a:lnTo>
                  <a:lnTo>
                    <a:pt x="934" y="500"/>
                  </a:lnTo>
                  <a:lnTo>
                    <a:pt x="934" y="495"/>
                  </a:lnTo>
                  <a:lnTo>
                    <a:pt x="929" y="495"/>
                  </a:lnTo>
                  <a:lnTo>
                    <a:pt x="924" y="495"/>
                  </a:lnTo>
                  <a:lnTo>
                    <a:pt x="919" y="489"/>
                  </a:lnTo>
                  <a:lnTo>
                    <a:pt x="914" y="495"/>
                  </a:lnTo>
                  <a:lnTo>
                    <a:pt x="909" y="495"/>
                  </a:lnTo>
                  <a:lnTo>
                    <a:pt x="904" y="495"/>
                  </a:lnTo>
                  <a:lnTo>
                    <a:pt x="904" y="500"/>
                  </a:lnTo>
                  <a:lnTo>
                    <a:pt x="899" y="500"/>
                  </a:lnTo>
                  <a:lnTo>
                    <a:pt x="894" y="500"/>
                  </a:lnTo>
                  <a:lnTo>
                    <a:pt x="889" y="505"/>
                  </a:lnTo>
                  <a:lnTo>
                    <a:pt x="884" y="510"/>
                  </a:lnTo>
                  <a:lnTo>
                    <a:pt x="879" y="510"/>
                  </a:lnTo>
                  <a:lnTo>
                    <a:pt x="874" y="515"/>
                  </a:lnTo>
                  <a:lnTo>
                    <a:pt x="869" y="520"/>
                  </a:lnTo>
                  <a:lnTo>
                    <a:pt x="864" y="520"/>
                  </a:lnTo>
                  <a:lnTo>
                    <a:pt x="864" y="525"/>
                  </a:lnTo>
                  <a:lnTo>
                    <a:pt x="859" y="530"/>
                  </a:lnTo>
                  <a:lnTo>
                    <a:pt x="854" y="535"/>
                  </a:lnTo>
                  <a:lnTo>
                    <a:pt x="849" y="540"/>
                  </a:lnTo>
                  <a:lnTo>
                    <a:pt x="844" y="545"/>
                  </a:lnTo>
                  <a:lnTo>
                    <a:pt x="844" y="555"/>
                  </a:lnTo>
                  <a:lnTo>
                    <a:pt x="838" y="555"/>
                  </a:lnTo>
                  <a:lnTo>
                    <a:pt x="838" y="560"/>
                  </a:lnTo>
                  <a:lnTo>
                    <a:pt x="833" y="560"/>
                  </a:lnTo>
                  <a:lnTo>
                    <a:pt x="833" y="565"/>
                  </a:lnTo>
                  <a:lnTo>
                    <a:pt x="828" y="570"/>
                  </a:lnTo>
                  <a:lnTo>
                    <a:pt x="823" y="575"/>
                  </a:lnTo>
                  <a:lnTo>
                    <a:pt x="823" y="580"/>
                  </a:lnTo>
                  <a:lnTo>
                    <a:pt x="818" y="580"/>
                  </a:lnTo>
                  <a:lnTo>
                    <a:pt x="813" y="585"/>
                  </a:lnTo>
                  <a:lnTo>
                    <a:pt x="808" y="590"/>
                  </a:lnTo>
                  <a:lnTo>
                    <a:pt x="803" y="590"/>
                  </a:lnTo>
                  <a:lnTo>
                    <a:pt x="798" y="596"/>
                  </a:lnTo>
                  <a:lnTo>
                    <a:pt x="793" y="596"/>
                  </a:lnTo>
                  <a:lnTo>
                    <a:pt x="788" y="596"/>
                  </a:lnTo>
                  <a:lnTo>
                    <a:pt x="783" y="596"/>
                  </a:lnTo>
                  <a:lnTo>
                    <a:pt x="778" y="596"/>
                  </a:lnTo>
                  <a:lnTo>
                    <a:pt x="773" y="596"/>
                  </a:lnTo>
                  <a:lnTo>
                    <a:pt x="768" y="596"/>
                  </a:lnTo>
                  <a:lnTo>
                    <a:pt x="768" y="590"/>
                  </a:lnTo>
                  <a:lnTo>
                    <a:pt x="763" y="590"/>
                  </a:lnTo>
                  <a:lnTo>
                    <a:pt x="758" y="585"/>
                  </a:lnTo>
                  <a:lnTo>
                    <a:pt x="753" y="585"/>
                  </a:lnTo>
                  <a:lnTo>
                    <a:pt x="753" y="580"/>
                  </a:lnTo>
                  <a:lnTo>
                    <a:pt x="748" y="575"/>
                  </a:lnTo>
                  <a:lnTo>
                    <a:pt x="748" y="570"/>
                  </a:lnTo>
                  <a:lnTo>
                    <a:pt x="742" y="565"/>
                  </a:lnTo>
                  <a:lnTo>
                    <a:pt x="742" y="560"/>
                  </a:lnTo>
                  <a:lnTo>
                    <a:pt x="737" y="555"/>
                  </a:lnTo>
                  <a:lnTo>
                    <a:pt x="737" y="545"/>
                  </a:lnTo>
                  <a:lnTo>
                    <a:pt x="732" y="545"/>
                  </a:lnTo>
                  <a:lnTo>
                    <a:pt x="732" y="540"/>
                  </a:lnTo>
                  <a:lnTo>
                    <a:pt x="727" y="540"/>
                  </a:lnTo>
                  <a:lnTo>
                    <a:pt x="722" y="540"/>
                  </a:lnTo>
                  <a:lnTo>
                    <a:pt x="717" y="535"/>
                  </a:lnTo>
                  <a:lnTo>
                    <a:pt x="717" y="530"/>
                  </a:lnTo>
                  <a:lnTo>
                    <a:pt x="712" y="525"/>
                  </a:lnTo>
                  <a:lnTo>
                    <a:pt x="712" y="520"/>
                  </a:lnTo>
                  <a:lnTo>
                    <a:pt x="707" y="525"/>
                  </a:lnTo>
                  <a:lnTo>
                    <a:pt x="707" y="530"/>
                  </a:lnTo>
                  <a:lnTo>
                    <a:pt x="707" y="535"/>
                  </a:lnTo>
                  <a:lnTo>
                    <a:pt x="707" y="540"/>
                  </a:lnTo>
                  <a:lnTo>
                    <a:pt x="702" y="545"/>
                  </a:lnTo>
                  <a:lnTo>
                    <a:pt x="702" y="550"/>
                  </a:lnTo>
                  <a:lnTo>
                    <a:pt x="697" y="550"/>
                  </a:lnTo>
                  <a:lnTo>
                    <a:pt x="697" y="555"/>
                  </a:lnTo>
                  <a:lnTo>
                    <a:pt x="697" y="560"/>
                  </a:lnTo>
                  <a:lnTo>
                    <a:pt x="697" y="565"/>
                  </a:lnTo>
                  <a:lnTo>
                    <a:pt x="692" y="565"/>
                  </a:lnTo>
                  <a:lnTo>
                    <a:pt x="692" y="570"/>
                  </a:lnTo>
                  <a:lnTo>
                    <a:pt x="687" y="570"/>
                  </a:lnTo>
                  <a:lnTo>
                    <a:pt x="692" y="575"/>
                  </a:lnTo>
                  <a:lnTo>
                    <a:pt x="697" y="575"/>
                  </a:lnTo>
                  <a:lnTo>
                    <a:pt x="702" y="575"/>
                  </a:lnTo>
                  <a:lnTo>
                    <a:pt x="702" y="580"/>
                  </a:lnTo>
                  <a:lnTo>
                    <a:pt x="702" y="585"/>
                  </a:lnTo>
                  <a:lnTo>
                    <a:pt x="702" y="590"/>
                  </a:lnTo>
                  <a:lnTo>
                    <a:pt x="702" y="585"/>
                  </a:lnTo>
                  <a:lnTo>
                    <a:pt x="707" y="590"/>
                  </a:lnTo>
                  <a:lnTo>
                    <a:pt x="707" y="585"/>
                  </a:lnTo>
                  <a:lnTo>
                    <a:pt x="712" y="585"/>
                  </a:lnTo>
                  <a:lnTo>
                    <a:pt x="717" y="590"/>
                  </a:lnTo>
                  <a:lnTo>
                    <a:pt x="717" y="596"/>
                  </a:lnTo>
                  <a:lnTo>
                    <a:pt x="722" y="596"/>
                  </a:lnTo>
                  <a:lnTo>
                    <a:pt x="722" y="601"/>
                  </a:lnTo>
                  <a:lnTo>
                    <a:pt x="727" y="601"/>
                  </a:lnTo>
                  <a:lnTo>
                    <a:pt x="727" y="596"/>
                  </a:lnTo>
                  <a:lnTo>
                    <a:pt x="732" y="601"/>
                  </a:lnTo>
                  <a:lnTo>
                    <a:pt x="727" y="601"/>
                  </a:lnTo>
                  <a:lnTo>
                    <a:pt x="722" y="601"/>
                  </a:lnTo>
                  <a:lnTo>
                    <a:pt x="707" y="601"/>
                  </a:lnTo>
                  <a:lnTo>
                    <a:pt x="702" y="601"/>
                  </a:lnTo>
                  <a:lnTo>
                    <a:pt x="697" y="601"/>
                  </a:lnTo>
                  <a:lnTo>
                    <a:pt x="692" y="601"/>
                  </a:lnTo>
                  <a:lnTo>
                    <a:pt x="687" y="601"/>
                  </a:lnTo>
                  <a:lnTo>
                    <a:pt x="682" y="601"/>
                  </a:lnTo>
                  <a:lnTo>
                    <a:pt x="677" y="601"/>
                  </a:lnTo>
                  <a:lnTo>
                    <a:pt x="672" y="601"/>
                  </a:lnTo>
                  <a:lnTo>
                    <a:pt x="667" y="601"/>
                  </a:lnTo>
                  <a:lnTo>
                    <a:pt x="662" y="601"/>
                  </a:lnTo>
                  <a:lnTo>
                    <a:pt x="657" y="601"/>
                  </a:lnTo>
                  <a:lnTo>
                    <a:pt x="652" y="601"/>
                  </a:lnTo>
                  <a:lnTo>
                    <a:pt x="631" y="601"/>
                  </a:lnTo>
                  <a:lnTo>
                    <a:pt x="626" y="601"/>
                  </a:lnTo>
                  <a:lnTo>
                    <a:pt x="621" y="601"/>
                  </a:lnTo>
                  <a:lnTo>
                    <a:pt x="616" y="601"/>
                  </a:lnTo>
                  <a:lnTo>
                    <a:pt x="601" y="601"/>
                  </a:lnTo>
                  <a:lnTo>
                    <a:pt x="596" y="601"/>
                  </a:lnTo>
                  <a:lnTo>
                    <a:pt x="591" y="601"/>
                  </a:lnTo>
                  <a:lnTo>
                    <a:pt x="586" y="601"/>
                  </a:lnTo>
                  <a:lnTo>
                    <a:pt x="586" y="606"/>
                  </a:lnTo>
                  <a:lnTo>
                    <a:pt x="581" y="606"/>
                  </a:lnTo>
                  <a:lnTo>
                    <a:pt x="576" y="601"/>
                  </a:lnTo>
                  <a:lnTo>
                    <a:pt x="576" y="606"/>
                  </a:lnTo>
                  <a:lnTo>
                    <a:pt x="571" y="606"/>
                  </a:lnTo>
                  <a:lnTo>
                    <a:pt x="556" y="606"/>
                  </a:lnTo>
                  <a:lnTo>
                    <a:pt x="551" y="606"/>
                  </a:lnTo>
                  <a:lnTo>
                    <a:pt x="545" y="606"/>
                  </a:lnTo>
                  <a:lnTo>
                    <a:pt x="540" y="606"/>
                  </a:lnTo>
                  <a:lnTo>
                    <a:pt x="520" y="606"/>
                  </a:lnTo>
                  <a:lnTo>
                    <a:pt x="515" y="606"/>
                  </a:lnTo>
                  <a:lnTo>
                    <a:pt x="510" y="606"/>
                  </a:lnTo>
                  <a:lnTo>
                    <a:pt x="505" y="606"/>
                  </a:lnTo>
                  <a:lnTo>
                    <a:pt x="500" y="606"/>
                  </a:lnTo>
                  <a:lnTo>
                    <a:pt x="495" y="606"/>
                  </a:lnTo>
                  <a:lnTo>
                    <a:pt x="490" y="606"/>
                  </a:lnTo>
                  <a:lnTo>
                    <a:pt x="485" y="606"/>
                  </a:lnTo>
                  <a:lnTo>
                    <a:pt x="475" y="606"/>
                  </a:lnTo>
                  <a:lnTo>
                    <a:pt x="465" y="606"/>
                  </a:lnTo>
                  <a:lnTo>
                    <a:pt x="460" y="606"/>
                  </a:lnTo>
                  <a:lnTo>
                    <a:pt x="455" y="606"/>
                  </a:lnTo>
                  <a:lnTo>
                    <a:pt x="444" y="606"/>
                  </a:lnTo>
                  <a:lnTo>
                    <a:pt x="439" y="606"/>
                  </a:lnTo>
                  <a:lnTo>
                    <a:pt x="434" y="606"/>
                  </a:lnTo>
                  <a:lnTo>
                    <a:pt x="424" y="606"/>
                  </a:lnTo>
                  <a:lnTo>
                    <a:pt x="419" y="606"/>
                  </a:lnTo>
                  <a:lnTo>
                    <a:pt x="414" y="606"/>
                  </a:lnTo>
                  <a:lnTo>
                    <a:pt x="409" y="606"/>
                  </a:lnTo>
                  <a:lnTo>
                    <a:pt x="394" y="606"/>
                  </a:lnTo>
                  <a:lnTo>
                    <a:pt x="394" y="601"/>
                  </a:lnTo>
                  <a:lnTo>
                    <a:pt x="389" y="601"/>
                  </a:lnTo>
                  <a:lnTo>
                    <a:pt x="384" y="601"/>
                  </a:lnTo>
                  <a:lnTo>
                    <a:pt x="379" y="596"/>
                  </a:lnTo>
                  <a:lnTo>
                    <a:pt x="379" y="601"/>
                  </a:lnTo>
                  <a:lnTo>
                    <a:pt x="374" y="596"/>
                  </a:lnTo>
                  <a:lnTo>
                    <a:pt x="369" y="601"/>
                  </a:lnTo>
                  <a:lnTo>
                    <a:pt x="369" y="596"/>
                  </a:lnTo>
                  <a:lnTo>
                    <a:pt x="364" y="596"/>
                  </a:lnTo>
                  <a:lnTo>
                    <a:pt x="359" y="596"/>
                  </a:lnTo>
                  <a:lnTo>
                    <a:pt x="359" y="590"/>
                  </a:lnTo>
                  <a:lnTo>
                    <a:pt x="354" y="590"/>
                  </a:lnTo>
                  <a:lnTo>
                    <a:pt x="348" y="590"/>
                  </a:lnTo>
                  <a:lnTo>
                    <a:pt x="348" y="596"/>
                  </a:lnTo>
                  <a:lnTo>
                    <a:pt x="343" y="596"/>
                  </a:lnTo>
                  <a:lnTo>
                    <a:pt x="338" y="596"/>
                  </a:lnTo>
                  <a:lnTo>
                    <a:pt x="333" y="601"/>
                  </a:lnTo>
                  <a:lnTo>
                    <a:pt x="328" y="601"/>
                  </a:lnTo>
                  <a:lnTo>
                    <a:pt x="328" y="606"/>
                  </a:lnTo>
                  <a:lnTo>
                    <a:pt x="323" y="606"/>
                  </a:lnTo>
                  <a:lnTo>
                    <a:pt x="318" y="606"/>
                  </a:lnTo>
                  <a:lnTo>
                    <a:pt x="318" y="601"/>
                  </a:lnTo>
                  <a:lnTo>
                    <a:pt x="313" y="601"/>
                  </a:lnTo>
                  <a:lnTo>
                    <a:pt x="308" y="601"/>
                  </a:lnTo>
                  <a:lnTo>
                    <a:pt x="303" y="601"/>
                  </a:lnTo>
                  <a:lnTo>
                    <a:pt x="298" y="606"/>
                  </a:lnTo>
                  <a:lnTo>
                    <a:pt x="293" y="606"/>
                  </a:lnTo>
                  <a:lnTo>
                    <a:pt x="293" y="611"/>
                  </a:lnTo>
                  <a:lnTo>
                    <a:pt x="288" y="611"/>
                  </a:lnTo>
                  <a:lnTo>
                    <a:pt x="283" y="611"/>
                  </a:lnTo>
                  <a:lnTo>
                    <a:pt x="278" y="606"/>
                  </a:lnTo>
                  <a:lnTo>
                    <a:pt x="273" y="606"/>
                  </a:lnTo>
                  <a:lnTo>
                    <a:pt x="273" y="621"/>
                  </a:lnTo>
                  <a:lnTo>
                    <a:pt x="268" y="621"/>
                  </a:lnTo>
                  <a:lnTo>
                    <a:pt x="263" y="616"/>
                  </a:lnTo>
                  <a:lnTo>
                    <a:pt x="258" y="616"/>
                  </a:lnTo>
                  <a:lnTo>
                    <a:pt x="252" y="616"/>
                  </a:lnTo>
                  <a:lnTo>
                    <a:pt x="247" y="611"/>
                  </a:lnTo>
                  <a:lnTo>
                    <a:pt x="242" y="611"/>
                  </a:lnTo>
                  <a:lnTo>
                    <a:pt x="237" y="611"/>
                  </a:lnTo>
                  <a:lnTo>
                    <a:pt x="232" y="611"/>
                  </a:lnTo>
                  <a:lnTo>
                    <a:pt x="227" y="606"/>
                  </a:lnTo>
                  <a:lnTo>
                    <a:pt x="222" y="606"/>
                  </a:lnTo>
                  <a:lnTo>
                    <a:pt x="212" y="601"/>
                  </a:lnTo>
                  <a:lnTo>
                    <a:pt x="212" y="596"/>
                  </a:lnTo>
                  <a:lnTo>
                    <a:pt x="207" y="596"/>
                  </a:lnTo>
                  <a:lnTo>
                    <a:pt x="202" y="590"/>
                  </a:lnTo>
                  <a:lnTo>
                    <a:pt x="202" y="585"/>
                  </a:lnTo>
                  <a:lnTo>
                    <a:pt x="197" y="585"/>
                  </a:lnTo>
                  <a:lnTo>
                    <a:pt x="197" y="580"/>
                  </a:lnTo>
                  <a:lnTo>
                    <a:pt x="192" y="580"/>
                  </a:lnTo>
                  <a:lnTo>
                    <a:pt x="187" y="580"/>
                  </a:lnTo>
                  <a:lnTo>
                    <a:pt x="182" y="575"/>
                  </a:lnTo>
                  <a:lnTo>
                    <a:pt x="182" y="570"/>
                  </a:lnTo>
                  <a:lnTo>
                    <a:pt x="182" y="565"/>
                  </a:lnTo>
                  <a:lnTo>
                    <a:pt x="182" y="560"/>
                  </a:lnTo>
                  <a:lnTo>
                    <a:pt x="182" y="555"/>
                  </a:lnTo>
                  <a:lnTo>
                    <a:pt x="182" y="550"/>
                  </a:lnTo>
                  <a:lnTo>
                    <a:pt x="187" y="550"/>
                  </a:lnTo>
                  <a:lnTo>
                    <a:pt x="192" y="550"/>
                  </a:lnTo>
                  <a:lnTo>
                    <a:pt x="197" y="550"/>
                  </a:lnTo>
                  <a:lnTo>
                    <a:pt x="197" y="545"/>
                  </a:lnTo>
                  <a:lnTo>
                    <a:pt x="202" y="540"/>
                  </a:lnTo>
                  <a:lnTo>
                    <a:pt x="202" y="535"/>
                  </a:lnTo>
                  <a:lnTo>
                    <a:pt x="202" y="530"/>
                  </a:lnTo>
                  <a:lnTo>
                    <a:pt x="202" y="525"/>
                  </a:lnTo>
                  <a:lnTo>
                    <a:pt x="202" y="520"/>
                  </a:lnTo>
                  <a:lnTo>
                    <a:pt x="197" y="520"/>
                  </a:lnTo>
                  <a:lnTo>
                    <a:pt x="197" y="515"/>
                  </a:lnTo>
                  <a:lnTo>
                    <a:pt x="202" y="510"/>
                  </a:lnTo>
                  <a:lnTo>
                    <a:pt x="207" y="510"/>
                  </a:lnTo>
                  <a:lnTo>
                    <a:pt x="212" y="505"/>
                  </a:lnTo>
                  <a:lnTo>
                    <a:pt x="217" y="505"/>
                  </a:lnTo>
                  <a:lnTo>
                    <a:pt x="217" y="500"/>
                  </a:lnTo>
                  <a:lnTo>
                    <a:pt x="222" y="495"/>
                  </a:lnTo>
                  <a:lnTo>
                    <a:pt x="227" y="489"/>
                  </a:lnTo>
                  <a:lnTo>
                    <a:pt x="232" y="484"/>
                  </a:lnTo>
                  <a:lnTo>
                    <a:pt x="227" y="484"/>
                  </a:lnTo>
                  <a:lnTo>
                    <a:pt x="227" y="479"/>
                  </a:lnTo>
                  <a:lnTo>
                    <a:pt x="227" y="474"/>
                  </a:lnTo>
                  <a:lnTo>
                    <a:pt x="232" y="474"/>
                  </a:lnTo>
                  <a:lnTo>
                    <a:pt x="227" y="474"/>
                  </a:lnTo>
                  <a:lnTo>
                    <a:pt x="222" y="474"/>
                  </a:lnTo>
                  <a:lnTo>
                    <a:pt x="222" y="469"/>
                  </a:lnTo>
                  <a:lnTo>
                    <a:pt x="217" y="469"/>
                  </a:lnTo>
                  <a:lnTo>
                    <a:pt x="217" y="464"/>
                  </a:lnTo>
                  <a:lnTo>
                    <a:pt x="212" y="469"/>
                  </a:lnTo>
                  <a:lnTo>
                    <a:pt x="207" y="474"/>
                  </a:lnTo>
                  <a:lnTo>
                    <a:pt x="202" y="474"/>
                  </a:lnTo>
                  <a:lnTo>
                    <a:pt x="197" y="474"/>
                  </a:lnTo>
                  <a:lnTo>
                    <a:pt x="192" y="474"/>
                  </a:lnTo>
                  <a:lnTo>
                    <a:pt x="187" y="474"/>
                  </a:lnTo>
                  <a:lnTo>
                    <a:pt x="187" y="479"/>
                  </a:lnTo>
                  <a:lnTo>
                    <a:pt x="182" y="474"/>
                  </a:lnTo>
                  <a:lnTo>
                    <a:pt x="182" y="479"/>
                  </a:lnTo>
                  <a:lnTo>
                    <a:pt x="177" y="479"/>
                  </a:lnTo>
                  <a:lnTo>
                    <a:pt x="172" y="479"/>
                  </a:lnTo>
                  <a:lnTo>
                    <a:pt x="167" y="479"/>
                  </a:lnTo>
                  <a:lnTo>
                    <a:pt x="167" y="474"/>
                  </a:lnTo>
                  <a:lnTo>
                    <a:pt x="162" y="479"/>
                  </a:lnTo>
                  <a:lnTo>
                    <a:pt x="156" y="479"/>
                  </a:lnTo>
                  <a:lnTo>
                    <a:pt x="156" y="474"/>
                  </a:lnTo>
                  <a:lnTo>
                    <a:pt x="151" y="474"/>
                  </a:lnTo>
                  <a:lnTo>
                    <a:pt x="151" y="479"/>
                  </a:lnTo>
                  <a:lnTo>
                    <a:pt x="156" y="479"/>
                  </a:lnTo>
                  <a:lnTo>
                    <a:pt x="151" y="484"/>
                  </a:lnTo>
                  <a:lnTo>
                    <a:pt x="146" y="484"/>
                  </a:lnTo>
                  <a:lnTo>
                    <a:pt x="141" y="484"/>
                  </a:lnTo>
                  <a:lnTo>
                    <a:pt x="141" y="479"/>
                  </a:lnTo>
                  <a:lnTo>
                    <a:pt x="136" y="479"/>
                  </a:lnTo>
                  <a:lnTo>
                    <a:pt x="126" y="479"/>
                  </a:lnTo>
                  <a:lnTo>
                    <a:pt x="126" y="474"/>
                  </a:lnTo>
                  <a:lnTo>
                    <a:pt x="121" y="474"/>
                  </a:lnTo>
                  <a:lnTo>
                    <a:pt x="116" y="474"/>
                  </a:lnTo>
                  <a:lnTo>
                    <a:pt x="111" y="474"/>
                  </a:lnTo>
                  <a:lnTo>
                    <a:pt x="106" y="479"/>
                  </a:lnTo>
                  <a:lnTo>
                    <a:pt x="101" y="479"/>
                  </a:lnTo>
                  <a:lnTo>
                    <a:pt x="96" y="479"/>
                  </a:lnTo>
                  <a:lnTo>
                    <a:pt x="101" y="474"/>
                  </a:lnTo>
                  <a:lnTo>
                    <a:pt x="96" y="474"/>
                  </a:lnTo>
                  <a:lnTo>
                    <a:pt x="96" y="469"/>
                  </a:lnTo>
                  <a:lnTo>
                    <a:pt x="91" y="469"/>
                  </a:lnTo>
                  <a:lnTo>
                    <a:pt x="86" y="469"/>
                  </a:lnTo>
                  <a:lnTo>
                    <a:pt x="81" y="469"/>
                  </a:lnTo>
                  <a:lnTo>
                    <a:pt x="76" y="469"/>
                  </a:lnTo>
                  <a:lnTo>
                    <a:pt x="71" y="464"/>
                  </a:lnTo>
                  <a:lnTo>
                    <a:pt x="66" y="459"/>
                  </a:lnTo>
                  <a:lnTo>
                    <a:pt x="61" y="459"/>
                  </a:lnTo>
                  <a:lnTo>
                    <a:pt x="61" y="454"/>
                  </a:lnTo>
                  <a:lnTo>
                    <a:pt x="55" y="444"/>
                  </a:lnTo>
                  <a:lnTo>
                    <a:pt x="55" y="439"/>
                  </a:lnTo>
                  <a:lnTo>
                    <a:pt x="50" y="439"/>
                  </a:lnTo>
                  <a:lnTo>
                    <a:pt x="50" y="434"/>
                  </a:lnTo>
                  <a:lnTo>
                    <a:pt x="45" y="429"/>
                  </a:lnTo>
                  <a:lnTo>
                    <a:pt x="45" y="424"/>
                  </a:lnTo>
                  <a:lnTo>
                    <a:pt x="40" y="414"/>
                  </a:lnTo>
                  <a:lnTo>
                    <a:pt x="30" y="409"/>
                  </a:lnTo>
                  <a:lnTo>
                    <a:pt x="30" y="404"/>
                  </a:lnTo>
                  <a:lnTo>
                    <a:pt x="30" y="399"/>
                  </a:lnTo>
                  <a:lnTo>
                    <a:pt x="25" y="399"/>
                  </a:lnTo>
                  <a:lnTo>
                    <a:pt x="20" y="399"/>
                  </a:lnTo>
                  <a:lnTo>
                    <a:pt x="20" y="404"/>
                  </a:lnTo>
                  <a:lnTo>
                    <a:pt x="15" y="404"/>
                  </a:lnTo>
                  <a:lnTo>
                    <a:pt x="10" y="404"/>
                  </a:lnTo>
                  <a:lnTo>
                    <a:pt x="5" y="399"/>
                  </a:lnTo>
                  <a:lnTo>
                    <a:pt x="10" y="399"/>
                  </a:lnTo>
                  <a:lnTo>
                    <a:pt x="5" y="393"/>
                  </a:lnTo>
                  <a:lnTo>
                    <a:pt x="0" y="388"/>
                  </a:lnTo>
                  <a:lnTo>
                    <a:pt x="96" y="333"/>
                  </a:lnTo>
                  <a:close/>
                </a:path>
              </a:pathLst>
            </a:custGeom>
            <a:solidFill>
              <a:srgbClr val="00B050"/>
            </a:solidFill>
            <a:ln w="15875">
              <a:solidFill>
                <a:srgbClr val="000000"/>
              </a:solidFill>
              <a:round/>
              <a:headEnd/>
              <a:tailEnd/>
            </a:ln>
          </p:spPr>
          <p:txBody>
            <a:bodyPr/>
            <a:lstStyle/>
            <a:p>
              <a:endParaRPr lang="es-CO"/>
            </a:p>
          </p:txBody>
        </p:sp>
        <p:sp>
          <p:nvSpPr>
            <p:cNvPr id="33" name="Freeform 30"/>
            <p:cNvSpPr>
              <a:spLocks/>
            </p:cNvSpPr>
            <p:nvPr/>
          </p:nvSpPr>
          <p:spPr bwMode="auto">
            <a:xfrm>
              <a:off x="1363663" y="4330700"/>
              <a:ext cx="906462" cy="969963"/>
            </a:xfrm>
            <a:custGeom>
              <a:avLst/>
              <a:gdLst>
                <a:gd name="T0" fmla="*/ 2147483646 w 571"/>
                <a:gd name="T1" fmla="*/ 2147483646 h 611"/>
                <a:gd name="T2" fmla="*/ 2147483646 w 571"/>
                <a:gd name="T3" fmla="*/ 2147483646 h 611"/>
                <a:gd name="T4" fmla="*/ 2147483646 w 571"/>
                <a:gd name="T5" fmla="*/ 2147483646 h 611"/>
                <a:gd name="T6" fmla="*/ 2147483646 w 571"/>
                <a:gd name="T7" fmla="*/ 2147483646 h 611"/>
                <a:gd name="T8" fmla="*/ 2147483646 w 571"/>
                <a:gd name="T9" fmla="*/ 2147483646 h 611"/>
                <a:gd name="T10" fmla="*/ 2147483646 w 571"/>
                <a:gd name="T11" fmla="*/ 2147483646 h 611"/>
                <a:gd name="T12" fmla="*/ 2147483646 w 571"/>
                <a:gd name="T13" fmla="*/ 2147483646 h 611"/>
                <a:gd name="T14" fmla="*/ 2147483646 w 571"/>
                <a:gd name="T15" fmla="*/ 2147483646 h 611"/>
                <a:gd name="T16" fmla="*/ 2147483646 w 571"/>
                <a:gd name="T17" fmla="*/ 2147483646 h 611"/>
                <a:gd name="T18" fmla="*/ 2147483646 w 571"/>
                <a:gd name="T19" fmla="*/ 2147483646 h 611"/>
                <a:gd name="T20" fmla="*/ 2147483646 w 571"/>
                <a:gd name="T21" fmla="*/ 2147483646 h 611"/>
                <a:gd name="T22" fmla="*/ 2147483646 w 571"/>
                <a:gd name="T23" fmla="*/ 2147483646 h 611"/>
                <a:gd name="T24" fmla="*/ 2147483646 w 571"/>
                <a:gd name="T25" fmla="*/ 2147483646 h 611"/>
                <a:gd name="T26" fmla="*/ 2147483646 w 571"/>
                <a:gd name="T27" fmla="*/ 2147483646 h 611"/>
                <a:gd name="T28" fmla="*/ 2147483646 w 571"/>
                <a:gd name="T29" fmla="*/ 2147483646 h 611"/>
                <a:gd name="T30" fmla="*/ 2147483646 w 571"/>
                <a:gd name="T31" fmla="*/ 2147483646 h 611"/>
                <a:gd name="T32" fmla="*/ 2147483646 w 571"/>
                <a:gd name="T33" fmla="*/ 2147483646 h 611"/>
                <a:gd name="T34" fmla="*/ 2147483646 w 571"/>
                <a:gd name="T35" fmla="*/ 2147483646 h 611"/>
                <a:gd name="T36" fmla="*/ 2147483646 w 571"/>
                <a:gd name="T37" fmla="*/ 2147483646 h 611"/>
                <a:gd name="T38" fmla="*/ 2147483646 w 571"/>
                <a:gd name="T39" fmla="*/ 2147483646 h 611"/>
                <a:gd name="T40" fmla="*/ 2147483646 w 571"/>
                <a:gd name="T41" fmla="*/ 2147483646 h 611"/>
                <a:gd name="T42" fmla="*/ 2147483646 w 571"/>
                <a:gd name="T43" fmla="*/ 2147483646 h 611"/>
                <a:gd name="T44" fmla="*/ 2147483646 w 571"/>
                <a:gd name="T45" fmla="*/ 2147483646 h 611"/>
                <a:gd name="T46" fmla="*/ 2147483646 w 571"/>
                <a:gd name="T47" fmla="*/ 2147483646 h 611"/>
                <a:gd name="T48" fmla="*/ 2147483646 w 571"/>
                <a:gd name="T49" fmla="*/ 2147483646 h 611"/>
                <a:gd name="T50" fmla="*/ 2147483646 w 571"/>
                <a:gd name="T51" fmla="*/ 2147483646 h 611"/>
                <a:gd name="T52" fmla="*/ 0 w 571"/>
                <a:gd name="T53" fmla="*/ 2147483646 h 611"/>
                <a:gd name="T54" fmla="*/ 2147483646 w 571"/>
                <a:gd name="T55" fmla="*/ 2147483646 h 611"/>
                <a:gd name="T56" fmla="*/ 2147483646 w 571"/>
                <a:gd name="T57" fmla="*/ 2147483646 h 611"/>
                <a:gd name="T58" fmla="*/ 2147483646 w 571"/>
                <a:gd name="T59" fmla="*/ 2147483646 h 611"/>
                <a:gd name="T60" fmla="*/ 2147483646 w 571"/>
                <a:gd name="T61" fmla="*/ 2147483646 h 611"/>
                <a:gd name="T62" fmla="*/ 2147483646 w 571"/>
                <a:gd name="T63" fmla="*/ 2147483646 h 611"/>
                <a:gd name="T64" fmla="*/ 2147483646 w 571"/>
                <a:gd name="T65" fmla="*/ 2147483646 h 611"/>
                <a:gd name="T66" fmla="*/ 2147483646 w 571"/>
                <a:gd name="T67" fmla="*/ 2147483646 h 611"/>
                <a:gd name="T68" fmla="*/ 2147483646 w 571"/>
                <a:gd name="T69" fmla="*/ 2147483646 h 611"/>
                <a:gd name="T70" fmla="*/ 2147483646 w 571"/>
                <a:gd name="T71" fmla="*/ 2147483646 h 611"/>
                <a:gd name="T72" fmla="*/ 2147483646 w 571"/>
                <a:gd name="T73" fmla="*/ 2147483646 h 611"/>
                <a:gd name="T74" fmla="*/ 2147483646 w 571"/>
                <a:gd name="T75" fmla="*/ 2147483646 h 611"/>
                <a:gd name="T76" fmla="*/ 2147483646 w 571"/>
                <a:gd name="T77" fmla="*/ 2147483646 h 611"/>
                <a:gd name="T78" fmla="*/ 2147483646 w 571"/>
                <a:gd name="T79" fmla="*/ 2147483646 h 611"/>
                <a:gd name="T80" fmla="*/ 2147483646 w 571"/>
                <a:gd name="T81" fmla="*/ 2147483646 h 611"/>
                <a:gd name="T82" fmla="*/ 2147483646 w 571"/>
                <a:gd name="T83" fmla="*/ 2147483646 h 611"/>
                <a:gd name="T84" fmla="*/ 2147483646 w 571"/>
                <a:gd name="T85" fmla="*/ 2147483646 h 611"/>
                <a:gd name="T86" fmla="*/ 2147483646 w 571"/>
                <a:gd name="T87" fmla="*/ 2147483646 h 611"/>
                <a:gd name="T88" fmla="*/ 2147483646 w 571"/>
                <a:gd name="T89" fmla="*/ 2147483646 h 611"/>
                <a:gd name="T90" fmla="*/ 2147483646 w 571"/>
                <a:gd name="T91" fmla="*/ 2147483646 h 611"/>
                <a:gd name="T92" fmla="*/ 2147483646 w 571"/>
                <a:gd name="T93" fmla="*/ 2147483646 h 611"/>
                <a:gd name="T94" fmla="*/ 2147483646 w 571"/>
                <a:gd name="T95" fmla="*/ 2147483646 h 611"/>
                <a:gd name="T96" fmla="*/ 2147483646 w 571"/>
                <a:gd name="T97" fmla="*/ 2147483646 h 611"/>
                <a:gd name="T98" fmla="*/ 2147483646 w 571"/>
                <a:gd name="T99" fmla="*/ 2147483646 h 611"/>
                <a:gd name="T100" fmla="*/ 2147483646 w 571"/>
                <a:gd name="T101" fmla="*/ 2147483646 h 611"/>
                <a:gd name="T102" fmla="*/ 2147483646 w 571"/>
                <a:gd name="T103" fmla="*/ 2147483646 h 611"/>
                <a:gd name="T104" fmla="*/ 2147483646 w 571"/>
                <a:gd name="T105" fmla="*/ 2147483646 h 611"/>
                <a:gd name="T106" fmla="*/ 2147483646 w 571"/>
                <a:gd name="T107" fmla="*/ 2147483646 h 611"/>
                <a:gd name="T108" fmla="*/ 2147483646 w 571"/>
                <a:gd name="T109" fmla="*/ 2147483646 h 611"/>
                <a:gd name="T110" fmla="*/ 2147483646 w 571"/>
                <a:gd name="T111" fmla="*/ 2147483646 h 611"/>
                <a:gd name="T112" fmla="*/ 2147483646 w 571"/>
                <a:gd name="T113" fmla="*/ 2147483646 h 611"/>
                <a:gd name="T114" fmla="*/ 2147483646 w 571"/>
                <a:gd name="T115" fmla="*/ 2147483646 h 611"/>
                <a:gd name="T116" fmla="*/ 2147483646 w 571"/>
                <a:gd name="T117" fmla="*/ 2147483646 h 61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71"/>
                <a:gd name="T178" fmla="*/ 0 h 611"/>
                <a:gd name="T179" fmla="*/ 571 w 571"/>
                <a:gd name="T180" fmla="*/ 611 h 61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71" h="611">
                  <a:moveTo>
                    <a:pt x="566" y="35"/>
                  </a:moveTo>
                  <a:lnTo>
                    <a:pt x="566" y="41"/>
                  </a:lnTo>
                  <a:lnTo>
                    <a:pt x="566" y="46"/>
                  </a:lnTo>
                  <a:lnTo>
                    <a:pt x="561" y="51"/>
                  </a:lnTo>
                  <a:lnTo>
                    <a:pt x="556" y="56"/>
                  </a:lnTo>
                  <a:lnTo>
                    <a:pt x="556" y="61"/>
                  </a:lnTo>
                  <a:lnTo>
                    <a:pt x="556" y="66"/>
                  </a:lnTo>
                  <a:lnTo>
                    <a:pt x="551" y="71"/>
                  </a:lnTo>
                  <a:lnTo>
                    <a:pt x="546" y="76"/>
                  </a:lnTo>
                  <a:lnTo>
                    <a:pt x="546" y="81"/>
                  </a:lnTo>
                  <a:lnTo>
                    <a:pt x="541" y="81"/>
                  </a:lnTo>
                  <a:lnTo>
                    <a:pt x="541" y="86"/>
                  </a:lnTo>
                  <a:lnTo>
                    <a:pt x="536" y="96"/>
                  </a:lnTo>
                  <a:lnTo>
                    <a:pt x="536" y="101"/>
                  </a:lnTo>
                  <a:lnTo>
                    <a:pt x="536" y="106"/>
                  </a:lnTo>
                  <a:lnTo>
                    <a:pt x="541" y="116"/>
                  </a:lnTo>
                  <a:lnTo>
                    <a:pt x="536" y="121"/>
                  </a:lnTo>
                  <a:lnTo>
                    <a:pt x="536" y="126"/>
                  </a:lnTo>
                  <a:lnTo>
                    <a:pt x="536" y="131"/>
                  </a:lnTo>
                  <a:lnTo>
                    <a:pt x="536" y="136"/>
                  </a:lnTo>
                  <a:lnTo>
                    <a:pt x="536" y="142"/>
                  </a:lnTo>
                  <a:lnTo>
                    <a:pt x="531" y="147"/>
                  </a:lnTo>
                  <a:lnTo>
                    <a:pt x="526" y="152"/>
                  </a:lnTo>
                  <a:lnTo>
                    <a:pt x="526" y="157"/>
                  </a:lnTo>
                  <a:lnTo>
                    <a:pt x="521" y="157"/>
                  </a:lnTo>
                  <a:lnTo>
                    <a:pt x="521" y="162"/>
                  </a:lnTo>
                  <a:lnTo>
                    <a:pt x="515" y="167"/>
                  </a:lnTo>
                  <a:lnTo>
                    <a:pt x="510" y="167"/>
                  </a:lnTo>
                  <a:lnTo>
                    <a:pt x="510" y="172"/>
                  </a:lnTo>
                  <a:lnTo>
                    <a:pt x="510" y="177"/>
                  </a:lnTo>
                  <a:lnTo>
                    <a:pt x="510" y="182"/>
                  </a:lnTo>
                  <a:lnTo>
                    <a:pt x="505" y="187"/>
                  </a:lnTo>
                  <a:lnTo>
                    <a:pt x="500" y="187"/>
                  </a:lnTo>
                  <a:lnTo>
                    <a:pt x="495" y="192"/>
                  </a:lnTo>
                  <a:lnTo>
                    <a:pt x="490" y="192"/>
                  </a:lnTo>
                  <a:lnTo>
                    <a:pt x="485" y="197"/>
                  </a:lnTo>
                  <a:lnTo>
                    <a:pt x="480" y="197"/>
                  </a:lnTo>
                  <a:lnTo>
                    <a:pt x="475" y="202"/>
                  </a:lnTo>
                  <a:lnTo>
                    <a:pt x="475" y="207"/>
                  </a:lnTo>
                  <a:lnTo>
                    <a:pt x="470" y="207"/>
                  </a:lnTo>
                  <a:lnTo>
                    <a:pt x="470" y="212"/>
                  </a:lnTo>
                  <a:lnTo>
                    <a:pt x="465" y="217"/>
                  </a:lnTo>
                  <a:lnTo>
                    <a:pt x="460" y="222"/>
                  </a:lnTo>
                  <a:lnTo>
                    <a:pt x="460" y="227"/>
                  </a:lnTo>
                  <a:lnTo>
                    <a:pt x="455" y="232"/>
                  </a:lnTo>
                  <a:lnTo>
                    <a:pt x="455" y="237"/>
                  </a:lnTo>
                  <a:lnTo>
                    <a:pt x="450" y="237"/>
                  </a:lnTo>
                  <a:lnTo>
                    <a:pt x="450" y="243"/>
                  </a:lnTo>
                  <a:lnTo>
                    <a:pt x="445" y="248"/>
                  </a:lnTo>
                  <a:lnTo>
                    <a:pt x="440" y="253"/>
                  </a:lnTo>
                  <a:lnTo>
                    <a:pt x="435" y="258"/>
                  </a:lnTo>
                  <a:lnTo>
                    <a:pt x="430" y="263"/>
                  </a:lnTo>
                  <a:lnTo>
                    <a:pt x="425" y="268"/>
                  </a:lnTo>
                  <a:lnTo>
                    <a:pt x="425" y="273"/>
                  </a:lnTo>
                  <a:lnTo>
                    <a:pt x="420" y="278"/>
                  </a:lnTo>
                  <a:lnTo>
                    <a:pt x="414" y="278"/>
                  </a:lnTo>
                  <a:lnTo>
                    <a:pt x="414" y="283"/>
                  </a:lnTo>
                  <a:lnTo>
                    <a:pt x="420" y="288"/>
                  </a:lnTo>
                  <a:lnTo>
                    <a:pt x="425" y="293"/>
                  </a:lnTo>
                  <a:lnTo>
                    <a:pt x="425" y="298"/>
                  </a:lnTo>
                  <a:lnTo>
                    <a:pt x="430" y="303"/>
                  </a:lnTo>
                  <a:lnTo>
                    <a:pt x="430" y="308"/>
                  </a:lnTo>
                  <a:lnTo>
                    <a:pt x="435" y="308"/>
                  </a:lnTo>
                  <a:lnTo>
                    <a:pt x="435" y="313"/>
                  </a:lnTo>
                  <a:lnTo>
                    <a:pt x="435" y="318"/>
                  </a:lnTo>
                  <a:lnTo>
                    <a:pt x="430" y="318"/>
                  </a:lnTo>
                  <a:lnTo>
                    <a:pt x="425" y="328"/>
                  </a:lnTo>
                  <a:lnTo>
                    <a:pt x="414" y="333"/>
                  </a:lnTo>
                  <a:lnTo>
                    <a:pt x="404" y="338"/>
                  </a:lnTo>
                  <a:lnTo>
                    <a:pt x="399" y="344"/>
                  </a:lnTo>
                  <a:lnTo>
                    <a:pt x="394" y="349"/>
                  </a:lnTo>
                  <a:lnTo>
                    <a:pt x="389" y="349"/>
                  </a:lnTo>
                  <a:lnTo>
                    <a:pt x="384" y="349"/>
                  </a:lnTo>
                  <a:lnTo>
                    <a:pt x="379" y="349"/>
                  </a:lnTo>
                  <a:lnTo>
                    <a:pt x="379" y="344"/>
                  </a:lnTo>
                  <a:lnTo>
                    <a:pt x="379" y="338"/>
                  </a:lnTo>
                  <a:lnTo>
                    <a:pt x="374" y="333"/>
                  </a:lnTo>
                  <a:lnTo>
                    <a:pt x="374" y="338"/>
                  </a:lnTo>
                  <a:lnTo>
                    <a:pt x="369" y="338"/>
                  </a:lnTo>
                  <a:lnTo>
                    <a:pt x="364" y="344"/>
                  </a:lnTo>
                  <a:lnTo>
                    <a:pt x="364" y="349"/>
                  </a:lnTo>
                  <a:lnTo>
                    <a:pt x="364" y="354"/>
                  </a:lnTo>
                  <a:lnTo>
                    <a:pt x="359" y="359"/>
                  </a:lnTo>
                  <a:lnTo>
                    <a:pt x="359" y="369"/>
                  </a:lnTo>
                  <a:lnTo>
                    <a:pt x="359" y="374"/>
                  </a:lnTo>
                  <a:lnTo>
                    <a:pt x="359" y="379"/>
                  </a:lnTo>
                  <a:lnTo>
                    <a:pt x="354" y="379"/>
                  </a:lnTo>
                  <a:lnTo>
                    <a:pt x="349" y="389"/>
                  </a:lnTo>
                  <a:lnTo>
                    <a:pt x="344" y="394"/>
                  </a:lnTo>
                  <a:lnTo>
                    <a:pt x="339" y="399"/>
                  </a:lnTo>
                  <a:lnTo>
                    <a:pt x="334" y="404"/>
                  </a:lnTo>
                  <a:lnTo>
                    <a:pt x="329" y="409"/>
                  </a:lnTo>
                  <a:lnTo>
                    <a:pt x="324" y="414"/>
                  </a:lnTo>
                  <a:lnTo>
                    <a:pt x="324" y="419"/>
                  </a:lnTo>
                  <a:lnTo>
                    <a:pt x="318" y="424"/>
                  </a:lnTo>
                  <a:lnTo>
                    <a:pt x="313" y="424"/>
                  </a:lnTo>
                  <a:lnTo>
                    <a:pt x="313" y="429"/>
                  </a:lnTo>
                  <a:lnTo>
                    <a:pt x="308" y="429"/>
                  </a:lnTo>
                  <a:lnTo>
                    <a:pt x="308" y="434"/>
                  </a:lnTo>
                  <a:lnTo>
                    <a:pt x="303" y="440"/>
                  </a:lnTo>
                  <a:lnTo>
                    <a:pt x="303" y="445"/>
                  </a:lnTo>
                  <a:lnTo>
                    <a:pt x="298" y="450"/>
                  </a:lnTo>
                  <a:lnTo>
                    <a:pt x="298" y="455"/>
                  </a:lnTo>
                  <a:lnTo>
                    <a:pt x="293" y="460"/>
                  </a:lnTo>
                  <a:lnTo>
                    <a:pt x="293" y="465"/>
                  </a:lnTo>
                  <a:lnTo>
                    <a:pt x="283" y="475"/>
                  </a:lnTo>
                  <a:lnTo>
                    <a:pt x="283" y="480"/>
                  </a:lnTo>
                  <a:lnTo>
                    <a:pt x="283" y="485"/>
                  </a:lnTo>
                  <a:lnTo>
                    <a:pt x="278" y="490"/>
                  </a:lnTo>
                  <a:lnTo>
                    <a:pt x="268" y="490"/>
                  </a:lnTo>
                  <a:lnTo>
                    <a:pt x="263" y="495"/>
                  </a:lnTo>
                  <a:lnTo>
                    <a:pt x="258" y="500"/>
                  </a:lnTo>
                  <a:lnTo>
                    <a:pt x="253" y="500"/>
                  </a:lnTo>
                  <a:lnTo>
                    <a:pt x="253" y="505"/>
                  </a:lnTo>
                  <a:lnTo>
                    <a:pt x="248" y="505"/>
                  </a:lnTo>
                  <a:lnTo>
                    <a:pt x="243" y="510"/>
                  </a:lnTo>
                  <a:lnTo>
                    <a:pt x="238" y="515"/>
                  </a:lnTo>
                  <a:lnTo>
                    <a:pt x="233" y="520"/>
                  </a:lnTo>
                  <a:lnTo>
                    <a:pt x="228" y="525"/>
                  </a:lnTo>
                  <a:lnTo>
                    <a:pt x="228" y="530"/>
                  </a:lnTo>
                  <a:lnTo>
                    <a:pt x="228" y="535"/>
                  </a:lnTo>
                  <a:lnTo>
                    <a:pt x="223" y="535"/>
                  </a:lnTo>
                  <a:lnTo>
                    <a:pt x="223" y="541"/>
                  </a:lnTo>
                  <a:lnTo>
                    <a:pt x="217" y="541"/>
                  </a:lnTo>
                  <a:lnTo>
                    <a:pt x="217" y="546"/>
                  </a:lnTo>
                  <a:lnTo>
                    <a:pt x="212" y="546"/>
                  </a:lnTo>
                  <a:lnTo>
                    <a:pt x="212" y="551"/>
                  </a:lnTo>
                  <a:lnTo>
                    <a:pt x="207" y="556"/>
                  </a:lnTo>
                  <a:lnTo>
                    <a:pt x="207" y="561"/>
                  </a:lnTo>
                  <a:lnTo>
                    <a:pt x="207" y="566"/>
                  </a:lnTo>
                  <a:lnTo>
                    <a:pt x="202" y="571"/>
                  </a:lnTo>
                  <a:lnTo>
                    <a:pt x="197" y="571"/>
                  </a:lnTo>
                  <a:lnTo>
                    <a:pt x="192" y="576"/>
                  </a:lnTo>
                  <a:lnTo>
                    <a:pt x="187" y="581"/>
                  </a:lnTo>
                  <a:lnTo>
                    <a:pt x="182" y="586"/>
                  </a:lnTo>
                  <a:lnTo>
                    <a:pt x="177" y="586"/>
                  </a:lnTo>
                  <a:lnTo>
                    <a:pt x="177" y="591"/>
                  </a:lnTo>
                  <a:lnTo>
                    <a:pt x="172" y="596"/>
                  </a:lnTo>
                  <a:lnTo>
                    <a:pt x="167" y="601"/>
                  </a:lnTo>
                  <a:lnTo>
                    <a:pt x="162" y="606"/>
                  </a:lnTo>
                  <a:lnTo>
                    <a:pt x="152" y="606"/>
                  </a:lnTo>
                  <a:lnTo>
                    <a:pt x="147" y="611"/>
                  </a:lnTo>
                  <a:lnTo>
                    <a:pt x="142" y="611"/>
                  </a:lnTo>
                  <a:lnTo>
                    <a:pt x="137" y="611"/>
                  </a:lnTo>
                  <a:lnTo>
                    <a:pt x="132" y="606"/>
                  </a:lnTo>
                  <a:lnTo>
                    <a:pt x="127" y="601"/>
                  </a:lnTo>
                  <a:lnTo>
                    <a:pt x="121" y="601"/>
                  </a:lnTo>
                  <a:lnTo>
                    <a:pt x="111" y="601"/>
                  </a:lnTo>
                  <a:lnTo>
                    <a:pt x="106" y="606"/>
                  </a:lnTo>
                  <a:lnTo>
                    <a:pt x="101" y="606"/>
                  </a:lnTo>
                  <a:lnTo>
                    <a:pt x="96" y="606"/>
                  </a:lnTo>
                  <a:lnTo>
                    <a:pt x="91" y="601"/>
                  </a:lnTo>
                  <a:lnTo>
                    <a:pt x="86" y="596"/>
                  </a:lnTo>
                  <a:lnTo>
                    <a:pt x="86" y="591"/>
                  </a:lnTo>
                  <a:lnTo>
                    <a:pt x="81" y="586"/>
                  </a:lnTo>
                  <a:lnTo>
                    <a:pt x="76" y="586"/>
                  </a:lnTo>
                  <a:lnTo>
                    <a:pt x="71" y="586"/>
                  </a:lnTo>
                  <a:lnTo>
                    <a:pt x="66" y="581"/>
                  </a:lnTo>
                  <a:lnTo>
                    <a:pt x="56" y="581"/>
                  </a:lnTo>
                  <a:lnTo>
                    <a:pt x="51" y="581"/>
                  </a:lnTo>
                  <a:lnTo>
                    <a:pt x="51" y="576"/>
                  </a:lnTo>
                  <a:lnTo>
                    <a:pt x="46" y="571"/>
                  </a:lnTo>
                  <a:lnTo>
                    <a:pt x="46" y="566"/>
                  </a:lnTo>
                  <a:lnTo>
                    <a:pt x="46" y="561"/>
                  </a:lnTo>
                  <a:lnTo>
                    <a:pt x="46" y="556"/>
                  </a:lnTo>
                  <a:lnTo>
                    <a:pt x="46" y="551"/>
                  </a:lnTo>
                  <a:lnTo>
                    <a:pt x="46" y="546"/>
                  </a:lnTo>
                  <a:lnTo>
                    <a:pt x="46" y="541"/>
                  </a:lnTo>
                  <a:lnTo>
                    <a:pt x="46" y="535"/>
                  </a:lnTo>
                  <a:lnTo>
                    <a:pt x="46" y="530"/>
                  </a:lnTo>
                  <a:lnTo>
                    <a:pt x="41" y="525"/>
                  </a:lnTo>
                  <a:lnTo>
                    <a:pt x="36" y="520"/>
                  </a:lnTo>
                  <a:lnTo>
                    <a:pt x="31" y="515"/>
                  </a:lnTo>
                  <a:lnTo>
                    <a:pt x="25" y="515"/>
                  </a:lnTo>
                  <a:lnTo>
                    <a:pt x="20" y="515"/>
                  </a:lnTo>
                  <a:lnTo>
                    <a:pt x="15" y="515"/>
                  </a:lnTo>
                  <a:lnTo>
                    <a:pt x="10" y="515"/>
                  </a:lnTo>
                  <a:lnTo>
                    <a:pt x="5" y="515"/>
                  </a:lnTo>
                  <a:lnTo>
                    <a:pt x="5" y="510"/>
                  </a:lnTo>
                  <a:lnTo>
                    <a:pt x="5" y="505"/>
                  </a:lnTo>
                  <a:lnTo>
                    <a:pt x="5" y="500"/>
                  </a:lnTo>
                  <a:lnTo>
                    <a:pt x="5" y="495"/>
                  </a:lnTo>
                  <a:lnTo>
                    <a:pt x="5" y="490"/>
                  </a:lnTo>
                  <a:lnTo>
                    <a:pt x="5" y="485"/>
                  </a:lnTo>
                  <a:lnTo>
                    <a:pt x="5" y="480"/>
                  </a:lnTo>
                  <a:lnTo>
                    <a:pt x="5" y="475"/>
                  </a:lnTo>
                  <a:lnTo>
                    <a:pt x="5" y="470"/>
                  </a:lnTo>
                  <a:lnTo>
                    <a:pt x="5" y="465"/>
                  </a:lnTo>
                  <a:lnTo>
                    <a:pt x="0" y="460"/>
                  </a:lnTo>
                  <a:lnTo>
                    <a:pt x="0" y="455"/>
                  </a:lnTo>
                  <a:lnTo>
                    <a:pt x="0" y="450"/>
                  </a:lnTo>
                  <a:lnTo>
                    <a:pt x="5" y="450"/>
                  </a:lnTo>
                  <a:lnTo>
                    <a:pt x="5" y="445"/>
                  </a:lnTo>
                  <a:lnTo>
                    <a:pt x="10" y="445"/>
                  </a:lnTo>
                  <a:lnTo>
                    <a:pt x="15" y="445"/>
                  </a:lnTo>
                  <a:lnTo>
                    <a:pt x="20" y="445"/>
                  </a:lnTo>
                  <a:lnTo>
                    <a:pt x="25" y="445"/>
                  </a:lnTo>
                  <a:lnTo>
                    <a:pt x="31" y="445"/>
                  </a:lnTo>
                  <a:lnTo>
                    <a:pt x="36" y="450"/>
                  </a:lnTo>
                  <a:lnTo>
                    <a:pt x="41" y="450"/>
                  </a:lnTo>
                  <a:lnTo>
                    <a:pt x="46" y="455"/>
                  </a:lnTo>
                  <a:lnTo>
                    <a:pt x="51" y="455"/>
                  </a:lnTo>
                  <a:lnTo>
                    <a:pt x="56" y="460"/>
                  </a:lnTo>
                  <a:lnTo>
                    <a:pt x="61" y="460"/>
                  </a:lnTo>
                  <a:lnTo>
                    <a:pt x="61" y="455"/>
                  </a:lnTo>
                  <a:lnTo>
                    <a:pt x="66" y="455"/>
                  </a:lnTo>
                  <a:lnTo>
                    <a:pt x="66" y="450"/>
                  </a:lnTo>
                  <a:lnTo>
                    <a:pt x="71" y="450"/>
                  </a:lnTo>
                  <a:lnTo>
                    <a:pt x="76" y="445"/>
                  </a:lnTo>
                  <a:lnTo>
                    <a:pt x="76" y="440"/>
                  </a:lnTo>
                  <a:lnTo>
                    <a:pt x="76" y="434"/>
                  </a:lnTo>
                  <a:lnTo>
                    <a:pt x="71" y="429"/>
                  </a:lnTo>
                  <a:lnTo>
                    <a:pt x="66" y="424"/>
                  </a:lnTo>
                  <a:lnTo>
                    <a:pt x="71" y="419"/>
                  </a:lnTo>
                  <a:lnTo>
                    <a:pt x="71" y="414"/>
                  </a:lnTo>
                  <a:lnTo>
                    <a:pt x="66" y="414"/>
                  </a:lnTo>
                  <a:lnTo>
                    <a:pt x="61" y="409"/>
                  </a:lnTo>
                  <a:lnTo>
                    <a:pt x="61" y="404"/>
                  </a:lnTo>
                  <a:lnTo>
                    <a:pt x="61" y="399"/>
                  </a:lnTo>
                  <a:lnTo>
                    <a:pt x="66" y="399"/>
                  </a:lnTo>
                  <a:lnTo>
                    <a:pt x="71" y="399"/>
                  </a:lnTo>
                  <a:lnTo>
                    <a:pt x="76" y="399"/>
                  </a:lnTo>
                  <a:lnTo>
                    <a:pt x="81" y="399"/>
                  </a:lnTo>
                  <a:lnTo>
                    <a:pt x="86" y="394"/>
                  </a:lnTo>
                  <a:lnTo>
                    <a:pt x="86" y="389"/>
                  </a:lnTo>
                  <a:lnTo>
                    <a:pt x="86" y="384"/>
                  </a:lnTo>
                  <a:lnTo>
                    <a:pt x="86" y="379"/>
                  </a:lnTo>
                  <a:lnTo>
                    <a:pt x="86" y="374"/>
                  </a:lnTo>
                  <a:lnTo>
                    <a:pt x="91" y="374"/>
                  </a:lnTo>
                  <a:lnTo>
                    <a:pt x="96" y="374"/>
                  </a:lnTo>
                  <a:lnTo>
                    <a:pt x="101" y="374"/>
                  </a:lnTo>
                  <a:lnTo>
                    <a:pt x="106" y="374"/>
                  </a:lnTo>
                  <a:lnTo>
                    <a:pt x="111" y="374"/>
                  </a:lnTo>
                  <a:lnTo>
                    <a:pt x="116" y="379"/>
                  </a:lnTo>
                  <a:lnTo>
                    <a:pt x="121" y="379"/>
                  </a:lnTo>
                  <a:lnTo>
                    <a:pt x="127" y="379"/>
                  </a:lnTo>
                  <a:lnTo>
                    <a:pt x="132" y="379"/>
                  </a:lnTo>
                  <a:lnTo>
                    <a:pt x="137" y="374"/>
                  </a:lnTo>
                  <a:lnTo>
                    <a:pt x="142" y="374"/>
                  </a:lnTo>
                  <a:lnTo>
                    <a:pt x="147" y="369"/>
                  </a:lnTo>
                  <a:lnTo>
                    <a:pt x="147" y="364"/>
                  </a:lnTo>
                  <a:lnTo>
                    <a:pt x="147" y="359"/>
                  </a:lnTo>
                  <a:lnTo>
                    <a:pt x="152" y="354"/>
                  </a:lnTo>
                  <a:lnTo>
                    <a:pt x="157" y="349"/>
                  </a:lnTo>
                  <a:lnTo>
                    <a:pt x="162" y="349"/>
                  </a:lnTo>
                  <a:lnTo>
                    <a:pt x="167" y="349"/>
                  </a:lnTo>
                  <a:lnTo>
                    <a:pt x="172" y="354"/>
                  </a:lnTo>
                  <a:lnTo>
                    <a:pt x="177" y="354"/>
                  </a:lnTo>
                  <a:lnTo>
                    <a:pt x="182" y="354"/>
                  </a:lnTo>
                  <a:lnTo>
                    <a:pt x="182" y="359"/>
                  </a:lnTo>
                  <a:lnTo>
                    <a:pt x="182" y="364"/>
                  </a:lnTo>
                  <a:lnTo>
                    <a:pt x="187" y="364"/>
                  </a:lnTo>
                  <a:lnTo>
                    <a:pt x="192" y="369"/>
                  </a:lnTo>
                  <a:lnTo>
                    <a:pt x="202" y="369"/>
                  </a:lnTo>
                  <a:lnTo>
                    <a:pt x="202" y="364"/>
                  </a:lnTo>
                  <a:lnTo>
                    <a:pt x="202" y="359"/>
                  </a:lnTo>
                  <a:lnTo>
                    <a:pt x="207" y="359"/>
                  </a:lnTo>
                  <a:lnTo>
                    <a:pt x="212" y="359"/>
                  </a:lnTo>
                  <a:lnTo>
                    <a:pt x="212" y="354"/>
                  </a:lnTo>
                  <a:lnTo>
                    <a:pt x="207" y="354"/>
                  </a:lnTo>
                  <a:lnTo>
                    <a:pt x="207" y="349"/>
                  </a:lnTo>
                  <a:lnTo>
                    <a:pt x="207" y="344"/>
                  </a:lnTo>
                  <a:lnTo>
                    <a:pt x="207" y="338"/>
                  </a:lnTo>
                  <a:lnTo>
                    <a:pt x="202" y="333"/>
                  </a:lnTo>
                  <a:lnTo>
                    <a:pt x="202" y="328"/>
                  </a:lnTo>
                  <a:lnTo>
                    <a:pt x="202" y="318"/>
                  </a:lnTo>
                  <a:lnTo>
                    <a:pt x="197" y="318"/>
                  </a:lnTo>
                  <a:lnTo>
                    <a:pt x="192" y="308"/>
                  </a:lnTo>
                  <a:lnTo>
                    <a:pt x="187" y="308"/>
                  </a:lnTo>
                  <a:lnTo>
                    <a:pt x="187" y="303"/>
                  </a:lnTo>
                  <a:lnTo>
                    <a:pt x="182" y="293"/>
                  </a:lnTo>
                  <a:lnTo>
                    <a:pt x="182" y="288"/>
                  </a:lnTo>
                  <a:lnTo>
                    <a:pt x="177" y="283"/>
                  </a:lnTo>
                  <a:lnTo>
                    <a:pt x="177" y="278"/>
                  </a:lnTo>
                  <a:lnTo>
                    <a:pt x="177" y="273"/>
                  </a:lnTo>
                  <a:lnTo>
                    <a:pt x="172" y="268"/>
                  </a:lnTo>
                  <a:lnTo>
                    <a:pt x="172" y="263"/>
                  </a:lnTo>
                  <a:lnTo>
                    <a:pt x="172" y="258"/>
                  </a:lnTo>
                  <a:lnTo>
                    <a:pt x="167" y="248"/>
                  </a:lnTo>
                  <a:lnTo>
                    <a:pt x="167" y="243"/>
                  </a:lnTo>
                  <a:lnTo>
                    <a:pt x="167" y="237"/>
                  </a:lnTo>
                  <a:lnTo>
                    <a:pt x="167" y="232"/>
                  </a:lnTo>
                  <a:lnTo>
                    <a:pt x="167" y="227"/>
                  </a:lnTo>
                  <a:lnTo>
                    <a:pt x="167" y="222"/>
                  </a:lnTo>
                  <a:lnTo>
                    <a:pt x="172" y="222"/>
                  </a:lnTo>
                  <a:lnTo>
                    <a:pt x="177" y="217"/>
                  </a:lnTo>
                  <a:lnTo>
                    <a:pt x="182" y="222"/>
                  </a:lnTo>
                  <a:lnTo>
                    <a:pt x="187" y="222"/>
                  </a:lnTo>
                  <a:lnTo>
                    <a:pt x="192" y="222"/>
                  </a:lnTo>
                  <a:lnTo>
                    <a:pt x="197" y="217"/>
                  </a:lnTo>
                  <a:lnTo>
                    <a:pt x="202" y="217"/>
                  </a:lnTo>
                  <a:lnTo>
                    <a:pt x="202" y="212"/>
                  </a:lnTo>
                  <a:lnTo>
                    <a:pt x="207" y="207"/>
                  </a:lnTo>
                  <a:lnTo>
                    <a:pt x="212" y="202"/>
                  </a:lnTo>
                  <a:lnTo>
                    <a:pt x="217" y="202"/>
                  </a:lnTo>
                  <a:lnTo>
                    <a:pt x="223" y="202"/>
                  </a:lnTo>
                  <a:lnTo>
                    <a:pt x="228" y="202"/>
                  </a:lnTo>
                  <a:lnTo>
                    <a:pt x="228" y="207"/>
                  </a:lnTo>
                  <a:lnTo>
                    <a:pt x="228" y="202"/>
                  </a:lnTo>
                  <a:lnTo>
                    <a:pt x="233" y="197"/>
                  </a:lnTo>
                  <a:lnTo>
                    <a:pt x="238" y="192"/>
                  </a:lnTo>
                  <a:lnTo>
                    <a:pt x="243" y="187"/>
                  </a:lnTo>
                  <a:lnTo>
                    <a:pt x="248" y="187"/>
                  </a:lnTo>
                  <a:lnTo>
                    <a:pt x="253" y="182"/>
                  </a:lnTo>
                  <a:lnTo>
                    <a:pt x="258" y="177"/>
                  </a:lnTo>
                  <a:lnTo>
                    <a:pt x="263" y="177"/>
                  </a:lnTo>
                  <a:lnTo>
                    <a:pt x="268" y="177"/>
                  </a:lnTo>
                  <a:lnTo>
                    <a:pt x="273" y="177"/>
                  </a:lnTo>
                  <a:lnTo>
                    <a:pt x="278" y="177"/>
                  </a:lnTo>
                  <a:lnTo>
                    <a:pt x="278" y="172"/>
                  </a:lnTo>
                  <a:lnTo>
                    <a:pt x="278" y="167"/>
                  </a:lnTo>
                  <a:lnTo>
                    <a:pt x="278" y="162"/>
                  </a:lnTo>
                  <a:lnTo>
                    <a:pt x="278" y="157"/>
                  </a:lnTo>
                  <a:lnTo>
                    <a:pt x="278" y="152"/>
                  </a:lnTo>
                  <a:lnTo>
                    <a:pt x="283" y="147"/>
                  </a:lnTo>
                  <a:lnTo>
                    <a:pt x="288" y="147"/>
                  </a:lnTo>
                  <a:lnTo>
                    <a:pt x="293" y="142"/>
                  </a:lnTo>
                  <a:lnTo>
                    <a:pt x="298" y="136"/>
                  </a:lnTo>
                  <a:lnTo>
                    <a:pt x="308" y="136"/>
                  </a:lnTo>
                  <a:lnTo>
                    <a:pt x="313" y="126"/>
                  </a:lnTo>
                  <a:lnTo>
                    <a:pt x="318" y="126"/>
                  </a:lnTo>
                  <a:lnTo>
                    <a:pt x="324" y="121"/>
                  </a:lnTo>
                  <a:lnTo>
                    <a:pt x="329" y="121"/>
                  </a:lnTo>
                  <a:lnTo>
                    <a:pt x="329" y="116"/>
                  </a:lnTo>
                  <a:lnTo>
                    <a:pt x="329" y="111"/>
                  </a:lnTo>
                  <a:lnTo>
                    <a:pt x="334" y="111"/>
                  </a:lnTo>
                  <a:lnTo>
                    <a:pt x="339" y="111"/>
                  </a:lnTo>
                  <a:lnTo>
                    <a:pt x="344" y="111"/>
                  </a:lnTo>
                  <a:lnTo>
                    <a:pt x="349" y="111"/>
                  </a:lnTo>
                  <a:lnTo>
                    <a:pt x="354" y="111"/>
                  </a:lnTo>
                  <a:lnTo>
                    <a:pt x="354" y="116"/>
                  </a:lnTo>
                  <a:lnTo>
                    <a:pt x="359" y="116"/>
                  </a:lnTo>
                  <a:lnTo>
                    <a:pt x="359" y="121"/>
                  </a:lnTo>
                  <a:lnTo>
                    <a:pt x="364" y="121"/>
                  </a:lnTo>
                  <a:lnTo>
                    <a:pt x="364" y="116"/>
                  </a:lnTo>
                  <a:lnTo>
                    <a:pt x="364" y="111"/>
                  </a:lnTo>
                  <a:lnTo>
                    <a:pt x="369" y="111"/>
                  </a:lnTo>
                  <a:lnTo>
                    <a:pt x="374" y="106"/>
                  </a:lnTo>
                  <a:lnTo>
                    <a:pt x="374" y="111"/>
                  </a:lnTo>
                  <a:lnTo>
                    <a:pt x="379" y="111"/>
                  </a:lnTo>
                  <a:lnTo>
                    <a:pt x="379" y="116"/>
                  </a:lnTo>
                  <a:lnTo>
                    <a:pt x="384" y="116"/>
                  </a:lnTo>
                  <a:lnTo>
                    <a:pt x="384" y="111"/>
                  </a:lnTo>
                  <a:lnTo>
                    <a:pt x="389" y="106"/>
                  </a:lnTo>
                  <a:lnTo>
                    <a:pt x="394" y="106"/>
                  </a:lnTo>
                  <a:lnTo>
                    <a:pt x="399" y="106"/>
                  </a:lnTo>
                  <a:lnTo>
                    <a:pt x="404" y="106"/>
                  </a:lnTo>
                  <a:lnTo>
                    <a:pt x="404" y="101"/>
                  </a:lnTo>
                  <a:lnTo>
                    <a:pt x="409" y="101"/>
                  </a:lnTo>
                  <a:lnTo>
                    <a:pt x="414" y="101"/>
                  </a:lnTo>
                  <a:lnTo>
                    <a:pt x="420" y="101"/>
                  </a:lnTo>
                  <a:lnTo>
                    <a:pt x="420" y="106"/>
                  </a:lnTo>
                  <a:lnTo>
                    <a:pt x="425" y="106"/>
                  </a:lnTo>
                  <a:lnTo>
                    <a:pt x="425" y="111"/>
                  </a:lnTo>
                  <a:lnTo>
                    <a:pt x="425" y="116"/>
                  </a:lnTo>
                  <a:lnTo>
                    <a:pt x="425" y="121"/>
                  </a:lnTo>
                  <a:lnTo>
                    <a:pt x="420" y="121"/>
                  </a:lnTo>
                  <a:lnTo>
                    <a:pt x="420" y="126"/>
                  </a:lnTo>
                  <a:lnTo>
                    <a:pt x="414" y="131"/>
                  </a:lnTo>
                  <a:lnTo>
                    <a:pt x="409" y="131"/>
                  </a:lnTo>
                  <a:lnTo>
                    <a:pt x="409" y="136"/>
                  </a:lnTo>
                  <a:lnTo>
                    <a:pt x="409" y="142"/>
                  </a:lnTo>
                  <a:lnTo>
                    <a:pt x="414" y="142"/>
                  </a:lnTo>
                  <a:lnTo>
                    <a:pt x="420" y="142"/>
                  </a:lnTo>
                  <a:lnTo>
                    <a:pt x="425" y="142"/>
                  </a:lnTo>
                  <a:lnTo>
                    <a:pt x="430" y="147"/>
                  </a:lnTo>
                  <a:lnTo>
                    <a:pt x="435" y="142"/>
                  </a:lnTo>
                  <a:lnTo>
                    <a:pt x="440" y="142"/>
                  </a:lnTo>
                  <a:lnTo>
                    <a:pt x="445" y="142"/>
                  </a:lnTo>
                  <a:lnTo>
                    <a:pt x="450" y="142"/>
                  </a:lnTo>
                  <a:lnTo>
                    <a:pt x="455" y="142"/>
                  </a:lnTo>
                  <a:lnTo>
                    <a:pt x="455" y="136"/>
                  </a:lnTo>
                  <a:lnTo>
                    <a:pt x="460" y="131"/>
                  </a:lnTo>
                  <a:lnTo>
                    <a:pt x="465" y="131"/>
                  </a:lnTo>
                  <a:lnTo>
                    <a:pt x="470" y="126"/>
                  </a:lnTo>
                  <a:lnTo>
                    <a:pt x="475" y="121"/>
                  </a:lnTo>
                  <a:lnTo>
                    <a:pt x="475" y="116"/>
                  </a:lnTo>
                  <a:lnTo>
                    <a:pt x="480" y="116"/>
                  </a:lnTo>
                  <a:lnTo>
                    <a:pt x="480" y="111"/>
                  </a:lnTo>
                  <a:lnTo>
                    <a:pt x="485" y="111"/>
                  </a:lnTo>
                  <a:lnTo>
                    <a:pt x="485" y="106"/>
                  </a:lnTo>
                  <a:lnTo>
                    <a:pt x="490" y="106"/>
                  </a:lnTo>
                  <a:lnTo>
                    <a:pt x="490" y="101"/>
                  </a:lnTo>
                  <a:lnTo>
                    <a:pt x="495" y="101"/>
                  </a:lnTo>
                  <a:lnTo>
                    <a:pt x="490" y="96"/>
                  </a:lnTo>
                  <a:lnTo>
                    <a:pt x="490" y="91"/>
                  </a:lnTo>
                  <a:lnTo>
                    <a:pt x="485" y="86"/>
                  </a:lnTo>
                  <a:lnTo>
                    <a:pt x="490" y="86"/>
                  </a:lnTo>
                  <a:lnTo>
                    <a:pt x="490" y="81"/>
                  </a:lnTo>
                  <a:lnTo>
                    <a:pt x="495" y="76"/>
                  </a:lnTo>
                  <a:lnTo>
                    <a:pt x="500" y="71"/>
                  </a:lnTo>
                  <a:lnTo>
                    <a:pt x="500" y="66"/>
                  </a:lnTo>
                  <a:lnTo>
                    <a:pt x="500" y="61"/>
                  </a:lnTo>
                  <a:lnTo>
                    <a:pt x="505" y="56"/>
                  </a:lnTo>
                  <a:lnTo>
                    <a:pt x="510" y="56"/>
                  </a:lnTo>
                  <a:lnTo>
                    <a:pt x="515" y="46"/>
                  </a:lnTo>
                  <a:lnTo>
                    <a:pt x="521" y="41"/>
                  </a:lnTo>
                  <a:lnTo>
                    <a:pt x="526" y="41"/>
                  </a:lnTo>
                  <a:lnTo>
                    <a:pt x="526" y="35"/>
                  </a:lnTo>
                  <a:lnTo>
                    <a:pt x="531" y="35"/>
                  </a:lnTo>
                  <a:lnTo>
                    <a:pt x="536" y="30"/>
                  </a:lnTo>
                  <a:lnTo>
                    <a:pt x="541" y="25"/>
                  </a:lnTo>
                  <a:lnTo>
                    <a:pt x="546" y="20"/>
                  </a:lnTo>
                  <a:lnTo>
                    <a:pt x="546" y="15"/>
                  </a:lnTo>
                  <a:lnTo>
                    <a:pt x="551" y="10"/>
                  </a:lnTo>
                  <a:lnTo>
                    <a:pt x="551" y="5"/>
                  </a:lnTo>
                  <a:lnTo>
                    <a:pt x="551" y="0"/>
                  </a:lnTo>
                  <a:lnTo>
                    <a:pt x="556" y="5"/>
                  </a:lnTo>
                  <a:lnTo>
                    <a:pt x="566" y="10"/>
                  </a:lnTo>
                  <a:lnTo>
                    <a:pt x="571" y="15"/>
                  </a:lnTo>
                  <a:lnTo>
                    <a:pt x="566" y="20"/>
                  </a:lnTo>
                  <a:lnTo>
                    <a:pt x="566" y="25"/>
                  </a:lnTo>
                  <a:lnTo>
                    <a:pt x="566" y="30"/>
                  </a:lnTo>
                  <a:lnTo>
                    <a:pt x="566" y="35"/>
                  </a:lnTo>
                  <a:close/>
                </a:path>
              </a:pathLst>
            </a:custGeom>
            <a:solidFill>
              <a:srgbClr val="FFC000"/>
            </a:solidFill>
            <a:ln w="15875">
              <a:solidFill>
                <a:srgbClr val="000000"/>
              </a:solidFill>
              <a:round/>
              <a:headEnd/>
              <a:tailEnd/>
            </a:ln>
          </p:spPr>
          <p:txBody>
            <a:bodyPr/>
            <a:lstStyle/>
            <a:p>
              <a:endParaRPr lang="es-CO"/>
            </a:p>
          </p:txBody>
        </p:sp>
        <p:sp>
          <p:nvSpPr>
            <p:cNvPr id="34" name="Freeform 31"/>
            <p:cNvSpPr>
              <a:spLocks/>
            </p:cNvSpPr>
            <p:nvPr/>
          </p:nvSpPr>
          <p:spPr bwMode="auto">
            <a:xfrm>
              <a:off x="777875" y="4538663"/>
              <a:ext cx="922338" cy="987425"/>
            </a:xfrm>
            <a:custGeom>
              <a:avLst/>
              <a:gdLst>
                <a:gd name="T0" fmla="*/ 2147483646 w 581"/>
                <a:gd name="T1" fmla="*/ 2147483646 h 622"/>
                <a:gd name="T2" fmla="*/ 2147483646 w 581"/>
                <a:gd name="T3" fmla="*/ 2147483646 h 622"/>
                <a:gd name="T4" fmla="*/ 2147483646 w 581"/>
                <a:gd name="T5" fmla="*/ 2147483646 h 622"/>
                <a:gd name="T6" fmla="*/ 2147483646 w 581"/>
                <a:gd name="T7" fmla="*/ 2147483646 h 622"/>
                <a:gd name="T8" fmla="*/ 2147483646 w 581"/>
                <a:gd name="T9" fmla="*/ 2147483646 h 622"/>
                <a:gd name="T10" fmla="*/ 2147483646 w 581"/>
                <a:gd name="T11" fmla="*/ 2147483646 h 622"/>
                <a:gd name="T12" fmla="*/ 2147483646 w 581"/>
                <a:gd name="T13" fmla="*/ 2147483646 h 622"/>
                <a:gd name="T14" fmla="*/ 2147483646 w 581"/>
                <a:gd name="T15" fmla="*/ 2147483646 h 622"/>
                <a:gd name="T16" fmla="*/ 2147483646 w 581"/>
                <a:gd name="T17" fmla="*/ 2147483646 h 622"/>
                <a:gd name="T18" fmla="*/ 2147483646 w 581"/>
                <a:gd name="T19" fmla="*/ 2147483646 h 622"/>
                <a:gd name="T20" fmla="*/ 2147483646 w 581"/>
                <a:gd name="T21" fmla="*/ 2147483646 h 622"/>
                <a:gd name="T22" fmla="*/ 2147483646 w 581"/>
                <a:gd name="T23" fmla="*/ 2147483646 h 622"/>
                <a:gd name="T24" fmla="*/ 2147483646 w 581"/>
                <a:gd name="T25" fmla="*/ 2147483646 h 622"/>
                <a:gd name="T26" fmla="*/ 2147483646 w 581"/>
                <a:gd name="T27" fmla="*/ 2147483646 h 622"/>
                <a:gd name="T28" fmla="*/ 2147483646 w 581"/>
                <a:gd name="T29" fmla="*/ 2147483646 h 622"/>
                <a:gd name="T30" fmla="*/ 2147483646 w 581"/>
                <a:gd name="T31" fmla="*/ 2147483646 h 622"/>
                <a:gd name="T32" fmla="*/ 2147483646 w 581"/>
                <a:gd name="T33" fmla="*/ 2147483646 h 622"/>
                <a:gd name="T34" fmla="*/ 2147483646 w 581"/>
                <a:gd name="T35" fmla="*/ 2147483646 h 622"/>
                <a:gd name="T36" fmla="*/ 2147483646 w 581"/>
                <a:gd name="T37" fmla="*/ 2147483646 h 622"/>
                <a:gd name="T38" fmla="*/ 2147483646 w 581"/>
                <a:gd name="T39" fmla="*/ 2147483646 h 622"/>
                <a:gd name="T40" fmla="*/ 2147483646 w 581"/>
                <a:gd name="T41" fmla="*/ 2147483646 h 622"/>
                <a:gd name="T42" fmla="*/ 2147483646 w 581"/>
                <a:gd name="T43" fmla="*/ 2147483646 h 622"/>
                <a:gd name="T44" fmla="*/ 2147483646 w 581"/>
                <a:gd name="T45" fmla="*/ 2147483646 h 622"/>
                <a:gd name="T46" fmla="*/ 2147483646 w 581"/>
                <a:gd name="T47" fmla="*/ 2147483646 h 622"/>
                <a:gd name="T48" fmla="*/ 2147483646 w 581"/>
                <a:gd name="T49" fmla="*/ 2147483646 h 622"/>
                <a:gd name="T50" fmla="*/ 2147483646 w 581"/>
                <a:gd name="T51" fmla="*/ 2147483646 h 622"/>
                <a:gd name="T52" fmla="*/ 2147483646 w 581"/>
                <a:gd name="T53" fmla="*/ 2147483646 h 622"/>
                <a:gd name="T54" fmla="*/ 2147483646 w 581"/>
                <a:gd name="T55" fmla="*/ 2147483646 h 622"/>
                <a:gd name="T56" fmla="*/ 2147483646 w 581"/>
                <a:gd name="T57" fmla="*/ 2147483646 h 622"/>
                <a:gd name="T58" fmla="*/ 2147483646 w 581"/>
                <a:gd name="T59" fmla="*/ 2147483646 h 622"/>
                <a:gd name="T60" fmla="*/ 2147483646 w 581"/>
                <a:gd name="T61" fmla="*/ 2147483646 h 622"/>
                <a:gd name="T62" fmla="*/ 2147483646 w 581"/>
                <a:gd name="T63" fmla="*/ 2147483646 h 622"/>
                <a:gd name="T64" fmla="*/ 2147483646 w 581"/>
                <a:gd name="T65" fmla="*/ 2147483646 h 622"/>
                <a:gd name="T66" fmla="*/ 2147483646 w 581"/>
                <a:gd name="T67" fmla="*/ 2147483646 h 622"/>
                <a:gd name="T68" fmla="*/ 2147483646 w 581"/>
                <a:gd name="T69" fmla="*/ 2147483646 h 622"/>
                <a:gd name="T70" fmla="*/ 2147483646 w 581"/>
                <a:gd name="T71" fmla="*/ 2147483646 h 622"/>
                <a:gd name="T72" fmla="*/ 2147483646 w 581"/>
                <a:gd name="T73" fmla="*/ 2147483646 h 622"/>
                <a:gd name="T74" fmla="*/ 2147483646 w 581"/>
                <a:gd name="T75" fmla="*/ 2147483646 h 622"/>
                <a:gd name="T76" fmla="*/ 2147483646 w 581"/>
                <a:gd name="T77" fmla="*/ 2147483646 h 622"/>
                <a:gd name="T78" fmla="*/ 2147483646 w 581"/>
                <a:gd name="T79" fmla="*/ 2147483646 h 622"/>
                <a:gd name="T80" fmla="*/ 2147483646 w 581"/>
                <a:gd name="T81" fmla="*/ 2147483646 h 622"/>
                <a:gd name="T82" fmla="*/ 2147483646 w 581"/>
                <a:gd name="T83" fmla="*/ 2147483646 h 622"/>
                <a:gd name="T84" fmla="*/ 2147483646 w 581"/>
                <a:gd name="T85" fmla="*/ 2147483646 h 622"/>
                <a:gd name="T86" fmla="*/ 2147483646 w 581"/>
                <a:gd name="T87" fmla="*/ 2147483646 h 622"/>
                <a:gd name="T88" fmla="*/ 2147483646 w 581"/>
                <a:gd name="T89" fmla="*/ 2147483646 h 622"/>
                <a:gd name="T90" fmla="*/ 2147483646 w 581"/>
                <a:gd name="T91" fmla="*/ 2147483646 h 622"/>
                <a:gd name="T92" fmla="*/ 0 w 581"/>
                <a:gd name="T93" fmla="*/ 2147483646 h 622"/>
                <a:gd name="T94" fmla="*/ 2147483646 w 581"/>
                <a:gd name="T95" fmla="*/ 2147483646 h 622"/>
                <a:gd name="T96" fmla="*/ 2147483646 w 581"/>
                <a:gd name="T97" fmla="*/ 2147483646 h 622"/>
                <a:gd name="T98" fmla="*/ 2147483646 w 581"/>
                <a:gd name="T99" fmla="*/ 2147483646 h 622"/>
                <a:gd name="T100" fmla="*/ 2147483646 w 581"/>
                <a:gd name="T101" fmla="*/ 2147483646 h 622"/>
                <a:gd name="T102" fmla="*/ 2147483646 w 581"/>
                <a:gd name="T103" fmla="*/ 2147483646 h 622"/>
                <a:gd name="T104" fmla="*/ 2147483646 w 581"/>
                <a:gd name="T105" fmla="*/ 2147483646 h 622"/>
                <a:gd name="T106" fmla="*/ 2147483646 w 581"/>
                <a:gd name="T107" fmla="*/ 2147483646 h 622"/>
                <a:gd name="T108" fmla="*/ 2147483646 w 581"/>
                <a:gd name="T109" fmla="*/ 2147483646 h 622"/>
                <a:gd name="T110" fmla="*/ 2147483646 w 581"/>
                <a:gd name="T111" fmla="*/ 2147483646 h 622"/>
                <a:gd name="T112" fmla="*/ 2147483646 w 581"/>
                <a:gd name="T113" fmla="*/ 2147483646 h 622"/>
                <a:gd name="T114" fmla="*/ 2147483646 w 581"/>
                <a:gd name="T115" fmla="*/ 2147483646 h 622"/>
                <a:gd name="T116" fmla="*/ 2147483646 w 581"/>
                <a:gd name="T117" fmla="*/ 2147483646 h 62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81"/>
                <a:gd name="T178" fmla="*/ 0 h 622"/>
                <a:gd name="T179" fmla="*/ 581 w 581"/>
                <a:gd name="T180" fmla="*/ 622 h 62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81" h="622">
                  <a:moveTo>
                    <a:pt x="132" y="16"/>
                  </a:moveTo>
                  <a:lnTo>
                    <a:pt x="142" y="16"/>
                  </a:lnTo>
                  <a:lnTo>
                    <a:pt x="147" y="16"/>
                  </a:lnTo>
                  <a:lnTo>
                    <a:pt x="152" y="11"/>
                  </a:lnTo>
                  <a:lnTo>
                    <a:pt x="157" y="11"/>
                  </a:lnTo>
                  <a:lnTo>
                    <a:pt x="162" y="16"/>
                  </a:lnTo>
                  <a:lnTo>
                    <a:pt x="167" y="21"/>
                  </a:lnTo>
                  <a:lnTo>
                    <a:pt x="167" y="26"/>
                  </a:lnTo>
                  <a:lnTo>
                    <a:pt x="172" y="31"/>
                  </a:lnTo>
                  <a:lnTo>
                    <a:pt x="172" y="36"/>
                  </a:lnTo>
                  <a:lnTo>
                    <a:pt x="177" y="36"/>
                  </a:lnTo>
                  <a:lnTo>
                    <a:pt x="182" y="36"/>
                  </a:lnTo>
                  <a:lnTo>
                    <a:pt x="187" y="36"/>
                  </a:lnTo>
                  <a:lnTo>
                    <a:pt x="192" y="36"/>
                  </a:lnTo>
                  <a:lnTo>
                    <a:pt x="197" y="41"/>
                  </a:lnTo>
                  <a:lnTo>
                    <a:pt x="203" y="46"/>
                  </a:lnTo>
                  <a:lnTo>
                    <a:pt x="208" y="46"/>
                  </a:lnTo>
                  <a:lnTo>
                    <a:pt x="208" y="51"/>
                  </a:lnTo>
                  <a:lnTo>
                    <a:pt x="208" y="56"/>
                  </a:lnTo>
                  <a:lnTo>
                    <a:pt x="213" y="56"/>
                  </a:lnTo>
                  <a:lnTo>
                    <a:pt x="218" y="51"/>
                  </a:lnTo>
                  <a:lnTo>
                    <a:pt x="223" y="51"/>
                  </a:lnTo>
                  <a:lnTo>
                    <a:pt x="233" y="56"/>
                  </a:lnTo>
                  <a:lnTo>
                    <a:pt x="238" y="56"/>
                  </a:lnTo>
                  <a:lnTo>
                    <a:pt x="248" y="61"/>
                  </a:lnTo>
                  <a:lnTo>
                    <a:pt x="253" y="61"/>
                  </a:lnTo>
                  <a:lnTo>
                    <a:pt x="258" y="61"/>
                  </a:lnTo>
                  <a:lnTo>
                    <a:pt x="263" y="61"/>
                  </a:lnTo>
                  <a:lnTo>
                    <a:pt x="268" y="61"/>
                  </a:lnTo>
                  <a:lnTo>
                    <a:pt x="268" y="56"/>
                  </a:lnTo>
                  <a:lnTo>
                    <a:pt x="273" y="56"/>
                  </a:lnTo>
                  <a:lnTo>
                    <a:pt x="278" y="56"/>
                  </a:lnTo>
                  <a:lnTo>
                    <a:pt x="283" y="61"/>
                  </a:lnTo>
                  <a:lnTo>
                    <a:pt x="288" y="66"/>
                  </a:lnTo>
                  <a:lnTo>
                    <a:pt x="288" y="61"/>
                  </a:lnTo>
                  <a:lnTo>
                    <a:pt x="293" y="61"/>
                  </a:lnTo>
                  <a:lnTo>
                    <a:pt x="299" y="61"/>
                  </a:lnTo>
                  <a:lnTo>
                    <a:pt x="304" y="61"/>
                  </a:lnTo>
                  <a:lnTo>
                    <a:pt x="309" y="61"/>
                  </a:lnTo>
                  <a:lnTo>
                    <a:pt x="314" y="61"/>
                  </a:lnTo>
                  <a:lnTo>
                    <a:pt x="319" y="61"/>
                  </a:lnTo>
                  <a:lnTo>
                    <a:pt x="324" y="61"/>
                  </a:lnTo>
                  <a:lnTo>
                    <a:pt x="329" y="61"/>
                  </a:lnTo>
                  <a:lnTo>
                    <a:pt x="334" y="56"/>
                  </a:lnTo>
                  <a:lnTo>
                    <a:pt x="339" y="56"/>
                  </a:lnTo>
                  <a:lnTo>
                    <a:pt x="344" y="56"/>
                  </a:lnTo>
                  <a:lnTo>
                    <a:pt x="354" y="56"/>
                  </a:lnTo>
                  <a:lnTo>
                    <a:pt x="359" y="56"/>
                  </a:lnTo>
                  <a:lnTo>
                    <a:pt x="364" y="51"/>
                  </a:lnTo>
                  <a:lnTo>
                    <a:pt x="364" y="56"/>
                  </a:lnTo>
                  <a:lnTo>
                    <a:pt x="369" y="56"/>
                  </a:lnTo>
                  <a:lnTo>
                    <a:pt x="374" y="56"/>
                  </a:lnTo>
                  <a:lnTo>
                    <a:pt x="379" y="51"/>
                  </a:lnTo>
                  <a:lnTo>
                    <a:pt x="384" y="51"/>
                  </a:lnTo>
                  <a:lnTo>
                    <a:pt x="384" y="56"/>
                  </a:lnTo>
                  <a:lnTo>
                    <a:pt x="389" y="56"/>
                  </a:lnTo>
                  <a:lnTo>
                    <a:pt x="394" y="56"/>
                  </a:lnTo>
                  <a:lnTo>
                    <a:pt x="394" y="51"/>
                  </a:lnTo>
                  <a:lnTo>
                    <a:pt x="394" y="46"/>
                  </a:lnTo>
                  <a:lnTo>
                    <a:pt x="400" y="46"/>
                  </a:lnTo>
                  <a:lnTo>
                    <a:pt x="400" y="41"/>
                  </a:lnTo>
                  <a:lnTo>
                    <a:pt x="400" y="36"/>
                  </a:lnTo>
                  <a:lnTo>
                    <a:pt x="400" y="31"/>
                  </a:lnTo>
                  <a:lnTo>
                    <a:pt x="405" y="26"/>
                  </a:lnTo>
                  <a:lnTo>
                    <a:pt x="405" y="21"/>
                  </a:lnTo>
                  <a:lnTo>
                    <a:pt x="410" y="21"/>
                  </a:lnTo>
                  <a:lnTo>
                    <a:pt x="405" y="16"/>
                  </a:lnTo>
                  <a:lnTo>
                    <a:pt x="410" y="11"/>
                  </a:lnTo>
                  <a:lnTo>
                    <a:pt x="405" y="11"/>
                  </a:lnTo>
                  <a:lnTo>
                    <a:pt x="405" y="5"/>
                  </a:lnTo>
                  <a:lnTo>
                    <a:pt x="400" y="5"/>
                  </a:lnTo>
                  <a:lnTo>
                    <a:pt x="405" y="5"/>
                  </a:lnTo>
                  <a:lnTo>
                    <a:pt x="410" y="0"/>
                  </a:lnTo>
                  <a:lnTo>
                    <a:pt x="415" y="0"/>
                  </a:lnTo>
                  <a:lnTo>
                    <a:pt x="420" y="0"/>
                  </a:lnTo>
                  <a:lnTo>
                    <a:pt x="425" y="0"/>
                  </a:lnTo>
                  <a:lnTo>
                    <a:pt x="425" y="5"/>
                  </a:lnTo>
                  <a:lnTo>
                    <a:pt x="430" y="5"/>
                  </a:lnTo>
                  <a:lnTo>
                    <a:pt x="435" y="5"/>
                  </a:lnTo>
                  <a:lnTo>
                    <a:pt x="440" y="11"/>
                  </a:lnTo>
                  <a:lnTo>
                    <a:pt x="445" y="11"/>
                  </a:lnTo>
                  <a:lnTo>
                    <a:pt x="450" y="11"/>
                  </a:lnTo>
                  <a:lnTo>
                    <a:pt x="455" y="11"/>
                  </a:lnTo>
                  <a:lnTo>
                    <a:pt x="465" y="11"/>
                  </a:lnTo>
                  <a:lnTo>
                    <a:pt x="470" y="11"/>
                  </a:lnTo>
                  <a:lnTo>
                    <a:pt x="475" y="11"/>
                  </a:lnTo>
                  <a:lnTo>
                    <a:pt x="480" y="16"/>
                  </a:lnTo>
                  <a:lnTo>
                    <a:pt x="485" y="21"/>
                  </a:lnTo>
                  <a:lnTo>
                    <a:pt x="490" y="21"/>
                  </a:lnTo>
                  <a:lnTo>
                    <a:pt x="496" y="26"/>
                  </a:lnTo>
                  <a:lnTo>
                    <a:pt x="501" y="26"/>
                  </a:lnTo>
                  <a:lnTo>
                    <a:pt x="506" y="26"/>
                  </a:lnTo>
                  <a:lnTo>
                    <a:pt x="511" y="26"/>
                  </a:lnTo>
                  <a:lnTo>
                    <a:pt x="516" y="26"/>
                  </a:lnTo>
                  <a:lnTo>
                    <a:pt x="516" y="31"/>
                  </a:lnTo>
                  <a:lnTo>
                    <a:pt x="516" y="36"/>
                  </a:lnTo>
                  <a:lnTo>
                    <a:pt x="516" y="41"/>
                  </a:lnTo>
                  <a:lnTo>
                    <a:pt x="516" y="46"/>
                  </a:lnTo>
                  <a:lnTo>
                    <a:pt x="516" y="51"/>
                  </a:lnTo>
                  <a:lnTo>
                    <a:pt x="516" y="56"/>
                  </a:lnTo>
                  <a:lnTo>
                    <a:pt x="516" y="61"/>
                  </a:lnTo>
                  <a:lnTo>
                    <a:pt x="516" y="66"/>
                  </a:lnTo>
                  <a:lnTo>
                    <a:pt x="516" y="71"/>
                  </a:lnTo>
                  <a:lnTo>
                    <a:pt x="521" y="71"/>
                  </a:lnTo>
                  <a:lnTo>
                    <a:pt x="521" y="76"/>
                  </a:lnTo>
                  <a:lnTo>
                    <a:pt x="521" y="81"/>
                  </a:lnTo>
                  <a:lnTo>
                    <a:pt x="526" y="81"/>
                  </a:lnTo>
                  <a:lnTo>
                    <a:pt x="531" y="86"/>
                  </a:lnTo>
                  <a:lnTo>
                    <a:pt x="536" y="86"/>
                  </a:lnTo>
                  <a:lnTo>
                    <a:pt x="541" y="91"/>
                  </a:lnTo>
                  <a:lnTo>
                    <a:pt x="536" y="91"/>
                  </a:lnTo>
                  <a:lnTo>
                    <a:pt x="536" y="96"/>
                  </a:lnTo>
                  <a:lnTo>
                    <a:pt x="536" y="101"/>
                  </a:lnTo>
                  <a:lnTo>
                    <a:pt x="536" y="106"/>
                  </a:lnTo>
                  <a:lnTo>
                    <a:pt x="536" y="112"/>
                  </a:lnTo>
                  <a:lnTo>
                    <a:pt x="536" y="117"/>
                  </a:lnTo>
                  <a:lnTo>
                    <a:pt x="541" y="127"/>
                  </a:lnTo>
                  <a:lnTo>
                    <a:pt x="541" y="132"/>
                  </a:lnTo>
                  <a:lnTo>
                    <a:pt x="541" y="137"/>
                  </a:lnTo>
                  <a:lnTo>
                    <a:pt x="546" y="142"/>
                  </a:lnTo>
                  <a:lnTo>
                    <a:pt x="546" y="147"/>
                  </a:lnTo>
                  <a:lnTo>
                    <a:pt x="546" y="152"/>
                  </a:lnTo>
                  <a:lnTo>
                    <a:pt x="551" y="157"/>
                  </a:lnTo>
                  <a:lnTo>
                    <a:pt x="551" y="162"/>
                  </a:lnTo>
                  <a:lnTo>
                    <a:pt x="556" y="172"/>
                  </a:lnTo>
                  <a:lnTo>
                    <a:pt x="556" y="177"/>
                  </a:lnTo>
                  <a:lnTo>
                    <a:pt x="561" y="177"/>
                  </a:lnTo>
                  <a:lnTo>
                    <a:pt x="566" y="187"/>
                  </a:lnTo>
                  <a:lnTo>
                    <a:pt x="571" y="187"/>
                  </a:lnTo>
                  <a:lnTo>
                    <a:pt x="571" y="197"/>
                  </a:lnTo>
                  <a:lnTo>
                    <a:pt x="571" y="202"/>
                  </a:lnTo>
                  <a:lnTo>
                    <a:pt x="576" y="207"/>
                  </a:lnTo>
                  <a:lnTo>
                    <a:pt x="576" y="213"/>
                  </a:lnTo>
                  <a:lnTo>
                    <a:pt x="576" y="218"/>
                  </a:lnTo>
                  <a:lnTo>
                    <a:pt x="576" y="223"/>
                  </a:lnTo>
                  <a:lnTo>
                    <a:pt x="581" y="223"/>
                  </a:lnTo>
                  <a:lnTo>
                    <a:pt x="581" y="228"/>
                  </a:lnTo>
                  <a:lnTo>
                    <a:pt x="576" y="228"/>
                  </a:lnTo>
                  <a:lnTo>
                    <a:pt x="571" y="228"/>
                  </a:lnTo>
                  <a:lnTo>
                    <a:pt x="571" y="233"/>
                  </a:lnTo>
                  <a:lnTo>
                    <a:pt x="571" y="238"/>
                  </a:lnTo>
                  <a:lnTo>
                    <a:pt x="561" y="238"/>
                  </a:lnTo>
                  <a:lnTo>
                    <a:pt x="556" y="233"/>
                  </a:lnTo>
                  <a:lnTo>
                    <a:pt x="551" y="233"/>
                  </a:lnTo>
                  <a:lnTo>
                    <a:pt x="551" y="228"/>
                  </a:lnTo>
                  <a:lnTo>
                    <a:pt x="551" y="223"/>
                  </a:lnTo>
                  <a:lnTo>
                    <a:pt x="546" y="223"/>
                  </a:lnTo>
                  <a:lnTo>
                    <a:pt x="541" y="223"/>
                  </a:lnTo>
                  <a:lnTo>
                    <a:pt x="536" y="218"/>
                  </a:lnTo>
                  <a:lnTo>
                    <a:pt x="531" y="218"/>
                  </a:lnTo>
                  <a:lnTo>
                    <a:pt x="526" y="218"/>
                  </a:lnTo>
                  <a:lnTo>
                    <a:pt x="521" y="223"/>
                  </a:lnTo>
                  <a:lnTo>
                    <a:pt x="516" y="228"/>
                  </a:lnTo>
                  <a:lnTo>
                    <a:pt x="516" y="233"/>
                  </a:lnTo>
                  <a:lnTo>
                    <a:pt x="516" y="238"/>
                  </a:lnTo>
                  <a:lnTo>
                    <a:pt x="511" y="243"/>
                  </a:lnTo>
                  <a:lnTo>
                    <a:pt x="506" y="243"/>
                  </a:lnTo>
                  <a:lnTo>
                    <a:pt x="501" y="248"/>
                  </a:lnTo>
                  <a:lnTo>
                    <a:pt x="496" y="248"/>
                  </a:lnTo>
                  <a:lnTo>
                    <a:pt x="490" y="248"/>
                  </a:lnTo>
                  <a:lnTo>
                    <a:pt x="485" y="248"/>
                  </a:lnTo>
                  <a:lnTo>
                    <a:pt x="480" y="243"/>
                  </a:lnTo>
                  <a:lnTo>
                    <a:pt x="475" y="243"/>
                  </a:lnTo>
                  <a:lnTo>
                    <a:pt x="470" y="243"/>
                  </a:lnTo>
                  <a:lnTo>
                    <a:pt x="465" y="243"/>
                  </a:lnTo>
                  <a:lnTo>
                    <a:pt x="460" y="243"/>
                  </a:lnTo>
                  <a:lnTo>
                    <a:pt x="455" y="243"/>
                  </a:lnTo>
                  <a:lnTo>
                    <a:pt x="455" y="248"/>
                  </a:lnTo>
                  <a:lnTo>
                    <a:pt x="455" y="253"/>
                  </a:lnTo>
                  <a:lnTo>
                    <a:pt x="455" y="258"/>
                  </a:lnTo>
                  <a:lnTo>
                    <a:pt x="455" y="263"/>
                  </a:lnTo>
                  <a:lnTo>
                    <a:pt x="450" y="268"/>
                  </a:lnTo>
                  <a:lnTo>
                    <a:pt x="445" y="268"/>
                  </a:lnTo>
                  <a:lnTo>
                    <a:pt x="440" y="268"/>
                  </a:lnTo>
                  <a:lnTo>
                    <a:pt x="435" y="268"/>
                  </a:lnTo>
                  <a:lnTo>
                    <a:pt x="430" y="268"/>
                  </a:lnTo>
                  <a:lnTo>
                    <a:pt x="430" y="273"/>
                  </a:lnTo>
                  <a:lnTo>
                    <a:pt x="430" y="278"/>
                  </a:lnTo>
                  <a:lnTo>
                    <a:pt x="435" y="283"/>
                  </a:lnTo>
                  <a:lnTo>
                    <a:pt x="440" y="283"/>
                  </a:lnTo>
                  <a:lnTo>
                    <a:pt x="440" y="288"/>
                  </a:lnTo>
                  <a:lnTo>
                    <a:pt x="435" y="293"/>
                  </a:lnTo>
                  <a:lnTo>
                    <a:pt x="440" y="298"/>
                  </a:lnTo>
                  <a:lnTo>
                    <a:pt x="445" y="303"/>
                  </a:lnTo>
                  <a:lnTo>
                    <a:pt x="445" y="309"/>
                  </a:lnTo>
                  <a:lnTo>
                    <a:pt x="445" y="314"/>
                  </a:lnTo>
                  <a:lnTo>
                    <a:pt x="440" y="319"/>
                  </a:lnTo>
                  <a:lnTo>
                    <a:pt x="435" y="319"/>
                  </a:lnTo>
                  <a:lnTo>
                    <a:pt x="435" y="324"/>
                  </a:lnTo>
                  <a:lnTo>
                    <a:pt x="430" y="324"/>
                  </a:lnTo>
                  <a:lnTo>
                    <a:pt x="430" y="329"/>
                  </a:lnTo>
                  <a:lnTo>
                    <a:pt x="425" y="329"/>
                  </a:lnTo>
                  <a:lnTo>
                    <a:pt x="420" y="324"/>
                  </a:lnTo>
                  <a:lnTo>
                    <a:pt x="415" y="324"/>
                  </a:lnTo>
                  <a:lnTo>
                    <a:pt x="410" y="319"/>
                  </a:lnTo>
                  <a:lnTo>
                    <a:pt x="405" y="319"/>
                  </a:lnTo>
                  <a:lnTo>
                    <a:pt x="400" y="314"/>
                  </a:lnTo>
                  <a:lnTo>
                    <a:pt x="394" y="314"/>
                  </a:lnTo>
                  <a:lnTo>
                    <a:pt x="389" y="314"/>
                  </a:lnTo>
                  <a:lnTo>
                    <a:pt x="384" y="314"/>
                  </a:lnTo>
                  <a:lnTo>
                    <a:pt x="379" y="314"/>
                  </a:lnTo>
                  <a:lnTo>
                    <a:pt x="374" y="314"/>
                  </a:lnTo>
                  <a:lnTo>
                    <a:pt x="374" y="319"/>
                  </a:lnTo>
                  <a:lnTo>
                    <a:pt x="369" y="319"/>
                  </a:lnTo>
                  <a:lnTo>
                    <a:pt x="369" y="324"/>
                  </a:lnTo>
                  <a:lnTo>
                    <a:pt x="369" y="329"/>
                  </a:lnTo>
                  <a:lnTo>
                    <a:pt x="374" y="334"/>
                  </a:lnTo>
                  <a:lnTo>
                    <a:pt x="374" y="339"/>
                  </a:lnTo>
                  <a:lnTo>
                    <a:pt x="374" y="344"/>
                  </a:lnTo>
                  <a:lnTo>
                    <a:pt x="374" y="349"/>
                  </a:lnTo>
                  <a:lnTo>
                    <a:pt x="374" y="354"/>
                  </a:lnTo>
                  <a:lnTo>
                    <a:pt x="374" y="359"/>
                  </a:lnTo>
                  <a:lnTo>
                    <a:pt x="374" y="364"/>
                  </a:lnTo>
                  <a:lnTo>
                    <a:pt x="374" y="369"/>
                  </a:lnTo>
                  <a:lnTo>
                    <a:pt x="374" y="374"/>
                  </a:lnTo>
                  <a:lnTo>
                    <a:pt x="374" y="379"/>
                  </a:lnTo>
                  <a:lnTo>
                    <a:pt x="374" y="384"/>
                  </a:lnTo>
                  <a:lnTo>
                    <a:pt x="379" y="384"/>
                  </a:lnTo>
                  <a:lnTo>
                    <a:pt x="384" y="384"/>
                  </a:lnTo>
                  <a:lnTo>
                    <a:pt x="389" y="384"/>
                  </a:lnTo>
                  <a:lnTo>
                    <a:pt x="394" y="384"/>
                  </a:lnTo>
                  <a:lnTo>
                    <a:pt x="400" y="384"/>
                  </a:lnTo>
                  <a:lnTo>
                    <a:pt x="405" y="389"/>
                  </a:lnTo>
                  <a:lnTo>
                    <a:pt x="410" y="394"/>
                  </a:lnTo>
                  <a:lnTo>
                    <a:pt x="415" y="399"/>
                  </a:lnTo>
                  <a:lnTo>
                    <a:pt x="415" y="404"/>
                  </a:lnTo>
                  <a:lnTo>
                    <a:pt x="415" y="410"/>
                  </a:lnTo>
                  <a:lnTo>
                    <a:pt x="415" y="415"/>
                  </a:lnTo>
                  <a:lnTo>
                    <a:pt x="415" y="420"/>
                  </a:lnTo>
                  <a:lnTo>
                    <a:pt x="415" y="425"/>
                  </a:lnTo>
                  <a:lnTo>
                    <a:pt x="415" y="430"/>
                  </a:lnTo>
                  <a:lnTo>
                    <a:pt x="415" y="435"/>
                  </a:lnTo>
                  <a:lnTo>
                    <a:pt x="415" y="440"/>
                  </a:lnTo>
                  <a:lnTo>
                    <a:pt x="420" y="445"/>
                  </a:lnTo>
                  <a:lnTo>
                    <a:pt x="420" y="450"/>
                  </a:lnTo>
                  <a:lnTo>
                    <a:pt x="425" y="450"/>
                  </a:lnTo>
                  <a:lnTo>
                    <a:pt x="435" y="450"/>
                  </a:lnTo>
                  <a:lnTo>
                    <a:pt x="440" y="455"/>
                  </a:lnTo>
                  <a:lnTo>
                    <a:pt x="445" y="455"/>
                  </a:lnTo>
                  <a:lnTo>
                    <a:pt x="450" y="455"/>
                  </a:lnTo>
                  <a:lnTo>
                    <a:pt x="455" y="460"/>
                  </a:lnTo>
                  <a:lnTo>
                    <a:pt x="455" y="465"/>
                  </a:lnTo>
                  <a:lnTo>
                    <a:pt x="460" y="470"/>
                  </a:lnTo>
                  <a:lnTo>
                    <a:pt x="465" y="475"/>
                  </a:lnTo>
                  <a:lnTo>
                    <a:pt x="470" y="475"/>
                  </a:lnTo>
                  <a:lnTo>
                    <a:pt x="475" y="475"/>
                  </a:lnTo>
                  <a:lnTo>
                    <a:pt x="480" y="470"/>
                  </a:lnTo>
                  <a:lnTo>
                    <a:pt x="490" y="470"/>
                  </a:lnTo>
                  <a:lnTo>
                    <a:pt x="496" y="470"/>
                  </a:lnTo>
                  <a:lnTo>
                    <a:pt x="490" y="475"/>
                  </a:lnTo>
                  <a:lnTo>
                    <a:pt x="485" y="480"/>
                  </a:lnTo>
                  <a:lnTo>
                    <a:pt x="480" y="485"/>
                  </a:lnTo>
                  <a:lnTo>
                    <a:pt x="480" y="490"/>
                  </a:lnTo>
                  <a:lnTo>
                    <a:pt x="475" y="495"/>
                  </a:lnTo>
                  <a:lnTo>
                    <a:pt x="475" y="500"/>
                  </a:lnTo>
                  <a:lnTo>
                    <a:pt x="475" y="505"/>
                  </a:lnTo>
                  <a:lnTo>
                    <a:pt x="470" y="511"/>
                  </a:lnTo>
                  <a:lnTo>
                    <a:pt x="465" y="516"/>
                  </a:lnTo>
                  <a:lnTo>
                    <a:pt x="465" y="521"/>
                  </a:lnTo>
                  <a:lnTo>
                    <a:pt x="460" y="526"/>
                  </a:lnTo>
                  <a:lnTo>
                    <a:pt x="455" y="531"/>
                  </a:lnTo>
                  <a:lnTo>
                    <a:pt x="455" y="536"/>
                  </a:lnTo>
                  <a:lnTo>
                    <a:pt x="460" y="541"/>
                  </a:lnTo>
                  <a:lnTo>
                    <a:pt x="465" y="546"/>
                  </a:lnTo>
                  <a:lnTo>
                    <a:pt x="465" y="551"/>
                  </a:lnTo>
                  <a:lnTo>
                    <a:pt x="465" y="556"/>
                  </a:lnTo>
                  <a:lnTo>
                    <a:pt x="465" y="566"/>
                  </a:lnTo>
                  <a:lnTo>
                    <a:pt x="470" y="566"/>
                  </a:lnTo>
                  <a:lnTo>
                    <a:pt x="475" y="566"/>
                  </a:lnTo>
                  <a:lnTo>
                    <a:pt x="480" y="566"/>
                  </a:lnTo>
                  <a:lnTo>
                    <a:pt x="480" y="561"/>
                  </a:lnTo>
                  <a:lnTo>
                    <a:pt x="485" y="566"/>
                  </a:lnTo>
                  <a:lnTo>
                    <a:pt x="485" y="571"/>
                  </a:lnTo>
                  <a:lnTo>
                    <a:pt x="480" y="576"/>
                  </a:lnTo>
                  <a:lnTo>
                    <a:pt x="480" y="581"/>
                  </a:lnTo>
                  <a:lnTo>
                    <a:pt x="480" y="586"/>
                  </a:lnTo>
                  <a:lnTo>
                    <a:pt x="485" y="586"/>
                  </a:lnTo>
                  <a:lnTo>
                    <a:pt x="490" y="586"/>
                  </a:lnTo>
                  <a:lnTo>
                    <a:pt x="496" y="581"/>
                  </a:lnTo>
                  <a:lnTo>
                    <a:pt x="501" y="586"/>
                  </a:lnTo>
                  <a:lnTo>
                    <a:pt x="506" y="591"/>
                  </a:lnTo>
                  <a:lnTo>
                    <a:pt x="506" y="596"/>
                  </a:lnTo>
                  <a:lnTo>
                    <a:pt x="511" y="596"/>
                  </a:lnTo>
                  <a:lnTo>
                    <a:pt x="511" y="601"/>
                  </a:lnTo>
                  <a:lnTo>
                    <a:pt x="516" y="606"/>
                  </a:lnTo>
                  <a:lnTo>
                    <a:pt x="511" y="606"/>
                  </a:lnTo>
                  <a:lnTo>
                    <a:pt x="506" y="606"/>
                  </a:lnTo>
                  <a:lnTo>
                    <a:pt x="506" y="612"/>
                  </a:lnTo>
                  <a:lnTo>
                    <a:pt x="501" y="612"/>
                  </a:lnTo>
                  <a:lnTo>
                    <a:pt x="496" y="612"/>
                  </a:lnTo>
                  <a:lnTo>
                    <a:pt x="496" y="606"/>
                  </a:lnTo>
                  <a:lnTo>
                    <a:pt x="485" y="606"/>
                  </a:lnTo>
                  <a:lnTo>
                    <a:pt x="485" y="612"/>
                  </a:lnTo>
                  <a:lnTo>
                    <a:pt x="480" y="612"/>
                  </a:lnTo>
                  <a:lnTo>
                    <a:pt x="480" y="617"/>
                  </a:lnTo>
                  <a:lnTo>
                    <a:pt x="475" y="622"/>
                  </a:lnTo>
                  <a:lnTo>
                    <a:pt x="470" y="622"/>
                  </a:lnTo>
                  <a:lnTo>
                    <a:pt x="465" y="622"/>
                  </a:lnTo>
                  <a:lnTo>
                    <a:pt x="460" y="622"/>
                  </a:lnTo>
                  <a:lnTo>
                    <a:pt x="455" y="622"/>
                  </a:lnTo>
                  <a:lnTo>
                    <a:pt x="445" y="622"/>
                  </a:lnTo>
                  <a:lnTo>
                    <a:pt x="435" y="622"/>
                  </a:lnTo>
                  <a:lnTo>
                    <a:pt x="430" y="622"/>
                  </a:lnTo>
                  <a:lnTo>
                    <a:pt x="425" y="622"/>
                  </a:lnTo>
                  <a:lnTo>
                    <a:pt x="420" y="617"/>
                  </a:lnTo>
                  <a:lnTo>
                    <a:pt x="410" y="612"/>
                  </a:lnTo>
                  <a:lnTo>
                    <a:pt x="405" y="612"/>
                  </a:lnTo>
                  <a:lnTo>
                    <a:pt x="400" y="606"/>
                  </a:lnTo>
                  <a:lnTo>
                    <a:pt x="394" y="606"/>
                  </a:lnTo>
                  <a:lnTo>
                    <a:pt x="389" y="601"/>
                  </a:lnTo>
                  <a:lnTo>
                    <a:pt x="384" y="596"/>
                  </a:lnTo>
                  <a:lnTo>
                    <a:pt x="384" y="591"/>
                  </a:lnTo>
                  <a:lnTo>
                    <a:pt x="384" y="586"/>
                  </a:lnTo>
                  <a:lnTo>
                    <a:pt x="384" y="581"/>
                  </a:lnTo>
                  <a:lnTo>
                    <a:pt x="384" y="571"/>
                  </a:lnTo>
                  <a:lnTo>
                    <a:pt x="389" y="566"/>
                  </a:lnTo>
                  <a:lnTo>
                    <a:pt x="389" y="561"/>
                  </a:lnTo>
                  <a:lnTo>
                    <a:pt x="389" y="551"/>
                  </a:lnTo>
                  <a:lnTo>
                    <a:pt x="389" y="541"/>
                  </a:lnTo>
                  <a:lnTo>
                    <a:pt x="384" y="526"/>
                  </a:lnTo>
                  <a:lnTo>
                    <a:pt x="384" y="521"/>
                  </a:lnTo>
                  <a:lnTo>
                    <a:pt x="384" y="516"/>
                  </a:lnTo>
                  <a:lnTo>
                    <a:pt x="379" y="511"/>
                  </a:lnTo>
                  <a:lnTo>
                    <a:pt x="374" y="505"/>
                  </a:lnTo>
                  <a:lnTo>
                    <a:pt x="369" y="505"/>
                  </a:lnTo>
                  <a:lnTo>
                    <a:pt x="364" y="500"/>
                  </a:lnTo>
                  <a:lnTo>
                    <a:pt x="359" y="500"/>
                  </a:lnTo>
                  <a:lnTo>
                    <a:pt x="354" y="500"/>
                  </a:lnTo>
                  <a:lnTo>
                    <a:pt x="349" y="500"/>
                  </a:lnTo>
                  <a:lnTo>
                    <a:pt x="349" y="505"/>
                  </a:lnTo>
                  <a:lnTo>
                    <a:pt x="344" y="505"/>
                  </a:lnTo>
                  <a:lnTo>
                    <a:pt x="344" y="511"/>
                  </a:lnTo>
                  <a:lnTo>
                    <a:pt x="339" y="511"/>
                  </a:lnTo>
                  <a:lnTo>
                    <a:pt x="339" y="516"/>
                  </a:lnTo>
                  <a:lnTo>
                    <a:pt x="339" y="521"/>
                  </a:lnTo>
                  <a:lnTo>
                    <a:pt x="339" y="526"/>
                  </a:lnTo>
                  <a:lnTo>
                    <a:pt x="334" y="531"/>
                  </a:lnTo>
                  <a:lnTo>
                    <a:pt x="329" y="531"/>
                  </a:lnTo>
                  <a:lnTo>
                    <a:pt x="329" y="536"/>
                  </a:lnTo>
                  <a:lnTo>
                    <a:pt x="324" y="536"/>
                  </a:lnTo>
                  <a:lnTo>
                    <a:pt x="319" y="531"/>
                  </a:lnTo>
                  <a:lnTo>
                    <a:pt x="319" y="536"/>
                  </a:lnTo>
                  <a:lnTo>
                    <a:pt x="314" y="536"/>
                  </a:lnTo>
                  <a:lnTo>
                    <a:pt x="314" y="531"/>
                  </a:lnTo>
                  <a:lnTo>
                    <a:pt x="309" y="531"/>
                  </a:lnTo>
                  <a:lnTo>
                    <a:pt x="314" y="531"/>
                  </a:lnTo>
                  <a:lnTo>
                    <a:pt x="314" y="526"/>
                  </a:lnTo>
                  <a:lnTo>
                    <a:pt x="319" y="521"/>
                  </a:lnTo>
                  <a:lnTo>
                    <a:pt x="319" y="516"/>
                  </a:lnTo>
                  <a:lnTo>
                    <a:pt x="319" y="511"/>
                  </a:lnTo>
                  <a:lnTo>
                    <a:pt x="314" y="505"/>
                  </a:lnTo>
                  <a:lnTo>
                    <a:pt x="309" y="500"/>
                  </a:lnTo>
                  <a:lnTo>
                    <a:pt x="309" y="495"/>
                  </a:lnTo>
                  <a:lnTo>
                    <a:pt x="309" y="490"/>
                  </a:lnTo>
                  <a:lnTo>
                    <a:pt x="314" y="490"/>
                  </a:lnTo>
                  <a:lnTo>
                    <a:pt x="319" y="485"/>
                  </a:lnTo>
                  <a:lnTo>
                    <a:pt x="319" y="480"/>
                  </a:lnTo>
                  <a:lnTo>
                    <a:pt x="324" y="475"/>
                  </a:lnTo>
                  <a:lnTo>
                    <a:pt x="324" y="465"/>
                  </a:lnTo>
                  <a:lnTo>
                    <a:pt x="319" y="460"/>
                  </a:lnTo>
                  <a:lnTo>
                    <a:pt x="319" y="455"/>
                  </a:lnTo>
                  <a:lnTo>
                    <a:pt x="314" y="450"/>
                  </a:lnTo>
                  <a:lnTo>
                    <a:pt x="309" y="450"/>
                  </a:lnTo>
                  <a:lnTo>
                    <a:pt x="304" y="450"/>
                  </a:lnTo>
                  <a:lnTo>
                    <a:pt x="304" y="445"/>
                  </a:lnTo>
                  <a:lnTo>
                    <a:pt x="299" y="445"/>
                  </a:lnTo>
                  <a:lnTo>
                    <a:pt x="293" y="440"/>
                  </a:lnTo>
                  <a:lnTo>
                    <a:pt x="288" y="440"/>
                  </a:lnTo>
                  <a:lnTo>
                    <a:pt x="283" y="435"/>
                  </a:lnTo>
                  <a:lnTo>
                    <a:pt x="278" y="430"/>
                  </a:lnTo>
                  <a:lnTo>
                    <a:pt x="273" y="425"/>
                  </a:lnTo>
                  <a:lnTo>
                    <a:pt x="268" y="425"/>
                  </a:lnTo>
                  <a:lnTo>
                    <a:pt x="263" y="425"/>
                  </a:lnTo>
                  <a:lnTo>
                    <a:pt x="263" y="420"/>
                  </a:lnTo>
                  <a:lnTo>
                    <a:pt x="258" y="425"/>
                  </a:lnTo>
                  <a:lnTo>
                    <a:pt x="253" y="425"/>
                  </a:lnTo>
                  <a:lnTo>
                    <a:pt x="258" y="430"/>
                  </a:lnTo>
                  <a:lnTo>
                    <a:pt x="248" y="430"/>
                  </a:lnTo>
                  <a:lnTo>
                    <a:pt x="243" y="430"/>
                  </a:lnTo>
                  <a:lnTo>
                    <a:pt x="243" y="435"/>
                  </a:lnTo>
                  <a:lnTo>
                    <a:pt x="238" y="435"/>
                  </a:lnTo>
                  <a:lnTo>
                    <a:pt x="238" y="430"/>
                  </a:lnTo>
                  <a:lnTo>
                    <a:pt x="233" y="430"/>
                  </a:lnTo>
                  <a:lnTo>
                    <a:pt x="228" y="430"/>
                  </a:lnTo>
                  <a:lnTo>
                    <a:pt x="223" y="430"/>
                  </a:lnTo>
                  <a:lnTo>
                    <a:pt x="223" y="435"/>
                  </a:lnTo>
                  <a:lnTo>
                    <a:pt x="218" y="435"/>
                  </a:lnTo>
                  <a:lnTo>
                    <a:pt x="213" y="435"/>
                  </a:lnTo>
                  <a:lnTo>
                    <a:pt x="208" y="435"/>
                  </a:lnTo>
                  <a:lnTo>
                    <a:pt x="203" y="435"/>
                  </a:lnTo>
                  <a:lnTo>
                    <a:pt x="197" y="435"/>
                  </a:lnTo>
                  <a:lnTo>
                    <a:pt x="192" y="435"/>
                  </a:lnTo>
                  <a:lnTo>
                    <a:pt x="187" y="435"/>
                  </a:lnTo>
                  <a:lnTo>
                    <a:pt x="182" y="435"/>
                  </a:lnTo>
                  <a:lnTo>
                    <a:pt x="177" y="435"/>
                  </a:lnTo>
                  <a:lnTo>
                    <a:pt x="177" y="430"/>
                  </a:lnTo>
                  <a:lnTo>
                    <a:pt x="182" y="425"/>
                  </a:lnTo>
                  <a:lnTo>
                    <a:pt x="182" y="420"/>
                  </a:lnTo>
                  <a:lnTo>
                    <a:pt x="187" y="415"/>
                  </a:lnTo>
                  <a:lnTo>
                    <a:pt x="187" y="410"/>
                  </a:lnTo>
                  <a:lnTo>
                    <a:pt x="187" y="404"/>
                  </a:lnTo>
                  <a:lnTo>
                    <a:pt x="187" y="399"/>
                  </a:lnTo>
                  <a:lnTo>
                    <a:pt x="187" y="394"/>
                  </a:lnTo>
                  <a:lnTo>
                    <a:pt x="187" y="389"/>
                  </a:lnTo>
                  <a:lnTo>
                    <a:pt x="192" y="384"/>
                  </a:lnTo>
                  <a:lnTo>
                    <a:pt x="197" y="379"/>
                  </a:lnTo>
                  <a:lnTo>
                    <a:pt x="203" y="374"/>
                  </a:lnTo>
                  <a:lnTo>
                    <a:pt x="203" y="369"/>
                  </a:lnTo>
                  <a:lnTo>
                    <a:pt x="208" y="369"/>
                  </a:lnTo>
                  <a:lnTo>
                    <a:pt x="208" y="364"/>
                  </a:lnTo>
                  <a:lnTo>
                    <a:pt x="208" y="359"/>
                  </a:lnTo>
                  <a:lnTo>
                    <a:pt x="208" y="354"/>
                  </a:lnTo>
                  <a:lnTo>
                    <a:pt x="203" y="349"/>
                  </a:lnTo>
                  <a:lnTo>
                    <a:pt x="197" y="349"/>
                  </a:lnTo>
                  <a:lnTo>
                    <a:pt x="197" y="344"/>
                  </a:lnTo>
                  <a:lnTo>
                    <a:pt x="197" y="339"/>
                  </a:lnTo>
                  <a:lnTo>
                    <a:pt x="197" y="334"/>
                  </a:lnTo>
                  <a:lnTo>
                    <a:pt x="197" y="329"/>
                  </a:lnTo>
                  <a:lnTo>
                    <a:pt x="197" y="324"/>
                  </a:lnTo>
                  <a:lnTo>
                    <a:pt x="192" y="319"/>
                  </a:lnTo>
                  <a:lnTo>
                    <a:pt x="187" y="319"/>
                  </a:lnTo>
                  <a:lnTo>
                    <a:pt x="182" y="324"/>
                  </a:lnTo>
                  <a:lnTo>
                    <a:pt x="177" y="324"/>
                  </a:lnTo>
                  <a:lnTo>
                    <a:pt x="177" y="319"/>
                  </a:lnTo>
                  <a:lnTo>
                    <a:pt x="172" y="314"/>
                  </a:lnTo>
                  <a:lnTo>
                    <a:pt x="172" y="309"/>
                  </a:lnTo>
                  <a:lnTo>
                    <a:pt x="172" y="303"/>
                  </a:lnTo>
                  <a:lnTo>
                    <a:pt x="172" y="298"/>
                  </a:lnTo>
                  <a:lnTo>
                    <a:pt x="172" y="293"/>
                  </a:lnTo>
                  <a:lnTo>
                    <a:pt x="167" y="293"/>
                  </a:lnTo>
                  <a:lnTo>
                    <a:pt x="167" y="288"/>
                  </a:lnTo>
                  <a:lnTo>
                    <a:pt x="162" y="288"/>
                  </a:lnTo>
                  <a:lnTo>
                    <a:pt x="157" y="288"/>
                  </a:lnTo>
                  <a:lnTo>
                    <a:pt x="152" y="293"/>
                  </a:lnTo>
                  <a:lnTo>
                    <a:pt x="147" y="293"/>
                  </a:lnTo>
                  <a:lnTo>
                    <a:pt x="142" y="293"/>
                  </a:lnTo>
                  <a:lnTo>
                    <a:pt x="137" y="293"/>
                  </a:lnTo>
                  <a:lnTo>
                    <a:pt x="132" y="293"/>
                  </a:lnTo>
                  <a:lnTo>
                    <a:pt x="127" y="298"/>
                  </a:lnTo>
                  <a:lnTo>
                    <a:pt x="122" y="298"/>
                  </a:lnTo>
                  <a:lnTo>
                    <a:pt x="117" y="298"/>
                  </a:lnTo>
                  <a:lnTo>
                    <a:pt x="107" y="298"/>
                  </a:lnTo>
                  <a:lnTo>
                    <a:pt x="102" y="293"/>
                  </a:lnTo>
                  <a:lnTo>
                    <a:pt x="96" y="293"/>
                  </a:lnTo>
                  <a:lnTo>
                    <a:pt x="91" y="288"/>
                  </a:lnTo>
                  <a:lnTo>
                    <a:pt x="86" y="288"/>
                  </a:lnTo>
                  <a:lnTo>
                    <a:pt x="81" y="283"/>
                  </a:lnTo>
                  <a:lnTo>
                    <a:pt x="76" y="278"/>
                  </a:lnTo>
                  <a:lnTo>
                    <a:pt x="71" y="278"/>
                  </a:lnTo>
                  <a:lnTo>
                    <a:pt x="71" y="273"/>
                  </a:lnTo>
                  <a:lnTo>
                    <a:pt x="66" y="268"/>
                  </a:lnTo>
                  <a:lnTo>
                    <a:pt x="66" y="263"/>
                  </a:lnTo>
                  <a:lnTo>
                    <a:pt x="61" y="258"/>
                  </a:lnTo>
                  <a:lnTo>
                    <a:pt x="61" y="253"/>
                  </a:lnTo>
                  <a:lnTo>
                    <a:pt x="51" y="243"/>
                  </a:lnTo>
                  <a:lnTo>
                    <a:pt x="51" y="238"/>
                  </a:lnTo>
                  <a:lnTo>
                    <a:pt x="41" y="233"/>
                  </a:lnTo>
                  <a:lnTo>
                    <a:pt x="41" y="228"/>
                  </a:lnTo>
                  <a:lnTo>
                    <a:pt x="36" y="223"/>
                  </a:lnTo>
                  <a:lnTo>
                    <a:pt x="31" y="218"/>
                  </a:lnTo>
                  <a:lnTo>
                    <a:pt x="26" y="213"/>
                  </a:lnTo>
                  <a:lnTo>
                    <a:pt x="26" y="207"/>
                  </a:lnTo>
                  <a:lnTo>
                    <a:pt x="21" y="202"/>
                  </a:lnTo>
                  <a:lnTo>
                    <a:pt x="16" y="202"/>
                  </a:lnTo>
                  <a:lnTo>
                    <a:pt x="16" y="197"/>
                  </a:lnTo>
                  <a:lnTo>
                    <a:pt x="11" y="192"/>
                  </a:lnTo>
                  <a:lnTo>
                    <a:pt x="11" y="187"/>
                  </a:lnTo>
                  <a:lnTo>
                    <a:pt x="6" y="182"/>
                  </a:lnTo>
                  <a:lnTo>
                    <a:pt x="0" y="177"/>
                  </a:lnTo>
                  <a:lnTo>
                    <a:pt x="0" y="172"/>
                  </a:lnTo>
                  <a:lnTo>
                    <a:pt x="6" y="177"/>
                  </a:lnTo>
                  <a:lnTo>
                    <a:pt x="6" y="172"/>
                  </a:lnTo>
                  <a:lnTo>
                    <a:pt x="11" y="172"/>
                  </a:lnTo>
                  <a:lnTo>
                    <a:pt x="11" y="177"/>
                  </a:lnTo>
                  <a:lnTo>
                    <a:pt x="16" y="177"/>
                  </a:lnTo>
                  <a:lnTo>
                    <a:pt x="11" y="182"/>
                  </a:lnTo>
                  <a:lnTo>
                    <a:pt x="16" y="182"/>
                  </a:lnTo>
                  <a:lnTo>
                    <a:pt x="16" y="177"/>
                  </a:lnTo>
                  <a:lnTo>
                    <a:pt x="21" y="177"/>
                  </a:lnTo>
                  <a:lnTo>
                    <a:pt x="26" y="177"/>
                  </a:lnTo>
                  <a:lnTo>
                    <a:pt x="31" y="172"/>
                  </a:lnTo>
                  <a:lnTo>
                    <a:pt x="31" y="177"/>
                  </a:lnTo>
                  <a:lnTo>
                    <a:pt x="31" y="172"/>
                  </a:lnTo>
                  <a:lnTo>
                    <a:pt x="31" y="167"/>
                  </a:lnTo>
                  <a:lnTo>
                    <a:pt x="36" y="162"/>
                  </a:lnTo>
                  <a:lnTo>
                    <a:pt x="36" y="167"/>
                  </a:lnTo>
                  <a:lnTo>
                    <a:pt x="41" y="167"/>
                  </a:lnTo>
                  <a:lnTo>
                    <a:pt x="41" y="162"/>
                  </a:lnTo>
                  <a:lnTo>
                    <a:pt x="46" y="162"/>
                  </a:lnTo>
                  <a:lnTo>
                    <a:pt x="51" y="162"/>
                  </a:lnTo>
                  <a:lnTo>
                    <a:pt x="51" y="157"/>
                  </a:lnTo>
                  <a:lnTo>
                    <a:pt x="56" y="162"/>
                  </a:lnTo>
                  <a:lnTo>
                    <a:pt x="56" y="167"/>
                  </a:lnTo>
                  <a:lnTo>
                    <a:pt x="61" y="167"/>
                  </a:lnTo>
                  <a:lnTo>
                    <a:pt x="61" y="172"/>
                  </a:lnTo>
                  <a:lnTo>
                    <a:pt x="61" y="177"/>
                  </a:lnTo>
                  <a:lnTo>
                    <a:pt x="66" y="172"/>
                  </a:lnTo>
                  <a:lnTo>
                    <a:pt x="66" y="167"/>
                  </a:lnTo>
                  <a:lnTo>
                    <a:pt x="66" y="162"/>
                  </a:lnTo>
                  <a:lnTo>
                    <a:pt x="71" y="162"/>
                  </a:lnTo>
                  <a:lnTo>
                    <a:pt x="61" y="152"/>
                  </a:lnTo>
                  <a:lnTo>
                    <a:pt x="66" y="152"/>
                  </a:lnTo>
                  <a:lnTo>
                    <a:pt x="61" y="152"/>
                  </a:lnTo>
                  <a:lnTo>
                    <a:pt x="61" y="147"/>
                  </a:lnTo>
                  <a:lnTo>
                    <a:pt x="66" y="147"/>
                  </a:lnTo>
                  <a:lnTo>
                    <a:pt x="66" y="152"/>
                  </a:lnTo>
                  <a:lnTo>
                    <a:pt x="71" y="152"/>
                  </a:lnTo>
                  <a:lnTo>
                    <a:pt x="71" y="147"/>
                  </a:lnTo>
                  <a:lnTo>
                    <a:pt x="76" y="147"/>
                  </a:lnTo>
                  <a:lnTo>
                    <a:pt x="76" y="142"/>
                  </a:lnTo>
                  <a:lnTo>
                    <a:pt x="81" y="142"/>
                  </a:lnTo>
                  <a:lnTo>
                    <a:pt x="86" y="142"/>
                  </a:lnTo>
                  <a:lnTo>
                    <a:pt x="86" y="137"/>
                  </a:lnTo>
                  <a:lnTo>
                    <a:pt x="91" y="142"/>
                  </a:lnTo>
                  <a:lnTo>
                    <a:pt x="91" y="137"/>
                  </a:lnTo>
                  <a:lnTo>
                    <a:pt x="86" y="137"/>
                  </a:lnTo>
                  <a:lnTo>
                    <a:pt x="81" y="137"/>
                  </a:lnTo>
                  <a:lnTo>
                    <a:pt x="76" y="137"/>
                  </a:lnTo>
                  <a:lnTo>
                    <a:pt x="71" y="137"/>
                  </a:lnTo>
                  <a:lnTo>
                    <a:pt x="71" y="132"/>
                  </a:lnTo>
                  <a:lnTo>
                    <a:pt x="76" y="132"/>
                  </a:lnTo>
                  <a:lnTo>
                    <a:pt x="76" y="127"/>
                  </a:lnTo>
                  <a:lnTo>
                    <a:pt x="81" y="127"/>
                  </a:lnTo>
                  <a:lnTo>
                    <a:pt x="81" y="132"/>
                  </a:lnTo>
                  <a:lnTo>
                    <a:pt x="86" y="132"/>
                  </a:lnTo>
                  <a:lnTo>
                    <a:pt x="86" y="127"/>
                  </a:lnTo>
                  <a:lnTo>
                    <a:pt x="86" y="132"/>
                  </a:lnTo>
                  <a:lnTo>
                    <a:pt x="86" y="127"/>
                  </a:lnTo>
                  <a:lnTo>
                    <a:pt x="81" y="127"/>
                  </a:lnTo>
                  <a:lnTo>
                    <a:pt x="86" y="122"/>
                  </a:lnTo>
                  <a:lnTo>
                    <a:pt x="91" y="117"/>
                  </a:lnTo>
                  <a:lnTo>
                    <a:pt x="91" y="122"/>
                  </a:lnTo>
                  <a:lnTo>
                    <a:pt x="96" y="122"/>
                  </a:lnTo>
                  <a:lnTo>
                    <a:pt x="96" y="117"/>
                  </a:lnTo>
                  <a:lnTo>
                    <a:pt x="102" y="117"/>
                  </a:lnTo>
                  <a:lnTo>
                    <a:pt x="107" y="117"/>
                  </a:lnTo>
                  <a:lnTo>
                    <a:pt x="112" y="122"/>
                  </a:lnTo>
                  <a:lnTo>
                    <a:pt x="112" y="127"/>
                  </a:lnTo>
                  <a:lnTo>
                    <a:pt x="117" y="127"/>
                  </a:lnTo>
                  <a:lnTo>
                    <a:pt x="117" y="122"/>
                  </a:lnTo>
                  <a:lnTo>
                    <a:pt x="112" y="122"/>
                  </a:lnTo>
                  <a:lnTo>
                    <a:pt x="112" y="117"/>
                  </a:lnTo>
                  <a:lnTo>
                    <a:pt x="112" y="112"/>
                  </a:lnTo>
                  <a:lnTo>
                    <a:pt x="107" y="112"/>
                  </a:lnTo>
                  <a:lnTo>
                    <a:pt x="96" y="112"/>
                  </a:lnTo>
                  <a:lnTo>
                    <a:pt x="96" y="117"/>
                  </a:lnTo>
                  <a:lnTo>
                    <a:pt x="91" y="117"/>
                  </a:lnTo>
                  <a:lnTo>
                    <a:pt x="86" y="112"/>
                  </a:lnTo>
                  <a:lnTo>
                    <a:pt x="91" y="106"/>
                  </a:lnTo>
                  <a:lnTo>
                    <a:pt x="91" y="101"/>
                  </a:lnTo>
                  <a:lnTo>
                    <a:pt x="91" y="96"/>
                  </a:lnTo>
                  <a:lnTo>
                    <a:pt x="96" y="101"/>
                  </a:lnTo>
                  <a:lnTo>
                    <a:pt x="96" y="96"/>
                  </a:lnTo>
                  <a:lnTo>
                    <a:pt x="102" y="101"/>
                  </a:lnTo>
                  <a:lnTo>
                    <a:pt x="102" y="96"/>
                  </a:lnTo>
                  <a:lnTo>
                    <a:pt x="96" y="91"/>
                  </a:lnTo>
                  <a:lnTo>
                    <a:pt x="96" y="86"/>
                  </a:lnTo>
                  <a:lnTo>
                    <a:pt x="102" y="86"/>
                  </a:lnTo>
                  <a:lnTo>
                    <a:pt x="96" y="86"/>
                  </a:lnTo>
                  <a:lnTo>
                    <a:pt x="96" y="81"/>
                  </a:lnTo>
                  <a:lnTo>
                    <a:pt x="91" y="81"/>
                  </a:lnTo>
                  <a:lnTo>
                    <a:pt x="91" y="86"/>
                  </a:lnTo>
                  <a:lnTo>
                    <a:pt x="86" y="86"/>
                  </a:lnTo>
                  <a:lnTo>
                    <a:pt x="86" y="91"/>
                  </a:lnTo>
                  <a:lnTo>
                    <a:pt x="86" y="86"/>
                  </a:lnTo>
                  <a:lnTo>
                    <a:pt x="91" y="81"/>
                  </a:lnTo>
                  <a:lnTo>
                    <a:pt x="91" y="76"/>
                  </a:lnTo>
                  <a:lnTo>
                    <a:pt x="91" y="81"/>
                  </a:lnTo>
                  <a:lnTo>
                    <a:pt x="91" y="76"/>
                  </a:lnTo>
                  <a:lnTo>
                    <a:pt x="96" y="71"/>
                  </a:lnTo>
                  <a:lnTo>
                    <a:pt x="96" y="66"/>
                  </a:lnTo>
                  <a:lnTo>
                    <a:pt x="96" y="71"/>
                  </a:lnTo>
                  <a:lnTo>
                    <a:pt x="102" y="76"/>
                  </a:lnTo>
                  <a:lnTo>
                    <a:pt x="102" y="71"/>
                  </a:lnTo>
                  <a:lnTo>
                    <a:pt x="102" y="66"/>
                  </a:lnTo>
                  <a:lnTo>
                    <a:pt x="107" y="61"/>
                  </a:lnTo>
                  <a:lnTo>
                    <a:pt x="112" y="56"/>
                  </a:lnTo>
                  <a:lnTo>
                    <a:pt x="112" y="51"/>
                  </a:lnTo>
                  <a:lnTo>
                    <a:pt x="117" y="51"/>
                  </a:lnTo>
                  <a:lnTo>
                    <a:pt x="117" y="46"/>
                  </a:lnTo>
                  <a:lnTo>
                    <a:pt x="122" y="46"/>
                  </a:lnTo>
                  <a:lnTo>
                    <a:pt x="122" y="41"/>
                  </a:lnTo>
                  <a:lnTo>
                    <a:pt x="127" y="36"/>
                  </a:lnTo>
                  <a:lnTo>
                    <a:pt x="127" y="31"/>
                  </a:lnTo>
                  <a:lnTo>
                    <a:pt x="132" y="31"/>
                  </a:lnTo>
                  <a:lnTo>
                    <a:pt x="132" y="26"/>
                  </a:lnTo>
                  <a:lnTo>
                    <a:pt x="132" y="31"/>
                  </a:lnTo>
                  <a:lnTo>
                    <a:pt x="137" y="31"/>
                  </a:lnTo>
                  <a:lnTo>
                    <a:pt x="137" y="36"/>
                  </a:lnTo>
                  <a:lnTo>
                    <a:pt x="142" y="36"/>
                  </a:lnTo>
                  <a:lnTo>
                    <a:pt x="142" y="31"/>
                  </a:lnTo>
                  <a:lnTo>
                    <a:pt x="147" y="26"/>
                  </a:lnTo>
                  <a:lnTo>
                    <a:pt x="142" y="26"/>
                  </a:lnTo>
                  <a:lnTo>
                    <a:pt x="147" y="26"/>
                  </a:lnTo>
                  <a:lnTo>
                    <a:pt x="147" y="21"/>
                  </a:lnTo>
                  <a:lnTo>
                    <a:pt x="142" y="21"/>
                  </a:lnTo>
                  <a:lnTo>
                    <a:pt x="137" y="21"/>
                  </a:lnTo>
                  <a:lnTo>
                    <a:pt x="132" y="21"/>
                  </a:lnTo>
                  <a:lnTo>
                    <a:pt x="132" y="16"/>
                  </a:lnTo>
                  <a:close/>
                </a:path>
              </a:pathLst>
            </a:custGeom>
            <a:solidFill>
              <a:srgbClr val="FFC000"/>
            </a:solidFill>
            <a:ln w="15875">
              <a:solidFill>
                <a:srgbClr val="000000"/>
              </a:solidFill>
              <a:round/>
              <a:headEnd/>
              <a:tailEnd/>
            </a:ln>
          </p:spPr>
          <p:txBody>
            <a:bodyPr/>
            <a:lstStyle/>
            <a:p>
              <a:endParaRPr lang="es-CO"/>
            </a:p>
          </p:txBody>
        </p:sp>
        <p:sp>
          <p:nvSpPr>
            <p:cNvPr id="35" name="Freeform 32"/>
            <p:cNvSpPr>
              <a:spLocks/>
            </p:cNvSpPr>
            <p:nvPr/>
          </p:nvSpPr>
          <p:spPr bwMode="auto">
            <a:xfrm>
              <a:off x="1500188" y="4691063"/>
              <a:ext cx="2044700" cy="1547812"/>
            </a:xfrm>
            <a:custGeom>
              <a:avLst/>
              <a:gdLst>
                <a:gd name="T0" fmla="*/ 2147483646 w 1288"/>
                <a:gd name="T1" fmla="*/ 2147483646 h 975"/>
                <a:gd name="T2" fmla="*/ 2147483646 w 1288"/>
                <a:gd name="T3" fmla="*/ 2147483646 h 975"/>
                <a:gd name="T4" fmla="*/ 2147483646 w 1288"/>
                <a:gd name="T5" fmla="*/ 2147483646 h 975"/>
                <a:gd name="T6" fmla="*/ 2147483646 w 1288"/>
                <a:gd name="T7" fmla="*/ 2147483646 h 975"/>
                <a:gd name="T8" fmla="*/ 2147483646 w 1288"/>
                <a:gd name="T9" fmla="*/ 2147483646 h 975"/>
                <a:gd name="T10" fmla="*/ 2147483646 w 1288"/>
                <a:gd name="T11" fmla="*/ 2147483646 h 975"/>
                <a:gd name="T12" fmla="*/ 2147483646 w 1288"/>
                <a:gd name="T13" fmla="*/ 2147483646 h 975"/>
                <a:gd name="T14" fmla="*/ 2147483646 w 1288"/>
                <a:gd name="T15" fmla="*/ 2147483646 h 975"/>
                <a:gd name="T16" fmla="*/ 2147483646 w 1288"/>
                <a:gd name="T17" fmla="*/ 2147483646 h 975"/>
                <a:gd name="T18" fmla="*/ 2147483646 w 1288"/>
                <a:gd name="T19" fmla="*/ 2147483646 h 975"/>
                <a:gd name="T20" fmla="*/ 2147483646 w 1288"/>
                <a:gd name="T21" fmla="*/ 2147483646 h 975"/>
                <a:gd name="T22" fmla="*/ 2147483646 w 1288"/>
                <a:gd name="T23" fmla="*/ 2147483646 h 975"/>
                <a:gd name="T24" fmla="*/ 2147483646 w 1288"/>
                <a:gd name="T25" fmla="*/ 2147483646 h 975"/>
                <a:gd name="T26" fmla="*/ 2147483646 w 1288"/>
                <a:gd name="T27" fmla="*/ 2147483646 h 975"/>
                <a:gd name="T28" fmla="*/ 2147483646 w 1288"/>
                <a:gd name="T29" fmla="*/ 2147483646 h 975"/>
                <a:gd name="T30" fmla="*/ 2147483646 w 1288"/>
                <a:gd name="T31" fmla="*/ 2147483646 h 975"/>
                <a:gd name="T32" fmla="*/ 2147483646 w 1288"/>
                <a:gd name="T33" fmla="*/ 2147483646 h 975"/>
                <a:gd name="T34" fmla="*/ 2147483646 w 1288"/>
                <a:gd name="T35" fmla="*/ 2147483646 h 975"/>
                <a:gd name="T36" fmla="*/ 2147483646 w 1288"/>
                <a:gd name="T37" fmla="*/ 2147483646 h 975"/>
                <a:gd name="T38" fmla="*/ 2147483646 w 1288"/>
                <a:gd name="T39" fmla="*/ 2147483646 h 975"/>
                <a:gd name="T40" fmla="*/ 2147483646 w 1288"/>
                <a:gd name="T41" fmla="*/ 2147483646 h 975"/>
                <a:gd name="T42" fmla="*/ 2147483646 w 1288"/>
                <a:gd name="T43" fmla="*/ 2147483646 h 975"/>
                <a:gd name="T44" fmla="*/ 2147483646 w 1288"/>
                <a:gd name="T45" fmla="*/ 2147483646 h 975"/>
                <a:gd name="T46" fmla="*/ 2147483646 w 1288"/>
                <a:gd name="T47" fmla="*/ 2147483646 h 975"/>
                <a:gd name="T48" fmla="*/ 2147483646 w 1288"/>
                <a:gd name="T49" fmla="*/ 2147483646 h 975"/>
                <a:gd name="T50" fmla="*/ 2147483646 w 1288"/>
                <a:gd name="T51" fmla="*/ 2147483646 h 975"/>
                <a:gd name="T52" fmla="*/ 2147483646 w 1288"/>
                <a:gd name="T53" fmla="*/ 2147483646 h 975"/>
                <a:gd name="T54" fmla="*/ 2147483646 w 1288"/>
                <a:gd name="T55" fmla="*/ 2147483646 h 975"/>
                <a:gd name="T56" fmla="*/ 2147483646 w 1288"/>
                <a:gd name="T57" fmla="*/ 2147483646 h 975"/>
                <a:gd name="T58" fmla="*/ 2147483646 w 1288"/>
                <a:gd name="T59" fmla="*/ 2147483646 h 975"/>
                <a:gd name="T60" fmla="*/ 2147483646 w 1288"/>
                <a:gd name="T61" fmla="*/ 2147483646 h 975"/>
                <a:gd name="T62" fmla="*/ 2147483646 w 1288"/>
                <a:gd name="T63" fmla="*/ 2147483646 h 975"/>
                <a:gd name="T64" fmla="*/ 2147483646 w 1288"/>
                <a:gd name="T65" fmla="*/ 2147483646 h 975"/>
                <a:gd name="T66" fmla="*/ 2147483646 w 1288"/>
                <a:gd name="T67" fmla="*/ 2147483646 h 975"/>
                <a:gd name="T68" fmla="*/ 2147483646 w 1288"/>
                <a:gd name="T69" fmla="*/ 2147483646 h 975"/>
                <a:gd name="T70" fmla="*/ 2147483646 w 1288"/>
                <a:gd name="T71" fmla="*/ 2147483646 h 975"/>
                <a:gd name="T72" fmla="*/ 2147483646 w 1288"/>
                <a:gd name="T73" fmla="*/ 2147483646 h 975"/>
                <a:gd name="T74" fmla="*/ 2147483646 w 1288"/>
                <a:gd name="T75" fmla="*/ 2147483646 h 975"/>
                <a:gd name="T76" fmla="*/ 2147483646 w 1288"/>
                <a:gd name="T77" fmla="*/ 2147483646 h 975"/>
                <a:gd name="T78" fmla="*/ 2147483646 w 1288"/>
                <a:gd name="T79" fmla="*/ 2147483646 h 975"/>
                <a:gd name="T80" fmla="*/ 2147483646 w 1288"/>
                <a:gd name="T81" fmla="*/ 2147483646 h 975"/>
                <a:gd name="T82" fmla="*/ 2147483646 w 1288"/>
                <a:gd name="T83" fmla="*/ 2147483646 h 975"/>
                <a:gd name="T84" fmla="*/ 2147483646 w 1288"/>
                <a:gd name="T85" fmla="*/ 2147483646 h 975"/>
                <a:gd name="T86" fmla="*/ 2147483646 w 1288"/>
                <a:gd name="T87" fmla="*/ 2147483646 h 975"/>
                <a:gd name="T88" fmla="*/ 2147483646 w 1288"/>
                <a:gd name="T89" fmla="*/ 2147483646 h 975"/>
                <a:gd name="T90" fmla="*/ 2147483646 w 1288"/>
                <a:gd name="T91" fmla="*/ 2147483646 h 975"/>
                <a:gd name="T92" fmla="*/ 2147483646 w 1288"/>
                <a:gd name="T93" fmla="*/ 2147483646 h 975"/>
                <a:gd name="T94" fmla="*/ 2147483646 w 1288"/>
                <a:gd name="T95" fmla="*/ 2147483646 h 975"/>
                <a:gd name="T96" fmla="*/ 2147483646 w 1288"/>
                <a:gd name="T97" fmla="*/ 2147483646 h 975"/>
                <a:gd name="T98" fmla="*/ 2147483646 w 1288"/>
                <a:gd name="T99" fmla="*/ 2147483646 h 975"/>
                <a:gd name="T100" fmla="*/ 2147483646 w 1288"/>
                <a:gd name="T101" fmla="*/ 2147483646 h 975"/>
                <a:gd name="T102" fmla="*/ 2147483646 w 1288"/>
                <a:gd name="T103" fmla="*/ 2147483646 h 975"/>
                <a:gd name="T104" fmla="*/ 2147483646 w 1288"/>
                <a:gd name="T105" fmla="*/ 2147483646 h 975"/>
                <a:gd name="T106" fmla="*/ 2147483646 w 1288"/>
                <a:gd name="T107" fmla="*/ 2147483646 h 975"/>
                <a:gd name="T108" fmla="*/ 2147483646 w 1288"/>
                <a:gd name="T109" fmla="*/ 2147483646 h 975"/>
                <a:gd name="T110" fmla="*/ 2147483646 w 1288"/>
                <a:gd name="T111" fmla="*/ 2147483646 h 975"/>
                <a:gd name="T112" fmla="*/ 2147483646 w 1288"/>
                <a:gd name="T113" fmla="*/ 2147483646 h 975"/>
                <a:gd name="T114" fmla="*/ 2147483646 w 1288"/>
                <a:gd name="T115" fmla="*/ 2147483646 h 975"/>
                <a:gd name="T116" fmla="*/ 2147483646 w 1288"/>
                <a:gd name="T117" fmla="*/ 2147483646 h 975"/>
                <a:gd name="T118" fmla="*/ 2147483646 w 1288"/>
                <a:gd name="T119" fmla="*/ 2147483646 h 975"/>
                <a:gd name="T120" fmla="*/ 2147483646 w 1288"/>
                <a:gd name="T121" fmla="*/ 2147483646 h 975"/>
                <a:gd name="T122" fmla="*/ 2147483646 w 1288"/>
                <a:gd name="T123" fmla="*/ 2147483646 h 975"/>
                <a:gd name="T124" fmla="*/ 2147483646 w 1288"/>
                <a:gd name="T125" fmla="*/ 2147483646 h 97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88"/>
                <a:gd name="T190" fmla="*/ 0 h 975"/>
                <a:gd name="T191" fmla="*/ 1288 w 1288"/>
                <a:gd name="T192" fmla="*/ 975 h 97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88" h="975">
                  <a:moveTo>
                    <a:pt x="374" y="0"/>
                  </a:moveTo>
                  <a:lnTo>
                    <a:pt x="379" y="5"/>
                  </a:lnTo>
                  <a:lnTo>
                    <a:pt x="384" y="10"/>
                  </a:lnTo>
                  <a:lnTo>
                    <a:pt x="389" y="10"/>
                  </a:lnTo>
                  <a:lnTo>
                    <a:pt x="394" y="10"/>
                  </a:lnTo>
                  <a:lnTo>
                    <a:pt x="399" y="16"/>
                  </a:lnTo>
                  <a:lnTo>
                    <a:pt x="414" y="21"/>
                  </a:lnTo>
                  <a:lnTo>
                    <a:pt x="419" y="26"/>
                  </a:lnTo>
                  <a:lnTo>
                    <a:pt x="424" y="26"/>
                  </a:lnTo>
                  <a:lnTo>
                    <a:pt x="435" y="31"/>
                  </a:lnTo>
                  <a:lnTo>
                    <a:pt x="440" y="36"/>
                  </a:lnTo>
                  <a:lnTo>
                    <a:pt x="445" y="41"/>
                  </a:lnTo>
                  <a:lnTo>
                    <a:pt x="450" y="41"/>
                  </a:lnTo>
                  <a:lnTo>
                    <a:pt x="455" y="46"/>
                  </a:lnTo>
                  <a:lnTo>
                    <a:pt x="455" y="51"/>
                  </a:lnTo>
                  <a:lnTo>
                    <a:pt x="455" y="56"/>
                  </a:lnTo>
                  <a:lnTo>
                    <a:pt x="455" y="61"/>
                  </a:lnTo>
                  <a:lnTo>
                    <a:pt x="455" y="66"/>
                  </a:lnTo>
                  <a:lnTo>
                    <a:pt x="455" y="76"/>
                  </a:lnTo>
                  <a:lnTo>
                    <a:pt x="455" y="81"/>
                  </a:lnTo>
                  <a:lnTo>
                    <a:pt x="450" y="81"/>
                  </a:lnTo>
                  <a:lnTo>
                    <a:pt x="445" y="86"/>
                  </a:lnTo>
                  <a:lnTo>
                    <a:pt x="445" y="91"/>
                  </a:lnTo>
                  <a:lnTo>
                    <a:pt x="440" y="96"/>
                  </a:lnTo>
                  <a:lnTo>
                    <a:pt x="440" y="101"/>
                  </a:lnTo>
                  <a:lnTo>
                    <a:pt x="435" y="106"/>
                  </a:lnTo>
                  <a:lnTo>
                    <a:pt x="435" y="111"/>
                  </a:lnTo>
                  <a:lnTo>
                    <a:pt x="429" y="117"/>
                  </a:lnTo>
                  <a:lnTo>
                    <a:pt x="435" y="122"/>
                  </a:lnTo>
                  <a:lnTo>
                    <a:pt x="435" y="127"/>
                  </a:lnTo>
                  <a:lnTo>
                    <a:pt x="435" y="132"/>
                  </a:lnTo>
                  <a:lnTo>
                    <a:pt x="435" y="137"/>
                  </a:lnTo>
                  <a:lnTo>
                    <a:pt x="435" y="142"/>
                  </a:lnTo>
                  <a:lnTo>
                    <a:pt x="435" y="152"/>
                  </a:lnTo>
                  <a:lnTo>
                    <a:pt x="440" y="157"/>
                  </a:lnTo>
                  <a:lnTo>
                    <a:pt x="440" y="162"/>
                  </a:lnTo>
                  <a:lnTo>
                    <a:pt x="440" y="167"/>
                  </a:lnTo>
                  <a:lnTo>
                    <a:pt x="440" y="172"/>
                  </a:lnTo>
                  <a:lnTo>
                    <a:pt x="440" y="177"/>
                  </a:lnTo>
                  <a:lnTo>
                    <a:pt x="440" y="187"/>
                  </a:lnTo>
                  <a:lnTo>
                    <a:pt x="445" y="192"/>
                  </a:lnTo>
                  <a:lnTo>
                    <a:pt x="445" y="197"/>
                  </a:lnTo>
                  <a:lnTo>
                    <a:pt x="450" y="202"/>
                  </a:lnTo>
                  <a:lnTo>
                    <a:pt x="450" y="207"/>
                  </a:lnTo>
                  <a:lnTo>
                    <a:pt x="450" y="213"/>
                  </a:lnTo>
                  <a:lnTo>
                    <a:pt x="450" y="218"/>
                  </a:lnTo>
                  <a:lnTo>
                    <a:pt x="450" y="223"/>
                  </a:lnTo>
                  <a:lnTo>
                    <a:pt x="450" y="233"/>
                  </a:lnTo>
                  <a:lnTo>
                    <a:pt x="450" y="243"/>
                  </a:lnTo>
                  <a:lnTo>
                    <a:pt x="455" y="253"/>
                  </a:lnTo>
                  <a:lnTo>
                    <a:pt x="455" y="258"/>
                  </a:lnTo>
                  <a:lnTo>
                    <a:pt x="460" y="258"/>
                  </a:lnTo>
                  <a:lnTo>
                    <a:pt x="460" y="268"/>
                  </a:lnTo>
                  <a:lnTo>
                    <a:pt x="465" y="273"/>
                  </a:lnTo>
                  <a:lnTo>
                    <a:pt x="470" y="278"/>
                  </a:lnTo>
                  <a:lnTo>
                    <a:pt x="470" y="283"/>
                  </a:lnTo>
                  <a:lnTo>
                    <a:pt x="475" y="288"/>
                  </a:lnTo>
                  <a:lnTo>
                    <a:pt x="480" y="293"/>
                  </a:lnTo>
                  <a:lnTo>
                    <a:pt x="485" y="298"/>
                  </a:lnTo>
                  <a:lnTo>
                    <a:pt x="490" y="303"/>
                  </a:lnTo>
                  <a:lnTo>
                    <a:pt x="500" y="303"/>
                  </a:lnTo>
                  <a:lnTo>
                    <a:pt x="510" y="303"/>
                  </a:lnTo>
                  <a:lnTo>
                    <a:pt x="515" y="303"/>
                  </a:lnTo>
                  <a:lnTo>
                    <a:pt x="536" y="308"/>
                  </a:lnTo>
                  <a:lnTo>
                    <a:pt x="546" y="308"/>
                  </a:lnTo>
                  <a:lnTo>
                    <a:pt x="551" y="308"/>
                  </a:lnTo>
                  <a:lnTo>
                    <a:pt x="556" y="314"/>
                  </a:lnTo>
                  <a:lnTo>
                    <a:pt x="561" y="319"/>
                  </a:lnTo>
                  <a:lnTo>
                    <a:pt x="566" y="324"/>
                  </a:lnTo>
                  <a:lnTo>
                    <a:pt x="571" y="329"/>
                  </a:lnTo>
                  <a:lnTo>
                    <a:pt x="576" y="334"/>
                  </a:lnTo>
                  <a:lnTo>
                    <a:pt x="581" y="344"/>
                  </a:lnTo>
                  <a:lnTo>
                    <a:pt x="586" y="344"/>
                  </a:lnTo>
                  <a:lnTo>
                    <a:pt x="591" y="344"/>
                  </a:lnTo>
                  <a:lnTo>
                    <a:pt x="596" y="349"/>
                  </a:lnTo>
                  <a:lnTo>
                    <a:pt x="601" y="349"/>
                  </a:lnTo>
                  <a:lnTo>
                    <a:pt x="601" y="354"/>
                  </a:lnTo>
                  <a:lnTo>
                    <a:pt x="606" y="359"/>
                  </a:lnTo>
                  <a:lnTo>
                    <a:pt x="616" y="359"/>
                  </a:lnTo>
                  <a:lnTo>
                    <a:pt x="621" y="364"/>
                  </a:lnTo>
                  <a:lnTo>
                    <a:pt x="627" y="364"/>
                  </a:lnTo>
                  <a:lnTo>
                    <a:pt x="637" y="364"/>
                  </a:lnTo>
                  <a:lnTo>
                    <a:pt x="647" y="364"/>
                  </a:lnTo>
                  <a:lnTo>
                    <a:pt x="657" y="364"/>
                  </a:lnTo>
                  <a:lnTo>
                    <a:pt x="657" y="359"/>
                  </a:lnTo>
                  <a:lnTo>
                    <a:pt x="667" y="359"/>
                  </a:lnTo>
                  <a:lnTo>
                    <a:pt x="672" y="354"/>
                  </a:lnTo>
                  <a:lnTo>
                    <a:pt x="687" y="354"/>
                  </a:lnTo>
                  <a:lnTo>
                    <a:pt x="692" y="354"/>
                  </a:lnTo>
                  <a:lnTo>
                    <a:pt x="702" y="354"/>
                  </a:lnTo>
                  <a:lnTo>
                    <a:pt x="707" y="354"/>
                  </a:lnTo>
                  <a:lnTo>
                    <a:pt x="707" y="359"/>
                  </a:lnTo>
                  <a:lnTo>
                    <a:pt x="707" y="364"/>
                  </a:lnTo>
                  <a:lnTo>
                    <a:pt x="707" y="369"/>
                  </a:lnTo>
                  <a:lnTo>
                    <a:pt x="707" y="374"/>
                  </a:lnTo>
                  <a:lnTo>
                    <a:pt x="712" y="379"/>
                  </a:lnTo>
                  <a:lnTo>
                    <a:pt x="707" y="384"/>
                  </a:lnTo>
                  <a:lnTo>
                    <a:pt x="712" y="389"/>
                  </a:lnTo>
                  <a:lnTo>
                    <a:pt x="717" y="389"/>
                  </a:lnTo>
                  <a:lnTo>
                    <a:pt x="722" y="394"/>
                  </a:lnTo>
                  <a:lnTo>
                    <a:pt x="728" y="399"/>
                  </a:lnTo>
                  <a:lnTo>
                    <a:pt x="728" y="404"/>
                  </a:lnTo>
                  <a:lnTo>
                    <a:pt x="733" y="415"/>
                  </a:lnTo>
                  <a:lnTo>
                    <a:pt x="738" y="415"/>
                  </a:lnTo>
                  <a:lnTo>
                    <a:pt x="743" y="420"/>
                  </a:lnTo>
                  <a:lnTo>
                    <a:pt x="748" y="425"/>
                  </a:lnTo>
                  <a:lnTo>
                    <a:pt x="753" y="430"/>
                  </a:lnTo>
                  <a:lnTo>
                    <a:pt x="753" y="435"/>
                  </a:lnTo>
                  <a:lnTo>
                    <a:pt x="758" y="440"/>
                  </a:lnTo>
                  <a:lnTo>
                    <a:pt x="763" y="440"/>
                  </a:lnTo>
                  <a:lnTo>
                    <a:pt x="763" y="450"/>
                  </a:lnTo>
                  <a:lnTo>
                    <a:pt x="763" y="455"/>
                  </a:lnTo>
                  <a:lnTo>
                    <a:pt x="768" y="460"/>
                  </a:lnTo>
                  <a:lnTo>
                    <a:pt x="768" y="465"/>
                  </a:lnTo>
                  <a:lnTo>
                    <a:pt x="768" y="470"/>
                  </a:lnTo>
                  <a:lnTo>
                    <a:pt x="773" y="475"/>
                  </a:lnTo>
                  <a:lnTo>
                    <a:pt x="778" y="485"/>
                  </a:lnTo>
                  <a:lnTo>
                    <a:pt x="783" y="490"/>
                  </a:lnTo>
                  <a:lnTo>
                    <a:pt x="788" y="490"/>
                  </a:lnTo>
                  <a:lnTo>
                    <a:pt x="788" y="495"/>
                  </a:lnTo>
                  <a:lnTo>
                    <a:pt x="793" y="500"/>
                  </a:lnTo>
                  <a:lnTo>
                    <a:pt x="798" y="500"/>
                  </a:lnTo>
                  <a:lnTo>
                    <a:pt x="803" y="505"/>
                  </a:lnTo>
                  <a:lnTo>
                    <a:pt x="808" y="510"/>
                  </a:lnTo>
                  <a:lnTo>
                    <a:pt x="813" y="516"/>
                  </a:lnTo>
                  <a:lnTo>
                    <a:pt x="818" y="521"/>
                  </a:lnTo>
                  <a:lnTo>
                    <a:pt x="824" y="521"/>
                  </a:lnTo>
                  <a:lnTo>
                    <a:pt x="829" y="521"/>
                  </a:lnTo>
                  <a:lnTo>
                    <a:pt x="829" y="526"/>
                  </a:lnTo>
                  <a:lnTo>
                    <a:pt x="834" y="531"/>
                  </a:lnTo>
                  <a:lnTo>
                    <a:pt x="839" y="531"/>
                  </a:lnTo>
                  <a:lnTo>
                    <a:pt x="844" y="541"/>
                  </a:lnTo>
                  <a:lnTo>
                    <a:pt x="849" y="541"/>
                  </a:lnTo>
                  <a:lnTo>
                    <a:pt x="854" y="541"/>
                  </a:lnTo>
                  <a:lnTo>
                    <a:pt x="859" y="546"/>
                  </a:lnTo>
                  <a:lnTo>
                    <a:pt x="864" y="541"/>
                  </a:lnTo>
                  <a:lnTo>
                    <a:pt x="869" y="541"/>
                  </a:lnTo>
                  <a:lnTo>
                    <a:pt x="874" y="541"/>
                  </a:lnTo>
                  <a:lnTo>
                    <a:pt x="879" y="541"/>
                  </a:lnTo>
                  <a:lnTo>
                    <a:pt x="879" y="536"/>
                  </a:lnTo>
                  <a:lnTo>
                    <a:pt x="879" y="531"/>
                  </a:lnTo>
                  <a:lnTo>
                    <a:pt x="884" y="531"/>
                  </a:lnTo>
                  <a:lnTo>
                    <a:pt x="889" y="531"/>
                  </a:lnTo>
                  <a:lnTo>
                    <a:pt x="889" y="526"/>
                  </a:lnTo>
                  <a:lnTo>
                    <a:pt x="894" y="526"/>
                  </a:lnTo>
                  <a:lnTo>
                    <a:pt x="894" y="521"/>
                  </a:lnTo>
                  <a:lnTo>
                    <a:pt x="899" y="516"/>
                  </a:lnTo>
                  <a:lnTo>
                    <a:pt x="904" y="516"/>
                  </a:lnTo>
                  <a:lnTo>
                    <a:pt x="909" y="516"/>
                  </a:lnTo>
                  <a:lnTo>
                    <a:pt x="914" y="516"/>
                  </a:lnTo>
                  <a:lnTo>
                    <a:pt x="914" y="510"/>
                  </a:lnTo>
                  <a:lnTo>
                    <a:pt x="909" y="505"/>
                  </a:lnTo>
                  <a:lnTo>
                    <a:pt x="909" y="510"/>
                  </a:lnTo>
                  <a:lnTo>
                    <a:pt x="914" y="505"/>
                  </a:lnTo>
                  <a:lnTo>
                    <a:pt x="909" y="500"/>
                  </a:lnTo>
                  <a:lnTo>
                    <a:pt x="909" y="495"/>
                  </a:lnTo>
                  <a:lnTo>
                    <a:pt x="904" y="495"/>
                  </a:lnTo>
                  <a:lnTo>
                    <a:pt x="909" y="495"/>
                  </a:lnTo>
                  <a:lnTo>
                    <a:pt x="914" y="495"/>
                  </a:lnTo>
                  <a:lnTo>
                    <a:pt x="914" y="490"/>
                  </a:lnTo>
                  <a:lnTo>
                    <a:pt x="909" y="485"/>
                  </a:lnTo>
                  <a:lnTo>
                    <a:pt x="914" y="480"/>
                  </a:lnTo>
                  <a:lnTo>
                    <a:pt x="914" y="475"/>
                  </a:lnTo>
                  <a:lnTo>
                    <a:pt x="919" y="475"/>
                  </a:lnTo>
                  <a:lnTo>
                    <a:pt x="925" y="475"/>
                  </a:lnTo>
                  <a:lnTo>
                    <a:pt x="925" y="470"/>
                  </a:lnTo>
                  <a:lnTo>
                    <a:pt x="925" y="475"/>
                  </a:lnTo>
                  <a:lnTo>
                    <a:pt x="935" y="475"/>
                  </a:lnTo>
                  <a:lnTo>
                    <a:pt x="940" y="475"/>
                  </a:lnTo>
                  <a:lnTo>
                    <a:pt x="940" y="480"/>
                  </a:lnTo>
                  <a:lnTo>
                    <a:pt x="945" y="480"/>
                  </a:lnTo>
                  <a:lnTo>
                    <a:pt x="950" y="480"/>
                  </a:lnTo>
                  <a:lnTo>
                    <a:pt x="950" y="475"/>
                  </a:lnTo>
                  <a:lnTo>
                    <a:pt x="955" y="470"/>
                  </a:lnTo>
                  <a:lnTo>
                    <a:pt x="960" y="475"/>
                  </a:lnTo>
                  <a:lnTo>
                    <a:pt x="965" y="475"/>
                  </a:lnTo>
                  <a:lnTo>
                    <a:pt x="970" y="480"/>
                  </a:lnTo>
                  <a:lnTo>
                    <a:pt x="970" y="475"/>
                  </a:lnTo>
                  <a:lnTo>
                    <a:pt x="975" y="475"/>
                  </a:lnTo>
                  <a:lnTo>
                    <a:pt x="980" y="485"/>
                  </a:lnTo>
                  <a:lnTo>
                    <a:pt x="985" y="490"/>
                  </a:lnTo>
                  <a:lnTo>
                    <a:pt x="995" y="495"/>
                  </a:lnTo>
                  <a:lnTo>
                    <a:pt x="1005" y="500"/>
                  </a:lnTo>
                  <a:lnTo>
                    <a:pt x="1015" y="500"/>
                  </a:lnTo>
                  <a:lnTo>
                    <a:pt x="1021" y="500"/>
                  </a:lnTo>
                  <a:lnTo>
                    <a:pt x="1026" y="505"/>
                  </a:lnTo>
                  <a:lnTo>
                    <a:pt x="1031" y="510"/>
                  </a:lnTo>
                  <a:lnTo>
                    <a:pt x="1031" y="516"/>
                  </a:lnTo>
                  <a:lnTo>
                    <a:pt x="1036" y="521"/>
                  </a:lnTo>
                  <a:lnTo>
                    <a:pt x="1041" y="521"/>
                  </a:lnTo>
                  <a:lnTo>
                    <a:pt x="1036" y="526"/>
                  </a:lnTo>
                  <a:lnTo>
                    <a:pt x="1036" y="531"/>
                  </a:lnTo>
                  <a:lnTo>
                    <a:pt x="1041" y="531"/>
                  </a:lnTo>
                  <a:lnTo>
                    <a:pt x="1041" y="536"/>
                  </a:lnTo>
                  <a:lnTo>
                    <a:pt x="1046" y="536"/>
                  </a:lnTo>
                  <a:lnTo>
                    <a:pt x="1041" y="541"/>
                  </a:lnTo>
                  <a:lnTo>
                    <a:pt x="1041" y="546"/>
                  </a:lnTo>
                  <a:lnTo>
                    <a:pt x="1046" y="546"/>
                  </a:lnTo>
                  <a:lnTo>
                    <a:pt x="1051" y="541"/>
                  </a:lnTo>
                  <a:lnTo>
                    <a:pt x="1051" y="546"/>
                  </a:lnTo>
                  <a:lnTo>
                    <a:pt x="1056" y="551"/>
                  </a:lnTo>
                  <a:lnTo>
                    <a:pt x="1056" y="556"/>
                  </a:lnTo>
                  <a:lnTo>
                    <a:pt x="1056" y="561"/>
                  </a:lnTo>
                  <a:lnTo>
                    <a:pt x="1056" y="566"/>
                  </a:lnTo>
                  <a:lnTo>
                    <a:pt x="1061" y="566"/>
                  </a:lnTo>
                  <a:lnTo>
                    <a:pt x="1061" y="561"/>
                  </a:lnTo>
                  <a:lnTo>
                    <a:pt x="1061" y="556"/>
                  </a:lnTo>
                  <a:lnTo>
                    <a:pt x="1066" y="556"/>
                  </a:lnTo>
                  <a:lnTo>
                    <a:pt x="1066" y="561"/>
                  </a:lnTo>
                  <a:lnTo>
                    <a:pt x="1066" y="566"/>
                  </a:lnTo>
                  <a:lnTo>
                    <a:pt x="1066" y="571"/>
                  </a:lnTo>
                  <a:lnTo>
                    <a:pt x="1061" y="571"/>
                  </a:lnTo>
                  <a:lnTo>
                    <a:pt x="1066" y="576"/>
                  </a:lnTo>
                  <a:lnTo>
                    <a:pt x="1071" y="581"/>
                  </a:lnTo>
                  <a:lnTo>
                    <a:pt x="1076" y="586"/>
                  </a:lnTo>
                  <a:lnTo>
                    <a:pt x="1076" y="581"/>
                  </a:lnTo>
                  <a:lnTo>
                    <a:pt x="1076" y="576"/>
                  </a:lnTo>
                  <a:lnTo>
                    <a:pt x="1081" y="581"/>
                  </a:lnTo>
                  <a:lnTo>
                    <a:pt x="1086" y="586"/>
                  </a:lnTo>
                  <a:lnTo>
                    <a:pt x="1086" y="591"/>
                  </a:lnTo>
                  <a:lnTo>
                    <a:pt x="1086" y="596"/>
                  </a:lnTo>
                  <a:lnTo>
                    <a:pt x="1086" y="601"/>
                  </a:lnTo>
                  <a:lnTo>
                    <a:pt x="1091" y="601"/>
                  </a:lnTo>
                  <a:lnTo>
                    <a:pt x="1091" y="596"/>
                  </a:lnTo>
                  <a:lnTo>
                    <a:pt x="1096" y="596"/>
                  </a:lnTo>
                  <a:lnTo>
                    <a:pt x="1101" y="601"/>
                  </a:lnTo>
                  <a:lnTo>
                    <a:pt x="1101" y="596"/>
                  </a:lnTo>
                  <a:lnTo>
                    <a:pt x="1106" y="596"/>
                  </a:lnTo>
                  <a:lnTo>
                    <a:pt x="1111" y="596"/>
                  </a:lnTo>
                  <a:lnTo>
                    <a:pt x="1111" y="591"/>
                  </a:lnTo>
                  <a:lnTo>
                    <a:pt x="1116" y="596"/>
                  </a:lnTo>
                  <a:lnTo>
                    <a:pt x="1116" y="601"/>
                  </a:lnTo>
                  <a:lnTo>
                    <a:pt x="1122" y="606"/>
                  </a:lnTo>
                  <a:lnTo>
                    <a:pt x="1127" y="606"/>
                  </a:lnTo>
                  <a:lnTo>
                    <a:pt x="1127" y="611"/>
                  </a:lnTo>
                  <a:lnTo>
                    <a:pt x="1122" y="617"/>
                  </a:lnTo>
                  <a:lnTo>
                    <a:pt x="1127" y="611"/>
                  </a:lnTo>
                  <a:lnTo>
                    <a:pt x="1132" y="611"/>
                  </a:lnTo>
                  <a:lnTo>
                    <a:pt x="1137" y="611"/>
                  </a:lnTo>
                  <a:lnTo>
                    <a:pt x="1142" y="611"/>
                  </a:lnTo>
                  <a:lnTo>
                    <a:pt x="1147" y="611"/>
                  </a:lnTo>
                  <a:lnTo>
                    <a:pt x="1147" y="617"/>
                  </a:lnTo>
                  <a:lnTo>
                    <a:pt x="1147" y="622"/>
                  </a:lnTo>
                  <a:lnTo>
                    <a:pt x="1152" y="622"/>
                  </a:lnTo>
                  <a:lnTo>
                    <a:pt x="1147" y="627"/>
                  </a:lnTo>
                  <a:lnTo>
                    <a:pt x="1147" y="632"/>
                  </a:lnTo>
                  <a:lnTo>
                    <a:pt x="1147" y="637"/>
                  </a:lnTo>
                  <a:lnTo>
                    <a:pt x="1147" y="642"/>
                  </a:lnTo>
                  <a:lnTo>
                    <a:pt x="1152" y="642"/>
                  </a:lnTo>
                  <a:lnTo>
                    <a:pt x="1157" y="642"/>
                  </a:lnTo>
                  <a:lnTo>
                    <a:pt x="1157" y="647"/>
                  </a:lnTo>
                  <a:lnTo>
                    <a:pt x="1162" y="647"/>
                  </a:lnTo>
                  <a:lnTo>
                    <a:pt x="1162" y="642"/>
                  </a:lnTo>
                  <a:lnTo>
                    <a:pt x="1157" y="642"/>
                  </a:lnTo>
                  <a:lnTo>
                    <a:pt x="1157" y="637"/>
                  </a:lnTo>
                  <a:lnTo>
                    <a:pt x="1162" y="637"/>
                  </a:lnTo>
                  <a:lnTo>
                    <a:pt x="1162" y="642"/>
                  </a:lnTo>
                  <a:lnTo>
                    <a:pt x="1162" y="647"/>
                  </a:lnTo>
                  <a:lnTo>
                    <a:pt x="1167" y="652"/>
                  </a:lnTo>
                  <a:lnTo>
                    <a:pt x="1162" y="657"/>
                  </a:lnTo>
                  <a:lnTo>
                    <a:pt x="1167" y="662"/>
                  </a:lnTo>
                  <a:lnTo>
                    <a:pt x="1172" y="667"/>
                  </a:lnTo>
                  <a:lnTo>
                    <a:pt x="1167" y="667"/>
                  </a:lnTo>
                  <a:lnTo>
                    <a:pt x="1172" y="667"/>
                  </a:lnTo>
                  <a:lnTo>
                    <a:pt x="1172" y="672"/>
                  </a:lnTo>
                  <a:lnTo>
                    <a:pt x="1177" y="672"/>
                  </a:lnTo>
                  <a:lnTo>
                    <a:pt x="1182" y="672"/>
                  </a:lnTo>
                  <a:lnTo>
                    <a:pt x="1187" y="677"/>
                  </a:lnTo>
                  <a:lnTo>
                    <a:pt x="1192" y="682"/>
                  </a:lnTo>
                  <a:lnTo>
                    <a:pt x="1187" y="682"/>
                  </a:lnTo>
                  <a:lnTo>
                    <a:pt x="1187" y="687"/>
                  </a:lnTo>
                  <a:lnTo>
                    <a:pt x="1187" y="692"/>
                  </a:lnTo>
                  <a:lnTo>
                    <a:pt x="1187" y="697"/>
                  </a:lnTo>
                  <a:lnTo>
                    <a:pt x="1192" y="697"/>
                  </a:lnTo>
                  <a:lnTo>
                    <a:pt x="1197" y="697"/>
                  </a:lnTo>
                  <a:lnTo>
                    <a:pt x="1197" y="692"/>
                  </a:lnTo>
                  <a:lnTo>
                    <a:pt x="1202" y="692"/>
                  </a:lnTo>
                  <a:lnTo>
                    <a:pt x="1207" y="692"/>
                  </a:lnTo>
                  <a:lnTo>
                    <a:pt x="1202" y="697"/>
                  </a:lnTo>
                  <a:lnTo>
                    <a:pt x="1202" y="702"/>
                  </a:lnTo>
                  <a:lnTo>
                    <a:pt x="1207" y="702"/>
                  </a:lnTo>
                  <a:lnTo>
                    <a:pt x="1212" y="702"/>
                  </a:lnTo>
                  <a:lnTo>
                    <a:pt x="1212" y="707"/>
                  </a:lnTo>
                  <a:lnTo>
                    <a:pt x="1212" y="712"/>
                  </a:lnTo>
                  <a:lnTo>
                    <a:pt x="1218" y="707"/>
                  </a:lnTo>
                  <a:lnTo>
                    <a:pt x="1223" y="702"/>
                  </a:lnTo>
                  <a:lnTo>
                    <a:pt x="1223" y="712"/>
                  </a:lnTo>
                  <a:lnTo>
                    <a:pt x="1218" y="712"/>
                  </a:lnTo>
                  <a:lnTo>
                    <a:pt x="1223" y="712"/>
                  </a:lnTo>
                  <a:lnTo>
                    <a:pt x="1223" y="718"/>
                  </a:lnTo>
                  <a:lnTo>
                    <a:pt x="1228" y="723"/>
                  </a:lnTo>
                  <a:lnTo>
                    <a:pt x="1233" y="728"/>
                  </a:lnTo>
                  <a:lnTo>
                    <a:pt x="1238" y="733"/>
                  </a:lnTo>
                  <a:lnTo>
                    <a:pt x="1243" y="733"/>
                  </a:lnTo>
                  <a:lnTo>
                    <a:pt x="1243" y="728"/>
                  </a:lnTo>
                  <a:lnTo>
                    <a:pt x="1248" y="728"/>
                  </a:lnTo>
                  <a:lnTo>
                    <a:pt x="1248" y="733"/>
                  </a:lnTo>
                  <a:lnTo>
                    <a:pt x="1243" y="738"/>
                  </a:lnTo>
                  <a:lnTo>
                    <a:pt x="1248" y="738"/>
                  </a:lnTo>
                  <a:lnTo>
                    <a:pt x="1253" y="738"/>
                  </a:lnTo>
                  <a:lnTo>
                    <a:pt x="1258" y="733"/>
                  </a:lnTo>
                  <a:lnTo>
                    <a:pt x="1263" y="733"/>
                  </a:lnTo>
                  <a:lnTo>
                    <a:pt x="1258" y="738"/>
                  </a:lnTo>
                  <a:lnTo>
                    <a:pt x="1253" y="743"/>
                  </a:lnTo>
                  <a:lnTo>
                    <a:pt x="1258" y="743"/>
                  </a:lnTo>
                  <a:lnTo>
                    <a:pt x="1263" y="743"/>
                  </a:lnTo>
                  <a:lnTo>
                    <a:pt x="1268" y="743"/>
                  </a:lnTo>
                  <a:lnTo>
                    <a:pt x="1268" y="748"/>
                  </a:lnTo>
                  <a:lnTo>
                    <a:pt x="1268" y="753"/>
                  </a:lnTo>
                  <a:lnTo>
                    <a:pt x="1273" y="753"/>
                  </a:lnTo>
                  <a:lnTo>
                    <a:pt x="1278" y="753"/>
                  </a:lnTo>
                  <a:lnTo>
                    <a:pt x="1278" y="748"/>
                  </a:lnTo>
                  <a:lnTo>
                    <a:pt x="1283" y="748"/>
                  </a:lnTo>
                  <a:lnTo>
                    <a:pt x="1283" y="743"/>
                  </a:lnTo>
                  <a:lnTo>
                    <a:pt x="1288" y="743"/>
                  </a:lnTo>
                  <a:lnTo>
                    <a:pt x="1288" y="748"/>
                  </a:lnTo>
                  <a:lnTo>
                    <a:pt x="1283" y="748"/>
                  </a:lnTo>
                  <a:lnTo>
                    <a:pt x="1283" y="753"/>
                  </a:lnTo>
                  <a:lnTo>
                    <a:pt x="1278" y="758"/>
                  </a:lnTo>
                  <a:lnTo>
                    <a:pt x="1273" y="763"/>
                  </a:lnTo>
                  <a:lnTo>
                    <a:pt x="1273" y="768"/>
                  </a:lnTo>
                  <a:lnTo>
                    <a:pt x="1268" y="768"/>
                  </a:lnTo>
                  <a:lnTo>
                    <a:pt x="1268" y="773"/>
                  </a:lnTo>
                  <a:lnTo>
                    <a:pt x="1263" y="773"/>
                  </a:lnTo>
                  <a:lnTo>
                    <a:pt x="1263" y="778"/>
                  </a:lnTo>
                  <a:lnTo>
                    <a:pt x="1258" y="778"/>
                  </a:lnTo>
                  <a:lnTo>
                    <a:pt x="1253" y="783"/>
                  </a:lnTo>
                  <a:lnTo>
                    <a:pt x="1248" y="788"/>
                  </a:lnTo>
                  <a:lnTo>
                    <a:pt x="1248" y="793"/>
                  </a:lnTo>
                  <a:lnTo>
                    <a:pt x="1243" y="798"/>
                  </a:lnTo>
                  <a:lnTo>
                    <a:pt x="1238" y="798"/>
                  </a:lnTo>
                  <a:lnTo>
                    <a:pt x="1233" y="803"/>
                  </a:lnTo>
                  <a:lnTo>
                    <a:pt x="1228" y="808"/>
                  </a:lnTo>
                  <a:lnTo>
                    <a:pt x="1223" y="808"/>
                  </a:lnTo>
                  <a:lnTo>
                    <a:pt x="1223" y="813"/>
                  </a:lnTo>
                  <a:lnTo>
                    <a:pt x="1218" y="819"/>
                  </a:lnTo>
                  <a:lnTo>
                    <a:pt x="1212" y="819"/>
                  </a:lnTo>
                  <a:lnTo>
                    <a:pt x="1212" y="824"/>
                  </a:lnTo>
                  <a:lnTo>
                    <a:pt x="1207" y="829"/>
                  </a:lnTo>
                  <a:lnTo>
                    <a:pt x="1202" y="849"/>
                  </a:lnTo>
                  <a:lnTo>
                    <a:pt x="1197" y="854"/>
                  </a:lnTo>
                  <a:lnTo>
                    <a:pt x="1192" y="859"/>
                  </a:lnTo>
                  <a:lnTo>
                    <a:pt x="1187" y="859"/>
                  </a:lnTo>
                  <a:lnTo>
                    <a:pt x="1177" y="859"/>
                  </a:lnTo>
                  <a:lnTo>
                    <a:pt x="1172" y="859"/>
                  </a:lnTo>
                  <a:lnTo>
                    <a:pt x="1167" y="859"/>
                  </a:lnTo>
                  <a:lnTo>
                    <a:pt x="1162" y="859"/>
                  </a:lnTo>
                  <a:lnTo>
                    <a:pt x="1157" y="854"/>
                  </a:lnTo>
                  <a:lnTo>
                    <a:pt x="1152" y="854"/>
                  </a:lnTo>
                  <a:lnTo>
                    <a:pt x="1147" y="854"/>
                  </a:lnTo>
                  <a:lnTo>
                    <a:pt x="1142" y="854"/>
                  </a:lnTo>
                  <a:lnTo>
                    <a:pt x="1137" y="854"/>
                  </a:lnTo>
                  <a:lnTo>
                    <a:pt x="1132" y="859"/>
                  </a:lnTo>
                  <a:lnTo>
                    <a:pt x="1127" y="864"/>
                  </a:lnTo>
                  <a:lnTo>
                    <a:pt x="1132" y="869"/>
                  </a:lnTo>
                  <a:lnTo>
                    <a:pt x="1132" y="874"/>
                  </a:lnTo>
                  <a:lnTo>
                    <a:pt x="1127" y="874"/>
                  </a:lnTo>
                  <a:lnTo>
                    <a:pt x="1122" y="879"/>
                  </a:lnTo>
                  <a:lnTo>
                    <a:pt x="1116" y="884"/>
                  </a:lnTo>
                  <a:lnTo>
                    <a:pt x="1111" y="884"/>
                  </a:lnTo>
                  <a:lnTo>
                    <a:pt x="1106" y="889"/>
                  </a:lnTo>
                  <a:lnTo>
                    <a:pt x="1101" y="894"/>
                  </a:lnTo>
                  <a:lnTo>
                    <a:pt x="1096" y="894"/>
                  </a:lnTo>
                  <a:lnTo>
                    <a:pt x="1096" y="899"/>
                  </a:lnTo>
                  <a:lnTo>
                    <a:pt x="1091" y="909"/>
                  </a:lnTo>
                  <a:lnTo>
                    <a:pt x="1091" y="914"/>
                  </a:lnTo>
                  <a:lnTo>
                    <a:pt x="1086" y="920"/>
                  </a:lnTo>
                  <a:lnTo>
                    <a:pt x="1086" y="925"/>
                  </a:lnTo>
                  <a:lnTo>
                    <a:pt x="1086" y="930"/>
                  </a:lnTo>
                  <a:lnTo>
                    <a:pt x="1081" y="935"/>
                  </a:lnTo>
                  <a:lnTo>
                    <a:pt x="1081" y="945"/>
                  </a:lnTo>
                  <a:lnTo>
                    <a:pt x="1071" y="955"/>
                  </a:lnTo>
                  <a:lnTo>
                    <a:pt x="1066" y="955"/>
                  </a:lnTo>
                  <a:lnTo>
                    <a:pt x="1061" y="960"/>
                  </a:lnTo>
                  <a:lnTo>
                    <a:pt x="1061" y="955"/>
                  </a:lnTo>
                  <a:lnTo>
                    <a:pt x="1056" y="955"/>
                  </a:lnTo>
                  <a:lnTo>
                    <a:pt x="1051" y="955"/>
                  </a:lnTo>
                  <a:lnTo>
                    <a:pt x="1046" y="955"/>
                  </a:lnTo>
                  <a:lnTo>
                    <a:pt x="1046" y="950"/>
                  </a:lnTo>
                  <a:lnTo>
                    <a:pt x="1041" y="950"/>
                  </a:lnTo>
                  <a:lnTo>
                    <a:pt x="1041" y="945"/>
                  </a:lnTo>
                  <a:lnTo>
                    <a:pt x="1036" y="945"/>
                  </a:lnTo>
                  <a:lnTo>
                    <a:pt x="1036" y="940"/>
                  </a:lnTo>
                  <a:lnTo>
                    <a:pt x="1036" y="935"/>
                  </a:lnTo>
                  <a:lnTo>
                    <a:pt x="1031" y="935"/>
                  </a:lnTo>
                  <a:lnTo>
                    <a:pt x="1026" y="940"/>
                  </a:lnTo>
                  <a:lnTo>
                    <a:pt x="1021" y="940"/>
                  </a:lnTo>
                  <a:lnTo>
                    <a:pt x="1021" y="945"/>
                  </a:lnTo>
                  <a:lnTo>
                    <a:pt x="1015" y="945"/>
                  </a:lnTo>
                  <a:lnTo>
                    <a:pt x="1015" y="950"/>
                  </a:lnTo>
                  <a:lnTo>
                    <a:pt x="1015" y="955"/>
                  </a:lnTo>
                  <a:lnTo>
                    <a:pt x="1010" y="955"/>
                  </a:lnTo>
                  <a:lnTo>
                    <a:pt x="1005" y="960"/>
                  </a:lnTo>
                  <a:lnTo>
                    <a:pt x="1005" y="965"/>
                  </a:lnTo>
                  <a:lnTo>
                    <a:pt x="1000" y="965"/>
                  </a:lnTo>
                  <a:lnTo>
                    <a:pt x="1000" y="970"/>
                  </a:lnTo>
                  <a:lnTo>
                    <a:pt x="995" y="970"/>
                  </a:lnTo>
                  <a:lnTo>
                    <a:pt x="995" y="975"/>
                  </a:lnTo>
                  <a:lnTo>
                    <a:pt x="990" y="975"/>
                  </a:lnTo>
                  <a:lnTo>
                    <a:pt x="990" y="970"/>
                  </a:lnTo>
                  <a:lnTo>
                    <a:pt x="985" y="970"/>
                  </a:lnTo>
                  <a:lnTo>
                    <a:pt x="980" y="965"/>
                  </a:lnTo>
                  <a:lnTo>
                    <a:pt x="975" y="965"/>
                  </a:lnTo>
                  <a:lnTo>
                    <a:pt x="960" y="950"/>
                  </a:lnTo>
                  <a:lnTo>
                    <a:pt x="960" y="945"/>
                  </a:lnTo>
                  <a:lnTo>
                    <a:pt x="955" y="945"/>
                  </a:lnTo>
                  <a:lnTo>
                    <a:pt x="950" y="940"/>
                  </a:lnTo>
                  <a:lnTo>
                    <a:pt x="945" y="940"/>
                  </a:lnTo>
                  <a:lnTo>
                    <a:pt x="945" y="935"/>
                  </a:lnTo>
                  <a:lnTo>
                    <a:pt x="940" y="935"/>
                  </a:lnTo>
                  <a:lnTo>
                    <a:pt x="935" y="940"/>
                  </a:lnTo>
                  <a:lnTo>
                    <a:pt x="930" y="945"/>
                  </a:lnTo>
                  <a:lnTo>
                    <a:pt x="925" y="950"/>
                  </a:lnTo>
                  <a:lnTo>
                    <a:pt x="919" y="950"/>
                  </a:lnTo>
                  <a:lnTo>
                    <a:pt x="914" y="950"/>
                  </a:lnTo>
                  <a:lnTo>
                    <a:pt x="909" y="950"/>
                  </a:lnTo>
                  <a:lnTo>
                    <a:pt x="904" y="950"/>
                  </a:lnTo>
                  <a:lnTo>
                    <a:pt x="899" y="950"/>
                  </a:lnTo>
                  <a:lnTo>
                    <a:pt x="894" y="950"/>
                  </a:lnTo>
                  <a:lnTo>
                    <a:pt x="894" y="945"/>
                  </a:lnTo>
                  <a:lnTo>
                    <a:pt x="894" y="940"/>
                  </a:lnTo>
                  <a:lnTo>
                    <a:pt x="889" y="935"/>
                  </a:lnTo>
                  <a:lnTo>
                    <a:pt x="884" y="935"/>
                  </a:lnTo>
                  <a:lnTo>
                    <a:pt x="884" y="930"/>
                  </a:lnTo>
                  <a:lnTo>
                    <a:pt x="879" y="925"/>
                  </a:lnTo>
                  <a:lnTo>
                    <a:pt x="874" y="925"/>
                  </a:lnTo>
                  <a:lnTo>
                    <a:pt x="869" y="925"/>
                  </a:lnTo>
                  <a:lnTo>
                    <a:pt x="864" y="930"/>
                  </a:lnTo>
                  <a:lnTo>
                    <a:pt x="864" y="935"/>
                  </a:lnTo>
                  <a:lnTo>
                    <a:pt x="859" y="935"/>
                  </a:lnTo>
                  <a:lnTo>
                    <a:pt x="859" y="940"/>
                  </a:lnTo>
                  <a:lnTo>
                    <a:pt x="859" y="945"/>
                  </a:lnTo>
                  <a:lnTo>
                    <a:pt x="859" y="950"/>
                  </a:lnTo>
                  <a:lnTo>
                    <a:pt x="854" y="950"/>
                  </a:lnTo>
                  <a:lnTo>
                    <a:pt x="849" y="950"/>
                  </a:lnTo>
                  <a:lnTo>
                    <a:pt x="844" y="950"/>
                  </a:lnTo>
                  <a:lnTo>
                    <a:pt x="839" y="950"/>
                  </a:lnTo>
                  <a:lnTo>
                    <a:pt x="834" y="950"/>
                  </a:lnTo>
                  <a:lnTo>
                    <a:pt x="829" y="950"/>
                  </a:lnTo>
                  <a:lnTo>
                    <a:pt x="829" y="955"/>
                  </a:lnTo>
                  <a:lnTo>
                    <a:pt x="824" y="955"/>
                  </a:lnTo>
                  <a:lnTo>
                    <a:pt x="824" y="950"/>
                  </a:lnTo>
                  <a:lnTo>
                    <a:pt x="818" y="950"/>
                  </a:lnTo>
                  <a:lnTo>
                    <a:pt x="813" y="950"/>
                  </a:lnTo>
                  <a:lnTo>
                    <a:pt x="813" y="945"/>
                  </a:lnTo>
                  <a:lnTo>
                    <a:pt x="808" y="945"/>
                  </a:lnTo>
                  <a:lnTo>
                    <a:pt x="808" y="940"/>
                  </a:lnTo>
                  <a:lnTo>
                    <a:pt x="808" y="935"/>
                  </a:lnTo>
                  <a:lnTo>
                    <a:pt x="803" y="935"/>
                  </a:lnTo>
                  <a:lnTo>
                    <a:pt x="803" y="930"/>
                  </a:lnTo>
                  <a:lnTo>
                    <a:pt x="798" y="930"/>
                  </a:lnTo>
                  <a:lnTo>
                    <a:pt x="793" y="930"/>
                  </a:lnTo>
                  <a:lnTo>
                    <a:pt x="788" y="930"/>
                  </a:lnTo>
                  <a:lnTo>
                    <a:pt x="783" y="925"/>
                  </a:lnTo>
                  <a:lnTo>
                    <a:pt x="778" y="925"/>
                  </a:lnTo>
                  <a:lnTo>
                    <a:pt x="773" y="925"/>
                  </a:lnTo>
                  <a:lnTo>
                    <a:pt x="768" y="925"/>
                  </a:lnTo>
                  <a:lnTo>
                    <a:pt x="763" y="925"/>
                  </a:lnTo>
                  <a:lnTo>
                    <a:pt x="758" y="925"/>
                  </a:lnTo>
                  <a:lnTo>
                    <a:pt x="753" y="925"/>
                  </a:lnTo>
                  <a:lnTo>
                    <a:pt x="748" y="925"/>
                  </a:lnTo>
                  <a:lnTo>
                    <a:pt x="743" y="925"/>
                  </a:lnTo>
                  <a:lnTo>
                    <a:pt x="738" y="925"/>
                  </a:lnTo>
                  <a:lnTo>
                    <a:pt x="733" y="925"/>
                  </a:lnTo>
                  <a:lnTo>
                    <a:pt x="733" y="920"/>
                  </a:lnTo>
                  <a:lnTo>
                    <a:pt x="728" y="920"/>
                  </a:lnTo>
                  <a:lnTo>
                    <a:pt x="728" y="925"/>
                  </a:lnTo>
                  <a:lnTo>
                    <a:pt x="722" y="925"/>
                  </a:lnTo>
                  <a:lnTo>
                    <a:pt x="722" y="920"/>
                  </a:lnTo>
                  <a:lnTo>
                    <a:pt x="728" y="914"/>
                  </a:lnTo>
                  <a:lnTo>
                    <a:pt x="722" y="914"/>
                  </a:lnTo>
                  <a:lnTo>
                    <a:pt x="717" y="914"/>
                  </a:lnTo>
                  <a:lnTo>
                    <a:pt x="717" y="909"/>
                  </a:lnTo>
                  <a:lnTo>
                    <a:pt x="717" y="904"/>
                  </a:lnTo>
                  <a:lnTo>
                    <a:pt x="712" y="904"/>
                  </a:lnTo>
                  <a:lnTo>
                    <a:pt x="707" y="904"/>
                  </a:lnTo>
                  <a:lnTo>
                    <a:pt x="702" y="904"/>
                  </a:lnTo>
                  <a:lnTo>
                    <a:pt x="702" y="899"/>
                  </a:lnTo>
                  <a:lnTo>
                    <a:pt x="702" y="894"/>
                  </a:lnTo>
                  <a:lnTo>
                    <a:pt x="697" y="894"/>
                  </a:lnTo>
                  <a:lnTo>
                    <a:pt x="697" y="899"/>
                  </a:lnTo>
                  <a:lnTo>
                    <a:pt x="692" y="894"/>
                  </a:lnTo>
                  <a:lnTo>
                    <a:pt x="687" y="894"/>
                  </a:lnTo>
                  <a:lnTo>
                    <a:pt x="687" y="889"/>
                  </a:lnTo>
                  <a:lnTo>
                    <a:pt x="682" y="889"/>
                  </a:lnTo>
                  <a:lnTo>
                    <a:pt x="677" y="889"/>
                  </a:lnTo>
                  <a:lnTo>
                    <a:pt x="672" y="889"/>
                  </a:lnTo>
                  <a:lnTo>
                    <a:pt x="672" y="894"/>
                  </a:lnTo>
                  <a:lnTo>
                    <a:pt x="667" y="894"/>
                  </a:lnTo>
                  <a:lnTo>
                    <a:pt x="662" y="899"/>
                  </a:lnTo>
                  <a:lnTo>
                    <a:pt x="657" y="894"/>
                  </a:lnTo>
                  <a:lnTo>
                    <a:pt x="652" y="894"/>
                  </a:lnTo>
                  <a:lnTo>
                    <a:pt x="647" y="894"/>
                  </a:lnTo>
                  <a:lnTo>
                    <a:pt x="642" y="889"/>
                  </a:lnTo>
                  <a:lnTo>
                    <a:pt x="637" y="889"/>
                  </a:lnTo>
                  <a:lnTo>
                    <a:pt x="632" y="884"/>
                  </a:lnTo>
                  <a:lnTo>
                    <a:pt x="627" y="884"/>
                  </a:lnTo>
                  <a:lnTo>
                    <a:pt x="621" y="884"/>
                  </a:lnTo>
                  <a:lnTo>
                    <a:pt x="616" y="879"/>
                  </a:lnTo>
                  <a:lnTo>
                    <a:pt x="611" y="879"/>
                  </a:lnTo>
                  <a:lnTo>
                    <a:pt x="601" y="874"/>
                  </a:lnTo>
                  <a:lnTo>
                    <a:pt x="596" y="869"/>
                  </a:lnTo>
                  <a:lnTo>
                    <a:pt x="596" y="864"/>
                  </a:lnTo>
                  <a:lnTo>
                    <a:pt x="591" y="864"/>
                  </a:lnTo>
                  <a:lnTo>
                    <a:pt x="586" y="864"/>
                  </a:lnTo>
                  <a:lnTo>
                    <a:pt x="581" y="859"/>
                  </a:lnTo>
                  <a:lnTo>
                    <a:pt x="576" y="854"/>
                  </a:lnTo>
                  <a:lnTo>
                    <a:pt x="571" y="854"/>
                  </a:lnTo>
                  <a:lnTo>
                    <a:pt x="566" y="859"/>
                  </a:lnTo>
                  <a:lnTo>
                    <a:pt x="561" y="859"/>
                  </a:lnTo>
                  <a:lnTo>
                    <a:pt x="556" y="854"/>
                  </a:lnTo>
                  <a:lnTo>
                    <a:pt x="556" y="849"/>
                  </a:lnTo>
                  <a:lnTo>
                    <a:pt x="551" y="849"/>
                  </a:lnTo>
                  <a:lnTo>
                    <a:pt x="551" y="854"/>
                  </a:lnTo>
                  <a:lnTo>
                    <a:pt x="546" y="849"/>
                  </a:lnTo>
                  <a:lnTo>
                    <a:pt x="541" y="849"/>
                  </a:lnTo>
                  <a:lnTo>
                    <a:pt x="536" y="844"/>
                  </a:lnTo>
                  <a:lnTo>
                    <a:pt x="531" y="844"/>
                  </a:lnTo>
                  <a:lnTo>
                    <a:pt x="531" y="839"/>
                  </a:lnTo>
                  <a:lnTo>
                    <a:pt x="536" y="834"/>
                  </a:lnTo>
                  <a:lnTo>
                    <a:pt x="541" y="834"/>
                  </a:lnTo>
                  <a:lnTo>
                    <a:pt x="536" y="829"/>
                  </a:lnTo>
                  <a:lnTo>
                    <a:pt x="531" y="829"/>
                  </a:lnTo>
                  <a:lnTo>
                    <a:pt x="525" y="824"/>
                  </a:lnTo>
                  <a:lnTo>
                    <a:pt x="520" y="824"/>
                  </a:lnTo>
                  <a:lnTo>
                    <a:pt x="515" y="819"/>
                  </a:lnTo>
                  <a:lnTo>
                    <a:pt x="510" y="819"/>
                  </a:lnTo>
                  <a:lnTo>
                    <a:pt x="505" y="824"/>
                  </a:lnTo>
                  <a:lnTo>
                    <a:pt x="500" y="824"/>
                  </a:lnTo>
                  <a:lnTo>
                    <a:pt x="495" y="824"/>
                  </a:lnTo>
                  <a:lnTo>
                    <a:pt x="495" y="819"/>
                  </a:lnTo>
                  <a:lnTo>
                    <a:pt x="500" y="813"/>
                  </a:lnTo>
                  <a:lnTo>
                    <a:pt x="495" y="813"/>
                  </a:lnTo>
                  <a:lnTo>
                    <a:pt x="490" y="813"/>
                  </a:lnTo>
                  <a:lnTo>
                    <a:pt x="485" y="813"/>
                  </a:lnTo>
                  <a:lnTo>
                    <a:pt x="485" y="819"/>
                  </a:lnTo>
                  <a:lnTo>
                    <a:pt x="480" y="824"/>
                  </a:lnTo>
                  <a:lnTo>
                    <a:pt x="475" y="824"/>
                  </a:lnTo>
                  <a:lnTo>
                    <a:pt x="475" y="819"/>
                  </a:lnTo>
                  <a:lnTo>
                    <a:pt x="470" y="813"/>
                  </a:lnTo>
                  <a:lnTo>
                    <a:pt x="470" y="819"/>
                  </a:lnTo>
                  <a:lnTo>
                    <a:pt x="470" y="824"/>
                  </a:lnTo>
                  <a:lnTo>
                    <a:pt x="465" y="824"/>
                  </a:lnTo>
                  <a:lnTo>
                    <a:pt x="460" y="819"/>
                  </a:lnTo>
                  <a:lnTo>
                    <a:pt x="455" y="819"/>
                  </a:lnTo>
                  <a:lnTo>
                    <a:pt x="450" y="819"/>
                  </a:lnTo>
                  <a:lnTo>
                    <a:pt x="445" y="813"/>
                  </a:lnTo>
                  <a:lnTo>
                    <a:pt x="445" y="808"/>
                  </a:lnTo>
                  <a:lnTo>
                    <a:pt x="440" y="803"/>
                  </a:lnTo>
                  <a:lnTo>
                    <a:pt x="435" y="803"/>
                  </a:lnTo>
                  <a:lnTo>
                    <a:pt x="435" y="808"/>
                  </a:lnTo>
                  <a:lnTo>
                    <a:pt x="429" y="808"/>
                  </a:lnTo>
                  <a:lnTo>
                    <a:pt x="429" y="803"/>
                  </a:lnTo>
                  <a:lnTo>
                    <a:pt x="435" y="798"/>
                  </a:lnTo>
                  <a:lnTo>
                    <a:pt x="435" y="793"/>
                  </a:lnTo>
                  <a:lnTo>
                    <a:pt x="429" y="793"/>
                  </a:lnTo>
                  <a:lnTo>
                    <a:pt x="429" y="788"/>
                  </a:lnTo>
                  <a:lnTo>
                    <a:pt x="429" y="783"/>
                  </a:lnTo>
                  <a:lnTo>
                    <a:pt x="424" y="778"/>
                  </a:lnTo>
                  <a:lnTo>
                    <a:pt x="429" y="773"/>
                  </a:lnTo>
                  <a:lnTo>
                    <a:pt x="435" y="773"/>
                  </a:lnTo>
                  <a:lnTo>
                    <a:pt x="429" y="768"/>
                  </a:lnTo>
                  <a:lnTo>
                    <a:pt x="424" y="768"/>
                  </a:lnTo>
                  <a:lnTo>
                    <a:pt x="419" y="768"/>
                  </a:lnTo>
                  <a:lnTo>
                    <a:pt x="419" y="763"/>
                  </a:lnTo>
                  <a:lnTo>
                    <a:pt x="424" y="763"/>
                  </a:lnTo>
                  <a:lnTo>
                    <a:pt x="429" y="763"/>
                  </a:lnTo>
                  <a:lnTo>
                    <a:pt x="429" y="758"/>
                  </a:lnTo>
                  <a:lnTo>
                    <a:pt x="429" y="753"/>
                  </a:lnTo>
                  <a:lnTo>
                    <a:pt x="429" y="748"/>
                  </a:lnTo>
                  <a:lnTo>
                    <a:pt x="429" y="743"/>
                  </a:lnTo>
                  <a:lnTo>
                    <a:pt x="424" y="743"/>
                  </a:lnTo>
                  <a:lnTo>
                    <a:pt x="424" y="738"/>
                  </a:lnTo>
                  <a:lnTo>
                    <a:pt x="419" y="733"/>
                  </a:lnTo>
                  <a:lnTo>
                    <a:pt x="414" y="733"/>
                  </a:lnTo>
                  <a:lnTo>
                    <a:pt x="409" y="733"/>
                  </a:lnTo>
                  <a:lnTo>
                    <a:pt x="404" y="733"/>
                  </a:lnTo>
                  <a:lnTo>
                    <a:pt x="394" y="728"/>
                  </a:lnTo>
                  <a:lnTo>
                    <a:pt x="389" y="728"/>
                  </a:lnTo>
                  <a:lnTo>
                    <a:pt x="384" y="728"/>
                  </a:lnTo>
                  <a:lnTo>
                    <a:pt x="369" y="723"/>
                  </a:lnTo>
                  <a:lnTo>
                    <a:pt x="364" y="723"/>
                  </a:lnTo>
                  <a:lnTo>
                    <a:pt x="359" y="723"/>
                  </a:lnTo>
                  <a:lnTo>
                    <a:pt x="359" y="718"/>
                  </a:lnTo>
                  <a:lnTo>
                    <a:pt x="354" y="718"/>
                  </a:lnTo>
                  <a:lnTo>
                    <a:pt x="349" y="712"/>
                  </a:lnTo>
                  <a:lnTo>
                    <a:pt x="344" y="712"/>
                  </a:lnTo>
                  <a:lnTo>
                    <a:pt x="344" y="707"/>
                  </a:lnTo>
                  <a:lnTo>
                    <a:pt x="349" y="702"/>
                  </a:lnTo>
                  <a:lnTo>
                    <a:pt x="349" y="697"/>
                  </a:lnTo>
                  <a:lnTo>
                    <a:pt x="344" y="692"/>
                  </a:lnTo>
                  <a:lnTo>
                    <a:pt x="344" y="687"/>
                  </a:lnTo>
                  <a:lnTo>
                    <a:pt x="344" y="682"/>
                  </a:lnTo>
                  <a:lnTo>
                    <a:pt x="349" y="682"/>
                  </a:lnTo>
                  <a:lnTo>
                    <a:pt x="349" y="677"/>
                  </a:lnTo>
                  <a:lnTo>
                    <a:pt x="349" y="672"/>
                  </a:lnTo>
                  <a:lnTo>
                    <a:pt x="344" y="667"/>
                  </a:lnTo>
                  <a:lnTo>
                    <a:pt x="339" y="662"/>
                  </a:lnTo>
                  <a:lnTo>
                    <a:pt x="339" y="657"/>
                  </a:lnTo>
                  <a:lnTo>
                    <a:pt x="334" y="657"/>
                  </a:lnTo>
                  <a:lnTo>
                    <a:pt x="323" y="657"/>
                  </a:lnTo>
                  <a:lnTo>
                    <a:pt x="318" y="657"/>
                  </a:lnTo>
                  <a:lnTo>
                    <a:pt x="318" y="652"/>
                  </a:lnTo>
                  <a:lnTo>
                    <a:pt x="313" y="652"/>
                  </a:lnTo>
                  <a:lnTo>
                    <a:pt x="308" y="652"/>
                  </a:lnTo>
                  <a:lnTo>
                    <a:pt x="308" y="657"/>
                  </a:lnTo>
                  <a:lnTo>
                    <a:pt x="303" y="657"/>
                  </a:lnTo>
                  <a:lnTo>
                    <a:pt x="298" y="657"/>
                  </a:lnTo>
                  <a:lnTo>
                    <a:pt x="293" y="657"/>
                  </a:lnTo>
                  <a:lnTo>
                    <a:pt x="288" y="657"/>
                  </a:lnTo>
                  <a:lnTo>
                    <a:pt x="288" y="652"/>
                  </a:lnTo>
                  <a:lnTo>
                    <a:pt x="288" y="647"/>
                  </a:lnTo>
                  <a:lnTo>
                    <a:pt x="283" y="642"/>
                  </a:lnTo>
                  <a:lnTo>
                    <a:pt x="278" y="637"/>
                  </a:lnTo>
                  <a:lnTo>
                    <a:pt x="283" y="632"/>
                  </a:lnTo>
                  <a:lnTo>
                    <a:pt x="283" y="627"/>
                  </a:lnTo>
                  <a:lnTo>
                    <a:pt x="288" y="627"/>
                  </a:lnTo>
                  <a:lnTo>
                    <a:pt x="283" y="617"/>
                  </a:lnTo>
                  <a:lnTo>
                    <a:pt x="278" y="611"/>
                  </a:lnTo>
                  <a:lnTo>
                    <a:pt x="273" y="611"/>
                  </a:lnTo>
                  <a:lnTo>
                    <a:pt x="273" y="606"/>
                  </a:lnTo>
                  <a:lnTo>
                    <a:pt x="278" y="601"/>
                  </a:lnTo>
                  <a:lnTo>
                    <a:pt x="278" y="596"/>
                  </a:lnTo>
                  <a:lnTo>
                    <a:pt x="273" y="591"/>
                  </a:lnTo>
                  <a:lnTo>
                    <a:pt x="268" y="586"/>
                  </a:lnTo>
                  <a:lnTo>
                    <a:pt x="263" y="586"/>
                  </a:lnTo>
                  <a:lnTo>
                    <a:pt x="258" y="586"/>
                  </a:lnTo>
                  <a:lnTo>
                    <a:pt x="258" y="581"/>
                  </a:lnTo>
                  <a:lnTo>
                    <a:pt x="253" y="581"/>
                  </a:lnTo>
                  <a:lnTo>
                    <a:pt x="248" y="586"/>
                  </a:lnTo>
                  <a:lnTo>
                    <a:pt x="243" y="586"/>
                  </a:lnTo>
                  <a:lnTo>
                    <a:pt x="238" y="586"/>
                  </a:lnTo>
                  <a:lnTo>
                    <a:pt x="232" y="586"/>
                  </a:lnTo>
                  <a:lnTo>
                    <a:pt x="227" y="586"/>
                  </a:lnTo>
                  <a:lnTo>
                    <a:pt x="222" y="586"/>
                  </a:lnTo>
                  <a:lnTo>
                    <a:pt x="217" y="581"/>
                  </a:lnTo>
                  <a:lnTo>
                    <a:pt x="212" y="581"/>
                  </a:lnTo>
                  <a:lnTo>
                    <a:pt x="207" y="581"/>
                  </a:lnTo>
                  <a:lnTo>
                    <a:pt x="202" y="576"/>
                  </a:lnTo>
                  <a:lnTo>
                    <a:pt x="202" y="571"/>
                  </a:lnTo>
                  <a:lnTo>
                    <a:pt x="202" y="566"/>
                  </a:lnTo>
                  <a:lnTo>
                    <a:pt x="202" y="561"/>
                  </a:lnTo>
                  <a:lnTo>
                    <a:pt x="197" y="561"/>
                  </a:lnTo>
                  <a:lnTo>
                    <a:pt x="192" y="561"/>
                  </a:lnTo>
                  <a:lnTo>
                    <a:pt x="187" y="561"/>
                  </a:lnTo>
                  <a:lnTo>
                    <a:pt x="182" y="561"/>
                  </a:lnTo>
                  <a:lnTo>
                    <a:pt x="177" y="556"/>
                  </a:lnTo>
                  <a:lnTo>
                    <a:pt x="182" y="556"/>
                  </a:lnTo>
                  <a:lnTo>
                    <a:pt x="182" y="551"/>
                  </a:lnTo>
                  <a:lnTo>
                    <a:pt x="177" y="551"/>
                  </a:lnTo>
                  <a:lnTo>
                    <a:pt x="172" y="551"/>
                  </a:lnTo>
                  <a:lnTo>
                    <a:pt x="167" y="556"/>
                  </a:lnTo>
                  <a:lnTo>
                    <a:pt x="162" y="556"/>
                  </a:lnTo>
                  <a:lnTo>
                    <a:pt x="157" y="556"/>
                  </a:lnTo>
                  <a:lnTo>
                    <a:pt x="152" y="556"/>
                  </a:lnTo>
                  <a:lnTo>
                    <a:pt x="147" y="556"/>
                  </a:lnTo>
                  <a:lnTo>
                    <a:pt x="147" y="561"/>
                  </a:lnTo>
                  <a:lnTo>
                    <a:pt x="147" y="566"/>
                  </a:lnTo>
                  <a:lnTo>
                    <a:pt x="142" y="566"/>
                  </a:lnTo>
                  <a:lnTo>
                    <a:pt x="137" y="561"/>
                  </a:lnTo>
                  <a:lnTo>
                    <a:pt x="137" y="556"/>
                  </a:lnTo>
                  <a:lnTo>
                    <a:pt x="137" y="551"/>
                  </a:lnTo>
                  <a:lnTo>
                    <a:pt x="131" y="546"/>
                  </a:lnTo>
                  <a:lnTo>
                    <a:pt x="126" y="546"/>
                  </a:lnTo>
                  <a:lnTo>
                    <a:pt x="121" y="551"/>
                  </a:lnTo>
                  <a:lnTo>
                    <a:pt x="116" y="551"/>
                  </a:lnTo>
                  <a:lnTo>
                    <a:pt x="116" y="546"/>
                  </a:lnTo>
                  <a:lnTo>
                    <a:pt x="111" y="541"/>
                  </a:lnTo>
                  <a:lnTo>
                    <a:pt x="106" y="536"/>
                  </a:lnTo>
                  <a:lnTo>
                    <a:pt x="101" y="531"/>
                  </a:lnTo>
                  <a:lnTo>
                    <a:pt x="101" y="526"/>
                  </a:lnTo>
                  <a:lnTo>
                    <a:pt x="91" y="521"/>
                  </a:lnTo>
                  <a:lnTo>
                    <a:pt x="96" y="521"/>
                  </a:lnTo>
                  <a:lnTo>
                    <a:pt x="101" y="521"/>
                  </a:lnTo>
                  <a:lnTo>
                    <a:pt x="101" y="516"/>
                  </a:lnTo>
                  <a:lnTo>
                    <a:pt x="101" y="510"/>
                  </a:lnTo>
                  <a:lnTo>
                    <a:pt x="96" y="510"/>
                  </a:lnTo>
                  <a:lnTo>
                    <a:pt x="91" y="510"/>
                  </a:lnTo>
                  <a:lnTo>
                    <a:pt x="91" y="505"/>
                  </a:lnTo>
                  <a:lnTo>
                    <a:pt x="86" y="505"/>
                  </a:lnTo>
                  <a:lnTo>
                    <a:pt x="81" y="500"/>
                  </a:lnTo>
                  <a:lnTo>
                    <a:pt x="81" y="505"/>
                  </a:lnTo>
                  <a:lnTo>
                    <a:pt x="86" y="510"/>
                  </a:lnTo>
                  <a:lnTo>
                    <a:pt x="81" y="505"/>
                  </a:lnTo>
                  <a:lnTo>
                    <a:pt x="76" y="505"/>
                  </a:lnTo>
                  <a:lnTo>
                    <a:pt x="71" y="505"/>
                  </a:lnTo>
                  <a:lnTo>
                    <a:pt x="66" y="505"/>
                  </a:lnTo>
                  <a:lnTo>
                    <a:pt x="61" y="505"/>
                  </a:lnTo>
                  <a:lnTo>
                    <a:pt x="56" y="505"/>
                  </a:lnTo>
                  <a:lnTo>
                    <a:pt x="56" y="500"/>
                  </a:lnTo>
                  <a:lnTo>
                    <a:pt x="51" y="500"/>
                  </a:lnTo>
                  <a:lnTo>
                    <a:pt x="51" y="495"/>
                  </a:lnTo>
                  <a:lnTo>
                    <a:pt x="46" y="490"/>
                  </a:lnTo>
                  <a:lnTo>
                    <a:pt x="41" y="485"/>
                  </a:lnTo>
                  <a:lnTo>
                    <a:pt x="35" y="490"/>
                  </a:lnTo>
                  <a:lnTo>
                    <a:pt x="30" y="490"/>
                  </a:lnTo>
                  <a:lnTo>
                    <a:pt x="25" y="490"/>
                  </a:lnTo>
                  <a:lnTo>
                    <a:pt x="25" y="485"/>
                  </a:lnTo>
                  <a:lnTo>
                    <a:pt x="25" y="480"/>
                  </a:lnTo>
                  <a:lnTo>
                    <a:pt x="30" y="475"/>
                  </a:lnTo>
                  <a:lnTo>
                    <a:pt x="30" y="470"/>
                  </a:lnTo>
                  <a:lnTo>
                    <a:pt x="25" y="465"/>
                  </a:lnTo>
                  <a:lnTo>
                    <a:pt x="25" y="470"/>
                  </a:lnTo>
                  <a:lnTo>
                    <a:pt x="20" y="470"/>
                  </a:lnTo>
                  <a:lnTo>
                    <a:pt x="15" y="470"/>
                  </a:lnTo>
                  <a:lnTo>
                    <a:pt x="10" y="470"/>
                  </a:lnTo>
                  <a:lnTo>
                    <a:pt x="10" y="460"/>
                  </a:lnTo>
                  <a:lnTo>
                    <a:pt x="10" y="455"/>
                  </a:lnTo>
                  <a:lnTo>
                    <a:pt x="10" y="450"/>
                  </a:lnTo>
                  <a:lnTo>
                    <a:pt x="5" y="445"/>
                  </a:lnTo>
                  <a:lnTo>
                    <a:pt x="0" y="440"/>
                  </a:lnTo>
                  <a:lnTo>
                    <a:pt x="0" y="435"/>
                  </a:lnTo>
                  <a:lnTo>
                    <a:pt x="5" y="430"/>
                  </a:lnTo>
                  <a:lnTo>
                    <a:pt x="10" y="425"/>
                  </a:lnTo>
                  <a:lnTo>
                    <a:pt x="10" y="420"/>
                  </a:lnTo>
                  <a:lnTo>
                    <a:pt x="15" y="415"/>
                  </a:lnTo>
                  <a:lnTo>
                    <a:pt x="20" y="409"/>
                  </a:lnTo>
                  <a:lnTo>
                    <a:pt x="20" y="404"/>
                  </a:lnTo>
                  <a:lnTo>
                    <a:pt x="20" y="399"/>
                  </a:lnTo>
                  <a:lnTo>
                    <a:pt x="25" y="394"/>
                  </a:lnTo>
                  <a:lnTo>
                    <a:pt x="25" y="389"/>
                  </a:lnTo>
                  <a:lnTo>
                    <a:pt x="30" y="384"/>
                  </a:lnTo>
                  <a:lnTo>
                    <a:pt x="35" y="379"/>
                  </a:lnTo>
                  <a:lnTo>
                    <a:pt x="41" y="374"/>
                  </a:lnTo>
                  <a:lnTo>
                    <a:pt x="46" y="379"/>
                  </a:lnTo>
                  <a:lnTo>
                    <a:pt x="51" y="384"/>
                  </a:lnTo>
                  <a:lnTo>
                    <a:pt x="56" y="384"/>
                  </a:lnTo>
                  <a:lnTo>
                    <a:pt x="61" y="384"/>
                  </a:lnTo>
                  <a:lnTo>
                    <a:pt x="66" y="379"/>
                  </a:lnTo>
                  <a:lnTo>
                    <a:pt x="76" y="379"/>
                  </a:lnTo>
                  <a:lnTo>
                    <a:pt x="81" y="374"/>
                  </a:lnTo>
                  <a:lnTo>
                    <a:pt x="86" y="369"/>
                  </a:lnTo>
                  <a:lnTo>
                    <a:pt x="91" y="364"/>
                  </a:lnTo>
                  <a:lnTo>
                    <a:pt x="91" y="359"/>
                  </a:lnTo>
                  <a:lnTo>
                    <a:pt x="96" y="359"/>
                  </a:lnTo>
                  <a:lnTo>
                    <a:pt x="101" y="354"/>
                  </a:lnTo>
                  <a:lnTo>
                    <a:pt x="106" y="349"/>
                  </a:lnTo>
                  <a:lnTo>
                    <a:pt x="111" y="344"/>
                  </a:lnTo>
                  <a:lnTo>
                    <a:pt x="116" y="344"/>
                  </a:lnTo>
                  <a:lnTo>
                    <a:pt x="121" y="339"/>
                  </a:lnTo>
                  <a:lnTo>
                    <a:pt x="121" y="334"/>
                  </a:lnTo>
                  <a:lnTo>
                    <a:pt x="121" y="329"/>
                  </a:lnTo>
                  <a:lnTo>
                    <a:pt x="126" y="324"/>
                  </a:lnTo>
                  <a:lnTo>
                    <a:pt x="126" y="319"/>
                  </a:lnTo>
                  <a:lnTo>
                    <a:pt x="131" y="319"/>
                  </a:lnTo>
                  <a:lnTo>
                    <a:pt x="131" y="314"/>
                  </a:lnTo>
                  <a:lnTo>
                    <a:pt x="137" y="314"/>
                  </a:lnTo>
                  <a:lnTo>
                    <a:pt x="137" y="308"/>
                  </a:lnTo>
                  <a:lnTo>
                    <a:pt x="142" y="308"/>
                  </a:lnTo>
                  <a:lnTo>
                    <a:pt x="142" y="303"/>
                  </a:lnTo>
                  <a:lnTo>
                    <a:pt x="142" y="298"/>
                  </a:lnTo>
                  <a:lnTo>
                    <a:pt x="147" y="293"/>
                  </a:lnTo>
                  <a:lnTo>
                    <a:pt x="152" y="288"/>
                  </a:lnTo>
                  <a:lnTo>
                    <a:pt x="157" y="283"/>
                  </a:lnTo>
                  <a:lnTo>
                    <a:pt x="162" y="278"/>
                  </a:lnTo>
                  <a:lnTo>
                    <a:pt x="167" y="278"/>
                  </a:lnTo>
                  <a:lnTo>
                    <a:pt x="167" y="273"/>
                  </a:lnTo>
                  <a:lnTo>
                    <a:pt x="172" y="273"/>
                  </a:lnTo>
                  <a:lnTo>
                    <a:pt x="177" y="268"/>
                  </a:lnTo>
                  <a:lnTo>
                    <a:pt x="182" y="263"/>
                  </a:lnTo>
                  <a:lnTo>
                    <a:pt x="192" y="263"/>
                  </a:lnTo>
                  <a:lnTo>
                    <a:pt x="197" y="258"/>
                  </a:lnTo>
                  <a:lnTo>
                    <a:pt x="197" y="253"/>
                  </a:lnTo>
                  <a:lnTo>
                    <a:pt x="197" y="248"/>
                  </a:lnTo>
                  <a:lnTo>
                    <a:pt x="207" y="238"/>
                  </a:lnTo>
                  <a:lnTo>
                    <a:pt x="207" y="233"/>
                  </a:lnTo>
                  <a:lnTo>
                    <a:pt x="212" y="228"/>
                  </a:lnTo>
                  <a:lnTo>
                    <a:pt x="212" y="223"/>
                  </a:lnTo>
                  <a:lnTo>
                    <a:pt x="217" y="218"/>
                  </a:lnTo>
                  <a:lnTo>
                    <a:pt x="217" y="213"/>
                  </a:lnTo>
                  <a:lnTo>
                    <a:pt x="222" y="207"/>
                  </a:lnTo>
                  <a:lnTo>
                    <a:pt x="222" y="202"/>
                  </a:lnTo>
                  <a:lnTo>
                    <a:pt x="227" y="202"/>
                  </a:lnTo>
                  <a:lnTo>
                    <a:pt x="227" y="197"/>
                  </a:lnTo>
                  <a:lnTo>
                    <a:pt x="232" y="197"/>
                  </a:lnTo>
                  <a:lnTo>
                    <a:pt x="238" y="192"/>
                  </a:lnTo>
                  <a:lnTo>
                    <a:pt x="238" y="187"/>
                  </a:lnTo>
                  <a:lnTo>
                    <a:pt x="243" y="182"/>
                  </a:lnTo>
                  <a:lnTo>
                    <a:pt x="248" y="177"/>
                  </a:lnTo>
                  <a:lnTo>
                    <a:pt x="253" y="172"/>
                  </a:lnTo>
                  <a:lnTo>
                    <a:pt x="258" y="167"/>
                  </a:lnTo>
                  <a:lnTo>
                    <a:pt x="263" y="162"/>
                  </a:lnTo>
                  <a:lnTo>
                    <a:pt x="268" y="152"/>
                  </a:lnTo>
                  <a:lnTo>
                    <a:pt x="273" y="152"/>
                  </a:lnTo>
                  <a:lnTo>
                    <a:pt x="273" y="147"/>
                  </a:lnTo>
                  <a:lnTo>
                    <a:pt x="273" y="142"/>
                  </a:lnTo>
                  <a:lnTo>
                    <a:pt x="273" y="132"/>
                  </a:lnTo>
                  <a:lnTo>
                    <a:pt x="278" y="127"/>
                  </a:lnTo>
                  <a:lnTo>
                    <a:pt x="278" y="122"/>
                  </a:lnTo>
                  <a:lnTo>
                    <a:pt x="278" y="117"/>
                  </a:lnTo>
                  <a:lnTo>
                    <a:pt x="283" y="111"/>
                  </a:lnTo>
                  <a:lnTo>
                    <a:pt x="288" y="111"/>
                  </a:lnTo>
                  <a:lnTo>
                    <a:pt x="288" y="106"/>
                  </a:lnTo>
                  <a:lnTo>
                    <a:pt x="293" y="111"/>
                  </a:lnTo>
                  <a:lnTo>
                    <a:pt x="293" y="117"/>
                  </a:lnTo>
                  <a:lnTo>
                    <a:pt x="293" y="122"/>
                  </a:lnTo>
                  <a:lnTo>
                    <a:pt x="298" y="122"/>
                  </a:lnTo>
                  <a:lnTo>
                    <a:pt x="303" y="122"/>
                  </a:lnTo>
                  <a:lnTo>
                    <a:pt x="308" y="122"/>
                  </a:lnTo>
                  <a:lnTo>
                    <a:pt x="313" y="117"/>
                  </a:lnTo>
                  <a:lnTo>
                    <a:pt x="318" y="111"/>
                  </a:lnTo>
                  <a:lnTo>
                    <a:pt x="328" y="106"/>
                  </a:lnTo>
                  <a:lnTo>
                    <a:pt x="339" y="101"/>
                  </a:lnTo>
                  <a:lnTo>
                    <a:pt x="344" y="91"/>
                  </a:lnTo>
                  <a:lnTo>
                    <a:pt x="349" y="91"/>
                  </a:lnTo>
                  <a:lnTo>
                    <a:pt x="349" y="86"/>
                  </a:lnTo>
                  <a:lnTo>
                    <a:pt x="349" y="81"/>
                  </a:lnTo>
                  <a:lnTo>
                    <a:pt x="344" y="81"/>
                  </a:lnTo>
                  <a:lnTo>
                    <a:pt x="344" y="76"/>
                  </a:lnTo>
                  <a:lnTo>
                    <a:pt x="339" y="71"/>
                  </a:lnTo>
                  <a:lnTo>
                    <a:pt x="339" y="66"/>
                  </a:lnTo>
                  <a:lnTo>
                    <a:pt x="334" y="61"/>
                  </a:lnTo>
                  <a:lnTo>
                    <a:pt x="328" y="56"/>
                  </a:lnTo>
                  <a:lnTo>
                    <a:pt x="328" y="51"/>
                  </a:lnTo>
                  <a:lnTo>
                    <a:pt x="334" y="51"/>
                  </a:lnTo>
                  <a:lnTo>
                    <a:pt x="339" y="46"/>
                  </a:lnTo>
                  <a:lnTo>
                    <a:pt x="339" y="41"/>
                  </a:lnTo>
                  <a:lnTo>
                    <a:pt x="344" y="36"/>
                  </a:lnTo>
                  <a:lnTo>
                    <a:pt x="349" y="31"/>
                  </a:lnTo>
                  <a:lnTo>
                    <a:pt x="354" y="26"/>
                  </a:lnTo>
                  <a:lnTo>
                    <a:pt x="359" y="21"/>
                  </a:lnTo>
                  <a:lnTo>
                    <a:pt x="364" y="16"/>
                  </a:lnTo>
                  <a:lnTo>
                    <a:pt x="364" y="10"/>
                  </a:lnTo>
                  <a:lnTo>
                    <a:pt x="369" y="10"/>
                  </a:lnTo>
                  <a:lnTo>
                    <a:pt x="369" y="5"/>
                  </a:lnTo>
                  <a:lnTo>
                    <a:pt x="374" y="0"/>
                  </a:lnTo>
                  <a:close/>
                </a:path>
              </a:pathLst>
            </a:custGeom>
            <a:solidFill>
              <a:srgbClr val="C00000"/>
            </a:solidFill>
            <a:ln w="15875">
              <a:solidFill>
                <a:srgbClr val="000000"/>
              </a:solidFill>
              <a:round/>
              <a:headEnd/>
              <a:tailEnd/>
            </a:ln>
          </p:spPr>
          <p:txBody>
            <a:bodyPr/>
            <a:lstStyle/>
            <a:p>
              <a:endParaRPr lang="es-CO"/>
            </a:p>
          </p:txBody>
        </p:sp>
        <p:sp>
          <p:nvSpPr>
            <p:cNvPr id="36" name="Freeform 33"/>
            <p:cNvSpPr>
              <a:spLocks/>
            </p:cNvSpPr>
            <p:nvPr/>
          </p:nvSpPr>
          <p:spPr bwMode="auto">
            <a:xfrm>
              <a:off x="2622550" y="4724400"/>
              <a:ext cx="1547813" cy="946150"/>
            </a:xfrm>
            <a:custGeom>
              <a:avLst/>
              <a:gdLst>
                <a:gd name="T0" fmla="*/ 2147483646 w 975"/>
                <a:gd name="T1" fmla="*/ 2147483646 h 596"/>
                <a:gd name="T2" fmla="*/ 2147483646 w 975"/>
                <a:gd name="T3" fmla="*/ 2147483646 h 596"/>
                <a:gd name="T4" fmla="*/ 2147483646 w 975"/>
                <a:gd name="T5" fmla="*/ 2147483646 h 596"/>
                <a:gd name="T6" fmla="*/ 2147483646 w 975"/>
                <a:gd name="T7" fmla="*/ 2147483646 h 596"/>
                <a:gd name="T8" fmla="*/ 2147483646 w 975"/>
                <a:gd name="T9" fmla="*/ 2147483646 h 596"/>
                <a:gd name="T10" fmla="*/ 2147483646 w 975"/>
                <a:gd name="T11" fmla="*/ 2147483646 h 596"/>
                <a:gd name="T12" fmla="*/ 2147483646 w 975"/>
                <a:gd name="T13" fmla="*/ 2147483646 h 596"/>
                <a:gd name="T14" fmla="*/ 2147483646 w 975"/>
                <a:gd name="T15" fmla="*/ 2147483646 h 596"/>
                <a:gd name="T16" fmla="*/ 2147483646 w 975"/>
                <a:gd name="T17" fmla="*/ 2147483646 h 596"/>
                <a:gd name="T18" fmla="*/ 2147483646 w 975"/>
                <a:gd name="T19" fmla="*/ 2147483646 h 596"/>
                <a:gd name="T20" fmla="*/ 2147483646 w 975"/>
                <a:gd name="T21" fmla="*/ 2147483646 h 596"/>
                <a:gd name="T22" fmla="*/ 2147483646 w 975"/>
                <a:gd name="T23" fmla="*/ 2147483646 h 596"/>
                <a:gd name="T24" fmla="*/ 2147483646 w 975"/>
                <a:gd name="T25" fmla="*/ 2147483646 h 596"/>
                <a:gd name="T26" fmla="*/ 2147483646 w 975"/>
                <a:gd name="T27" fmla="*/ 2147483646 h 596"/>
                <a:gd name="T28" fmla="*/ 2147483646 w 975"/>
                <a:gd name="T29" fmla="*/ 2147483646 h 596"/>
                <a:gd name="T30" fmla="*/ 2147483646 w 975"/>
                <a:gd name="T31" fmla="*/ 2147483646 h 596"/>
                <a:gd name="T32" fmla="*/ 2147483646 w 975"/>
                <a:gd name="T33" fmla="*/ 2147483646 h 596"/>
                <a:gd name="T34" fmla="*/ 2147483646 w 975"/>
                <a:gd name="T35" fmla="*/ 2147483646 h 596"/>
                <a:gd name="T36" fmla="*/ 2147483646 w 975"/>
                <a:gd name="T37" fmla="*/ 2147483646 h 596"/>
                <a:gd name="T38" fmla="*/ 2147483646 w 975"/>
                <a:gd name="T39" fmla="*/ 2147483646 h 596"/>
                <a:gd name="T40" fmla="*/ 2147483646 w 975"/>
                <a:gd name="T41" fmla="*/ 2147483646 h 596"/>
                <a:gd name="T42" fmla="*/ 2147483646 w 975"/>
                <a:gd name="T43" fmla="*/ 2147483646 h 596"/>
                <a:gd name="T44" fmla="*/ 2147483646 w 975"/>
                <a:gd name="T45" fmla="*/ 2147483646 h 596"/>
                <a:gd name="T46" fmla="*/ 2147483646 w 975"/>
                <a:gd name="T47" fmla="*/ 2147483646 h 596"/>
                <a:gd name="T48" fmla="*/ 2147483646 w 975"/>
                <a:gd name="T49" fmla="*/ 2147483646 h 596"/>
                <a:gd name="T50" fmla="*/ 2147483646 w 975"/>
                <a:gd name="T51" fmla="*/ 2147483646 h 596"/>
                <a:gd name="T52" fmla="*/ 2147483646 w 975"/>
                <a:gd name="T53" fmla="*/ 2147483646 h 596"/>
                <a:gd name="T54" fmla="*/ 2147483646 w 975"/>
                <a:gd name="T55" fmla="*/ 2147483646 h 596"/>
                <a:gd name="T56" fmla="*/ 2147483646 w 975"/>
                <a:gd name="T57" fmla="*/ 2147483646 h 596"/>
                <a:gd name="T58" fmla="*/ 2147483646 w 975"/>
                <a:gd name="T59" fmla="*/ 2147483646 h 596"/>
                <a:gd name="T60" fmla="*/ 2147483646 w 975"/>
                <a:gd name="T61" fmla="*/ 2147483646 h 596"/>
                <a:gd name="T62" fmla="*/ 2147483646 w 975"/>
                <a:gd name="T63" fmla="*/ 2147483646 h 596"/>
                <a:gd name="T64" fmla="*/ 2147483646 w 975"/>
                <a:gd name="T65" fmla="*/ 2147483646 h 596"/>
                <a:gd name="T66" fmla="*/ 2147483646 w 975"/>
                <a:gd name="T67" fmla="*/ 2147483646 h 596"/>
                <a:gd name="T68" fmla="*/ 2147483646 w 975"/>
                <a:gd name="T69" fmla="*/ 2147483646 h 596"/>
                <a:gd name="T70" fmla="*/ 2147483646 w 975"/>
                <a:gd name="T71" fmla="*/ 2147483646 h 596"/>
                <a:gd name="T72" fmla="*/ 2147483646 w 975"/>
                <a:gd name="T73" fmla="*/ 2147483646 h 596"/>
                <a:gd name="T74" fmla="*/ 2147483646 w 975"/>
                <a:gd name="T75" fmla="*/ 2147483646 h 596"/>
                <a:gd name="T76" fmla="*/ 2147483646 w 975"/>
                <a:gd name="T77" fmla="*/ 2147483646 h 596"/>
                <a:gd name="T78" fmla="*/ 0 w 975"/>
                <a:gd name="T79" fmla="*/ 2147483646 h 596"/>
                <a:gd name="T80" fmla="*/ 2147483646 w 975"/>
                <a:gd name="T81" fmla="*/ 2147483646 h 596"/>
                <a:gd name="T82" fmla="*/ 2147483646 w 975"/>
                <a:gd name="T83" fmla="*/ 2147483646 h 596"/>
                <a:gd name="T84" fmla="*/ 2147483646 w 975"/>
                <a:gd name="T85" fmla="*/ 2147483646 h 596"/>
                <a:gd name="T86" fmla="*/ 2147483646 w 975"/>
                <a:gd name="T87" fmla="*/ 2147483646 h 596"/>
                <a:gd name="T88" fmla="*/ 2147483646 w 975"/>
                <a:gd name="T89" fmla="*/ 2147483646 h 596"/>
                <a:gd name="T90" fmla="*/ 2147483646 w 975"/>
                <a:gd name="T91" fmla="*/ 2147483646 h 596"/>
                <a:gd name="T92" fmla="*/ 2147483646 w 975"/>
                <a:gd name="T93" fmla="*/ 2147483646 h 596"/>
                <a:gd name="T94" fmla="*/ 2147483646 w 975"/>
                <a:gd name="T95" fmla="*/ 2147483646 h 596"/>
                <a:gd name="T96" fmla="*/ 2147483646 w 975"/>
                <a:gd name="T97" fmla="*/ 2147483646 h 596"/>
                <a:gd name="T98" fmla="*/ 2147483646 w 975"/>
                <a:gd name="T99" fmla="*/ 2147483646 h 596"/>
                <a:gd name="T100" fmla="*/ 2147483646 w 975"/>
                <a:gd name="T101" fmla="*/ 2147483646 h 596"/>
                <a:gd name="T102" fmla="*/ 2147483646 w 975"/>
                <a:gd name="T103" fmla="*/ 2147483646 h 596"/>
                <a:gd name="T104" fmla="*/ 2147483646 w 975"/>
                <a:gd name="T105" fmla="*/ 2147483646 h 596"/>
                <a:gd name="T106" fmla="*/ 2147483646 w 975"/>
                <a:gd name="T107" fmla="*/ 2147483646 h 596"/>
                <a:gd name="T108" fmla="*/ 2147483646 w 975"/>
                <a:gd name="T109" fmla="*/ 2147483646 h 596"/>
                <a:gd name="T110" fmla="*/ 2147483646 w 975"/>
                <a:gd name="T111" fmla="*/ 2147483646 h 596"/>
                <a:gd name="T112" fmla="*/ 2147483646 w 975"/>
                <a:gd name="T113" fmla="*/ 2147483646 h 596"/>
                <a:gd name="T114" fmla="*/ 2147483646 w 975"/>
                <a:gd name="T115" fmla="*/ 2147483646 h 59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75"/>
                <a:gd name="T175" fmla="*/ 0 h 596"/>
                <a:gd name="T176" fmla="*/ 975 w 975"/>
                <a:gd name="T177" fmla="*/ 596 h 59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75" h="596">
                  <a:moveTo>
                    <a:pt x="682" y="5"/>
                  </a:moveTo>
                  <a:lnTo>
                    <a:pt x="687" y="10"/>
                  </a:lnTo>
                  <a:lnTo>
                    <a:pt x="692" y="10"/>
                  </a:lnTo>
                  <a:lnTo>
                    <a:pt x="692" y="15"/>
                  </a:lnTo>
                  <a:lnTo>
                    <a:pt x="692" y="20"/>
                  </a:lnTo>
                  <a:lnTo>
                    <a:pt x="692" y="25"/>
                  </a:lnTo>
                  <a:lnTo>
                    <a:pt x="697" y="20"/>
                  </a:lnTo>
                  <a:lnTo>
                    <a:pt x="702" y="20"/>
                  </a:lnTo>
                  <a:lnTo>
                    <a:pt x="702" y="15"/>
                  </a:lnTo>
                  <a:lnTo>
                    <a:pt x="708" y="20"/>
                  </a:lnTo>
                  <a:lnTo>
                    <a:pt x="713" y="20"/>
                  </a:lnTo>
                  <a:lnTo>
                    <a:pt x="718" y="20"/>
                  </a:lnTo>
                  <a:lnTo>
                    <a:pt x="723" y="20"/>
                  </a:lnTo>
                  <a:lnTo>
                    <a:pt x="718" y="25"/>
                  </a:lnTo>
                  <a:lnTo>
                    <a:pt x="718" y="30"/>
                  </a:lnTo>
                  <a:lnTo>
                    <a:pt x="723" y="30"/>
                  </a:lnTo>
                  <a:lnTo>
                    <a:pt x="723" y="25"/>
                  </a:lnTo>
                  <a:lnTo>
                    <a:pt x="723" y="20"/>
                  </a:lnTo>
                  <a:lnTo>
                    <a:pt x="723" y="15"/>
                  </a:lnTo>
                  <a:lnTo>
                    <a:pt x="723" y="10"/>
                  </a:lnTo>
                  <a:lnTo>
                    <a:pt x="728" y="15"/>
                  </a:lnTo>
                  <a:lnTo>
                    <a:pt x="733" y="20"/>
                  </a:lnTo>
                  <a:lnTo>
                    <a:pt x="733" y="25"/>
                  </a:lnTo>
                  <a:lnTo>
                    <a:pt x="738" y="25"/>
                  </a:lnTo>
                  <a:lnTo>
                    <a:pt x="738" y="20"/>
                  </a:lnTo>
                  <a:lnTo>
                    <a:pt x="743" y="20"/>
                  </a:lnTo>
                  <a:lnTo>
                    <a:pt x="743" y="25"/>
                  </a:lnTo>
                  <a:lnTo>
                    <a:pt x="738" y="30"/>
                  </a:lnTo>
                  <a:lnTo>
                    <a:pt x="743" y="35"/>
                  </a:lnTo>
                  <a:lnTo>
                    <a:pt x="743" y="30"/>
                  </a:lnTo>
                  <a:lnTo>
                    <a:pt x="748" y="30"/>
                  </a:lnTo>
                  <a:lnTo>
                    <a:pt x="753" y="30"/>
                  </a:lnTo>
                  <a:lnTo>
                    <a:pt x="758" y="30"/>
                  </a:lnTo>
                  <a:lnTo>
                    <a:pt x="768" y="30"/>
                  </a:lnTo>
                  <a:lnTo>
                    <a:pt x="763" y="35"/>
                  </a:lnTo>
                  <a:lnTo>
                    <a:pt x="758" y="35"/>
                  </a:lnTo>
                  <a:lnTo>
                    <a:pt x="768" y="35"/>
                  </a:lnTo>
                  <a:lnTo>
                    <a:pt x="773" y="35"/>
                  </a:lnTo>
                  <a:lnTo>
                    <a:pt x="778" y="30"/>
                  </a:lnTo>
                  <a:lnTo>
                    <a:pt x="783" y="35"/>
                  </a:lnTo>
                  <a:lnTo>
                    <a:pt x="783" y="40"/>
                  </a:lnTo>
                  <a:lnTo>
                    <a:pt x="788" y="40"/>
                  </a:lnTo>
                  <a:lnTo>
                    <a:pt x="793" y="35"/>
                  </a:lnTo>
                  <a:lnTo>
                    <a:pt x="798" y="30"/>
                  </a:lnTo>
                  <a:lnTo>
                    <a:pt x="798" y="25"/>
                  </a:lnTo>
                  <a:lnTo>
                    <a:pt x="798" y="20"/>
                  </a:lnTo>
                  <a:lnTo>
                    <a:pt x="798" y="15"/>
                  </a:lnTo>
                  <a:lnTo>
                    <a:pt x="804" y="15"/>
                  </a:lnTo>
                  <a:lnTo>
                    <a:pt x="804" y="20"/>
                  </a:lnTo>
                  <a:lnTo>
                    <a:pt x="809" y="25"/>
                  </a:lnTo>
                  <a:lnTo>
                    <a:pt x="809" y="30"/>
                  </a:lnTo>
                  <a:lnTo>
                    <a:pt x="809" y="25"/>
                  </a:lnTo>
                  <a:lnTo>
                    <a:pt x="814" y="25"/>
                  </a:lnTo>
                  <a:lnTo>
                    <a:pt x="814" y="20"/>
                  </a:lnTo>
                  <a:lnTo>
                    <a:pt x="824" y="25"/>
                  </a:lnTo>
                  <a:lnTo>
                    <a:pt x="829" y="25"/>
                  </a:lnTo>
                  <a:lnTo>
                    <a:pt x="834" y="30"/>
                  </a:lnTo>
                  <a:lnTo>
                    <a:pt x="839" y="30"/>
                  </a:lnTo>
                  <a:lnTo>
                    <a:pt x="743" y="85"/>
                  </a:lnTo>
                  <a:lnTo>
                    <a:pt x="748" y="90"/>
                  </a:lnTo>
                  <a:lnTo>
                    <a:pt x="753" y="96"/>
                  </a:lnTo>
                  <a:lnTo>
                    <a:pt x="748" y="96"/>
                  </a:lnTo>
                  <a:lnTo>
                    <a:pt x="753" y="101"/>
                  </a:lnTo>
                  <a:lnTo>
                    <a:pt x="758" y="101"/>
                  </a:lnTo>
                  <a:lnTo>
                    <a:pt x="763" y="101"/>
                  </a:lnTo>
                  <a:lnTo>
                    <a:pt x="763" y="96"/>
                  </a:lnTo>
                  <a:lnTo>
                    <a:pt x="768" y="96"/>
                  </a:lnTo>
                  <a:lnTo>
                    <a:pt x="773" y="96"/>
                  </a:lnTo>
                  <a:lnTo>
                    <a:pt x="773" y="101"/>
                  </a:lnTo>
                  <a:lnTo>
                    <a:pt x="773" y="106"/>
                  </a:lnTo>
                  <a:lnTo>
                    <a:pt x="783" y="111"/>
                  </a:lnTo>
                  <a:lnTo>
                    <a:pt x="788" y="121"/>
                  </a:lnTo>
                  <a:lnTo>
                    <a:pt x="788" y="126"/>
                  </a:lnTo>
                  <a:lnTo>
                    <a:pt x="793" y="131"/>
                  </a:lnTo>
                  <a:lnTo>
                    <a:pt x="793" y="136"/>
                  </a:lnTo>
                  <a:lnTo>
                    <a:pt x="798" y="136"/>
                  </a:lnTo>
                  <a:lnTo>
                    <a:pt x="798" y="141"/>
                  </a:lnTo>
                  <a:lnTo>
                    <a:pt x="804" y="151"/>
                  </a:lnTo>
                  <a:lnTo>
                    <a:pt x="804" y="156"/>
                  </a:lnTo>
                  <a:lnTo>
                    <a:pt x="809" y="156"/>
                  </a:lnTo>
                  <a:lnTo>
                    <a:pt x="814" y="161"/>
                  </a:lnTo>
                  <a:lnTo>
                    <a:pt x="819" y="166"/>
                  </a:lnTo>
                  <a:lnTo>
                    <a:pt x="824" y="166"/>
                  </a:lnTo>
                  <a:lnTo>
                    <a:pt x="829" y="166"/>
                  </a:lnTo>
                  <a:lnTo>
                    <a:pt x="834" y="166"/>
                  </a:lnTo>
                  <a:lnTo>
                    <a:pt x="839" y="166"/>
                  </a:lnTo>
                  <a:lnTo>
                    <a:pt x="839" y="171"/>
                  </a:lnTo>
                  <a:lnTo>
                    <a:pt x="844" y="171"/>
                  </a:lnTo>
                  <a:lnTo>
                    <a:pt x="839" y="176"/>
                  </a:lnTo>
                  <a:lnTo>
                    <a:pt x="844" y="176"/>
                  </a:lnTo>
                  <a:lnTo>
                    <a:pt x="849" y="176"/>
                  </a:lnTo>
                  <a:lnTo>
                    <a:pt x="854" y="171"/>
                  </a:lnTo>
                  <a:lnTo>
                    <a:pt x="859" y="171"/>
                  </a:lnTo>
                  <a:lnTo>
                    <a:pt x="864" y="171"/>
                  </a:lnTo>
                  <a:lnTo>
                    <a:pt x="869" y="171"/>
                  </a:lnTo>
                  <a:lnTo>
                    <a:pt x="869" y="176"/>
                  </a:lnTo>
                  <a:lnTo>
                    <a:pt x="879" y="176"/>
                  </a:lnTo>
                  <a:lnTo>
                    <a:pt x="884" y="176"/>
                  </a:lnTo>
                  <a:lnTo>
                    <a:pt x="884" y="181"/>
                  </a:lnTo>
                  <a:lnTo>
                    <a:pt x="889" y="181"/>
                  </a:lnTo>
                  <a:lnTo>
                    <a:pt x="894" y="181"/>
                  </a:lnTo>
                  <a:lnTo>
                    <a:pt x="899" y="176"/>
                  </a:lnTo>
                  <a:lnTo>
                    <a:pt x="894" y="176"/>
                  </a:lnTo>
                  <a:lnTo>
                    <a:pt x="894" y="171"/>
                  </a:lnTo>
                  <a:lnTo>
                    <a:pt x="899" y="171"/>
                  </a:lnTo>
                  <a:lnTo>
                    <a:pt x="899" y="176"/>
                  </a:lnTo>
                  <a:lnTo>
                    <a:pt x="905" y="176"/>
                  </a:lnTo>
                  <a:lnTo>
                    <a:pt x="910" y="171"/>
                  </a:lnTo>
                  <a:lnTo>
                    <a:pt x="910" y="176"/>
                  </a:lnTo>
                  <a:lnTo>
                    <a:pt x="915" y="176"/>
                  </a:lnTo>
                  <a:lnTo>
                    <a:pt x="920" y="176"/>
                  </a:lnTo>
                  <a:lnTo>
                    <a:pt x="925" y="176"/>
                  </a:lnTo>
                  <a:lnTo>
                    <a:pt x="925" y="171"/>
                  </a:lnTo>
                  <a:lnTo>
                    <a:pt x="930" y="176"/>
                  </a:lnTo>
                  <a:lnTo>
                    <a:pt x="930" y="171"/>
                  </a:lnTo>
                  <a:lnTo>
                    <a:pt x="935" y="171"/>
                  </a:lnTo>
                  <a:lnTo>
                    <a:pt x="940" y="171"/>
                  </a:lnTo>
                  <a:lnTo>
                    <a:pt x="945" y="171"/>
                  </a:lnTo>
                  <a:lnTo>
                    <a:pt x="950" y="171"/>
                  </a:lnTo>
                  <a:lnTo>
                    <a:pt x="955" y="166"/>
                  </a:lnTo>
                  <a:lnTo>
                    <a:pt x="960" y="161"/>
                  </a:lnTo>
                  <a:lnTo>
                    <a:pt x="960" y="166"/>
                  </a:lnTo>
                  <a:lnTo>
                    <a:pt x="965" y="166"/>
                  </a:lnTo>
                  <a:lnTo>
                    <a:pt x="965" y="171"/>
                  </a:lnTo>
                  <a:lnTo>
                    <a:pt x="970" y="171"/>
                  </a:lnTo>
                  <a:lnTo>
                    <a:pt x="975" y="171"/>
                  </a:lnTo>
                  <a:lnTo>
                    <a:pt x="970" y="171"/>
                  </a:lnTo>
                  <a:lnTo>
                    <a:pt x="970" y="176"/>
                  </a:lnTo>
                  <a:lnTo>
                    <a:pt x="970" y="181"/>
                  </a:lnTo>
                  <a:lnTo>
                    <a:pt x="975" y="181"/>
                  </a:lnTo>
                  <a:lnTo>
                    <a:pt x="970" y="186"/>
                  </a:lnTo>
                  <a:lnTo>
                    <a:pt x="965" y="192"/>
                  </a:lnTo>
                  <a:lnTo>
                    <a:pt x="960" y="197"/>
                  </a:lnTo>
                  <a:lnTo>
                    <a:pt x="960" y="202"/>
                  </a:lnTo>
                  <a:lnTo>
                    <a:pt x="955" y="202"/>
                  </a:lnTo>
                  <a:lnTo>
                    <a:pt x="950" y="207"/>
                  </a:lnTo>
                  <a:lnTo>
                    <a:pt x="945" y="207"/>
                  </a:lnTo>
                  <a:lnTo>
                    <a:pt x="940" y="212"/>
                  </a:lnTo>
                  <a:lnTo>
                    <a:pt x="940" y="217"/>
                  </a:lnTo>
                  <a:lnTo>
                    <a:pt x="945" y="217"/>
                  </a:lnTo>
                  <a:lnTo>
                    <a:pt x="945" y="222"/>
                  </a:lnTo>
                  <a:lnTo>
                    <a:pt x="940" y="222"/>
                  </a:lnTo>
                  <a:lnTo>
                    <a:pt x="935" y="222"/>
                  </a:lnTo>
                  <a:lnTo>
                    <a:pt x="935" y="227"/>
                  </a:lnTo>
                  <a:lnTo>
                    <a:pt x="930" y="227"/>
                  </a:lnTo>
                  <a:lnTo>
                    <a:pt x="925" y="232"/>
                  </a:lnTo>
                  <a:lnTo>
                    <a:pt x="920" y="232"/>
                  </a:lnTo>
                  <a:lnTo>
                    <a:pt x="915" y="232"/>
                  </a:lnTo>
                  <a:lnTo>
                    <a:pt x="905" y="232"/>
                  </a:lnTo>
                  <a:lnTo>
                    <a:pt x="899" y="237"/>
                  </a:lnTo>
                  <a:lnTo>
                    <a:pt x="894" y="237"/>
                  </a:lnTo>
                  <a:lnTo>
                    <a:pt x="889" y="237"/>
                  </a:lnTo>
                  <a:lnTo>
                    <a:pt x="889" y="242"/>
                  </a:lnTo>
                  <a:lnTo>
                    <a:pt x="884" y="242"/>
                  </a:lnTo>
                  <a:lnTo>
                    <a:pt x="879" y="242"/>
                  </a:lnTo>
                  <a:lnTo>
                    <a:pt x="874" y="242"/>
                  </a:lnTo>
                  <a:lnTo>
                    <a:pt x="869" y="242"/>
                  </a:lnTo>
                  <a:lnTo>
                    <a:pt x="864" y="242"/>
                  </a:lnTo>
                  <a:lnTo>
                    <a:pt x="859" y="242"/>
                  </a:lnTo>
                  <a:lnTo>
                    <a:pt x="854" y="247"/>
                  </a:lnTo>
                  <a:lnTo>
                    <a:pt x="849" y="247"/>
                  </a:lnTo>
                  <a:lnTo>
                    <a:pt x="844" y="252"/>
                  </a:lnTo>
                  <a:lnTo>
                    <a:pt x="839" y="252"/>
                  </a:lnTo>
                  <a:lnTo>
                    <a:pt x="834" y="252"/>
                  </a:lnTo>
                  <a:lnTo>
                    <a:pt x="829" y="257"/>
                  </a:lnTo>
                  <a:lnTo>
                    <a:pt x="824" y="257"/>
                  </a:lnTo>
                  <a:lnTo>
                    <a:pt x="819" y="257"/>
                  </a:lnTo>
                  <a:lnTo>
                    <a:pt x="814" y="257"/>
                  </a:lnTo>
                  <a:lnTo>
                    <a:pt x="809" y="257"/>
                  </a:lnTo>
                  <a:lnTo>
                    <a:pt x="804" y="262"/>
                  </a:lnTo>
                  <a:lnTo>
                    <a:pt x="798" y="262"/>
                  </a:lnTo>
                  <a:lnTo>
                    <a:pt x="793" y="262"/>
                  </a:lnTo>
                  <a:lnTo>
                    <a:pt x="788" y="262"/>
                  </a:lnTo>
                  <a:lnTo>
                    <a:pt x="783" y="262"/>
                  </a:lnTo>
                  <a:lnTo>
                    <a:pt x="778" y="262"/>
                  </a:lnTo>
                  <a:lnTo>
                    <a:pt x="773" y="257"/>
                  </a:lnTo>
                  <a:lnTo>
                    <a:pt x="773" y="262"/>
                  </a:lnTo>
                  <a:lnTo>
                    <a:pt x="768" y="262"/>
                  </a:lnTo>
                  <a:lnTo>
                    <a:pt x="763" y="262"/>
                  </a:lnTo>
                  <a:lnTo>
                    <a:pt x="758" y="262"/>
                  </a:lnTo>
                  <a:lnTo>
                    <a:pt x="753" y="262"/>
                  </a:lnTo>
                  <a:lnTo>
                    <a:pt x="748" y="262"/>
                  </a:lnTo>
                  <a:lnTo>
                    <a:pt x="738" y="262"/>
                  </a:lnTo>
                  <a:lnTo>
                    <a:pt x="733" y="272"/>
                  </a:lnTo>
                  <a:lnTo>
                    <a:pt x="728" y="272"/>
                  </a:lnTo>
                  <a:lnTo>
                    <a:pt x="728" y="277"/>
                  </a:lnTo>
                  <a:lnTo>
                    <a:pt x="723" y="277"/>
                  </a:lnTo>
                  <a:lnTo>
                    <a:pt x="723" y="282"/>
                  </a:lnTo>
                  <a:lnTo>
                    <a:pt x="718" y="282"/>
                  </a:lnTo>
                  <a:lnTo>
                    <a:pt x="713" y="287"/>
                  </a:lnTo>
                  <a:lnTo>
                    <a:pt x="708" y="287"/>
                  </a:lnTo>
                  <a:lnTo>
                    <a:pt x="708" y="293"/>
                  </a:lnTo>
                  <a:lnTo>
                    <a:pt x="702" y="293"/>
                  </a:lnTo>
                  <a:lnTo>
                    <a:pt x="697" y="293"/>
                  </a:lnTo>
                  <a:lnTo>
                    <a:pt x="692" y="293"/>
                  </a:lnTo>
                  <a:lnTo>
                    <a:pt x="687" y="293"/>
                  </a:lnTo>
                  <a:lnTo>
                    <a:pt x="687" y="298"/>
                  </a:lnTo>
                  <a:lnTo>
                    <a:pt x="682" y="298"/>
                  </a:lnTo>
                  <a:lnTo>
                    <a:pt x="682" y="303"/>
                  </a:lnTo>
                  <a:lnTo>
                    <a:pt x="677" y="303"/>
                  </a:lnTo>
                  <a:lnTo>
                    <a:pt x="667" y="308"/>
                  </a:lnTo>
                  <a:lnTo>
                    <a:pt x="662" y="308"/>
                  </a:lnTo>
                  <a:lnTo>
                    <a:pt x="657" y="313"/>
                  </a:lnTo>
                  <a:lnTo>
                    <a:pt x="652" y="313"/>
                  </a:lnTo>
                  <a:lnTo>
                    <a:pt x="652" y="318"/>
                  </a:lnTo>
                  <a:lnTo>
                    <a:pt x="647" y="318"/>
                  </a:lnTo>
                  <a:lnTo>
                    <a:pt x="647" y="323"/>
                  </a:lnTo>
                  <a:lnTo>
                    <a:pt x="642" y="323"/>
                  </a:lnTo>
                  <a:lnTo>
                    <a:pt x="642" y="328"/>
                  </a:lnTo>
                  <a:lnTo>
                    <a:pt x="637" y="328"/>
                  </a:lnTo>
                  <a:lnTo>
                    <a:pt x="632" y="328"/>
                  </a:lnTo>
                  <a:lnTo>
                    <a:pt x="627" y="323"/>
                  </a:lnTo>
                  <a:lnTo>
                    <a:pt x="622" y="323"/>
                  </a:lnTo>
                  <a:lnTo>
                    <a:pt x="617" y="318"/>
                  </a:lnTo>
                  <a:lnTo>
                    <a:pt x="612" y="318"/>
                  </a:lnTo>
                  <a:lnTo>
                    <a:pt x="612" y="313"/>
                  </a:lnTo>
                  <a:lnTo>
                    <a:pt x="607" y="313"/>
                  </a:lnTo>
                  <a:lnTo>
                    <a:pt x="601" y="313"/>
                  </a:lnTo>
                  <a:lnTo>
                    <a:pt x="601" y="318"/>
                  </a:lnTo>
                  <a:lnTo>
                    <a:pt x="601" y="323"/>
                  </a:lnTo>
                  <a:lnTo>
                    <a:pt x="601" y="328"/>
                  </a:lnTo>
                  <a:lnTo>
                    <a:pt x="596" y="333"/>
                  </a:lnTo>
                  <a:lnTo>
                    <a:pt x="596" y="343"/>
                  </a:lnTo>
                  <a:lnTo>
                    <a:pt x="596" y="348"/>
                  </a:lnTo>
                  <a:lnTo>
                    <a:pt x="596" y="353"/>
                  </a:lnTo>
                  <a:lnTo>
                    <a:pt x="591" y="353"/>
                  </a:lnTo>
                  <a:lnTo>
                    <a:pt x="586" y="353"/>
                  </a:lnTo>
                  <a:lnTo>
                    <a:pt x="586" y="358"/>
                  </a:lnTo>
                  <a:lnTo>
                    <a:pt x="581" y="363"/>
                  </a:lnTo>
                  <a:lnTo>
                    <a:pt x="581" y="368"/>
                  </a:lnTo>
                  <a:lnTo>
                    <a:pt x="581" y="373"/>
                  </a:lnTo>
                  <a:lnTo>
                    <a:pt x="581" y="378"/>
                  </a:lnTo>
                  <a:lnTo>
                    <a:pt x="576" y="383"/>
                  </a:lnTo>
                  <a:lnTo>
                    <a:pt x="576" y="388"/>
                  </a:lnTo>
                  <a:lnTo>
                    <a:pt x="576" y="394"/>
                  </a:lnTo>
                  <a:lnTo>
                    <a:pt x="576" y="399"/>
                  </a:lnTo>
                  <a:lnTo>
                    <a:pt x="571" y="404"/>
                  </a:lnTo>
                  <a:lnTo>
                    <a:pt x="571" y="409"/>
                  </a:lnTo>
                  <a:lnTo>
                    <a:pt x="566" y="414"/>
                  </a:lnTo>
                  <a:lnTo>
                    <a:pt x="566" y="419"/>
                  </a:lnTo>
                  <a:lnTo>
                    <a:pt x="566" y="424"/>
                  </a:lnTo>
                  <a:lnTo>
                    <a:pt x="561" y="429"/>
                  </a:lnTo>
                  <a:lnTo>
                    <a:pt x="561" y="434"/>
                  </a:lnTo>
                  <a:lnTo>
                    <a:pt x="561" y="439"/>
                  </a:lnTo>
                  <a:lnTo>
                    <a:pt x="561" y="444"/>
                  </a:lnTo>
                  <a:lnTo>
                    <a:pt x="561" y="449"/>
                  </a:lnTo>
                  <a:lnTo>
                    <a:pt x="566" y="449"/>
                  </a:lnTo>
                  <a:lnTo>
                    <a:pt x="566" y="454"/>
                  </a:lnTo>
                  <a:lnTo>
                    <a:pt x="566" y="459"/>
                  </a:lnTo>
                  <a:lnTo>
                    <a:pt x="571" y="464"/>
                  </a:lnTo>
                  <a:lnTo>
                    <a:pt x="571" y="469"/>
                  </a:lnTo>
                  <a:lnTo>
                    <a:pt x="571" y="474"/>
                  </a:lnTo>
                  <a:lnTo>
                    <a:pt x="566" y="474"/>
                  </a:lnTo>
                  <a:lnTo>
                    <a:pt x="566" y="469"/>
                  </a:lnTo>
                  <a:lnTo>
                    <a:pt x="561" y="464"/>
                  </a:lnTo>
                  <a:lnTo>
                    <a:pt x="561" y="459"/>
                  </a:lnTo>
                  <a:lnTo>
                    <a:pt x="556" y="459"/>
                  </a:lnTo>
                  <a:lnTo>
                    <a:pt x="556" y="464"/>
                  </a:lnTo>
                  <a:lnTo>
                    <a:pt x="556" y="469"/>
                  </a:lnTo>
                  <a:lnTo>
                    <a:pt x="561" y="469"/>
                  </a:lnTo>
                  <a:lnTo>
                    <a:pt x="561" y="474"/>
                  </a:lnTo>
                  <a:lnTo>
                    <a:pt x="556" y="474"/>
                  </a:lnTo>
                  <a:lnTo>
                    <a:pt x="551" y="469"/>
                  </a:lnTo>
                  <a:lnTo>
                    <a:pt x="551" y="474"/>
                  </a:lnTo>
                  <a:lnTo>
                    <a:pt x="551" y="479"/>
                  </a:lnTo>
                  <a:lnTo>
                    <a:pt x="546" y="484"/>
                  </a:lnTo>
                  <a:lnTo>
                    <a:pt x="546" y="489"/>
                  </a:lnTo>
                  <a:lnTo>
                    <a:pt x="541" y="495"/>
                  </a:lnTo>
                  <a:lnTo>
                    <a:pt x="536" y="495"/>
                  </a:lnTo>
                  <a:lnTo>
                    <a:pt x="531" y="500"/>
                  </a:lnTo>
                  <a:lnTo>
                    <a:pt x="531" y="505"/>
                  </a:lnTo>
                  <a:lnTo>
                    <a:pt x="526" y="510"/>
                  </a:lnTo>
                  <a:lnTo>
                    <a:pt x="521" y="505"/>
                  </a:lnTo>
                  <a:lnTo>
                    <a:pt x="516" y="510"/>
                  </a:lnTo>
                  <a:lnTo>
                    <a:pt x="511" y="505"/>
                  </a:lnTo>
                  <a:lnTo>
                    <a:pt x="505" y="510"/>
                  </a:lnTo>
                  <a:lnTo>
                    <a:pt x="500" y="515"/>
                  </a:lnTo>
                  <a:lnTo>
                    <a:pt x="495" y="520"/>
                  </a:lnTo>
                  <a:lnTo>
                    <a:pt x="495" y="525"/>
                  </a:lnTo>
                  <a:lnTo>
                    <a:pt x="495" y="530"/>
                  </a:lnTo>
                  <a:lnTo>
                    <a:pt x="490" y="535"/>
                  </a:lnTo>
                  <a:lnTo>
                    <a:pt x="485" y="540"/>
                  </a:lnTo>
                  <a:lnTo>
                    <a:pt x="480" y="545"/>
                  </a:lnTo>
                  <a:lnTo>
                    <a:pt x="475" y="550"/>
                  </a:lnTo>
                  <a:lnTo>
                    <a:pt x="470" y="555"/>
                  </a:lnTo>
                  <a:lnTo>
                    <a:pt x="460" y="560"/>
                  </a:lnTo>
                  <a:lnTo>
                    <a:pt x="460" y="565"/>
                  </a:lnTo>
                  <a:lnTo>
                    <a:pt x="455" y="570"/>
                  </a:lnTo>
                  <a:lnTo>
                    <a:pt x="450" y="575"/>
                  </a:lnTo>
                  <a:lnTo>
                    <a:pt x="445" y="580"/>
                  </a:lnTo>
                  <a:lnTo>
                    <a:pt x="440" y="580"/>
                  </a:lnTo>
                  <a:lnTo>
                    <a:pt x="435" y="585"/>
                  </a:lnTo>
                  <a:lnTo>
                    <a:pt x="430" y="590"/>
                  </a:lnTo>
                  <a:lnTo>
                    <a:pt x="425" y="590"/>
                  </a:lnTo>
                  <a:lnTo>
                    <a:pt x="420" y="590"/>
                  </a:lnTo>
                  <a:lnTo>
                    <a:pt x="415" y="596"/>
                  </a:lnTo>
                  <a:lnTo>
                    <a:pt x="420" y="590"/>
                  </a:lnTo>
                  <a:lnTo>
                    <a:pt x="420" y="585"/>
                  </a:lnTo>
                  <a:lnTo>
                    <a:pt x="415" y="585"/>
                  </a:lnTo>
                  <a:lnTo>
                    <a:pt x="409" y="580"/>
                  </a:lnTo>
                  <a:lnTo>
                    <a:pt x="409" y="575"/>
                  </a:lnTo>
                  <a:lnTo>
                    <a:pt x="404" y="570"/>
                  </a:lnTo>
                  <a:lnTo>
                    <a:pt x="404" y="575"/>
                  </a:lnTo>
                  <a:lnTo>
                    <a:pt x="399" y="575"/>
                  </a:lnTo>
                  <a:lnTo>
                    <a:pt x="394" y="575"/>
                  </a:lnTo>
                  <a:lnTo>
                    <a:pt x="394" y="580"/>
                  </a:lnTo>
                  <a:lnTo>
                    <a:pt x="389" y="575"/>
                  </a:lnTo>
                  <a:lnTo>
                    <a:pt x="384" y="575"/>
                  </a:lnTo>
                  <a:lnTo>
                    <a:pt x="384" y="580"/>
                  </a:lnTo>
                  <a:lnTo>
                    <a:pt x="379" y="580"/>
                  </a:lnTo>
                  <a:lnTo>
                    <a:pt x="379" y="575"/>
                  </a:lnTo>
                  <a:lnTo>
                    <a:pt x="379" y="570"/>
                  </a:lnTo>
                  <a:lnTo>
                    <a:pt x="379" y="565"/>
                  </a:lnTo>
                  <a:lnTo>
                    <a:pt x="374" y="560"/>
                  </a:lnTo>
                  <a:lnTo>
                    <a:pt x="369" y="555"/>
                  </a:lnTo>
                  <a:lnTo>
                    <a:pt x="369" y="560"/>
                  </a:lnTo>
                  <a:lnTo>
                    <a:pt x="369" y="565"/>
                  </a:lnTo>
                  <a:lnTo>
                    <a:pt x="364" y="560"/>
                  </a:lnTo>
                  <a:lnTo>
                    <a:pt x="359" y="555"/>
                  </a:lnTo>
                  <a:lnTo>
                    <a:pt x="354" y="550"/>
                  </a:lnTo>
                  <a:lnTo>
                    <a:pt x="359" y="550"/>
                  </a:lnTo>
                  <a:lnTo>
                    <a:pt x="359" y="545"/>
                  </a:lnTo>
                  <a:lnTo>
                    <a:pt x="359" y="540"/>
                  </a:lnTo>
                  <a:lnTo>
                    <a:pt x="359" y="535"/>
                  </a:lnTo>
                  <a:lnTo>
                    <a:pt x="354" y="535"/>
                  </a:lnTo>
                  <a:lnTo>
                    <a:pt x="354" y="540"/>
                  </a:lnTo>
                  <a:lnTo>
                    <a:pt x="354" y="545"/>
                  </a:lnTo>
                  <a:lnTo>
                    <a:pt x="349" y="545"/>
                  </a:lnTo>
                  <a:lnTo>
                    <a:pt x="349" y="540"/>
                  </a:lnTo>
                  <a:lnTo>
                    <a:pt x="349" y="535"/>
                  </a:lnTo>
                  <a:lnTo>
                    <a:pt x="349" y="530"/>
                  </a:lnTo>
                  <a:lnTo>
                    <a:pt x="344" y="525"/>
                  </a:lnTo>
                  <a:lnTo>
                    <a:pt x="344" y="520"/>
                  </a:lnTo>
                  <a:lnTo>
                    <a:pt x="339" y="525"/>
                  </a:lnTo>
                  <a:lnTo>
                    <a:pt x="334" y="525"/>
                  </a:lnTo>
                  <a:lnTo>
                    <a:pt x="334" y="520"/>
                  </a:lnTo>
                  <a:lnTo>
                    <a:pt x="339" y="515"/>
                  </a:lnTo>
                  <a:lnTo>
                    <a:pt x="334" y="515"/>
                  </a:lnTo>
                  <a:lnTo>
                    <a:pt x="334" y="510"/>
                  </a:lnTo>
                  <a:lnTo>
                    <a:pt x="329" y="510"/>
                  </a:lnTo>
                  <a:lnTo>
                    <a:pt x="329" y="505"/>
                  </a:lnTo>
                  <a:lnTo>
                    <a:pt x="334" y="500"/>
                  </a:lnTo>
                  <a:lnTo>
                    <a:pt x="329" y="500"/>
                  </a:lnTo>
                  <a:lnTo>
                    <a:pt x="324" y="495"/>
                  </a:lnTo>
                  <a:lnTo>
                    <a:pt x="324" y="489"/>
                  </a:lnTo>
                  <a:lnTo>
                    <a:pt x="319" y="484"/>
                  </a:lnTo>
                  <a:lnTo>
                    <a:pt x="314" y="479"/>
                  </a:lnTo>
                  <a:lnTo>
                    <a:pt x="308" y="479"/>
                  </a:lnTo>
                  <a:lnTo>
                    <a:pt x="298" y="479"/>
                  </a:lnTo>
                  <a:lnTo>
                    <a:pt x="288" y="474"/>
                  </a:lnTo>
                  <a:lnTo>
                    <a:pt x="278" y="469"/>
                  </a:lnTo>
                  <a:lnTo>
                    <a:pt x="273" y="464"/>
                  </a:lnTo>
                  <a:lnTo>
                    <a:pt x="268" y="454"/>
                  </a:lnTo>
                  <a:lnTo>
                    <a:pt x="263" y="454"/>
                  </a:lnTo>
                  <a:lnTo>
                    <a:pt x="263" y="459"/>
                  </a:lnTo>
                  <a:lnTo>
                    <a:pt x="258" y="454"/>
                  </a:lnTo>
                  <a:lnTo>
                    <a:pt x="253" y="454"/>
                  </a:lnTo>
                  <a:lnTo>
                    <a:pt x="248" y="449"/>
                  </a:lnTo>
                  <a:lnTo>
                    <a:pt x="243" y="454"/>
                  </a:lnTo>
                  <a:lnTo>
                    <a:pt x="243" y="459"/>
                  </a:lnTo>
                  <a:lnTo>
                    <a:pt x="238" y="459"/>
                  </a:lnTo>
                  <a:lnTo>
                    <a:pt x="233" y="459"/>
                  </a:lnTo>
                  <a:lnTo>
                    <a:pt x="233" y="454"/>
                  </a:lnTo>
                  <a:lnTo>
                    <a:pt x="228" y="454"/>
                  </a:lnTo>
                  <a:lnTo>
                    <a:pt x="218" y="454"/>
                  </a:lnTo>
                  <a:lnTo>
                    <a:pt x="218" y="449"/>
                  </a:lnTo>
                  <a:lnTo>
                    <a:pt x="218" y="454"/>
                  </a:lnTo>
                  <a:lnTo>
                    <a:pt x="212" y="454"/>
                  </a:lnTo>
                  <a:lnTo>
                    <a:pt x="207" y="454"/>
                  </a:lnTo>
                  <a:lnTo>
                    <a:pt x="207" y="459"/>
                  </a:lnTo>
                  <a:lnTo>
                    <a:pt x="202" y="464"/>
                  </a:lnTo>
                  <a:lnTo>
                    <a:pt x="207" y="469"/>
                  </a:lnTo>
                  <a:lnTo>
                    <a:pt x="207" y="474"/>
                  </a:lnTo>
                  <a:lnTo>
                    <a:pt x="202" y="474"/>
                  </a:lnTo>
                  <a:lnTo>
                    <a:pt x="197" y="474"/>
                  </a:lnTo>
                  <a:lnTo>
                    <a:pt x="202" y="474"/>
                  </a:lnTo>
                  <a:lnTo>
                    <a:pt x="202" y="479"/>
                  </a:lnTo>
                  <a:lnTo>
                    <a:pt x="207" y="484"/>
                  </a:lnTo>
                  <a:lnTo>
                    <a:pt x="202" y="489"/>
                  </a:lnTo>
                  <a:lnTo>
                    <a:pt x="202" y="484"/>
                  </a:lnTo>
                  <a:lnTo>
                    <a:pt x="207" y="489"/>
                  </a:lnTo>
                  <a:lnTo>
                    <a:pt x="207" y="495"/>
                  </a:lnTo>
                  <a:lnTo>
                    <a:pt x="202" y="495"/>
                  </a:lnTo>
                  <a:lnTo>
                    <a:pt x="197" y="495"/>
                  </a:lnTo>
                  <a:lnTo>
                    <a:pt x="192" y="495"/>
                  </a:lnTo>
                  <a:lnTo>
                    <a:pt x="187" y="500"/>
                  </a:lnTo>
                  <a:lnTo>
                    <a:pt x="187" y="505"/>
                  </a:lnTo>
                  <a:lnTo>
                    <a:pt x="182" y="505"/>
                  </a:lnTo>
                  <a:lnTo>
                    <a:pt x="182" y="510"/>
                  </a:lnTo>
                  <a:lnTo>
                    <a:pt x="177" y="510"/>
                  </a:lnTo>
                  <a:lnTo>
                    <a:pt x="172" y="510"/>
                  </a:lnTo>
                  <a:lnTo>
                    <a:pt x="172" y="515"/>
                  </a:lnTo>
                  <a:lnTo>
                    <a:pt x="172" y="520"/>
                  </a:lnTo>
                  <a:lnTo>
                    <a:pt x="167" y="520"/>
                  </a:lnTo>
                  <a:lnTo>
                    <a:pt x="162" y="520"/>
                  </a:lnTo>
                  <a:lnTo>
                    <a:pt x="157" y="520"/>
                  </a:lnTo>
                  <a:lnTo>
                    <a:pt x="152" y="525"/>
                  </a:lnTo>
                  <a:lnTo>
                    <a:pt x="147" y="520"/>
                  </a:lnTo>
                  <a:lnTo>
                    <a:pt x="142" y="520"/>
                  </a:lnTo>
                  <a:lnTo>
                    <a:pt x="137" y="520"/>
                  </a:lnTo>
                  <a:lnTo>
                    <a:pt x="132" y="510"/>
                  </a:lnTo>
                  <a:lnTo>
                    <a:pt x="127" y="510"/>
                  </a:lnTo>
                  <a:lnTo>
                    <a:pt x="122" y="505"/>
                  </a:lnTo>
                  <a:lnTo>
                    <a:pt x="122" y="500"/>
                  </a:lnTo>
                  <a:lnTo>
                    <a:pt x="117" y="500"/>
                  </a:lnTo>
                  <a:lnTo>
                    <a:pt x="111" y="500"/>
                  </a:lnTo>
                  <a:lnTo>
                    <a:pt x="106" y="495"/>
                  </a:lnTo>
                  <a:lnTo>
                    <a:pt x="101" y="489"/>
                  </a:lnTo>
                  <a:lnTo>
                    <a:pt x="96" y="484"/>
                  </a:lnTo>
                  <a:lnTo>
                    <a:pt x="91" y="479"/>
                  </a:lnTo>
                  <a:lnTo>
                    <a:pt x="86" y="479"/>
                  </a:lnTo>
                  <a:lnTo>
                    <a:pt x="81" y="474"/>
                  </a:lnTo>
                  <a:lnTo>
                    <a:pt x="81" y="469"/>
                  </a:lnTo>
                  <a:lnTo>
                    <a:pt x="76" y="469"/>
                  </a:lnTo>
                  <a:lnTo>
                    <a:pt x="71" y="464"/>
                  </a:lnTo>
                  <a:lnTo>
                    <a:pt x="66" y="454"/>
                  </a:lnTo>
                  <a:lnTo>
                    <a:pt x="61" y="449"/>
                  </a:lnTo>
                  <a:lnTo>
                    <a:pt x="61" y="444"/>
                  </a:lnTo>
                  <a:lnTo>
                    <a:pt x="61" y="439"/>
                  </a:lnTo>
                  <a:lnTo>
                    <a:pt x="56" y="434"/>
                  </a:lnTo>
                  <a:lnTo>
                    <a:pt x="56" y="429"/>
                  </a:lnTo>
                  <a:lnTo>
                    <a:pt x="56" y="419"/>
                  </a:lnTo>
                  <a:lnTo>
                    <a:pt x="51" y="419"/>
                  </a:lnTo>
                  <a:lnTo>
                    <a:pt x="46" y="414"/>
                  </a:lnTo>
                  <a:lnTo>
                    <a:pt x="46" y="409"/>
                  </a:lnTo>
                  <a:lnTo>
                    <a:pt x="41" y="404"/>
                  </a:lnTo>
                  <a:lnTo>
                    <a:pt x="36" y="399"/>
                  </a:lnTo>
                  <a:lnTo>
                    <a:pt x="31" y="394"/>
                  </a:lnTo>
                  <a:lnTo>
                    <a:pt x="26" y="394"/>
                  </a:lnTo>
                  <a:lnTo>
                    <a:pt x="21" y="383"/>
                  </a:lnTo>
                  <a:lnTo>
                    <a:pt x="21" y="378"/>
                  </a:lnTo>
                  <a:lnTo>
                    <a:pt x="15" y="373"/>
                  </a:lnTo>
                  <a:lnTo>
                    <a:pt x="10" y="368"/>
                  </a:lnTo>
                  <a:lnTo>
                    <a:pt x="5" y="368"/>
                  </a:lnTo>
                  <a:lnTo>
                    <a:pt x="0" y="363"/>
                  </a:lnTo>
                  <a:lnTo>
                    <a:pt x="5" y="358"/>
                  </a:lnTo>
                  <a:lnTo>
                    <a:pt x="0" y="353"/>
                  </a:lnTo>
                  <a:lnTo>
                    <a:pt x="0" y="348"/>
                  </a:lnTo>
                  <a:lnTo>
                    <a:pt x="0" y="343"/>
                  </a:lnTo>
                  <a:lnTo>
                    <a:pt x="0" y="338"/>
                  </a:lnTo>
                  <a:lnTo>
                    <a:pt x="0" y="333"/>
                  </a:lnTo>
                  <a:lnTo>
                    <a:pt x="5" y="242"/>
                  </a:lnTo>
                  <a:lnTo>
                    <a:pt x="5" y="146"/>
                  </a:lnTo>
                  <a:lnTo>
                    <a:pt x="5" y="141"/>
                  </a:lnTo>
                  <a:lnTo>
                    <a:pt x="10" y="141"/>
                  </a:lnTo>
                  <a:lnTo>
                    <a:pt x="10" y="136"/>
                  </a:lnTo>
                  <a:lnTo>
                    <a:pt x="15" y="136"/>
                  </a:lnTo>
                  <a:lnTo>
                    <a:pt x="21" y="141"/>
                  </a:lnTo>
                  <a:lnTo>
                    <a:pt x="26" y="141"/>
                  </a:lnTo>
                  <a:lnTo>
                    <a:pt x="26" y="136"/>
                  </a:lnTo>
                  <a:lnTo>
                    <a:pt x="31" y="136"/>
                  </a:lnTo>
                  <a:lnTo>
                    <a:pt x="36" y="141"/>
                  </a:lnTo>
                  <a:lnTo>
                    <a:pt x="31" y="141"/>
                  </a:lnTo>
                  <a:lnTo>
                    <a:pt x="36" y="146"/>
                  </a:lnTo>
                  <a:lnTo>
                    <a:pt x="41" y="141"/>
                  </a:lnTo>
                  <a:lnTo>
                    <a:pt x="46" y="141"/>
                  </a:lnTo>
                  <a:lnTo>
                    <a:pt x="51" y="146"/>
                  </a:lnTo>
                  <a:lnTo>
                    <a:pt x="51" y="141"/>
                  </a:lnTo>
                  <a:lnTo>
                    <a:pt x="51" y="136"/>
                  </a:lnTo>
                  <a:lnTo>
                    <a:pt x="51" y="131"/>
                  </a:lnTo>
                  <a:lnTo>
                    <a:pt x="56" y="136"/>
                  </a:lnTo>
                  <a:lnTo>
                    <a:pt x="56" y="141"/>
                  </a:lnTo>
                  <a:lnTo>
                    <a:pt x="56" y="146"/>
                  </a:lnTo>
                  <a:lnTo>
                    <a:pt x="61" y="146"/>
                  </a:lnTo>
                  <a:lnTo>
                    <a:pt x="61" y="141"/>
                  </a:lnTo>
                  <a:lnTo>
                    <a:pt x="66" y="141"/>
                  </a:lnTo>
                  <a:lnTo>
                    <a:pt x="71" y="146"/>
                  </a:lnTo>
                  <a:lnTo>
                    <a:pt x="66" y="146"/>
                  </a:lnTo>
                  <a:lnTo>
                    <a:pt x="66" y="151"/>
                  </a:lnTo>
                  <a:lnTo>
                    <a:pt x="71" y="151"/>
                  </a:lnTo>
                  <a:lnTo>
                    <a:pt x="71" y="146"/>
                  </a:lnTo>
                  <a:lnTo>
                    <a:pt x="71" y="141"/>
                  </a:lnTo>
                  <a:lnTo>
                    <a:pt x="76" y="141"/>
                  </a:lnTo>
                  <a:lnTo>
                    <a:pt x="81" y="141"/>
                  </a:lnTo>
                  <a:lnTo>
                    <a:pt x="76" y="146"/>
                  </a:lnTo>
                  <a:lnTo>
                    <a:pt x="81" y="146"/>
                  </a:lnTo>
                  <a:lnTo>
                    <a:pt x="86" y="141"/>
                  </a:lnTo>
                  <a:lnTo>
                    <a:pt x="86" y="146"/>
                  </a:lnTo>
                  <a:lnTo>
                    <a:pt x="91" y="146"/>
                  </a:lnTo>
                  <a:lnTo>
                    <a:pt x="96" y="146"/>
                  </a:lnTo>
                  <a:lnTo>
                    <a:pt x="96" y="141"/>
                  </a:lnTo>
                  <a:lnTo>
                    <a:pt x="101" y="141"/>
                  </a:lnTo>
                  <a:lnTo>
                    <a:pt x="106" y="141"/>
                  </a:lnTo>
                  <a:lnTo>
                    <a:pt x="106" y="136"/>
                  </a:lnTo>
                  <a:lnTo>
                    <a:pt x="101" y="136"/>
                  </a:lnTo>
                  <a:lnTo>
                    <a:pt x="106" y="136"/>
                  </a:lnTo>
                  <a:lnTo>
                    <a:pt x="106" y="131"/>
                  </a:lnTo>
                  <a:lnTo>
                    <a:pt x="111" y="131"/>
                  </a:lnTo>
                  <a:lnTo>
                    <a:pt x="117" y="131"/>
                  </a:lnTo>
                  <a:lnTo>
                    <a:pt x="122" y="131"/>
                  </a:lnTo>
                  <a:lnTo>
                    <a:pt x="127" y="131"/>
                  </a:lnTo>
                  <a:lnTo>
                    <a:pt x="127" y="136"/>
                  </a:lnTo>
                  <a:lnTo>
                    <a:pt x="132" y="136"/>
                  </a:lnTo>
                  <a:lnTo>
                    <a:pt x="137" y="136"/>
                  </a:lnTo>
                  <a:lnTo>
                    <a:pt x="132" y="131"/>
                  </a:lnTo>
                  <a:lnTo>
                    <a:pt x="132" y="126"/>
                  </a:lnTo>
                  <a:lnTo>
                    <a:pt x="137" y="126"/>
                  </a:lnTo>
                  <a:lnTo>
                    <a:pt x="142" y="131"/>
                  </a:lnTo>
                  <a:lnTo>
                    <a:pt x="142" y="136"/>
                  </a:lnTo>
                  <a:lnTo>
                    <a:pt x="147" y="131"/>
                  </a:lnTo>
                  <a:lnTo>
                    <a:pt x="147" y="126"/>
                  </a:lnTo>
                  <a:lnTo>
                    <a:pt x="152" y="126"/>
                  </a:lnTo>
                  <a:lnTo>
                    <a:pt x="152" y="121"/>
                  </a:lnTo>
                  <a:lnTo>
                    <a:pt x="157" y="121"/>
                  </a:lnTo>
                  <a:lnTo>
                    <a:pt x="162" y="121"/>
                  </a:lnTo>
                  <a:lnTo>
                    <a:pt x="162" y="126"/>
                  </a:lnTo>
                  <a:lnTo>
                    <a:pt x="167" y="126"/>
                  </a:lnTo>
                  <a:lnTo>
                    <a:pt x="167" y="121"/>
                  </a:lnTo>
                  <a:lnTo>
                    <a:pt x="172" y="121"/>
                  </a:lnTo>
                  <a:lnTo>
                    <a:pt x="172" y="116"/>
                  </a:lnTo>
                  <a:lnTo>
                    <a:pt x="177" y="121"/>
                  </a:lnTo>
                  <a:lnTo>
                    <a:pt x="182" y="126"/>
                  </a:lnTo>
                  <a:lnTo>
                    <a:pt x="187" y="126"/>
                  </a:lnTo>
                  <a:lnTo>
                    <a:pt x="182" y="121"/>
                  </a:lnTo>
                  <a:lnTo>
                    <a:pt x="182" y="116"/>
                  </a:lnTo>
                  <a:lnTo>
                    <a:pt x="182" y="111"/>
                  </a:lnTo>
                  <a:lnTo>
                    <a:pt x="187" y="111"/>
                  </a:lnTo>
                  <a:lnTo>
                    <a:pt x="192" y="111"/>
                  </a:lnTo>
                  <a:lnTo>
                    <a:pt x="192" y="106"/>
                  </a:lnTo>
                  <a:lnTo>
                    <a:pt x="182" y="106"/>
                  </a:lnTo>
                  <a:lnTo>
                    <a:pt x="182" y="101"/>
                  </a:lnTo>
                  <a:lnTo>
                    <a:pt x="187" y="101"/>
                  </a:lnTo>
                  <a:lnTo>
                    <a:pt x="187" y="96"/>
                  </a:lnTo>
                  <a:lnTo>
                    <a:pt x="192" y="90"/>
                  </a:lnTo>
                  <a:lnTo>
                    <a:pt x="197" y="85"/>
                  </a:lnTo>
                  <a:lnTo>
                    <a:pt x="202" y="85"/>
                  </a:lnTo>
                  <a:lnTo>
                    <a:pt x="207" y="80"/>
                  </a:lnTo>
                  <a:lnTo>
                    <a:pt x="212" y="80"/>
                  </a:lnTo>
                  <a:lnTo>
                    <a:pt x="218" y="75"/>
                  </a:lnTo>
                  <a:lnTo>
                    <a:pt x="228" y="75"/>
                  </a:lnTo>
                  <a:lnTo>
                    <a:pt x="228" y="80"/>
                  </a:lnTo>
                  <a:lnTo>
                    <a:pt x="233" y="80"/>
                  </a:lnTo>
                  <a:lnTo>
                    <a:pt x="243" y="85"/>
                  </a:lnTo>
                  <a:lnTo>
                    <a:pt x="243" y="80"/>
                  </a:lnTo>
                  <a:lnTo>
                    <a:pt x="248" y="75"/>
                  </a:lnTo>
                  <a:lnTo>
                    <a:pt x="248" y="70"/>
                  </a:lnTo>
                  <a:lnTo>
                    <a:pt x="253" y="70"/>
                  </a:lnTo>
                  <a:lnTo>
                    <a:pt x="258" y="70"/>
                  </a:lnTo>
                  <a:lnTo>
                    <a:pt x="258" y="75"/>
                  </a:lnTo>
                  <a:lnTo>
                    <a:pt x="258" y="80"/>
                  </a:lnTo>
                  <a:lnTo>
                    <a:pt x="258" y="85"/>
                  </a:lnTo>
                  <a:lnTo>
                    <a:pt x="263" y="80"/>
                  </a:lnTo>
                  <a:lnTo>
                    <a:pt x="263" y="75"/>
                  </a:lnTo>
                  <a:lnTo>
                    <a:pt x="268" y="70"/>
                  </a:lnTo>
                  <a:lnTo>
                    <a:pt x="273" y="75"/>
                  </a:lnTo>
                  <a:lnTo>
                    <a:pt x="278" y="75"/>
                  </a:lnTo>
                  <a:lnTo>
                    <a:pt x="283" y="75"/>
                  </a:lnTo>
                  <a:lnTo>
                    <a:pt x="283" y="70"/>
                  </a:lnTo>
                  <a:lnTo>
                    <a:pt x="278" y="65"/>
                  </a:lnTo>
                  <a:lnTo>
                    <a:pt x="278" y="60"/>
                  </a:lnTo>
                  <a:lnTo>
                    <a:pt x="283" y="60"/>
                  </a:lnTo>
                  <a:lnTo>
                    <a:pt x="288" y="60"/>
                  </a:lnTo>
                  <a:lnTo>
                    <a:pt x="293" y="60"/>
                  </a:lnTo>
                  <a:lnTo>
                    <a:pt x="298" y="60"/>
                  </a:lnTo>
                  <a:lnTo>
                    <a:pt x="298" y="55"/>
                  </a:lnTo>
                  <a:lnTo>
                    <a:pt x="298" y="50"/>
                  </a:lnTo>
                  <a:lnTo>
                    <a:pt x="303" y="50"/>
                  </a:lnTo>
                  <a:lnTo>
                    <a:pt x="308" y="50"/>
                  </a:lnTo>
                  <a:lnTo>
                    <a:pt x="319" y="50"/>
                  </a:lnTo>
                  <a:lnTo>
                    <a:pt x="329" y="50"/>
                  </a:lnTo>
                  <a:lnTo>
                    <a:pt x="329" y="45"/>
                  </a:lnTo>
                  <a:lnTo>
                    <a:pt x="334" y="40"/>
                  </a:lnTo>
                  <a:lnTo>
                    <a:pt x="339" y="35"/>
                  </a:lnTo>
                  <a:lnTo>
                    <a:pt x="344" y="35"/>
                  </a:lnTo>
                  <a:lnTo>
                    <a:pt x="349" y="30"/>
                  </a:lnTo>
                  <a:lnTo>
                    <a:pt x="354" y="30"/>
                  </a:lnTo>
                  <a:lnTo>
                    <a:pt x="359" y="30"/>
                  </a:lnTo>
                  <a:lnTo>
                    <a:pt x="364" y="30"/>
                  </a:lnTo>
                  <a:lnTo>
                    <a:pt x="364" y="25"/>
                  </a:lnTo>
                  <a:lnTo>
                    <a:pt x="369" y="25"/>
                  </a:lnTo>
                  <a:lnTo>
                    <a:pt x="374" y="30"/>
                  </a:lnTo>
                  <a:lnTo>
                    <a:pt x="379" y="35"/>
                  </a:lnTo>
                  <a:lnTo>
                    <a:pt x="384" y="35"/>
                  </a:lnTo>
                  <a:lnTo>
                    <a:pt x="389" y="35"/>
                  </a:lnTo>
                  <a:lnTo>
                    <a:pt x="389" y="30"/>
                  </a:lnTo>
                  <a:lnTo>
                    <a:pt x="384" y="30"/>
                  </a:lnTo>
                  <a:lnTo>
                    <a:pt x="384" y="25"/>
                  </a:lnTo>
                  <a:lnTo>
                    <a:pt x="384" y="20"/>
                  </a:lnTo>
                  <a:lnTo>
                    <a:pt x="384" y="15"/>
                  </a:lnTo>
                  <a:lnTo>
                    <a:pt x="384" y="10"/>
                  </a:lnTo>
                  <a:lnTo>
                    <a:pt x="389" y="10"/>
                  </a:lnTo>
                  <a:lnTo>
                    <a:pt x="394" y="10"/>
                  </a:lnTo>
                  <a:lnTo>
                    <a:pt x="399" y="5"/>
                  </a:lnTo>
                  <a:lnTo>
                    <a:pt x="409" y="10"/>
                  </a:lnTo>
                  <a:lnTo>
                    <a:pt x="409" y="15"/>
                  </a:lnTo>
                  <a:lnTo>
                    <a:pt x="415" y="15"/>
                  </a:lnTo>
                  <a:lnTo>
                    <a:pt x="420" y="20"/>
                  </a:lnTo>
                  <a:lnTo>
                    <a:pt x="425" y="20"/>
                  </a:lnTo>
                  <a:lnTo>
                    <a:pt x="430" y="20"/>
                  </a:lnTo>
                  <a:lnTo>
                    <a:pt x="435" y="20"/>
                  </a:lnTo>
                  <a:lnTo>
                    <a:pt x="435" y="25"/>
                  </a:lnTo>
                  <a:lnTo>
                    <a:pt x="440" y="25"/>
                  </a:lnTo>
                  <a:lnTo>
                    <a:pt x="445" y="25"/>
                  </a:lnTo>
                  <a:lnTo>
                    <a:pt x="450" y="25"/>
                  </a:lnTo>
                  <a:lnTo>
                    <a:pt x="450" y="20"/>
                  </a:lnTo>
                  <a:lnTo>
                    <a:pt x="460" y="20"/>
                  </a:lnTo>
                  <a:lnTo>
                    <a:pt x="465" y="20"/>
                  </a:lnTo>
                  <a:lnTo>
                    <a:pt x="475" y="20"/>
                  </a:lnTo>
                  <a:lnTo>
                    <a:pt x="480" y="20"/>
                  </a:lnTo>
                  <a:lnTo>
                    <a:pt x="485" y="15"/>
                  </a:lnTo>
                  <a:lnTo>
                    <a:pt x="490" y="15"/>
                  </a:lnTo>
                  <a:lnTo>
                    <a:pt x="490" y="10"/>
                  </a:lnTo>
                  <a:lnTo>
                    <a:pt x="495" y="15"/>
                  </a:lnTo>
                  <a:lnTo>
                    <a:pt x="500" y="15"/>
                  </a:lnTo>
                  <a:lnTo>
                    <a:pt x="500" y="10"/>
                  </a:lnTo>
                  <a:lnTo>
                    <a:pt x="495" y="10"/>
                  </a:lnTo>
                  <a:lnTo>
                    <a:pt x="500" y="5"/>
                  </a:lnTo>
                  <a:lnTo>
                    <a:pt x="505" y="5"/>
                  </a:lnTo>
                  <a:lnTo>
                    <a:pt x="511" y="10"/>
                  </a:lnTo>
                  <a:lnTo>
                    <a:pt x="516" y="10"/>
                  </a:lnTo>
                  <a:lnTo>
                    <a:pt x="521" y="15"/>
                  </a:lnTo>
                  <a:lnTo>
                    <a:pt x="521" y="10"/>
                  </a:lnTo>
                  <a:lnTo>
                    <a:pt x="526" y="10"/>
                  </a:lnTo>
                  <a:lnTo>
                    <a:pt x="526" y="15"/>
                  </a:lnTo>
                  <a:lnTo>
                    <a:pt x="531" y="15"/>
                  </a:lnTo>
                  <a:lnTo>
                    <a:pt x="541" y="15"/>
                  </a:lnTo>
                  <a:lnTo>
                    <a:pt x="551" y="15"/>
                  </a:lnTo>
                  <a:lnTo>
                    <a:pt x="551" y="10"/>
                  </a:lnTo>
                  <a:lnTo>
                    <a:pt x="556" y="10"/>
                  </a:lnTo>
                  <a:lnTo>
                    <a:pt x="561" y="10"/>
                  </a:lnTo>
                  <a:lnTo>
                    <a:pt x="566" y="10"/>
                  </a:lnTo>
                  <a:lnTo>
                    <a:pt x="571" y="10"/>
                  </a:lnTo>
                  <a:lnTo>
                    <a:pt x="576" y="10"/>
                  </a:lnTo>
                  <a:lnTo>
                    <a:pt x="581" y="5"/>
                  </a:lnTo>
                  <a:lnTo>
                    <a:pt x="586" y="5"/>
                  </a:lnTo>
                  <a:lnTo>
                    <a:pt x="586" y="10"/>
                  </a:lnTo>
                  <a:lnTo>
                    <a:pt x="591" y="10"/>
                  </a:lnTo>
                  <a:lnTo>
                    <a:pt x="596" y="15"/>
                  </a:lnTo>
                  <a:lnTo>
                    <a:pt x="601" y="15"/>
                  </a:lnTo>
                  <a:lnTo>
                    <a:pt x="601" y="10"/>
                  </a:lnTo>
                  <a:lnTo>
                    <a:pt x="607" y="5"/>
                  </a:lnTo>
                  <a:lnTo>
                    <a:pt x="612" y="10"/>
                  </a:lnTo>
                  <a:lnTo>
                    <a:pt x="617" y="5"/>
                  </a:lnTo>
                  <a:lnTo>
                    <a:pt x="617" y="0"/>
                  </a:lnTo>
                  <a:lnTo>
                    <a:pt x="622" y="0"/>
                  </a:lnTo>
                  <a:lnTo>
                    <a:pt x="627" y="0"/>
                  </a:lnTo>
                  <a:lnTo>
                    <a:pt x="627" y="5"/>
                  </a:lnTo>
                  <a:lnTo>
                    <a:pt x="632" y="10"/>
                  </a:lnTo>
                  <a:lnTo>
                    <a:pt x="637" y="10"/>
                  </a:lnTo>
                  <a:lnTo>
                    <a:pt x="647" y="10"/>
                  </a:lnTo>
                  <a:lnTo>
                    <a:pt x="652" y="5"/>
                  </a:lnTo>
                  <a:lnTo>
                    <a:pt x="657" y="5"/>
                  </a:lnTo>
                  <a:lnTo>
                    <a:pt x="662" y="10"/>
                  </a:lnTo>
                  <a:lnTo>
                    <a:pt x="667" y="5"/>
                  </a:lnTo>
                  <a:lnTo>
                    <a:pt x="672" y="5"/>
                  </a:lnTo>
                  <a:lnTo>
                    <a:pt x="677" y="10"/>
                  </a:lnTo>
                  <a:lnTo>
                    <a:pt x="677" y="5"/>
                  </a:lnTo>
                  <a:lnTo>
                    <a:pt x="682" y="5"/>
                  </a:lnTo>
                  <a:close/>
                </a:path>
              </a:pathLst>
            </a:custGeom>
            <a:solidFill>
              <a:srgbClr val="C00000"/>
            </a:solidFill>
            <a:ln w="15875">
              <a:solidFill>
                <a:srgbClr val="000000"/>
              </a:solidFill>
              <a:round/>
              <a:headEnd/>
              <a:tailEnd/>
            </a:ln>
          </p:spPr>
          <p:txBody>
            <a:bodyPr/>
            <a:lstStyle/>
            <a:p>
              <a:endParaRPr lang="es-CO"/>
            </a:p>
          </p:txBody>
        </p:sp>
        <p:sp>
          <p:nvSpPr>
            <p:cNvPr id="37" name="Freeform 34"/>
            <p:cNvSpPr>
              <a:spLocks/>
            </p:cNvSpPr>
            <p:nvPr/>
          </p:nvSpPr>
          <p:spPr bwMode="auto">
            <a:xfrm>
              <a:off x="346075" y="4795838"/>
              <a:ext cx="946150" cy="985837"/>
            </a:xfrm>
            <a:custGeom>
              <a:avLst/>
              <a:gdLst>
                <a:gd name="T0" fmla="*/ 2147483646 w 596"/>
                <a:gd name="T1" fmla="*/ 2147483646 h 621"/>
                <a:gd name="T2" fmla="*/ 2147483646 w 596"/>
                <a:gd name="T3" fmla="*/ 2147483646 h 621"/>
                <a:gd name="T4" fmla="*/ 2147483646 w 596"/>
                <a:gd name="T5" fmla="*/ 2147483646 h 621"/>
                <a:gd name="T6" fmla="*/ 2147483646 w 596"/>
                <a:gd name="T7" fmla="*/ 2147483646 h 621"/>
                <a:gd name="T8" fmla="*/ 2147483646 w 596"/>
                <a:gd name="T9" fmla="*/ 2147483646 h 621"/>
                <a:gd name="T10" fmla="*/ 2147483646 w 596"/>
                <a:gd name="T11" fmla="*/ 2147483646 h 621"/>
                <a:gd name="T12" fmla="*/ 2147483646 w 596"/>
                <a:gd name="T13" fmla="*/ 2147483646 h 621"/>
                <a:gd name="T14" fmla="*/ 2147483646 w 596"/>
                <a:gd name="T15" fmla="*/ 2147483646 h 621"/>
                <a:gd name="T16" fmla="*/ 2147483646 w 596"/>
                <a:gd name="T17" fmla="*/ 2147483646 h 621"/>
                <a:gd name="T18" fmla="*/ 2147483646 w 596"/>
                <a:gd name="T19" fmla="*/ 2147483646 h 621"/>
                <a:gd name="T20" fmla="*/ 2147483646 w 596"/>
                <a:gd name="T21" fmla="*/ 2147483646 h 621"/>
                <a:gd name="T22" fmla="*/ 2147483646 w 596"/>
                <a:gd name="T23" fmla="*/ 2147483646 h 621"/>
                <a:gd name="T24" fmla="*/ 2147483646 w 596"/>
                <a:gd name="T25" fmla="*/ 2147483646 h 621"/>
                <a:gd name="T26" fmla="*/ 2147483646 w 596"/>
                <a:gd name="T27" fmla="*/ 2147483646 h 621"/>
                <a:gd name="T28" fmla="*/ 2147483646 w 596"/>
                <a:gd name="T29" fmla="*/ 2147483646 h 621"/>
                <a:gd name="T30" fmla="*/ 2147483646 w 596"/>
                <a:gd name="T31" fmla="*/ 2147483646 h 621"/>
                <a:gd name="T32" fmla="*/ 2147483646 w 596"/>
                <a:gd name="T33" fmla="*/ 2147483646 h 621"/>
                <a:gd name="T34" fmla="*/ 2147483646 w 596"/>
                <a:gd name="T35" fmla="*/ 2147483646 h 621"/>
                <a:gd name="T36" fmla="*/ 2147483646 w 596"/>
                <a:gd name="T37" fmla="*/ 2147483646 h 621"/>
                <a:gd name="T38" fmla="*/ 2147483646 w 596"/>
                <a:gd name="T39" fmla="*/ 2147483646 h 621"/>
                <a:gd name="T40" fmla="*/ 2147483646 w 596"/>
                <a:gd name="T41" fmla="*/ 2147483646 h 621"/>
                <a:gd name="T42" fmla="*/ 2147483646 w 596"/>
                <a:gd name="T43" fmla="*/ 2147483646 h 621"/>
                <a:gd name="T44" fmla="*/ 2147483646 w 596"/>
                <a:gd name="T45" fmla="*/ 2147483646 h 621"/>
                <a:gd name="T46" fmla="*/ 2147483646 w 596"/>
                <a:gd name="T47" fmla="*/ 2147483646 h 621"/>
                <a:gd name="T48" fmla="*/ 2147483646 w 596"/>
                <a:gd name="T49" fmla="*/ 2147483646 h 621"/>
                <a:gd name="T50" fmla="*/ 2147483646 w 596"/>
                <a:gd name="T51" fmla="*/ 2147483646 h 621"/>
                <a:gd name="T52" fmla="*/ 2147483646 w 596"/>
                <a:gd name="T53" fmla="*/ 2147483646 h 621"/>
                <a:gd name="T54" fmla="*/ 2147483646 w 596"/>
                <a:gd name="T55" fmla="*/ 2147483646 h 621"/>
                <a:gd name="T56" fmla="*/ 2147483646 w 596"/>
                <a:gd name="T57" fmla="*/ 2147483646 h 621"/>
                <a:gd name="T58" fmla="*/ 2147483646 w 596"/>
                <a:gd name="T59" fmla="*/ 2147483646 h 621"/>
                <a:gd name="T60" fmla="*/ 2147483646 w 596"/>
                <a:gd name="T61" fmla="*/ 2147483646 h 621"/>
                <a:gd name="T62" fmla="*/ 2147483646 w 596"/>
                <a:gd name="T63" fmla="*/ 2147483646 h 621"/>
                <a:gd name="T64" fmla="*/ 2147483646 w 596"/>
                <a:gd name="T65" fmla="*/ 2147483646 h 621"/>
                <a:gd name="T66" fmla="*/ 2147483646 w 596"/>
                <a:gd name="T67" fmla="*/ 2147483646 h 621"/>
                <a:gd name="T68" fmla="*/ 2147483646 w 596"/>
                <a:gd name="T69" fmla="*/ 2147483646 h 621"/>
                <a:gd name="T70" fmla="*/ 2147483646 w 596"/>
                <a:gd name="T71" fmla="*/ 2147483646 h 621"/>
                <a:gd name="T72" fmla="*/ 2147483646 w 596"/>
                <a:gd name="T73" fmla="*/ 2147483646 h 621"/>
                <a:gd name="T74" fmla="*/ 2147483646 w 596"/>
                <a:gd name="T75" fmla="*/ 2147483646 h 621"/>
                <a:gd name="T76" fmla="*/ 2147483646 w 596"/>
                <a:gd name="T77" fmla="*/ 2147483646 h 621"/>
                <a:gd name="T78" fmla="*/ 2147483646 w 596"/>
                <a:gd name="T79" fmla="*/ 2147483646 h 621"/>
                <a:gd name="T80" fmla="*/ 2147483646 w 596"/>
                <a:gd name="T81" fmla="*/ 2147483646 h 621"/>
                <a:gd name="T82" fmla="*/ 2147483646 w 596"/>
                <a:gd name="T83" fmla="*/ 2147483646 h 621"/>
                <a:gd name="T84" fmla="*/ 2147483646 w 596"/>
                <a:gd name="T85" fmla="*/ 2147483646 h 621"/>
                <a:gd name="T86" fmla="*/ 2147483646 w 596"/>
                <a:gd name="T87" fmla="*/ 2147483646 h 621"/>
                <a:gd name="T88" fmla="*/ 2147483646 w 596"/>
                <a:gd name="T89" fmla="*/ 2147483646 h 621"/>
                <a:gd name="T90" fmla="*/ 2147483646 w 596"/>
                <a:gd name="T91" fmla="*/ 2147483646 h 621"/>
                <a:gd name="T92" fmla="*/ 2147483646 w 596"/>
                <a:gd name="T93" fmla="*/ 2147483646 h 621"/>
                <a:gd name="T94" fmla="*/ 2147483646 w 596"/>
                <a:gd name="T95" fmla="*/ 2147483646 h 621"/>
                <a:gd name="T96" fmla="*/ 2147483646 w 596"/>
                <a:gd name="T97" fmla="*/ 2147483646 h 621"/>
                <a:gd name="T98" fmla="*/ 2147483646 w 596"/>
                <a:gd name="T99" fmla="*/ 2147483646 h 621"/>
                <a:gd name="T100" fmla="*/ 2147483646 w 596"/>
                <a:gd name="T101" fmla="*/ 2147483646 h 621"/>
                <a:gd name="T102" fmla="*/ 2147483646 w 596"/>
                <a:gd name="T103" fmla="*/ 2147483646 h 621"/>
                <a:gd name="T104" fmla="*/ 2147483646 w 596"/>
                <a:gd name="T105" fmla="*/ 2147483646 h 621"/>
                <a:gd name="T106" fmla="*/ 2147483646 w 596"/>
                <a:gd name="T107" fmla="*/ 2147483646 h 621"/>
                <a:gd name="T108" fmla="*/ 2147483646 w 596"/>
                <a:gd name="T109" fmla="*/ 2147483646 h 621"/>
                <a:gd name="T110" fmla="*/ 2147483646 w 596"/>
                <a:gd name="T111" fmla="*/ 2147483646 h 621"/>
                <a:gd name="T112" fmla="*/ 2147483646 w 596"/>
                <a:gd name="T113" fmla="*/ 2147483646 h 621"/>
                <a:gd name="T114" fmla="*/ 2147483646 w 596"/>
                <a:gd name="T115" fmla="*/ 2147483646 h 621"/>
                <a:gd name="T116" fmla="*/ 2147483646 w 596"/>
                <a:gd name="T117" fmla="*/ 2147483646 h 621"/>
                <a:gd name="T118" fmla="*/ 2147483646 w 596"/>
                <a:gd name="T119" fmla="*/ 2147483646 h 621"/>
                <a:gd name="T120" fmla="*/ 2147483646 w 596"/>
                <a:gd name="T121" fmla="*/ 2147483646 h 621"/>
                <a:gd name="T122" fmla="*/ 2147483646 w 596"/>
                <a:gd name="T123" fmla="*/ 2147483646 h 621"/>
                <a:gd name="T124" fmla="*/ 2147483646 w 596"/>
                <a:gd name="T125" fmla="*/ 2147483646 h 62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96"/>
                <a:gd name="T190" fmla="*/ 0 h 621"/>
                <a:gd name="T191" fmla="*/ 596 w 596"/>
                <a:gd name="T192" fmla="*/ 621 h 62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96" h="621">
                  <a:moveTo>
                    <a:pt x="272" y="10"/>
                  </a:moveTo>
                  <a:lnTo>
                    <a:pt x="272" y="15"/>
                  </a:lnTo>
                  <a:lnTo>
                    <a:pt x="278" y="20"/>
                  </a:lnTo>
                  <a:lnTo>
                    <a:pt x="283" y="25"/>
                  </a:lnTo>
                  <a:lnTo>
                    <a:pt x="283" y="30"/>
                  </a:lnTo>
                  <a:lnTo>
                    <a:pt x="288" y="35"/>
                  </a:lnTo>
                  <a:lnTo>
                    <a:pt x="288" y="40"/>
                  </a:lnTo>
                  <a:lnTo>
                    <a:pt x="293" y="40"/>
                  </a:lnTo>
                  <a:lnTo>
                    <a:pt x="298" y="45"/>
                  </a:lnTo>
                  <a:lnTo>
                    <a:pt x="298" y="51"/>
                  </a:lnTo>
                  <a:lnTo>
                    <a:pt x="303" y="56"/>
                  </a:lnTo>
                  <a:lnTo>
                    <a:pt x="308" y="61"/>
                  </a:lnTo>
                  <a:lnTo>
                    <a:pt x="313" y="66"/>
                  </a:lnTo>
                  <a:lnTo>
                    <a:pt x="313" y="71"/>
                  </a:lnTo>
                  <a:lnTo>
                    <a:pt x="323" y="76"/>
                  </a:lnTo>
                  <a:lnTo>
                    <a:pt x="323" y="81"/>
                  </a:lnTo>
                  <a:lnTo>
                    <a:pt x="333" y="91"/>
                  </a:lnTo>
                  <a:lnTo>
                    <a:pt x="333" y="96"/>
                  </a:lnTo>
                  <a:lnTo>
                    <a:pt x="338" y="101"/>
                  </a:lnTo>
                  <a:lnTo>
                    <a:pt x="338" y="106"/>
                  </a:lnTo>
                  <a:lnTo>
                    <a:pt x="343" y="111"/>
                  </a:lnTo>
                  <a:lnTo>
                    <a:pt x="343" y="116"/>
                  </a:lnTo>
                  <a:lnTo>
                    <a:pt x="348" y="116"/>
                  </a:lnTo>
                  <a:lnTo>
                    <a:pt x="353" y="121"/>
                  </a:lnTo>
                  <a:lnTo>
                    <a:pt x="358" y="126"/>
                  </a:lnTo>
                  <a:lnTo>
                    <a:pt x="363" y="126"/>
                  </a:lnTo>
                  <a:lnTo>
                    <a:pt x="368" y="131"/>
                  </a:lnTo>
                  <a:lnTo>
                    <a:pt x="374" y="131"/>
                  </a:lnTo>
                  <a:lnTo>
                    <a:pt x="379" y="136"/>
                  </a:lnTo>
                  <a:lnTo>
                    <a:pt x="389" y="136"/>
                  </a:lnTo>
                  <a:lnTo>
                    <a:pt x="394" y="136"/>
                  </a:lnTo>
                  <a:lnTo>
                    <a:pt x="399" y="136"/>
                  </a:lnTo>
                  <a:lnTo>
                    <a:pt x="404" y="131"/>
                  </a:lnTo>
                  <a:lnTo>
                    <a:pt x="409" y="131"/>
                  </a:lnTo>
                  <a:lnTo>
                    <a:pt x="414" y="131"/>
                  </a:lnTo>
                  <a:lnTo>
                    <a:pt x="419" y="131"/>
                  </a:lnTo>
                  <a:lnTo>
                    <a:pt x="424" y="131"/>
                  </a:lnTo>
                  <a:lnTo>
                    <a:pt x="429" y="126"/>
                  </a:lnTo>
                  <a:lnTo>
                    <a:pt x="434" y="126"/>
                  </a:lnTo>
                  <a:lnTo>
                    <a:pt x="439" y="126"/>
                  </a:lnTo>
                  <a:lnTo>
                    <a:pt x="439" y="131"/>
                  </a:lnTo>
                  <a:lnTo>
                    <a:pt x="444" y="131"/>
                  </a:lnTo>
                  <a:lnTo>
                    <a:pt x="444" y="136"/>
                  </a:lnTo>
                  <a:lnTo>
                    <a:pt x="444" y="141"/>
                  </a:lnTo>
                  <a:lnTo>
                    <a:pt x="444" y="147"/>
                  </a:lnTo>
                  <a:lnTo>
                    <a:pt x="444" y="152"/>
                  </a:lnTo>
                  <a:lnTo>
                    <a:pt x="449" y="157"/>
                  </a:lnTo>
                  <a:lnTo>
                    <a:pt x="449" y="162"/>
                  </a:lnTo>
                  <a:lnTo>
                    <a:pt x="454" y="162"/>
                  </a:lnTo>
                  <a:lnTo>
                    <a:pt x="459" y="157"/>
                  </a:lnTo>
                  <a:lnTo>
                    <a:pt x="464" y="157"/>
                  </a:lnTo>
                  <a:lnTo>
                    <a:pt x="469" y="162"/>
                  </a:lnTo>
                  <a:lnTo>
                    <a:pt x="469" y="167"/>
                  </a:lnTo>
                  <a:lnTo>
                    <a:pt x="469" y="172"/>
                  </a:lnTo>
                  <a:lnTo>
                    <a:pt x="469" y="177"/>
                  </a:lnTo>
                  <a:lnTo>
                    <a:pt x="469" y="182"/>
                  </a:lnTo>
                  <a:lnTo>
                    <a:pt x="469" y="187"/>
                  </a:lnTo>
                  <a:lnTo>
                    <a:pt x="475" y="187"/>
                  </a:lnTo>
                  <a:lnTo>
                    <a:pt x="480" y="192"/>
                  </a:lnTo>
                  <a:lnTo>
                    <a:pt x="480" y="197"/>
                  </a:lnTo>
                  <a:lnTo>
                    <a:pt x="480" y="202"/>
                  </a:lnTo>
                  <a:lnTo>
                    <a:pt x="480" y="207"/>
                  </a:lnTo>
                  <a:lnTo>
                    <a:pt x="475" y="207"/>
                  </a:lnTo>
                  <a:lnTo>
                    <a:pt x="475" y="212"/>
                  </a:lnTo>
                  <a:lnTo>
                    <a:pt x="469" y="217"/>
                  </a:lnTo>
                  <a:lnTo>
                    <a:pt x="464" y="222"/>
                  </a:lnTo>
                  <a:lnTo>
                    <a:pt x="459" y="227"/>
                  </a:lnTo>
                  <a:lnTo>
                    <a:pt x="459" y="232"/>
                  </a:lnTo>
                  <a:lnTo>
                    <a:pt x="459" y="237"/>
                  </a:lnTo>
                  <a:lnTo>
                    <a:pt x="459" y="242"/>
                  </a:lnTo>
                  <a:lnTo>
                    <a:pt x="459" y="248"/>
                  </a:lnTo>
                  <a:lnTo>
                    <a:pt x="459" y="253"/>
                  </a:lnTo>
                  <a:lnTo>
                    <a:pt x="454" y="258"/>
                  </a:lnTo>
                  <a:lnTo>
                    <a:pt x="454" y="263"/>
                  </a:lnTo>
                  <a:lnTo>
                    <a:pt x="449" y="268"/>
                  </a:lnTo>
                  <a:lnTo>
                    <a:pt x="449" y="273"/>
                  </a:lnTo>
                  <a:lnTo>
                    <a:pt x="454" y="273"/>
                  </a:lnTo>
                  <a:lnTo>
                    <a:pt x="459" y="273"/>
                  </a:lnTo>
                  <a:lnTo>
                    <a:pt x="464" y="273"/>
                  </a:lnTo>
                  <a:lnTo>
                    <a:pt x="469" y="273"/>
                  </a:lnTo>
                  <a:lnTo>
                    <a:pt x="475" y="273"/>
                  </a:lnTo>
                  <a:lnTo>
                    <a:pt x="480" y="273"/>
                  </a:lnTo>
                  <a:lnTo>
                    <a:pt x="485" y="273"/>
                  </a:lnTo>
                  <a:lnTo>
                    <a:pt x="490" y="273"/>
                  </a:lnTo>
                  <a:lnTo>
                    <a:pt x="495" y="273"/>
                  </a:lnTo>
                  <a:lnTo>
                    <a:pt x="495" y="268"/>
                  </a:lnTo>
                  <a:lnTo>
                    <a:pt x="500" y="268"/>
                  </a:lnTo>
                  <a:lnTo>
                    <a:pt x="505" y="268"/>
                  </a:lnTo>
                  <a:lnTo>
                    <a:pt x="510" y="268"/>
                  </a:lnTo>
                  <a:lnTo>
                    <a:pt x="510" y="273"/>
                  </a:lnTo>
                  <a:lnTo>
                    <a:pt x="515" y="273"/>
                  </a:lnTo>
                  <a:lnTo>
                    <a:pt x="515" y="268"/>
                  </a:lnTo>
                  <a:lnTo>
                    <a:pt x="520" y="268"/>
                  </a:lnTo>
                  <a:lnTo>
                    <a:pt x="530" y="268"/>
                  </a:lnTo>
                  <a:lnTo>
                    <a:pt x="525" y="263"/>
                  </a:lnTo>
                  <a:lnTo>
                    <a:pt x="530" y="263"/>
                  </a:lnTo>
                  <a:lnTo>
                    <a:pt x="535" y="258"/>
                  </a:lnTo>
                  <a:lnTo>
                    <a:pt x="535" y="263"/>
                  </a:lnTo>
                  <a:lnTo>
                    <a:pt x="540" y="263"/>
                  </a:lnTo>
                  <a:lnTo>
                    <a:pt x="545" y="263"/>
                  </a:lnTo>
                  <a:lnTo>
                    <a:pt x="550" y="268"/>
                  </a:lnTo>
                  <a:lnTo>
                    <a:pt x="555" y="273"/>
                  </a:lnTo>
                  <a:lnTo>
                    <a:pt x="560" y="278"/>
                  </a:lnTo>
                  <a:lnTo>
                    <a:pt x="565" y="278"/>
                  </a:lnTo>
                  <a:lnTo>
                    <a:pt x="571" y="283"/>
                  </a:lnTo>
                  <a:lnTo>
                    <a:pt x="576" y="283"/>
                  </a:lnTo>
                  <a:lnTo>
                    <a:pt x="576" y="288"/>
                  </a:lnTo>
                  <a:lnTo>
                    <a:pt x="581" y="288"/>
                  </a:lnTo>
                  <a:lnTo>
                    <a:pt x="586" y="288"/>
                  </a:lnTo>
                  <a:lnTo>
                    <a:pt x="591" y="293"/>
                  </a:lnTo>
                  <a:lnTo>
                    <a:pt x="591" y="298"/>
                  </a:lnTo>
                  <a:lnTo>
                    <a:pt x="596" y="303"/>
                  </a:lnTo>
                  <a:lnTo>
                    <a:pt x="596" y="313"/>
                  </a:lnTo>
                  <a:lnTo>
                    <a:pt x="591" y="318"/>
                  </a:lnTo>
                  <a:lnTo>
                    <a:pt x="591" y="323"/>
                  </a:lnTo>
                  <a:lnTo>
                    <a:pt x="586" y="328"/>
                  </a:lnTo>
                  <a:lnTo>
                    <a:pt x="581" y="328"/>
                  </a:lnTo>
                  <a:lnTo>
                    <a:pt x="581" y="333"/>
                  </a:lnTo>
                  <a:lnTo>
                    <a:pt x="581" y="338"/>
                  </a:lnTo>
                  <a:lnTo>
                    <a:pt x="586" y="343"/>
                  </a:lnTo>
                  <a:lnTo>
                    <a:pt x="591" y="349"/>
                  </a:lnTo>
                  <a:lnTo>
                    <a:pt x="591" y="354"/>
                  </a:lnTo>
                  <a:lnTo>
                    <a:pt x="591" y="359"/>
                  </a:lnTo>
                  <a:lnTo>
                    <a:pt x="586" y="364"/>
                  </a:lnTo>
                  <a:lnTo>
                    <a:pt x="586" y="369"/>
                  </a:lnTo>
                  <a:lnTo>
                    <a:pt x="581" y="369"/>
                  </a:lnTo>
                  <a:lnTo>
                    <a:pt x="576" y="374"/>
                  </a:lnTo>
                  <a:lnTo>
                    <a:pt x="565" y="379"/>
                  </a:lnTo>
                  <a:lnTo>
                    <a:pt x="560" y="384"/>
                  </a:lnTo>
                  <a:lnTo>
                    <a:pt x="555" y="384"/>
                  </a:lnTo>
                  <a:lnTo>
                    <a:pt x="550" y="384"/>
                  </a:lnTo>
                  <a:lnTo>
                    <a:pt x="545" y="389"/>
                  </a:lnTo>
                  <a:lnTo>
                    <a:pt x="540" y="389"/>
                  </a:lnTo>
                  <a:lnTo>
                    <a:pt x="535" y="389"/>
                  </a:lnTo>
                  <a:lnTo>
                    <a:pt x="530" y="394"/>
                  </a:lnTo>
                  <a:lnTo>
                    <a:pt x="525" y="394"/>
                  </a:lnTo>
                  <a:lnTo>
                    <a:pt x="520" y="394"/>
                  </a:lnTo>
                  <a:lnTo>
                    <a:pt x="515" y="399"/>
                  </a:lnTo>
                  <a:lnTo>
                    <a:pt x="515" y="404"/>
                  </a:lnTo>
                  <a:lnTo>
                    <a:pt x="515" y="409"/>
                  </a:lnTo>
                  <a:lnTo>
                    <a:pt x="515" y="414"/>
                  </a:lnTo>
                  <a:lnTo>
                    <a:pt x="515" y="424"/>
                  </a:lnTo>
                  <a:lnTo>
                    <a:pt x="515" y="429"/>
                  </a:lnTo>
                  <a:lnTo>
                    <a:pt x="515" y="434"/>
                  </a:lnTo>
                  <a:lnTo>
                    <a:pt x="520" y="439"/>
                  </a:lnTo>
                  <a:lnTo>
                    <a:pt x="520" y="444"/>
                  </a:lnTo>
                  <a:lnTo>
                    <a:pt x="520" y="455"/>
                  </a:lnTo>
                  <a:lnTo>
                    <a:pt x="520" y="460"/>
                  </a:lnTo>
                  <a:lnTo>
                    <a:pt x="515" y="460"/>
                  </a:lnTo>
                  <a:lnTo>
                    <a:pt x="520" y="465"/>
                  </a:lnTo>
                  <a:lnTo>
                    <a:pt x="520" y="470"/>
                  </a:lnTo>
                  <a:lnTo>
                    <a:pt x="520" y="475"/>
                  </a:lnTo>
                  <a:lnTo>
                    <a:pt x="525" y="480"/>
                  </a:lnTo>
                  <a:lnTo>
                    <a:pt x="530" y="485"/>
                  </a:lnTo>
                  <a:lnTo>
                    <a:pt x="530" y="490"/>
                  </a:lnTo>
                  <a:lnTo>
                    <a:pt x="525" y="495"/>
                  </a:lnTo>
                  <a:lnTo>
                    <a:pt x="530" y="500"/>
                  </a:lnTo>
                  <a:lnTo>
                    <a:pt x="530" y="510"/>
                  </a:lnTo>
                  <a:lnTo>
                    <a:pt x="530" y="515"/>
                  </a:lnTo>
                  <a:lnTo>
                    <a:pt x="535" y="520"/>
                  </a:lnTo>
                  <a:lnTo>
                    <a:pt x="535" y="525"/>
                  </a:lnTo>
                  <a:lnTo>
                    <a:pt x="535" y="535"/>
                  </a:lnTo>
                  <a:lnTo>
                    <a:pt x="535" y="540"/>
                  </a:lnTo>
                  <a:lnTo>
                    <a:pt x="530" y="540"/>
                  </a:lnTo>
                  <a:lnTo>
                    <a:pt x="525" y="540"/>
                  </a:lnTo>
                  <a:lnTo>
                    <a:pt x="520" y="540"/>
                  </a:lnTo>
                  <a:lnTo>
                    <a:pt x="520" y="545"/>
                  </a:lnTo>
                  <a:lnTo>
                    <a:pt x="515" y="545"/>
                  </a:lnTo>
                  <a:lnTo>
                    <a:pt x="510" y="545"/>
                  </a:lnTo>
                  <a:lnTo>
                    <a:pt x="505" y="545"/>
                  </a:lnTo>
                  <a:lnTo>
                    <a:pt x="505" y="551"/>
                  </a:lnTo>
                  <a:lnTo>
                    <a:pt x="505" y="556"/>
                  </a:lnTo>
                  <a:lnTo>
                    <a:pt x="510" y="556"/>
                  </a:lnTo>
                  <a:lnTo>
                    <a:pt x="510" y="561"/>
                  </a:lnTo>
                  <a:lnTo>
                    <a:pt x="510" y="566"/>
                  </a:lnTo>
                  <a:lnTo>
                    <a:pt x="505" y="566"/>
                  </a:lnTo>
                  <a:lnTo>
                    <a:pt x="505" y="576"/>
                  </a:lnTo>
                  <a:lnTo>
                    <a:pt x="505" y="581"/>
                  </a:lnTo>
                  <a:lnTo>
                    <a:pt x="510" y="581"/>
                  </a:lnTo>
                  <a:lnTo>
                    <a:pt x="510" y="586"/>
                  </a:lnTo>
                  <a:lnTo>
                    <a:pt x="515" y="591"/>
                  </a:lnTo>
                  <a:lnTo>
                    <a:pt x="515" y="596"/>
                  </a:lnTo>
                  <a:lnTo>
                    <a:pt x="515" y="601"/>
                  </a:lnTo>
                  <a:lnTo>
                    <a:pt x="515" y="606"/>
                  </a:lnTo>
                  <a:lnTo>
                    <a:pt x="515" y="611"/>
                  </a:lnTo>
                  <a:lnTo>
                    <a:pt x="515" y="616"/>
                  </a:lnTo>
                  <a:lnTo>
                    <a:pt x="510" y="616"/>
                  </a:lnTo>
                  <a:lnTo>
                    <a:pt x="505" y="616"/>
                  </a:lnTo>
                  <a:lnTo>
                    <a:pt x="500" y="616"/>
                  </a:lnTo>
                  <a:lnTo>
                    <a:pt x="495" y="616"/>
                  </a:lnTo>
                  <a:lnTo>
                    <a:pt x="490" y="616"/>
                  </a:lnTo>
                  <a:lnTo>
                    <a:pt x="490" y="621"/>
                  </a:lnTo>
                  <a:lnTo>
                    <a:pt x="485" y="621"/>
                  </a:lnTo>
                  <a:lnTo>
                    <a:pt x="480" y="621"/>
                  </a:lnTo>
                  <a:lnTo>
                    <a:pt x="475" y="621"/>
                  </a:lnTo>
                  <a:lnTo>
                    <a:pt x="469" y="616"/>
                  </a:lnTo>
                  <a:lnTo>
                    <a:pt x="464" y="616"/>
                  </a:lnTo>
                  <a:lnTo>
                    <a:pt x="459" y="616"/>
                  </a:lnTo>
                  <a:lnTo>
                    <a:pt x="449" y="611"/>
                  </a:lnTo>
                  <a:lnTo>
                    <a:pt x="444" y="611"/>
                  </a:lnTo>
                  <a:lnTo>
                    <a:pt x="444" y="616"/>
                  </a:lnTo>
                  <a:lnTo>
                    <a:pt x="439" y="616"/>
                  </a:lnTo>
                  <a:lnTo>
                    <a:pt x="434" y="616"/>
                  </a:lnTo>
                  <a:lnTo>
                    <a:pt x="434" y="611"/>
                  </a:lnTo>
                  <a:lnTo>
                    <a:pt x="429" y="611"/>
                  </a:lnTo>
                  <a:lnTo>
                    <a:pt x="424" y="611"/>
                  </a:lnTo>
                  <a:lnTo>
                    <a:pt x="419" y="611"/>
                  </a:lnTo>
                  <a:lnTo>
                    <a:pt x="419" y="601"/>
                  </a:lnTo>
                  <a:lnTo>
                    <a:pt x="419" y="596"/>
                  </a:lnTo>
                  <a:lnTo>
                    <a:pt x="419" y="591"/>
                  </a:lnTo>
                  <a:lnTo>
                    <a:pt x="419" y="586"/>
                  </a:lnTo>
                  <a:lnTo>
                    <a:pt x="414" y="581"/>
                  </a:lnTo>
                  <a:lnTo>
                    <a:pt x="414" y="576"/>
                  </a:lnTo>
                  <a:lnTo>
                    <a:pt x="414" y="571"/>
                  </a:lnTo>
                  <a:lnTo>
                    <a:pt x="414" y="561"/>
                  </a:lnTo>
                  <a:lnTo>
                    <a:pt x="419" y="556"/>
                  </a:lnTo>
                  <a:lnTo>
                    <a:pt x="414" y="551"/>
                  </a:lnTo>
                  <a:lnTo>
                    <a:pt x="414" y="545"/>
                  </a:lnTo>
                  <a:lnTo>
                    <a:pt x="409" y="545"/>
                  </a:lnTo>
                  <a:lnTo>
                    <a:pt x="404" y="540"/>
                  </a:lnTo>
                  <a:lnTo>
                    <a:pt x="399" y="540"/>
                  </a:lnTo>
                  <a:lnTo>
                    <a:pt x="394" y="540"/>
                  </a:lnTo>
                  <a:lnTo>
                    <a:pt x="389" y="540"/>
                  </a:lnTo>
                  <a:lnTo>
                    <a:pt x="389" y="535"/>
                  </a:lnTo>
                  <a:lnTo>
                    <a:pt x="384" y="535"/>
                  </a:lnTo>
                  <a:lnTo>
                    <a:pt x="379" y="530"/>
                  </a:lnTo>
                  <a:lnTo>
                    <a:pt x="374" y="525"/>
                  </a:lnTo>
                  <a:lnTo>
                    <a:pt x="368" y="525"/>
                  </a:lnTo>
                  <a:lnTo>
                    <a:pt x="363" y="525"/>
                  </a:lnTo>
                  <a:lnTo>
                    <a:pt x="358" y="520"/>
                  </a:lnTo>
                  <a:lnTo>
                    <a:pt x="358" y="515"/>
                  </a:lnTo>
                  <a:lnTo>
                    <a:pt x="363" y="510"/>
                  </a:lnTo>
                  <a:lnTo>
                    <a:pt x="368" y="510"/>
                  </a:lnTo>
                  <a:lnTo>
                    <a:pt x="368" y="505"/>
                  </a:lnTo>
                  <a:lnTo>
                    <a:pt x="374" y="505"/>
                  </a:lnTo>
                  <a:lnTo>
                    <a:pt x="368" y="500"/>
                  </a:lnTo>
                  <a:lnTo>
                    <a:pt x="363" y="495"/>
                  </a:lnTo>
                  <a:lnTo>
                    <a:pt x="358" y="495"/>
                  </a:lnTo>
                  <a:lnTo>
                    <a:pt x="358" y="490"/>
                  </a:lnTo>
                  <a:lnTo>
                    <a:pt x="353" y="490"/>
                  </a:lnTo>
                  <a:lnTo>
                    <a:pt x="348" y="495"/>
                  </a:lnTo>
                  <a:lnTo>
                    <a:pt x="343" y="495"/>
                  </a:lnTo>
                  <a:lnTo>
                    <a:pt x="338" y="495"/>
                  </a:lnTo>
                  <a:lnTo>
                    <a:pt x="333" y="495"/>
                  </a:lnTo>
                  <a:lnTo>
                    <a:pt x="328" y="500"/>
                  </a:lnTo>
                  <a:lnTo>
                    <a:pt x="323" y="500"/>
                  </a:lnTo>
                  <a:lnTo>
                    <a:pt x="318" y="505"/>
                  </a:lnTo>
                  <a:lnTo>
                    <a:pt x="313" y="500"/>
                  </a:lnTo>
                  <a:lnTo>
                    <a:pt x="303" y="500"/>
                  </a:lnTo>
                  <a:lnTo>
                    <a:pt x="293" y="500"/>
                  </a:lnTo>
                  <a:lnTo>
                    <a:pt x="288" y="500"/>
                  </a:lnTo>
                  <a:lnTo>
                    <a:pt x="288" y="495"/>
                  </a:lnTo>
                  <a:lnTo>
                    <a:pt x="283" y="495"/>
                  </a:lnTo>
                  <a:lnTo>
                    <a:pt x="278" y="490"/>
                  </a:lnTo>
                  <a:lnTo>
                    <a:pt x="272" y="490"/>
                  </a:lnTo>
                  <a:lnTo>
                    <a:pt x="272" y="485"/>
                  </a:lnTo>
                  <a:lnTo>
                    <a:pt x="262" y="485"/>
                  </a:lnTo>
                  <a:lnTo>
                    <a:pt x="257" y="480"/>
                  </a:lnTo>
                  <a:lnTo>
                    <a:pt x="252" y="475"/>
                  </a:lnTo>
                  <a:lnTo>
                    <a:pt x="247" y="470"/>
                  </a:lnTo>
                  <a:lnTo>
                    <a:pt x="237" y="465"/>
                  </a:lnTo>
                  <a:lnTo>
                    <a:pt x="237" y="460"/>
                  </a:lnTo>
                  <a:lnTo>
                    <a:pt x="232" y="455"/>
                  </a:lnTo>
                  <a:lnTo>
                    <a:pt x="227" y="455"/>
                  </a:lnTo>
                  <a:lnTo>
                    <a:pt x="227" y="450"/>
                  </a:lnTo>
                  <a:lnTo>
                    <a:pt x="222" y="450"/>
                  </a:lnTo>
                  <a:lnTo>
                    <a:pt x="217" y="450"/>
                  </a:lnTo>
                  <a:lnTo>
                    <a:pt x="217" y="444"/>
                  </a:lnTo>
                  <a:lnTo>
                    <a:pt x="212" y="444"/>
                  </a:lnTo>
                  <a:lnTo>
                    <a:pt x="202" y="444"/>
                  </a:lnTo>
                  <a:lnTo>
                    <a:pt x="197" y="439"/>
                  </a:lnTo>
                  <a:lnTo>
                    <a:pt x="192" y="439"/>
                  </a:lnTo>
                  <a:lnTo>
                    <a:pt x="187" y="439"/>
                  </a:lnTo>
                  <a:lnTo>
                    <a:pt x="182" y="434"/>
                  </a:lnTo>
                  <a:lnTo>
                    <a:pt x="176" y="434"/>
                  </a:lnTo>
                  <a:lnTo>
                    <a:pt x="176" y="429"/>
                  </a:lnTo>
                  <a:lnTo>
                    <a:pt x="171" y="424"/>
                  </a:lnTo>
                  <a:lnTo>
                    <a:pt x="166" y="419"/>
                  </a:lnTo>
                  <a:lnTo>
                    <a:pt x="166" y="414"/>
                  </a:lnTo>
                  <a:lnTo>
                    <a:pt x="161" y="409"/>
                  </a:lnTo>
                  <a:lnTo>
                    <a:pt x="156" y="409"/>
                  </a:lnTo>
                  <a:lnTo>
                    <a:pt x="151" y="404"/>
                  </a:lnTo>
                  <a:lnTo>
                    <a:pt x="151" y="399"/>
                  </a:lnTo>
                  <a:lnTo>
                    <a:pt x="146" y="399"/>
                  </a:lnTo>
                  <a:lnTo>
                    <a:pt x="141" y="399"/>
                  </a:lnTo>
                  <a:lnTo>
                    <a:pt x="136" y="399"/>
                  </a:lnTo>
                  <a:lnTo>
                    <a:pt x="131" y="399"/>
                  </a:lnTo>
                  <a:lnTo>
                    <a:pt x="131" y="394"/>
                  </a:lnTo>
                  <a:lnTo>
                    <a:pt x="126" y="394"/>
                  </a:lnTo>
                  <a:lnTo>
                    <a:pt x="126" y="389"/>
                  </a:lnTo>
                  <a:lnTo>
                    <a:pt x="121" y="389"/>
                  </a:lnTo>
                  <a:lnTo>
                    <a:pt x="116" y="384"/>
                  </a:lnTo>
                  <a:lnTo>
                    <a:pt x="111" y="379"/>
                  </a:lnTo>
                  <a:lnTo>
                    <a:pt x="106" y="379"/>
                  </a:lnTo>
                  <a:lnTo>
                    <a:pt x="101" y="374"/>
                  </a:lnTo>
                  <a:lnTo>
                    <a:pt x="101" y="369"/>
                  </a:lnTo>
                  <a:lnTo>
                    <a:pt x="96" y="364"/>
                  </a:lnTo>
                  <a:lnTo>
                    <a:pt x="96" y="359"/>
                  </a:lnTo>
                  <a:lnTo>
                    <a:pt x="91" y="359"/>
                  </a:lnTo>
                  <a:lnTo>
                    <a:pt x="86" y="354"/>
                  </a:lnTo>
                  <a:lnTo>
                    <a:pt x="81" y="349"/>
                  </a:lnTo>
                  <a:lnTo>
                    <a:pt x="75" y="343"/>
                  </a:lnTo>
                  <a:lnTo>
                    <a:pt x="70" y="338"/>
                  </a:lnTo>
                  <a:lnTo>
                    <a:pt x="70" y="333"/>
                  </a:lnTo>
                  <a:lnTo>
                    <a:pt x="65" y="338"/>
                  </a:lnTo>
                  <a:lnTo>
                    <a:pt x="60" y="333"/>
                  </a:lnTo>
                  <a:lnTo>
                    <a:pt x="55" y="328"/>
                  </a:lnTo>
                  <a:lnTo>
                    <a:pt x="50" y="323"/>
                  </a:lnTo>
                  <a:lnTo>
                    <a:pt x="50" y="318"/>
                  </a:lnTo>
                  <a:lnTo>
                    <a:pt x="55" y="318"/>
                  </a:lnTo>
                  <a:lnTo>
                    <a:pt x="50" y="313"/>
                  </a:lnTo>
                  <a:lnTo>
                    <a:pt x="55" y="308"/>
                  </a:lnTo>
                  <a:lnTo>
                    <a:pt x="50" y="308"/>
                  </a:lnTo>
                  <a:lnTo>
                    <a:pt x="55" y="308"/>
                  </a:lnTo>
                  <a:lnTo>
                    <a:pt x="50" y="303"/>
                  </a:lnTo>
                  <a:lnTo>
                    <a:pt x="50" y="308"/>
                  </a:lnTo>
                  <a:lnTo>
                    <a:pt x="45" y="308"/>
                  </a:lnTo>
                  <a:lnTo>
                    <a:pt x="45" y="303"/>
                  </a:lnTo>
                  <a:lnTo>
                    <a:pt x="40" y="303"/>
                  </a:lnTo>
                  <a:lnTo>
                    <a:pt x="30" y="298"/>
                  </a:lnTo>
                  <a:lnTo>
                    <a:pt x="25" y="298"/>
                  </a:lnTo>
                  <a:lnTo>
                    <a:pt x="20" y="298"/>
                  </a:lnTo>
                  <a:lnTo>
                    <a:pt x="20" y="293"/>
                  </a:lnTo>
                  <a:lnTo>
                    <a:pt x="15" y="293"/>
                  </a:lnTo>
                  <a:lnTo>
                    <a:pt x="10" y="293"/>
                  </a:lnTo>
                  <a:lnTo>
                    <a:pt x="5" y="293"/>
                  </a:lnTo>
                  <a:lnTo>
                    <a:pt x="0" y="293"/>
                  </a:lnTo>
                  <a:lnTo>
                    <a:pt x="5" y="288"/>
                  </a:lnTo>
                  <a:lnTo>
                    <a:pt x="0" y="288"/>
                  </a:lnTo>
                  <a:lnTo>
                    <a:pt x="0" y="283"/>
                  </a:lnTo>
                  <a:lnTo>
                    <a:pt x="5" y="283"/>
                  </a:lnTo>
                  <a:lnTo>
                    <a:pt x="5" y="278"/>
                  </a:lnTo>
                  <a:lnTo>
                    <a:pt x="10" y="273"/>
                  </a:lnTo>
                  <a:lnTo>
                    <a:pt x="10" y="268"/>
                  </a:lnTo>
                  <a:lnTo>
                    <a:pt x="15" y="263"/>
                  </a:lnTo>
                  <a:lnTo>
                    <a:pt x="20" y="258"/>
                  </a:lnTo>
                  <a:lnTo>
                    <a:pt x="25" y="253"/>
                  </a:lnTo>
                  <a:lnTo>
                    <a:pt x="30" y="248"/>
                  </a:lnTo>
                  <a:lnTo>
                    <a:pt x="35" y="248"/>
                  </a:lnTo>
                  <a:lnTo>
                    <a:pt x="40" y="242"/>
                  </a:lnTo>
                  <a:lnTo>
                    <a:pt x="40" y="237"/>
                  </a:lnTo>
                  <a:lnTo>
                    <a:pt x="45" y="237"/>
                  </a:lnTo>
                  <a:lnTo>
                    <a:pt x="50" y="237"/>
                  </a:lnTo>
                  <a:lnTo>
                    <a:pt x="55" y="232"/>
                  </a:lnTo>
                  <a:lnTo>
                    <a:pt x="60" y="232"/>
                  </a:lnTo>
                  <a:lnTo>
                    <a:pt x="60" y="237"/>
                  </a:lnTo>
                  <a:lnTo>
                    <a:pt x="65" y="232"/>
                  </a:lnTo>
                  <a:lnTo>
                    <a:pt x="70" y="237"/>
                  </a:lnTo>
                  <a:lnTo>
                    <a:pt x="75" y="237"/>
                  </a:lnTo>
                  <a:lnTo>
                    <a:pt x="81" y="237"/>
                  </a:lnTo>
                  <a:lnTo>
                    <a:pt x="81" y="242"/>
                  </a:lnTo>
                  <a:lnTo>
                    <a:pt x="86" y="242"/>
                  </a:lnTo>
                  <a:lnTo>
                    <a:pt x="86" y="237"/>
                  </a:lnTo>
                  <a:lnTo>
                    <a:pt x="86" y="242"/>
                  </a:lnTo>
                  <a:lnTo>
                    <a:pt x="91" y="237"/>
                  </a:lnTo>
                  <a:lnTo>
                    <a:pt x="91" y="242"/>
                  </a:lnTo>
                  <a:lnTo>
                    <a:pt x="91" y="248"/>
                  </a:lnTo>
                  <a:lnTo>
                    <a:pt x="96" y="237"/>
                  </a:lnTo>
                  <a:lnTo>
                    <a:pt x="101" y="242"/>
                  </a:lnTo>
                  <a:lnTo>
                    <a:pt x="101" y="237"/>
                  </a:lnTo>
                  <a:lnTo>
                    <a:pt x="106" y="237"/>
                  </a:lnTo>
                  <a:lnTo>
                    <a:pt x="111" y="237"/>
                  </a:lnTo>
                  <a:lnTo>
                    <a:pt x="116" y="237"/>
                  </a:lnTo>
                  <a:lnTo>
                    <a:pt x="116" y="242"/>
                  </a:lnTo>
                  <a:lnTo>
                    <a:pt x="116" y="248"/>
                  </a:lnTo>
                  <a:lnTo>
                    <a:pt x="111" y="258"/>
                  </a:lnTo>
                  <a:lnTo>
                    <a:pt x="116" y="258"/>
                  </a:lnTo>
                  <a:lnTo>
                    <a:pt x="116" y="253"/>
                  </a:lnTo>
                  <a:lnTo>
                    <a:pt x="116" y="248"/>
                  </a:lnTo>
                  <a:lnTo>
                    <a:pt x="121" y="248"/>
                  </a:lnTo>
                  <a:lnTo>
                    <a:pt x="121" y="253"/>
                  </a:lnTo>
                  <a:lnTo>
                    <a:pt x="126" y="248"/>
                  </a:lnTo>
                  <a:lnTo>
                    <a:pt x="126" y="242"/>
                  </a:lnTo>
                  <a:lnTo>
                    <a:pt x="131" y="237"/>
                  </a:lnTo>
                  <a:lnTo>
                    <a:pt x="131" y="232"/>
                  </a:lnTo>
                  <a:lnTo>
                    <a:pt x="131" y="227"/>
                  </a:lnTo>
                  <a:lnTo>
                    <a:pt x="136" y="222"/>
                  </a:lnTo>
                  <a:lnTo>
                    <a:pt x="136" y="217"/>
                  </a:lnTo>
                  <a:lnTo>
                    <a:pt x="136" y="207"/>
                  </a:lnTo>
                  <a:lnTo>
                    <a:pt x="131" y="202"/>
                  </a:lnTo>
                  <a:lnTo>
                    <a:pt x="131" y="207"/>
                  </a:lnTo>
                  <a:lnTo>
                    <a:pt x="126" y="207"/>
                  </a:lnTo>
                  <a:lnTo>
                    <a:pt x="126" y="202"/>
                  </a:lnTo>
                  <a:lnTo>
                    <a:pt x="126" y="197"/>
                  </a:lnTo>
                  <a:lnTo>
                    <a:pt x="126" y="192"/>
                  </a:lnTo>
                  <a:lnTo>
                    <a:pt x="126" y="187"/>
                  </a:lnTo>
                  <a:lnTo>
                    <a:pt x="126" y="182"/>
                  </a:lnTo>
                  <a:lnTo>
                    <a:pt x="121" y="182"/>
                  </a:lnTo>
                  <a:lnTo>
                    <a:pt x="121" y="177"/>
                  </a:lnTo>
                  <a:lnTo>
                    <a:pt x="116" y="177"/>
                  </a:lnTo>
                  <a:lnTo>
                    <a:pt x="116" y="182"/>
                  </a:lnTo>
                  <a:lnTo>
                    <a:pt x="111" y="182"/>
                  </a:lnTo>
                  <a:lnTo>
                    <a:pt x="111" y="187"/>
                  </a:lnTo>
                  <a:lnTo>
                    <a:pt x="106" y="187"/>
                  </a:lnTo>
                  <a:lnTo>
                    <a:pt x="106" y="182"/>
                  </a:lnTo>
                  <a:lnTo>
                    <a:pt x="106" y="177"/>
                  </a:lnTo>
                  <a:lnTo>
                    <a:pt x="106" y="172"/>
                  </a:lnTo>
                  <a:lnTo>
                    <a:pt x="106" y="167"/>
                  </a:lnTo>
                  <a:lnTo>
                    <a:pt x="111" y="167"/>
                  </a:lnTo>
                  <a:lnTo>
                    <a:pt x="106" y="162"/>
                  </a:lnTo>
                  <a:lnTo>
                    <a:pt x="106" y="157"/>
                  </a:lnTo>
                  <a:lnTo>
                    <a:pt x="106" y="152"/>
                  </a:lnTo>
                  <a:lnTo>
                    <a:pt x="106" y="147"/>
                  </a:lnTo>
                  <a:lnTo>
                    <a:pt x="111" y="147"/>
                  </a:lnTo>
                  <a:lnTo>
                    <a:pt x="106" y="141"/>
                  </a:lnTo>
                  <a:lnTo>
                    <a:pt x="106" y="147"/>
                  </a:lnTo>
                  <a:lnTo>
                    <a:pt x="101" y="147"/>
                  </a:lnTo>
                  <a:lnTo>
                    <a:pt x="101" y="141"/>
                  </a:lnTo>
                  <a:lnTo>
                    <a:pt x="106" y="141"/>
                  </a:lnTo>
                  <a:lnTo>
                    <a:pt x="106" y="136"/>
                  </a:lnTo>
                  <a:lnTo>
                    <a:pt x="106" y="141"/>
                  </a:lnTo>
                  <a:lnTo>
                    <a:pt x="101" y="141"/>
                  </a:lnTo>
                  <a:lnTo>
                    <a:pt x="101" y="136"/>
                  </a:lnTo>
                  <a:lnTo>
                    <a:pt x="96" y="141"/>
                  </a:lnTo>
                  <a:lnTo>
                    <a:pt x="96" y="136"/>
                  </a:lnTo>
                  <a:lnTo>
                    <a:pt x="101" y="131"/>
                  </a:lnTo>
                  <a:lnTo>
                    <a:pt x="101" y="126"/>
                  </a:lnTo>
                  <a:lnTo>
                    <a:pt x="106" y="126"/>
                  </a:lnTo>
                  <a:lnTo>
                    <a:pt x="111" y="126"/>
                  </a:lnTo>
                  <a:lnTo>
                    <a:pt x="111" y="131"/>
                  </a:lnTo>
                  <a:lnTo>
                    <a:pt x="111" y="136"/>
                  </a:lnTo>
                  <a:lnTo>
                    <a:pt x="111" y="131"/>
                  </a:lnTo>
                  <a:lnTo>
                    <a:pt x="111" y="126"/>
                  </a:lnTo>
                  <a:lnTo>
                    <a:pt x="106" y="126"/>
                  </a:lnTo>
                  <a:lnTo>
                    <a:pt x="106" y="121"/>
                  </a:lnTo>
                  <a:lnTo>
                    <a:pt x="106" y="116"/>
                  </a:lnTo>
                  <a:lnTo>
                    <a:pt x="111" y="116"/>
                  </a:lnTo>
                  <a:lnTo>
                    <a:pt x="111" y="111"/>
                  </a:lnTo>
                  <a:lnTo>
                    <a:pt x="111" y="106"/>
                  </a:lnTo>
                  <a:lnTo>
                    <a:pt x="116" y="96"/>
                  </a:lnTo>
                  <a:lnTo>
                    <a:pt x="116" y="91"/>
                  </a:lnTo>
                  <a:lnTo>
                    <a:pt x="121" y="91"/>
                  </a:lnTo>
                  <a:lnTo>
                    <a:pt x="121" y="96"/>
                  </a:lnTo>
                  <a:lnTo>
                    <a:pt x="121" y="91"/>
                  </a:lnTo>
                  <a:lnTo>
                    <a:pt x="121" y="86"/>
                  </a:lnTo>
                  <a:lnTo>
                    <a:pt x="126" y="86"/>
                  </a:lnTo>
                  <a:lnTo>
                    <a:pt x="126" y="81"/>
                  </a:lnTo>
                  <a:lnTo>
                    <a:pt x="126" y="76"/>
                  </a:lnTo>
                  <a:lnTo>
                    <a:pt x="131" y="66"/>
                  </a:lnTo>
                  <a:lnTo>
                    <a:pt x="136" y="66"/>
                  </a:lnTo>
                  <a:lnTo>
                    <a:pt x="136" y="61"/>
                  </a:lnTo>
                  <a:lnTo>
                    <a:pt x="141" y="56"/>
                  </a:lnTo>
                  <a:lnTo>
                    <a:pt x="146" y="51"/>
                  </a:lnTo>
                  <a:lnTo>
                    <a:pt x="151" y="51"/>
                  </a:lnTo>
                  <a:lnTo>
                    <a:pt x="156" y="51"/>
                  </a:lnTo>
                  <a:lnTo>
                    <a:pt x="161" y="45"/>
                  </a:lnTo>
                  <a:lnTo>
                    <a:pt x="166" y="45"/>
                  </a:lnTo>
                  <a:lnTo>
                    <a:pt x="171" y="45"/>
                  </a:lnTo>
                  <a:lnTo>
                    <a:pt x="171" y="40"/>
                  </a:lnTo>
                  <a:lnTo>
                    <a:pt x="171" y="35"/>
                  </a:lnTo>
                  <a:lnTo>
                    <a:pt x="176" y="35"/>
                  </a:lnTo>
                  <a:lnTo>
                    <a:pt x="176" y="30"/>
                  </a:lnTo>
                  <a:lnTo>
                    <a:pt x="176" y="25"/>
                  </a:lnTo>
                  <a:lnTo>
                    <a:pt x="182" y="20"/>
                  </a:lnTo>
                  <a:lnTo>
                    <a:pt x="192" y="15"/>
                  </a:lnTo>
                  <a:lnTo>
                    <a:pt x="192" y="20"/>
                  </a:lnTo>
                  <a:lnTo>
                    <a:pt x="197" y="20"/>
                  </a:lnTo>
                  <a:lnTo>
                    <a:pt x="197" y="15"/>
                  </a:lnTo>
                  <a:lnTo>
                    <a:pt x="202" y="15"/>
                  </a:lnTo>
                  <a:lnTo>
                    <a:pt x="197" y="15"/>
                  </a:lnTo>
                  <a:lnTo>
                    <a:pt x="197" y="10"/>
                  </a:lnTo>
                  <a:lnTo>
                    <a:pt x="202" y="10"/>
                  </a:lnTo>
                  <a:lnTo>
                    <a:pt x="207" y="10"/>
                  </a:lnTo>
                  <a:lnTo>
                    <a:pt x="212" y="5"/>
                  </a:lnTo>
                  <a:lnTo>
                    <a:pt x="217" y="5"/>
                  </a:lnTo>
                  <a:lnTo>
                    <a:pt x="217" y="10"/>
                  </a:lnTo>
                  <a:lnTo>
                    <a:pt x="212" y="5"/>
                  </a:lnTo>
                  <a:lnTo>
                    <a:pt x="212" y="10"/>
                  </a:lnTo>
                  <a:lnTo>
                    <a:pt x="212" y="15"/>
                  </a:lnTo>
                  <a:lnTo>
                    <a:pt x="217" y="15"/>
                  </a:lnTo>
                  <a:lnTo>
                    <a:pt x="212" y="15"/>
                  </a:lnTo>
                  <a:lnTo>
                    <a:pt x="217" y="15"/>
                  </a:lnTo>
                  <a:lnTo>
                    <a:pt x="217" y="20"/>
                  </a:lnTo>
                  <a:lnTo>
                    <a:pt x="217" y="15"/>
                  </a:lnTo>
                  <a:lnTo>
                    <a:pt x="222" y="20"/>
                  </a:lnTo>
                  <a:lnTo>
                    <a:pt x="227" y="20"/>
                  </a:lnTo>
                  <a:lnTo>
                    <a:pt x="227" y="15"/>
                  </a:lnTo>
                  <a:lnTo>
                    <a:pt x="227" y="10"/>
                  </a:lnTo>
                  <a:lnTo>
                    <a:pt x="222" y="10"/>
                  </a:lnTo>
                  <a:lnTo>
                    <a:pt x="222" y="5"/>
                  </a:lnTo>
                  <a:lnTo>
                    <a:pt x="227" y="5"/>
                  </a:lnTo>
                  <a:lnTo>
                    <a:pt x="232" y="5"/>
                  </a:lnTo>
                  <a:lnTo>
                    <a:pt x="232" y="0"/>
                  </a:lnTo>
                  <a:lnTo>
                    <a:pt x="237" y="0"/>
                  </a:lnTo>
                  <a:lnTo>
                    <a:pt x="242" y="0"/>
                  </a:lnTo>
                  <a:lnTo>
                    <a:pt x="242" y="5"/>
                  </a:lnTo>
                  <a:lnTo>
                    <a:pt x="242" y="10"/>
                  </a:lnTo>
                  <a:lnTo>
                    <a:pt x="237" y="15"/>
                  </a:lnTo>
                  <a:lnTo>
                    <a:pt x="237" y="20"/>
                  </a:lnTo>
                  <a:lnTo>
                    <a:pt x="242" y="15"/>
                  </a:lnTo>
                  <a:lnTo>
                    <a:pt x="242" y="10"/>
                  </a:lnTo>
                  <a:lnTo>
                    <a:pt x="247" y="10"/>
                  </a:lnTo>
                  <a:lnTo>
                    <a:pt x="247" y="15"/>
                  </a:lnTo>
                  <a:lnTo>
                    <a:pt x="247" y="20"/>
                  </a:lnTo>
                  <a:lnTo>
                    <a:pt x="252" y="20"/>
                  </a:lnTo>
                  <a:lnTo>
                    <a:pt x="252" y="25"/>
                  </a:lnTo>
                  <a:lnTo>
                    <a:pt x="252" y="20"/>
                  </a:lnTo>
                  <a:lnTo>
                    <a:pt x="252" y="15"/>
                  </a:lnTo>
                  <a:lnTo>
                    <a:pt x="252" y="10"/>
                  </a:lnTo>
                  <a:lnTo>
                    <a:pt x="257" y="15"/>
                  </a:lnTo>
                  <a:lnTo>
                    <a:pt x="257" y="20"/>
                  </a:lnTo>
                  <a:lnTo>
                    <a:pt x="262" y="20"/>
                  </a:lnTo>
                  <a:lnTo>
                    <a:pt x="262" y="25"/>
                  </a:lnTo>
                  <a:lnTo>
                    <a:pt x="267" y="20"/>
                  </a:lnTo>
                  <a:lnTo>
                    <a:pt x="267" y="15"/>
                  </a:lnTo>
                  <a:lnTo>
                    <a:pt x="272" y="10"/>
                  </a:lnTo>
                  <a:close/>
                </a:path>
              </a:pathLst>
            </a:custGeom>
            <a:solidFill>
              <a:srgbClr val="00B050"/>
            </a:solidFill>
            <a:ln w="15875">
              <a:solidFill>
                <a:srgbClr val="000000"/>
              </a:solidFill>
              <a:round/>
              <a:headEnd/>
              <a:tailEnd/>
            </a:ln>
          </p:spPr>
          <p:txBody>
            <a:bodyPr/>
            <a:lstStyle/>
            <a:p>
              <a:endParaRPr lang="es-CO"/>
            </a:p>
          </p:txBody>
        </p:sp>
        <p:sp>
          <p:nvSpPr>
            <p:cNvPr id="38" name="Freeform 35"/>
            <p:cNvSpPr>
              <a:spLocks/>
            </p:cNvSpPr>
            <p:nvPr/>
          </p:nvSpPr>
          <p:spPr bwMode="auto">
            <a:xfrm>
              <a:off x="3305175" y="5076825"/>
              <a:ext cx="1243013" cy="1385888"/>
            </a:xfrm>
            <a:custGeom>
              <a:avLst/>
              <a:gdLst>
                <a:gd name="T0" fmla="*/ 2147483646 w 783"/>
                <a:gd name="T1" fmla="*/ 2147483646 h 873"/>
                <a:gd name="T2" fmla="*/ 2147483646 w 783"/>
                <a:gd name="T3" fmla="*/ 2147483646 h 873"/>
                <a:gd name="T4" fmla="*/ 2147483646 w 783"/>
                <a:gd name="T5" fmla="*/ 2147483646 h 873"/>
                <a:gd name="T6" fmla="*/ 2147483646 w 783"/>
                <a:gd name="T7" fmla="*/ 2147483646 h 873"/>
                <a:gd name="T8" fmla="*/ 2147483646 w 783"/>
                <a:gd name="T9" fmla="*/ 2147483646 h 873"/>
                <a:gd name="T10" fmla="*/ 2147483646 w 783"/>
                <a:gd name="T11" fmla="*/ 2147483646 h 873"/>
                <a:gd name="T12" fmla="*/ 2147483646 w 783"/>
                <a:gd name="T13" fmla="*/ 2147483646 h 873"/>
                <a:gd name="T14" fmla="*/ 2147483646 w 783"/>
                <a:gd name="T15" fmla="*/ 2147483646 h 873"/>
                <a:gd name="T16" fmla="*/ 2147483646 w 783"/>
                <a:gd name="T17" fmla="*/ 2147483646 h 873"/>
                <a:gd name="T18" fmla="*/ 2147483646 w 783"/>
                <a:gd name="T19" fmla="*/ 2147483646 h 873"/>
                <a:gd name="T20" fmla="*/ 2147483646 w 783"/>
                <a:gd name="T21" fmla="*/ 2147483646 h 873"/>
                <a:gd name="T22" fmla="*/ 2147483646 w 783"/>
                <a:gd name="T23" fmla="*/ 2147483646 h 873"/>
                <a:gd name="T24" fmla="*/ 2147483646 w 783"/>
                <a:gd name="T25" fmla="*/ 2147483646 h 873"/>
                <a:gd name="T26" fmla="*/ 2147483646 w 783"/>
                <a:gd name="T27" fmla="*/ 2147483646 h 873"/>
                <a:gd name="T28" fmla="*/ 2147483646 w 783"/>
                <a:gd name="T29" fmla="*/ 2147483646 h 873"/>
                <a:gd name="T30" fmla="*/ 2147483646 w 783"/>
                <a:gd name="T31" fmla="*/ 2147483646 h 873"/>
                <a:gd name="T32" fmla="*/ 2147483646 w 783"/>
                <a:gd name="T33" fmla="*/ 2147483646 h 873"/>
                <a:gd name="T34" fmla="*/ 2147483646 w 783"/>
                <a:gd name="T35" fmla="*/ 2147483646 h 873"/>
                <a:gd name="T36" fmla="*/ 2147483646 w 783"/>
                <a:gd name="T37" fmla="*/ 2147483646 h 873"/>
                <a:gd name="T38" fmla="*/ 2147483646 w 783"/>
                <a:gd name="T39" fmla="*/ 2147483646 h 873"/>
                <a:gd name="T40" fmla="*/ 2147483646 w 783"/>
                <a:gd name="T41" fmla="*/ 2147483646 h 873"/>
                <a:gd name="T42" fmla="*/ 2147483646 w 783"/>
                <a:gd name="T43" fmla="*/ 2147483646 h 873"/>
                <a:gd name="T44" fmla="*/ 2147483646 w 783"/>
                <a:gd name="T45" fmla="*/ 2147483646 h 873"/>
                <a:gd name="T46" fmla="*/ 2147483646 w 783"/>
                <a:gd name="T47" fmla="*/ 2147483646 h 873"/>
                <a:gd name="T48" fmla="*/ 2147483646 w 783"/>
                <a:gd name="T49" fmla="*/ 2147483646 h 873"/>
                <a:gd name="T50" fmla="*/ 2147483646 w 783"/>
                <a:gd name="T51" fmla="*/ 2147483646 h 873"/>
                <a:gd name="T52" fmla="*/ 2147483646 w 783"/>
                <a:gd name="T53" fmla="*/ 2147483646 h 873"/>
                <a:gd name="T54" fmla="*/ 2147483646 w 783"/>
                <a:gd name="T55" fmla="*/ 2147483646 h 873"/>
                <a:gd name="T56" fmla="*/ 2147483646 w 783"/>
                <a:gd name="T57" fmla="*/ 2147483646 h 873"/>
                <a:gd name="T58" fmla="*/ 2147483646 w 783"/>
                <a:gd name="T59" fmla="*/ 2147483646 h 873"/>
                <a:gd name="T60" fmla="*/ 2147483646 w 783"/>
                <a:gd name="T61" fmla="*/ 2147483646 h 873"/>
                <a:gd name="T62" fmla="*/ 2147483646 w 783"/>
                <a:gd name="T63" fmla="*/ 2147483646 h 873"/>
                <a:gd name="T64" fmla="*/ 2147483646 w 783"/>
                <a:gd name="T65" fmla="*/ 2147483646 h 873"/>
                <a:gd name="T66" fmla="*/ 2147483646 w 783"/>
                <a:gd name="T67" fmla="*/ 2147483646 h 873"/>
                <a:gd name="T68" fmla="*/ 2147483646 w 783"/>
                <a:gd name="T69" fmla="*/ 2147483646 h 873"/>
                <a:gd name="T70" fmla="*/ 2147483646 w 783"/>
                <a:gd name="T71" fmla="*/ 2147483646 h 873"/>
                <a:gd name="T72" fmla="*/ 2147483646 w 783"/>
                <a:gd name="T73" fmla="*/ 2147483646 h 873"/>
                <a:gd name="T74" fmla="*/ 2147483646 w 783"/>
                <a:gd name="T75" fmla="*/ 2147483646 h 873"/>
                <a:gd name="T76" fmla="*/ 2147483646 w 783"/>
                <a:gd name="T77" fmla="*/ 2147483646 h 873"/>
                <a:gd name="T78" fmla="*/ 2147483646 w 783"/>
                <a:gd name="T79" fmla="*/ 2147483646 h 873"/>
                <a:gd name="T80" fmla="*/ 2147483646 w 783"/>
                <a:gd name="T81" fmla="*/ 2147483646 h 873"/>
                <a:gd name="T82" fmla="*/ 2147483646 w 783"/>
                <a:gd name="T83" fmla="*/ 2147483646 h 873"/>
                <a:gd name="T84" fmla="*/ 2147483646 w 783"/>
                <a:gd name="T85" fmla="*/ 2147483646 h 873"/>
                <a:gd name="T86" fmla="*/ 2147483646 w 783"/>
                <a:gd name="T87" fmla="*/ 2147483646 h 873"/>
                <a:gd name="T88" fmla="*/ 2147483646 w 783"/>
                <a:gd name="T89" fmla="*/ 2147483646 h 873"/>
                <a:gd name="T90" fmla="*/ 2147483646 w 783"/>
                <a:gd name="T91" fmla="*/ 2147483646 h 873"/>
                <a:gd name="T92" fmla="*/ 2147483646 w 783"/>
                <a:gd name="T93" fmla="*/ 2147483646 h 873"/>
                <a:gd name="T94" fmla="*/ 2147483646 w 783"/>
                <a:gd name="T95" fmla="*/ 2147483646 h 873"/>
                <a:gd name="T96" fmla="*/ 2147483646 w 783"/>
                <a:gd name="T97" fmla="*/ 2147483646 h 873"/>
                <a:gd name="T98" fmla="*/ 2147483646 w 783"/>
                <a:gd name="T99" fmla="*/ 2147483646 h 873"/>
                <a:gd name="T100" fmla="*/ 2147483646 w 783"/>
                <a:gd name="T101" fmla="*/ 2147483646 h 873"/>
                <a:gd name="T102" fmla="*/ 2147483646 w 783"/>
                <a:gd name="T103" fmla="*/ 2147483646 h 873"/>
                <a:gd name="T104" fmla="*/ 2147483646 w 783"/>
                <a:gd name="T105" fmla="*/ 2147483646 h 873"/>
                <a:gd name="T106" fmla="*/ 2147483646 w 783"/>
                <a:gd name="T107" fmla="*/ 2147483646 h 873"/>
                <a:gd name="T108" fmla="*/ 2147483646 w 783"/>
                <a:gd name="T109" fmla="*/ 2147483646 h 873"/>
                <a:gd name="T110" fmla="*/ 2147483646 w 783"/>
                <a:gd name="T111" fmla="*/ 2147483646 h 873"/>
                <a:gd name="T112" fmla="*/ 2147483646 w 783"/>
                <a:gd name="T113" fmla="*/ 2147483646 h 873"/>
                <a:gd name="T114" fmla="*/ 2147483646 w 783"/>
                <a:gd name="T115" fmla="*/ 2147483646 h 873"/>
                <a:gd name="T116" fmla="*/ 2147483646 w 783"/>
                <a:gd name="T117" fmla="*/ 2147483646 h 873"/>
                <a:gd name="T118" fmla="*/ 2147483646 w 783"/>
                <a:gd name="T119" fmla="*/ 2147483646 h 873"/>
                <a:gd name="T120" fmla="*/ 2147483646 w 783"/>
                <a:gd name="T121" fmla="*/ 2147483646 h 873"/>
                <a:gd name="T122" fmla="*/ 2147483646 w 783"/>
                <a:gd name="T123" fmla="*/ 2147483646 h 873"/>
                <a:gd name="T124" fmla="*/ 2147483646 w 783"/>
                <a:gd name="T125" fmla="*/ 2147483646 h 87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83"/>
                <a:gd name="T190" fmla="*/ 0 h 873"/>
                <a:gd name="T191" fmla="*/ 783 w 783"/>
                <a:gd name="T192" fmla="*/ 873 h 87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83" h="873">
                  <a:moveTo>
                    <a:pt x="586" y="96"/>
                  </a:moveTo>
                  <a:lnTo>
                    <a:pt x="586" y="101"/>
                  </a:lnTo>
                  <a:lnTo>
                    <a:pt x="586" y="252"/>
                  </a:lnTo>
                  <a:lnTo>
                    <a:pt x="591" y="257"/>
                  </a:lnTo>
                  <a:lnTo>
                    <a:pt x="596" y="257"/>
                  </a:lnTo>
                  <a:lnTo>
                    <a:pt x="601" y="252"/>
                  </a:lnTo>
                  <a:lnTo>
                    <a:pt x="606" y="247"/>
                  </a:lnTo>
                  <a:lnTo>
                    <a:pt x="611" y="247"/>
                  </a:lnTo>
                  <a:lnTo>
                    <a:pt x="616" y="247"/>
                  </a:lnTo>
                  <a:lnTo>
                    <a:pt x="621" y="247"/>
                  </a:lnTo>
                  <a:lnTo>
                    <a:pt x="621" y="252"/>
                  </a:lnTo>
                  <a:lnTo>
                    <a:pt x="621" y="257"/>
                  </a:lnTo>
                  <a:lnTo>
                    <a:pt x="626" y="257"/>
                  </a:lnTo>
                  <a:lnTo>
                    <a:pt x="631" y="257"/>
                  </a:lnTo>
                  <a:lnTo>
                    <a:pt x="636" y="252"/>
                  </a:lnTo>
                  <a:lnTo>
                    <a:pt x="641" y="252"/>
                  </a:lnTo>
                  <a:lnTo>
                    <a:pt x="646" y="252"/>
                  </a:lnTo>
                  <a:lnTo>
                    <a:pt x="651" y="252"/>
                  </a:lnTo>
                  <a:lnTo>
                    <a:pt x="656" y="257"/>
                  </a:lnTo>
                  <a:lnTo>
                    <a:pt x="661" y="257"/>
                  </a:lnTo>
                  <a:lnTo>
                    <a:pt x="667" y="257"/>
                  </a:lnTo>
                  <a:lnTo>
                    <a:pt x="672" y="257"/>
                  </a:lnTo>
                  <a:lnTo>
                    <a:pt x="682" y="257"/>
                  </a:lnTo>
                  <a:lnTo>
                    <a:pt x="687" y="257"/>
                  </a:lnTo>
                  <a:lnTo>
                    <a:pt x="692" y="257"/>
                  </a:lnTo>
                  <a:lnTo>
                    <a:pt x="697" y="257"/>
                  </a:lnTo>
                  <a:lnTo>
                    <a:pt x="697" y="262"/>
                  </a:lnTo>
                  <a:lnTo>
                    <a:pt x="702" y="267"/>
                  </a:lnTo>
                  <a:lnTo>
                    <a:pt x="702" y="262"/>
                  </a:lnTo>
                  <a:lnTo>
                    <a:pt x="707" y="262"/>
                  </a:lnTo>
                  <a:lnTo>
                    <a:pt x="707" y="257"/>
                  </a:lnTo>
                  <a:lnTo>
                    <a:pt x="712" y="257"/>
                  </a:lnTo>
                  <a:lnTo>
                    <a:pt x="717" y="257"/>
                  </a:lnTo>
                  <a:lnTo>
                    <a:pt x="722" y="252"/>
                  </a:lnTo>
                  <a:lnTo>
                    <a:pt x="722" y="257"/>
                  </a:lnTo>
                  <a:lnTo>
                    <a:pt x="727" y="257"/>
                  </a:lnTo>
                  <a:lnTo>
                    <a:pt x="732" y="257"/>
                  </a:lnTo>
                  <a:lnTo>
                    <a:pt x="732" y="262"/>
                  </a:lnTo>
                  <a:lnTo>
                    <a:pt x="737" y="262"/>
                  </a:lnTo>
                  <a:lnTo>
                    <a:pt x="742" y="262"/>
                  </a:lnTo>
                  <a:lnTo>
                    <a:pt x="747" y="267"/>
                  </a:lnTo>
                  <a:lnTo>
                    <a:pt x="752" y="273"/>
                  </a:lnTo>
                  <a:lnTo>
                    <a:pt x="757" y="278"/>
                  </a:lnTo>
                  <a:lnTo>
                    <a:pt x="757" y="283"/>
                  </a:lnTo>
                  <a:lnTo>
                    <a:pt x="762" y="283"/>
                  </a:lnTo>
                  <a:lnTo>
                    <a:pt x="762" y="288"/>
                  </a:lnTo>
                  <a:lnTo>
                    <a:pt x="768" y="288"/>
                  </a:lnTo>
                  <a:lnTo>
                    <a:pt x="762" y="288"/>
                  </a:lnTo>
                  <a:lnTo>
                    <a:pt x="762" y="293"/>
                  </a:lnTo>
                  <a:lnTo>
                    <a:pt x="757" y="293"/>
                  </a:lnTo>
                  <a:lnTo>
                    <a:pt x="762" y="293"/>
                  </a:lnTo>
                  <a:lnTo>
                    <a:pt x="762" y="298"/>
                  </a:lnTo>
                  <a:lnTo>
                    <a:pt x="762" y="303"/>
                  </a:lnTo>
                  <a:lnTo>
                    <a:pt x="768" y="303"/>
                  </a:lnTo>
                  <a:lnTo>
                    <a:pt x="773" y="303"/>
                  </a:lnTo>
                  <a:lnTo>
                    <a:pt x="778" y="308"/>
                  </a:lnTo>
                  <a:lnTo>
                    <a:pt x="778" y="313"/>
                  </a:lnTo>
                  <a:lnTo>
                    <a:pt x="773" y="313"/>
                  </a:lnTo>
                  <a:lnTo>
                    <a:pt x="768" y="318"/>
                  </a:lnTo>
                  <a:lnTo>
                    <a:pt x="768" y="323"/>
                  </a:lnTo>
                  <a:lnTo>
                    <a:pt x="773" y="328"/>
                  </a:lnTo>
                  <a:lnTo>
                    <a:pt x="773" y="333"/>
                  </a:lnTo>
                  <a:lnTo>
                    <a:pt x="773" y="338"/>
                  </a:lnTo>
                  <a:lnTo>
                    <a:pt x="768" y="338"/>
                  </a:lnTo>
                  <a:lnTo>
                    <a:pt x="762" y="338"/>
                  </a:lnTo>
                  <a:lnTo>
                    <a:pt x="762" y="343"/>
                  </a:lnTo>
                  <a:lnTo>
                    <a:pt x="768" y="348"/>
                  </a:lnTo>
                  <a:lnTo>
                    <a:pt x="773" y="353"/>
                  </a:lnTo>
                  <a:lnTo>
                    <a:pt x="778" y="358"/>
                  </a:lnTo>
                  <a:lnTo>
                    <a:pt x="783" y="363"/>
                  </a:lnTo>
                  <a:lnTo>
                    <a:pt x="783" y="368"/>
                  </a:lnTo>
                  <a:lnTo>
                    <a:pt x="778" y="368"/>
                  </a:lnTo>
                  <a:lnTo>
                    <a:pt x="773" y="368"/>
                  </a:lnTo>
                  <a:lnTo>
                    <a:pt x="768" y="363"/>
                  </a:lnTo>
                  <a:lnTo>
                    <a:pt x="762" y="368"/>
                  </a:lnTo>
                  <a:lnTo>
                    <a:pt x="762" y="379"/>
                  </a:lnTo>
                  <a:lnTo>
                    <a:pt x="757" y="379"/>
                  </a:lnTo>
                  <a:lnTo>
                    <a:pt x="752" y="374"/>
                  </a:lnTo>
                  <a:lnTo>
                    <a:pt x="747" y="374"/>
                  </a:lnTo>
                  <a:lnTo>
                    <a:pt x="742" y="374"/>
                  </a:lnTo>
                  <a:lnTo>
                    <a:pt x="737" y="374"/>
                  </a:lnTo>
                  <a:lnTo>
                    <a:pt x="737" y="368"/>
                  </a:lnTo>
                  <a:lnTo>
                    <a:pt x="737" y="363"/>
                  </a:lnTo>
                  <a:lnTo>
                    <a:pt x="732" y="363"/>
                  </a:lnTo>
                  <a:lnTo>
                    <a:pt x="727" y="368"/>
                  </a:lnTo>
                  <a:lnTo>
                    <a:pt x="722" y="368"/>
                  </a:lnTo>
                  <a:lnTo>
                    <a:pt x="722" y="374"/>
                  </a:lnTo>
                  <a:lnTo>
                    <a:pt x="717" y="374"/>
                  </a:lnTo>
                  <a:lnTo>
                    <a:pt x="717" y="368"/>
                  </a:lnTo>
                  <a:lnTo>
                    <a:pt x="712" y="368"/>
                  </a:lnTo>
                  <a:lnTo>
                    <a:pt x="712" y="363"/>
                  </a:lnTo>
                  <a:lnTo>
                    <a:pt x="707" y="363"/>
                  </a:lnTo>
                  <a:lnTo>
                    <a:pt x="707" y="358"/>
                  </a:lnTo>
                  <a:lnTo>
                    <a:pt x="702" y="353"/>
                  </a:lnTo>
                  <a:lnTo>
                    <a:pt x="697" y="348"/>
                  </a:lnTo>
                  <a:lnTo>
                    <a:pt x="692" y="343"/>
                  </a:lnTo>
                  <a:lnTo>
                    <a:pt x="687" y="343"/>
                  </a:lnTo>
                  <a:lnTo>
                    <a:pt x="682" y="343"/>
                  </a:lnTo>
                  <a:lnTo>
                    <a:pt x="677" y="343"/>
                  </a:lnTo>
                  <a:lnTo>
                    <a:pt x="677" y="348"/>
                  </a:lnTo>
                  <a:lnTo>
                    <a:pt x="672" y="348"/>
                  </a:lnTo>
                  <a:lnTo>
                    <a:pt x="672" y="353"/>
                  </a:lnTo>
                  <a:lnTo>
                    <a:pt x="667" y="353"/>
                  </a:lnTo>
                  <a:lnTo>
                    <a:pt x="661" y="353"/>
                  </a:lnTo>
                  <a:lnTo>
                    <a:pt x="656" y="358"/>
                  </a:lnTo>
                  <a:lnTo>
                    <a:pt x="656" y="363"/>
                  </a:lnTo>
                  <a:lnTo>
                    <a:pt x="651" y="363"/>
                  </a:lnTo>
                  <a:lnTo>
                    <a:pt x="651" y="368"/>
                  </a:lnTo>
                  <a:lnTo>
                    <a:pt x="651" y="374"/>
                  </a:lnTo>
                  <a:lnTo>
                    <a:pt x="646" y="368"/>
                  </a:lnTo>
                  <a:lnTo>
                    <a:pt x="641" y="368"/>
                  </a:lnTo>
                  <a:lnTo>
                    <a:pt x="641" y="363"/>
                  </a:lnTo>
                  <a:lnTo>
                    <a:pt x="636" y="358"/>
                  </a:lnTo>
                  <a:lnTo>
                    <a:pt x="631" y="358"/>
                  </a:lnTo>
                  <a:lnTo>
                    <a:pt x="626" y="363"/>
                  </a:lnTo>
                  <a:lnTo>
                    <a:pt x="621" y="368"/>
                  </a:lnTo>
                  <a:lnTo>
                    <a:pt x="621" y="374"/>
                  </a:lnTo>
                  <a:lnTo>
                    <a:pt x="616" y="374"/>
                  </a:lnTo>
                  <a:lnTo>
                    <a:pt x="611" y="374"/>
                  </a:lnTo>
                  <a:lnTo>
                    <a:pt x="606" y="374"/>
                  </a:lnTo>
                  <a:lnTo>
                    <a:pt x="606" y="379"/>
                  </a:lnTo>
                  <a:lnTo>
                    <a:pt x="601" y="379"/>
                  </a:lnTo>
                  <a:lnTo>
                    <a:pt x="601" y="384"/>
                  </a:lnTo>
                  <a:lnTo>
                    <a:pt x="596" y="384"/>
                  </a:lnTo>
                  <a:lnTo>
                    <a:pt x="596" y="379"/>
                  </a:lnTo>
                  <a:lnTo>
                    <a:pt x="591" y="379"/>
                  </a:lnTo>
                  <a:lnTo>
                    <a:pt x="586" y="379"/>
                  </a:lnTo>
                  <a:lnTo>
                    <a:pt x="581" y="379"/>
                  </a:lnTo>
                  <a:lnTo>
                    <a:pt x="576" y="379"/>
                  </a:lnTo>
                  <a:lnTo>
                    <a:pt x="571" y="379"/>
                  </a:lnTo>
                  <a:lnTo>
                    <a:pt x="565" y="384"/>
                  </a:lnTo>
                  <a:lnTo>
                    <a:pt x="565" y="389"/>
                  </a:lnTo>
                  <a:lnTo>
                    <a:pt x="560" y="389"/>
                  </a:lnTo>
                  <a:lnTo>
                    <a:pt x="560" y="384"/>
                  </a:lnTo>
                  <a:lnTo>
                    <a:pt x="555" y="384"/>
                  </a:lnTo>
                  <a:lnTo>
                    <a:pt x="550" y="384"/>
                  </a:lnTo>
                  <a:lnTo>
                    <a:pt x="545" y="384"/>
                  </a:lnTo>
                  <a:lnTo>
                    <a:pt x="545" y="389"/>
                  </a:lnTo>
                  <a:lnTo>
                    <a:pt x="540" y="394"/>
                  </a:lnTo>
                  <a:lnTo>
                    <a:pt x="535" y="389"/>
                  </a:lnTo>
                  <a:lnTo>
                    <a:pt x="535" y="394"/>
                  </a:lnTo>
                  <a:lnTo>
                    <a:pt x="535" y="409"/>
                  </a:lnTo>
                  <a:lnTo>
                    <a:pt x="535" y="439"/>
                  </a:lnTo>
                  <a:lnTo>
                    <a:pt x="535" y="475"/>
                  </a:lnTo>
                  <a:lnTo>
                    <a:pt x="530" y="535"/>
                  </a:lnTo>
                  <a:lnTo>
                    <a:pt x="530" y="545"/>
                  </a:lnTo>
                  <a:lnTo>
                    <a:pt x="530" y="560"/>
                  </a:lnTo>
                  <a:lnTo>
                    <a:pt x="530" y="565"/>
                  </a:lnTo>
                  <a:lnTo>
                    <a:pt x="525" y="570"/>
                  </a:lnTo>
                  <a:lnTo>
                    <a:pt x="530" y="576"/>
                  </a:lnTo>
                  <a:lnTo>
                    <a:pt x="535" y="586"/>
                  </a:lnTo>
                  <a:lnTo>
                    <a:pt x="545" y="591"/>
                  </a:lnTo>
                  <a:lnTo>
                    <a:pt x="550" y="596"/>
                  </a:lnTo>
                  <a:lnTo>
                    <a:pt x="550" y="601"/>
                  </a:lnTo>
                  <a:lnTo>
                    <a:pt x="555" y="601"/>
                  </a:lnTo>
                  <a:lnTo>
                    <a:pt x="560" y="606"/>
                  </a:lnTo>
                  <a:lnTo>
                    <a:pt x="565" y="611"/>
                  </a:lnTo>
                  <a:lnTo>
                    <a:pt x="565" y="616"/>
                  </a:lnTo>
                  <a:lnTo>
                    <a:pt x="571" y="621"/>
                  </a:lnTo>
                  <a:lnTo>
                    <a:pt x="576" y="621"/>
                  </a:lnTo>
                  <a:lnTo>
                    <a:pt x="581" y="621"/>
                  </a:lnTo>
                  <a:lnTo>
                    <a:pt x="581" y="626"/>
                  </a:lnTo>
                  <a:lnTo>
                    <a:pt x="586" y="626"/>
                  </a:lnTo>
                  <a:lnTo>
                    <a:pt x="591" y="626"/>
                  </a:lnTo>
                  <a:lnTo>
                    <a:pt x="591" y="631"/>
                  </a:lnTo>
                  <a:lnTo>
                    <a:pt x="596" y="641"/>
                  </a:lnTo>
                  <a:lnTo>
                    <a:pt x="601" y="641"/>
                  </a:lnTo>
                  <a:lnTo>
                    <a:pt x="606" y="646"/>
                  </a:lnTo>
                  <a:lnTo>
                    <a:pt x="611" y="651"/>
                  </a:lnTo>
                  <a:lnTo>
                    <a:pt x="616" y="656"/>
                  </a:lnTo>
                  <a:lnTo>
                    <a:pt x="621" y="661"/>
                  </a:lnTo>
                  <a:lnTo>
                    <a:pt x="626" y="661"/>
                  </a:lnTo>
                  <a:lnTo>
                    <a:pt x="631" y="661"/>
                  </a:lnTo>
                  <a:lnTo>
                    <a:pt x="636" y="661"/>
                  </a:lnTo>
                  <a:lnTo>
                    <a:pt x="641" y="666"/>
                  </a:lnTo>
                  <a:lnTo>
                    <a:pt x="646" y="666"/>
                  </a:lnTo>
                  <a:lnTo>
                    <a:pt x="651" y="671"/>
                  </a:lnTo>
                  <a:lnTo>
                    <a:pt x="656" y="671"/>
                  </a:lnTo>
                  <a:lnTo>
                    <a:pt x="656" y="677"/>
                  </a:lnTo>
                  <a:lnTo>
                    <a:pt x="651" y="682"/>
                  </a:lnTo>
                  <a:lnTo>
                    <a:pt x="656" y="687"/>
                  </a:lnTo>
                  <a:lnTo>
                    <a:pt x="656" y="692"/>
                  </a:lnTo>
                  <a:lnTo>
                    <a:pt x="656" y="697"/>
                  </a:lnTo>
                  <a:lnTo>
                    <a:pt x="656" y="702"/>
                  </a:lnTo>
                  <a:lnTo>
                    <a:pt x="661" y="702"/>
                  </a:lnTo>
                  <a:lnTo>
                    <a:pt x="667" y="707"/>
                  </a:lnTo>
                  <a:lnTo>
                    <a:pt x="667" y="712"/>
                  </a:lnTo>
                  <a:lnTo>
                    <a:pt x="661" y="712"/>
                  </a:lnTo>
                  <a:lnTo>
                    <a:pt x="661" y="717"/>
                  </a:lnTo>
                  <a:lnTo>
                    <a:pt x="661" y="722"/>
                  </a:lnTo>
                  <a:lnTo>
                    <a:pt x="656" y="722"/>
                  </a:lnTo>
                  <a:lnTo>
                    <a:pt x="656" y="727"/>
                  </a:lnTo>
                  <a:lnTo>
                    <a:pt x="651" y="732"/>
                  </a:lnTo>
                  <a:lnTo>
                    <a:pt x="651" y="737"/>
                  </a:lnTo>
                  <a:lnTo>
                    <a:pt x="651" y="742"/>
                  </a:lnTo>
                  <a:lnTo>
                    <a:pt x="656" y="742"/>
                  </a:lnTo>
                  <a:lnTo>
                    <a:pt x="656" y="747"/>
                  </a:lnTo>
                  <a:lnTo>
                    <a:pt x="661" y="747"/>
                  </a:lnTo>
                  <a:lnTo>
                    <a:pt x="661" y="752"/>
                  </a:lnTo>
                  <a:lnTo>
                    <a:pt x="667" y="752"/>
                  </a:lnTo>
                  <a:lnTo>
                    <a:pt x="667" y="757"/>
                  </a:lnTo>
                  <a:lnTo>
                    <a:pt x="661" y="757"/>
                  </a:lnTo>
                  <a:lnTo>
                    <a:pt x="661" y="762"/>
                  </a:lnTo>
                  <a:lnTo>
                    <a:pt x="667" y="762"/>
                  </a:lnTo>
                  <a:lnTo>
                    <a:pt x="667" y="767"/>
                  </a:lnTo>
                  <a:lnTo>
                    <a:pt x="672" y="767"/>
                  </a:lnTo>
                  <a:lnTo>
                    <a:pt x="672" y="772"/>
                  </a:lnTo>
                  <a:lnTo>
                    <a:pt x="677" y="778"/>
                  </a:lnTo>
                  <a:lnTo>
                    <a:pt x="672" y="778"/>
                  </a:lnTo>
                  <a:lnTo>
                    <a:pt x="672" y="783"/>
                  </a:lnTo>
                  <a:lnTo>
                    <a:pt x="677" y="788"/>
                  </a:lnTo>
                  <a:lnTo>
                    <a:pt x="682" y="788"/>
                  </a:lnTo>
                  <a:lnTo>
                    <a:pt x="682" y="793"/>
                  </a:lnTo>
                  <a:lnTo>
                    <a:pt x="687" y="793"/>
                  </a:lnTo>
                  <a:lnTo>
                    <a:pt x="692" y="798"/>
                  </a:lnTo>
                  <a:lnTo>
                    <a:pt x="692" y="803"/>
                  </a:lnTo>
                  <a:lnTo>
                    <a:pt x="697" y="803"/>
                  </a:lnTo>
                  <a:lnTo>
                    <a:pt x="702" y="803"/>
                  </a:lnTo>
                  <a:lnTo>
                    <a:pt x="697" y="803"/>
                  </a:lnTo>
                  <a:lnTo>
                    <a:pt x="697" y="808"/>
                  </a:lnTo>
                  <a:lnTo>
                    <a:pt x="697" y="813"/>
                  </a:lnTo>
                  <a:lnTo>
                    <a:pt x="702" y="818"/>
                  </a:lnTo>
                  <a:lnTo>
                    <a:pt x="697" y="823"/>
                  </a:lnTo>
                  <a:lnTo>
                    <a:pt x="697" y="828"/>
                  </a:lnTo>
                  <a:lnTo>
                    <a:pt x="697" y="833"/>
                  </a:lnTo>
                  <a:lnTo>
                    <a:pt x="692" y="833"/>
                  </a:lnTo>
                  <a:lnTo>
                    <a:pt x="687" y="838"/>
                  </a:lnTo>
                  <a:lnTo>
                    <a:pt x="682" y="838"/>
                  </a:lnTo>
                  <a:lnTo>
                    <a:pt x="682" y="843"/>
                  </a:lnTo>
                  <a:lnTo>
                    <a:pt x="687" y="848"/>
                  </a:lnTo>
                  <a:lnTo>
                    <a:pt x="682" y="853"/>
                  </a:lnTo>
                  <a:lnTo>
                    <a:pt x="682" y="858"/>
                  </a:lnTo>
                  <a:lnTo>
                    <a:pt x="687" y="858"/>
                  </a:lnTo>
                  <a:lnTo>
                    <a:pt x="687" y="863"/>
                  </a:lnTo>
                  <a:lnTo>
                    <a:pt x="682" y="868"/>
                  </a:lnTo>
                  <a:lnTo>
                    <a:pt x="677" y="868"/>
                  </a:lnTo>
                  <a:lnTo>
                    <a:pt x="672" y="863"/>
                  </a:lnTo>
                  <a:lnTo>
                    <a:pt x="667" y="863"/>
                  </a:lnTo>
                  <a:lnTo>
                    <a:pt x="661" y="863"/>
                  </a:lnTo>
                  <a:lnTo>
                    <a:pt x="656" y="858"/>
                  </a:lnTo>
                  <a:lnTo>
                    <a:pt x="656" y="853"/>
                  </a:lnTo>
                  <a:lnTo>
                    <a:pt x="651" y="853"/>
                  </a:lnTo>
                  <a:lnTo>
                    <a:pt x="646" y="858"/>
                  </a:lnTo>
                  <a:lnTo>
                    <a:pt x="641" y="863"/>
                  </a:lnTo>
                  <a:lnTo>
                    <a:pt x="641" y="868"/>
                  </a:lnTo>
                  <a:lnTo>
                    <a:pt x="636" y="873"/>
                  </a:lnTo>
                  <a:lnTo>
                    <a:pt x="631" y="868"/>
                  </a:lnTo>
                  <a:lnTo>
                    <a:pt x="631" y="863"/>
                  </a:lnTo>
                  <a:lnTo>
                    <a:pt x="631" y="858"/>
                  </a:lnTo>
                  <a:lnTo>
                    <a:pt x="631" y="853"/>
                  </a:lnTo>
                  <a:lnTo>
                    <a:pt x="631" y="848"/>
                  </a:lnTo>
                  <a:lnTo>
                    <a:pt x="631" y="843"/>
                  </a:lnTo>
                  <a:lnTo>
                    <a:pt x="636" y="843"/>
                  </a:lnTo>
                  <a:lnTo>
                    <a:pt x="636" y="838"/>
                  </a:lnTo>
                  <a:lnTo>
                    <a:pt x="631" y="838"/>
                  </a:lnTo>
                  <a:lnTo>
                    <a:pt x="631" y="833"/>
                  </a:lnTo>
                  <a:lnTo>
                    <a:pt x="626" y="833"/>
                  </a:lnTo>
                  <a:lnTo>
                    <a:pt x="626" y="828"/>
                  </a:lnTo>
                  <a:lnTo>
                    <a:pt x="621" y="823"/>
                  </a:lnTo>
                  <a:lnTo>
                    <a:pt x="616" y="823"/>
                  </a:lnTo>
                  <a:lnTo>
                    <a:pt x="611" y="818"/>
                  </a:lnTo>
                  <a:lnTo>
                    <a:pt x="606" y="823"/>
                  </a:lnTo>
                  <a:lnTo>
                    <a:pt x="606" y="828"/>
                  </a:lnTo>
                  <a:lnTo>
                    <a:pt x="606" y="833"/>
                  </a:lnTo>
                  <a:lnTo>
                    <a:pt x="616" y="833"/>
                  </a:lnTo>
                  <a:lnTo>
                    <a:pt x="611" y="838"/>
                  </a:lnTo>
                  <a:lnTo>
                    <a:pt x="606" y="838"/>
                  </a:lnTo>
                  <a:lnTo>
                    <a:pt x="601" y="838"/>
                  </a:lnTo>
                  <a:lnTo>
                    <a:pt x="601" y="833"/>
                  </a:lnTo>
                  <a:lnTo>
                    <a:pt x="596" y="823"/>
                  </a:lnTo>
                  <a:lnTo>
                    <a:pt x="591" y="823"/>
                  </a:lnTo>
                  <a:lnTo>
                    <a:pt x="591" y="818"/>
                  </a:lnTo>
                  <a:lnTo>
                    <a:pt x="586" y="823"/>
                  </a:lnTo>
                  <a:lnTo>
                    <a:pt x="581" y="828"/>
                  </a:lnTo>
                  <a:lnTo>
                    <a:pt x="581" y="833"/>
                  </a:lnTo>
                  <a:lnTo>
                    <a:pt x="576" y="833"/>
                  </a:lnTo>
                  <a:lnTo>
                    <a:pt x="571" y="833"/>
                  </a:lnTo>
                  <a:lnTo>
                    <a:pt x="565" y="833"/>
                  </a:lnTo>
                  <a:lnTo>
                    <a:pt x="560" y="833"/>
                  </a:lnTo>
                  <a:lnTo>
                    <a:pt x="560" y="838"/>
                  </a:lnTo>
                  <a:lnTo>
                    <a:pt x="555" y="838"/>
                  </a:lnTo>
                  <a:lnTo>
                    <a:pt x="555" y="833"/>
                  </a:lnTo>
                  <a:lnTo>
                    <a:pt x="550" y="833"/>
                  </a:lnTo>
                  <a:lnTo>
                    <a:pt x="555" y="828"/>
                  </a:lnTo>
                  <a:lnTo>
                    <a:pt x="560" y="828"/>
                  </a:lnTo>
                  <a:lnTo>
                    <a:pt x="560" y="818"/>
                  </a:lnTo>
                  <a:lnTo>
                    <a:pt x="560" y="813"/>
                  </a:lnTo>
                  <a:lnTo>
                    <a:pt x="560" y="808"/>
                  </a:lnTo>
                  <a:lnTo>
                    <a:pt x="565" y="808"/>
                  </a:lnTo>
                  <a:lnTo>
                    <a:pt x="571" y="808"/>
                  </a:lnTo>
                  <a:lnTo>
                    <a:pt x="571" y="803"/>
                  </a:lnTo>
                  <a:lnTo>
                    <a:pt x="565" y="803"/>
                  </a:lnTo>
                  <a:lnTo>
                    <a:pt x="560" y="798"/>
                  </a:lnTo>
                  <a:lnTo>
                    <a:pt x="555" y="798"/>
                  </a:lnTo>
                  <a:lnTo>
                    <a:pt x="555" y="803"/>
                  </a:lnTo>
                  <a:lnTo>
                    <a:pt x="550" y="803"/>
                  </a:lnTo>
                  <a:lnTo>
                    <a:pt x="545" y="803"/>
                  </a:lnTo>
                  <a:lnTo>
                    <a:pt x="540" y="798"/>
                  </a:lnTo>
                  <a:lnTo>
                    <a:pt x="540" y="793"/>
                  </a:lnTo>
                  <a:lnTo>
                    <a:pt x="535" y="793"/>
                  </a:lnTo>
                  <a:lnTo>
                    <a:pt x="535" y="798"/>
                  </a:lnTo>
                  <a:lnTo>
                    <a:pt x="535" y="803"/>
                  </a:lnTo>
                  <a:lnTo>
                    <a:pt x="530" y="803"/>
                  </a:lnTo>
                  <a:lnTo>
                    <a:pt x="525" y="803"/>
                  </a:lnTo>
                  <a:lnTo>
                    <a:pt x="525" y="798"/>
                  </a:lnTo>
                  <a:lnTo>
                    <a:pt x="515" y="803"/>
                  </a:lnTo>
                  <a:lnTo>
                    <a:pt x="510" y="808"/>
                  </a:lnTo>
                  <a:lnTo>
                    <a:pt x="505" y="808"/>
                  </a:lnTo>
                  <a:lnTo>
                    <a:pt x="505" y="813"/>
                  </a:lnTo>
                  <a:lnTo>
                    <a:pt x="510" y="818"/>
                  </a:lnTo>
                  <a:lnTo>
                    <a:pt x="515" y="818"/>
                  </a:lnTo>
                  <a:lnTo>
                    <a:pt x="520" y="813"/>
                  </a:lnTo>
                  <a:lnTo>
                    <a:pt x="520" y="818"/>
                  </a:lnTo>
                  <a:lnTo>
                    <a:pt x="525" y="823"/>
                  </a:lnTo>
                  <a:lnTo>
                    <a:pt x="520" y="828"/>
                  </a:lnTo>
                  <a:lnTo>
                    <a:pt x="515" y="828"/>
                  </a:lnTo>
                  <a:lnTo>
                    <a:pt x="510" y="828"/>
                  </a:lnTo>
                  <a:lnTo>
                    <a:pt x="510" y="833"/>
                  </a:lnTo>
                  <a:lnTo>
                    <a:pt x="510" y="838"/>
                  </a:lnTo>
                  <a:lnTo>
                    <a:pt x="505" y="843"/>
                  </a:lnTo>
                  <a:lnTo>
                    <a:pt x="500" y="838"/>
                  </a:lnTo>
                  <a:lnTo>
                    <a:pt x="495" y="833"/>
                  </a:lnTo>
                  <a:lnTo>
                    <a:pt x="495" y="828"/>
                  </a:lnTo>
                  <a:lnTo>
                    <a:pt x="490" y="828"/>
                  </a:lnTo>
                  <a:lnTo>
                    <a:pt x="485" y="828"/>
                  </a:lnTo>
                  <a:lnTo>
                    <a:pt x="485" y="823"/>
                  </a:lnTo>
                  <a:lnTo>
                    <a:pt x="490" y="818"/>
                  </a:lnTo>
                  <a:lnTo>
                    <a:pt x="495" y="808"/>
                  </a:lnTo>
                  <a:lnTo>
                    <a:pt x="490" y="808"/>
                  </a:lnTo>
                  <a:lnTo>
                    <a:pt x="485" y="808"/>
                  </a:lnTo>
                  <a:lnTo>
                    <a:pt x="480" y="813"/>
                  </a:lnTo>
                  <a:lnTo>
                    <a:pt x="480" y="818"/>
                  </a:lnTo>
                  <a:lnTo>
                    <a:pt x="475" y="818"/>
                  </a:lnTo>
                  <a:lnTo>
                    <a:pt x="469" y="813"/>
                  </a:lnTo>
                  <a:lnTo>
                    <a:pt x="464" y="808"/>
                  </a:lnTo>
                  <a:lnTo>
                    <a:pt x="464" y="803"/>
                  </a:lnTo>
                  <a:lnTo>
                    <a:pt x="464" y="798"/>
                  </a:lnTo>
                  <a:lnTo>
                    <a:pt x="469" y="798"/>
                  </a:lnTo>
                  <a:lnTo>
                    <a:pt x="475" y="798"/>
                  </a:lnTo>
                  <a:lnTo>
                    <a:pt x="475" y="793"/>
                  </a:lnTo>
                  <a:lnTo>
                    <a:pt x="480" y="788"/>
                  </a:lnTo>
                  <a:lnTo>
                    <a:pt x="480" y="783"/>
                  </a:lnTo>
                  <a:lnTo>
                    <a:pt x="485" y="778"/>
                  </a:lnTo>
                  <a:lnTo>
                    <a:pt x="480" y="772"/>
                  </a:lnTo>
                  <a:lnTo>
                    <a:pt x="475" y="767"/>
                  </a:lnTo>
                  <a:lnTo>
                    <a:pt x="469" y="762"/>
                  </a:lnTo>
                  <a:lnTo>
                    <a:pt x="469" y="757"/>
                  </a:lnTo>
                  <a:lnTo>
                    <a:pt x="469" y="752"/>
                  </a:lnTo>
                  <a:lnTo>
                    <a:pt x="469" y="747"/>
                  </a:lnTo>
                  <a:lnTo>
                    <a:pt x="475" y="747"/>
                  </a:lnTo>
                  <a:lnTo>
                    <a:pt x="475" y="742"/>
                  </a:lnTo>
                  <a:lnTo>
                    <a:pt x="475" y="732"/>
                  </a:lnTo>
                  <a:lnTo>
                    <a:pt x="475" y="727"/>
                  </a:lnTo>
                  <a:lnTo>
                    <a:pt x="475" y="722"/>
                  </a:lnTo>
                  <a:lnTo>
                    <a:pt x="475" y="712"/>
                  </a:lnTo>
                  <a:lnTo>
                    <a:pt x="475" y="707"/>
                  </a:lnTo>
                  <a:lnTo>
                    <a:pt x="475" y="697"/>
                  </a:lnTo>
                  <a:lnTo>
                    <a:pt x="464" y="697"/>
                  </a:lnTo>
                  <a:lnTo>
                    <a:pt x="464" y="702"/>
                  </a:lnTo>
                  <a:lnTo>
                    <a:pt x="459" y="702"/>
                  </a:lnTo>
                  <a:lnTo>
                    <a:pt x="459" y="697"/>
                  </a:lnTo>
                  <a:lnTo>
                    <a:pt x="464" y="692"/>
                  </a:lnTo>
                  <a:lnTo>
                    <a:pt x="464" y="687"/>
                  </a:lnTo>
                  <a:lnTo>
                    <a:pt x="469" y="687"/>
                  </a:lnTo>
                  <a:lnTo>
                    <a:pt x="475" y="682"/>
                  </a:lnTo>
                  <a:lnTo>
                    <a:pt x="475" y="677"/>
                  </a:lnTo>
                  <a:lnTo>
                    <a:pt x="480" y="677"/>
                  </a:lnTo>
                  <a:lnTo>
                    <a:pt x="480" y="671"/>
                  </a:lnTo>
                  <a:lnTo>
                    <a:pt x="485" y="671"/>
                  </a:lnTo>
                  <a:lnTo>
                    <a:pt x="485" y="677"/>
                  </a:lnTo>
                  <a:lnTo>
                    <a:pt x="490" y="671"/>
                  </a:lnTo>
                  <a:lnTo>
                    <a:pt x="490" y="666"/>
                  </a:lnTo>
                  <a:lnTo>
                    <a:pt x="485" y="666"/>
                  </a:lnTo>
                  <a:lnTo>
                    <a:pt x="485" y="661"/>
                  </a:lnTo>
                  <a:lnTo>
                    <a:pt x="480" y="661"/>
                  </a:lnTo>
                  <a:lnTo>
                    <a:pt x="475" y="661"/>
                  </a:lnTo>
                  <a:lnTo>
                    <a:pt x="469" y="656"/>
                  </a:lnTo>
                  <a:lnTo>
                    <a:pt x="464" y="656"/>
                  </a:lnTo>
                  <a:lnTo>
                    <a:pt x="464" y="661"/>
                  </a:lnTo>
                  <a:lnTo>
                    <a:pt x="459" y="666"/>
                  </a:lnTo>
                  <a:lnTo>
                    <a:pt x="454" y="661"/>
                  </a:lnTo>
                  <a:lnTo>
                    <a:pt x="454" y="666"/>
                  </a:lnTo>
                  <a:lnTo>
                    <a:pt x="449" y="666"/>
                  </a:lnTo>
                  <a:lnTo>
                    <a:pt x="449" y="671"/>
                  </a:lnTo>
                  <a:lnTo>
                    <a:pt x="454" y="671"/>
                  </a:lnTo>
                  <a:lnTo>
                    <a:pt x="459" y="677"/>
                  </a:lnTo>
                  <a:lnTo>
                    <a:pt x="454" y="677"/>
                  </a:lnTo>
                  <a:lnTo>
                    <a:pt x="449" y="677"/>
                  </a:lnTo>
                  <a:lnTo>
                    <a:pt x="444" y="671"/>
                  </a:lnTo>
                  <a:lnTo>
                    <a:pt x="439" y="671"/>
                  </a:lnTo>
                  <a:lnTo>
                    <a:pt x="434" y="671"/>
                  </a:lnTo>
                  <a:lnTo>
                    <a:pt x="429" y="671"/>
                  </a:lnTo>
                  <a:lnTo>
                    <a:pt x="429" y="677"/>
                  </a:lnTo>
                  <a:lnTo>
                    <a:pt x="424" y="677"/>
                  </a:lnTo>
                  <a:lnTo>
                    <a:pt x="424" y="671"/>
                  </a:lnTo>
                  <a:lnTo>
                    <a:pt x="424" y="666"/>
                  </a:lnTo>
                  <a:lnTo>
                    <a:pt x="419" y="661"/>
                  </a:lnTo>
                  <a:lnTo>
                    <a:pt x="419" y="656"/>
                  </a:lnTo>
                  <a:lnTo>
                    <a:pt x="414" y="651"/>
                  </a:lnTo>
                  <a:lnTo>
                    <a:pt x="409" y="646"/>
                  </a:lnTo>
                  <a:lnTo>
                    <a:pt x="404" y="646"/>
                  </a:lnTo>
                  <a:lnTo>
                    <a:pt x="404" y="641"/>
                  </a:lnTo>
                  <a:lnTo>
                    <a:pt x="399" y="641"/>
                  </a:lnTo>
                  <a:lnTo>
                    <a:pt x="399" y="646"/>
                  </a:lnTo>
                  <a:lnTo>
                    <a:pt x="399" y="641"/>
                  </a:lnTo>
                  <a:lnTo>
                    <a:pt x="394" y="641"/>
                  </a:lnTo>
                  <a:lnTo>
                    <a:pt x="394" y="646"/>
                  </a:lnTo>
                  <a:lnTo>
                    <a:pt x="389" y="646"/>
                  </a:lnTo>
                  <a:lnTo>
                    <a:pt x="384" y="646"/>
                  </a:lnTo>
                  <a:lnTo>
                    <a:pt x="379" y="641"/>
                  </a:lnTo>
                  <a:lnTo>
                    <a:pt x="379" y="636"/>
                  </a:lnTo>
                  <a:lnTo>
                    <a:pt x="374" y="631"/>
                  </a:lnTo>
                  <a:lnTo>
                    <a:pt x="368" y="631"/>
                  </a:lnTo>
                  <a:lnTo>
                    <a:pt x="368" y="636"/>
                  </a:lnTo>
                  <a:lnTo>
                    <a:pt x="358" y="631"/>
                  </a:lnTo>
                  <a:lnTo>
                    <a:pt x="353" y="626"/>
                  </a:lnTo>
                  <a:lnTo>
                    <a:pt x="348" y="626"/>
                  </a:lnTo>
                  <a:lnTo>
                    <a:pt x="343" y="621"/>
                  </a:lnTo>
                  <a:lnTo>
                    <a:pt x="343" y="626"/>
                  </a:lnTo>
                  <a:lnTo>
                    <a:pt x="338" y="626"/>
                  </a:lnTo>
                  <a:lnTo>
                    <a:pt x="333" y="631"/>
                  </a:lnTo>
                  <a:lnTo>
                    <a:pt x="333" y="636"/>
                  </a:lnTo>
                  <a:lnTo>
                    <a:pt x="328" y="636"/>
                  </a:lnTo>
                  <a:lnTo>
                    <a:pt x="323" y="636"/>
                  </a:lnTo>
                  <a:lnTo>
                    <a:pt x="318" y="641"/>
                  </a:lnTo>
                  <a:lnTo>
                    <a:pt x="318" y="636"/>
                  </a:lnTo>
                  <a:lnTo>
                    <a:pt x="313" y="636"/>
                  </a:lnTo>
                  <a:lnTo>
                    <a:pt x="313" y="631"/>
                  </a:lnTo>
                  <a:lnTo>
                    <a:pt x="308" y="626"/>
                  </a:lnTo>
                  <a:lnTo>
                    <a:pt x="303" y="626"/>
                  </a:lnTo>
                  <a:lnTo>
                    <a:pt x="303" y="621"/>
                  </a:lnTo>
                  <a:lnTo>
                    <a:pt x="308" y="616"/>
                  </a:lnTo>
                  <a:lnTo>
                    <a:pt x="303" y="611"/>
                  </a:lnTo>
                  <a:lnTo>
                    <a:pt x="303" y="606"/>
                  </a:lnTo>
                  <a:lnTo>
                    <a:pt x="303" y="601"/>
                  </a:lnTo>
                  <a:lnTo>
                    <a:pt x="298" y="601"/>
                  </a:lnTo>
                  <a:lnTo>
                    <a:pt x="298" y="596"/>
                  </a:lnTo>
                  <a:lnTo>
                    <a:pt x="293" y="596"/>
                  </a:lnTo>
                  <a:lnTo>
                    <a:pt x="293" y="591"/>
                  </a:lnTo>
                  <a:lnTo>
                    <a:pt x="293" y="586"/>
                  </a:lnTo>
                  <a:lnTo>
                    <a:pt x="288" y="586"/>
                  </a:lnTo>
                  <a:lnTo>
                    <a:pt x="293" y="586"/>
                  </a:lnTo>
                  <a:lnTo>
                    <a:pt x="293" y="581"/>
                  </a:lnTo>
                  <a:lnTo>
                    <a:pt x="298" y="581"/>
                  </a:lnTo>
                  <a:lnTo>
                    <a:pt x="303" y="581"/>
                  </a:lnTo>
                  <a:lnTo>
                    <a:pt x="303" y="576"/>
                  </a:lnTo>
                  <a:lnTo>
                    <a:pt x="298" y="576"/>
                  </a:lnTo>
                  <a:lnTo>
                    <a:pt x="293" y="570"/>
                  </a:lnTo>
                  <a:lnTo>
                    <a:pt x="293" y="565"/>
                  </a:lnTo>
                  <a:lnTo>
                    <a:pt x="288" y="560"/>
                  </a:lnTo>
                  <a:lnTo>
                    <a:pt x="283" y="555"/>
                  </a:lnTo>
                  <a:lnTo>
                    <a:pt x="278" y="550"/>
                  </a:lnTo>
                  <a:lnTo>
                    <a:pt x="272" y="550"/>
                  </a:lnTo>
                  <a:lnTo>
                    <a:pt x="267" y="550"/>
                  </a:lnTo>
                  <a:lnTo>
                    <a:pt x="267" y="555"/>
                  </a:lnTo>
                  <a:lnTo>
                    <a:pt x="262" y="555"/>
                  </a:lnTo>
                  <a:lnTo>
                    <a:pt x="262" y="550"/>
                  </a:lnTo>
                  <a:lnTo>
                    <a:pt x="257" y="550"/>
                  </a:lnTo>
                  <a:lnTo>
                    <a:pt x="262" y="550"/>
                  </a:lnTo>
                  <a:lnTo>
                    <a:pt x="262" y="545"/>
                  </a:lnTo>
                  <a:lnTo>
                    <a:pt x="257" y="545"/>
                  </a:lnTo>
                  <a:lnTo>
                    <a:pt x="252" y="545"/>
                  </a:lnTo>
                  <a:lnTo>
                    <a:pt x="247" y="545"/>
                  </a:lnTo>
                  <a:lnTo>
                    <a:pt x="242" y="545"/>
                  </a:lnTo>
                  <a:lnTo>
                    <a:pt x="242" y="540"/>
                  </a:lnTo>
                  <a:lnTo>
                    <a:pt x="242" y="535"/>
                  </a:lnTo>
                  <a:lnTo>
                    <a:pt x="237" y="540"/>
                  </a:lnTo>
                  <a:lnTo>
                    <a:pt x="232" y="535"/>
                  </a:lnTo>
                  <a:lnTo>
                    <a:pt x="232" y="530"/>
                  </a:lnTo>
                  <a:lnTo>
                    <a:pt x="227" y="525"/>
                  </a:lnTo>
                  <a:lnTo>
                    <a:pt x="227" y="520"/>
                  </a:lnTo>
                  <a:lnTo>
                    <a:pt x="222" y="520"/>
                  </a:lnTo>
                  <a:lnTo>
                    <a:pt x="217" y="520"/>
                  </a:lnTo>
                  <a:lnTo>
                    <a:pt x="212" y="525"/>
                  </a:lnTo>
                  <a:lnTo>
                    <a:pt x="212" y="530"/>
                  </a:lnTo>
                  <a:lnTo>
                    <a:pt x="207" y="530"/>
                  </a:lnTo>
                  <a:lnTo>
                    <a:pt x="202" y="525"/>
                  </a:lnTo>
                  <a:lnTo>
                    <a:pt x="197" y="525"/>
                  </a:lnTo>
                  <a:lnTo>
                    <a:pt x="192" y="525"/>
                  </a:lnTo>
                  <a:lnTo>
                    <a:pt x="192" y="520"/>
                  </a:lnTo>
                  <a:lnTo>
                    <a:pt x="192" y="515"/>
                  </a:lnTo>
                  <a:lnTo>
                    <a:pt x="187" y="515"/>
                  </a:lnTo>
                  <a:lnTo>
                    <a:pt x="187" y="510"/>
                  </a:lnTo>
                  <a:lnTo>
                    <a:pt x="182" y="505"/>
                  </a:lnTo>
                  <a:lnTo>
                    <a:pt x="182" y="500"/>
                  </a:lnTo>
                  <a:lnTo>
                    <a:pt x="182" y="505"/>
                  </a:lnTo>
                  <a:lnTo>
                    <a:pt x="177" y="505"/>
                  </a:lnTo>
                  <a:lnTo>
                    <a:pt x="171" y="505"/>
                  </a:lnTo>
                  <a:lnTo>
                    <a:pt x="171" y="500"/>
                  </a:lnTo>
                  <a:lnTo>
                    <a:pt x="171" y="495"/>
                  </a:lnTo>
                  <a:lnTo>
                    <a:pt x="166" y="495"/>
                  </a:lnTo>
                  <a:lnTo>
                    <a:pt x="166" y="500"/>
                  </a:lnTo>
                  <a:lnTo>
                    <a:pt x="166" y="505"/>
                  </a:lnTo>
                  <a:lnTo>
                    <a:pt x="161" y="505"/>
                  </a:lnTo>
                  <a:lnTo>
                    <a:pt x="156" y="505"/>
                  </a:lnTo>
                  <a:lnTo>
                    <a:pt x="151" y="505"/>
                  </a:lnTo>
                  <a:lnTo>
                    <a:pt x="151" y="500"/>
                  </a:lnTo>
                  <a:lnTo>
                    <a:pt x="146" y="500"/>
                  </a:lnTo>
                  <a:lnTo>
                    <a:pt x="146" y="505"/>
                  </a:lnTo>
                  <a:lnTo>
                    <a:pt x="141" y="505"/>
                  </a:lnTo>
                  <a:lnTo>
                    <a:pt x="141" y="510"/>
                  </a:lnTo>
                  <a:lnTo>
                    <a:pt x="136" y="510"/>
                  </a:lnTo>
                  <a:lnTo>
                    <a:pt x="131" y="510"/>
                  </a:lnTo>
                  <a:lnTo>
                    <a:pt x="131" y="505"/>
                  </a:lnTo>
                  <a:lnTo>
                    <a:pt x="131" y="500"/>
                  </a:lnTo>
                  <a:lnTo>
                    <a:pt x="126" y="500"/>
                  </a:lnTo>
                  <a:lnTo>
                    <a:pt x="121" y="500"/>
                  </a:lnTo>
                  <a:lnTo>
                    <a:pt x="116" y="500"/>
                  </a:lnTo>
                  <a:lnTo>
                    <a:pt x="121" y="495"/>
                  </a:lnTo>
                  <a:lnTo>
                    <a:pt x="126" y="490"/>
                  </a:lnTo>
                  <a:lnTo>
                    <a:pt x="121" y="490"/>
                  </a:lnTo>
                  <a:lnTo>
                    <a:pt x="116" y="495"/>
                  </a:lnTo>
                  <a:lnTo>
                    <a:pt x="111" y="495"/>
                  </a:lnTo>
                  <a:lnTo>
                    <a:pt x="106" y="495"/>
                  </a:lnTo>
                  <a:lnTo>
                    <a:pt x="111" y="490"/>
                  </a:lnTo>
                  <a:lnTo>
                    <a:pt x="111" y="485"/>
                  </a:lnTo>
                  <a:lnTo>
                    <a:pt x="106" y="485"/>
                  </a:lnTo>
                  <a:lnTo>
                    <a:pt x="106" y="490"/>
                  </a:lnTo>
                  <a:lnTo>
                    <a:pt x="101" y="490"/>
                  </a:lnTo>
                  <a:lnTo>
                    <a:pt x="96" y="485"/>
                  </a:lnTo>
                  <a:lnTo>
                    <a:pt x="91" y="480"/>
                  </a:lnTo>
                  <a:lnTo>
                    <a:pt x="86" y="475"/>
                  </a:lnTo>
                  <a:lnTo>
                    <a:pt x="86" y="469"/>
                  </a:lnTo>
                  <a:lnTo>
                    <a:pt x="81" y="469"/>
                  </a:lnTo>
                  <a:lnTo>
                    <a:pt x="86" y="469"/>
                  </a:lnTo>
                  <a:lnTo>
                    <a:pt x="86" y="459"/>
                  </a:lnTo>
                  <a:lnTo>
                    <a:pt x="81" y="464"/>
                  </a:lnTo>
                  <a:lnTo>
                    <a:pt x="75" y="469"/>
                  </a:lnTo>
                  <a:lnTo>
                    <a:pt x="75" y="464"/>
                  </a:lnTo>
                  <a:lnTo>
                    <a:pt x="75" y="459"/>
                  </a:lnTo>
                  <a:lnTo>
                    <a:pt x="70" y="459"/>
                  </a:lnTo>
                  <a:lnTo>
                    <a:pt x="65" y="459"/>
                  </a:lnTo>
                  <a:lnTo>
                    <a:pt x="65" y="454"/>
                  </a:lnTo>
                  <a:lnTo>
                    <a:pt x="70" y="449"/>
                  </a:lnTo>
                  <a:lnTo>
                    <a:pt x="65" y="449"/>
                  </a:lnTo>
                  <a:lnTo>
                    <a:pt x="60" y="449"/>
                  </a:lnTo>
                  <a:lnTo>
                    <a:pt x="60" y="454"/>
                  </a:lnTo>
                  <a:lnTo>
                    <a:pt x="55" y="454"/>
                  </a:lnTo>
                  <a:lnTo>
                    <a:pt x="50" y="454"/>
                  </a:lnTo>
                  <a:lnTo>
                    <a:pt x="50" y="449"/>
                  </a:lnTo>
                  <a:lnTo>
                    <a:pt x="50" y="444"/>
                  </a:lnTo>
                  <a:lnTo>
                    <a:pt x="50" y="439"/>
                  </a:lnTo>
                  <a:lnTo>
                    <a:pt x="55" y="439"/>
                  </a:lnTo>
                  <a:lnTo>
                    <a:pt x="50" y="434"/>
                  </a:lnTo>
                  <a:lnTo>
                    <a:pt x="45" y="429"/>
                  </a:lnTo>
                  <a:lnTo>
                    <a:pt x="40" y="429"/>
                  </a:lnTo>
                  <a:lnTo>
                    <a:pt x="35" y="429"/>
                  </a:lnTo>
                  <a:lnTo>
                    <a:pt x="35" y="424"/>
                  </a:lnTo>
                  <a:lnTo>
                    <a:pt x="30" y="424"/>
                  </a:lnTo>
                  <a:lnTo>
                    <a:pt x="35" y="424"/>
                  </a:lnTo>
                  <a:lnTo>
                    <a:pt x="30" y="419"/>
                  </a:lnTo>
                  <a:lnTo>
                    <a:pt x="25" y="414"/>
                  </a:lnTo>
                  <a:lnTo>
                    <a:pt x="30" y="409"/>
                  </a:lnTo>
                  <a:lnTo>
                    <a:pt x="25" y="404"/>
                  </a:lnTo>
                  <a:lnTo>
                    <a:pt x="25" y="399"/>
                  </a:lnTo>
                  <a:lnTo>
                    <a:pt x="25" y="394"/>
                  </a:lnTo>
                  <a:lnTo>
                    <a:pt x="20" y="394"/>
                  </a:lnTo>
                  <a:lnTo>
                    <a:pt x="20" y="399"/>
                  </a:lnTo>
                  <a:lnTo>
                    <a:pt x="25" y="399"/>
                  </a:lnTo>
                  <a:lnTo>
                    <a:pt x="25" y="404"/>
                  </a:lnTo>
                  <a:lnTo>
                    <a:pt x="20" y="404"/>
                  </a:lnTo>
                  <a:lnTo>
                    <a:pt x="20" y="399"/>
                  </a:lnTo>
                  <a:lnTo>
                    <a:pt x="15" y="399"/>
                  </a:lnTo>
                  <a:lnTo>
                    <a:pt x="10" y="399"/>
                  </a:lnTo>
                  <a:lnTo>
                    <a:pt x="10" y="394"/>
                  </a:lnTo>
                  <a:lnTo>
                    <a:pt x="10" y="389"/>
                  </a:lnTo>
                  <a:lnTo>
                    <a:pt x="10" y="384"/>
                  </a:lnTo>
                  <a:lnTo>
                    <a:pt x="15" y="379"/>
                  </a:lnTo>
                  <a:lnTo>
                    <a:pt x="10" y="379"/>
                  </a:lnTo>
                  <a:lnTo>
                    <a:pt x="10" y="374"/>
                  </a:lnTo>
                  <a:lnTo>
                    <a:pt x="10" y="368"/>
                  </a:lnTo>
                  <a:lnTo>
                    <a:pt x="5" y="368"/>
                  </a:lnTo>
                  <a:lnTo>
                    <a:pt x="0" y="368"/>
                  </a:lnTo>
                  <a:lnTo>
                    <a:pt x="5" y="363"/>
                  </a:lnTo>
                  <a:lnTo>
                    <a:pt x="10" y="358"/>
                  </a:lnTo>
                  <a:lnTo>
                    <a:pt x="15" y="358"/>
                  </a:lnTo>
                  <a:lnTo>
                    <a:pt x="20" y="353"/>
                  </a:lnTo>
                  <a:lnTo>
                    <a:pt x="25" y="348"/>
                  </a:lnTo>
                  <a:lnTo>
                    <a:pt x="30" y="343"/>
                  </a:lnTo>
                  <a:lnTo>
                    <a:pt x="30" y="338"/>
                  </a:lnTo>
                  <a:lnTo>
                    <a:pt x="40" y="333"/>
                  </a:lnTo>
                  <a:lnTo>
                    <a:pt x="45" y="328"/>
                  </a:lnTo>
                  <a:lnTo>
                    <a:pt x="50" y="323"/>
                  </a:lnTo>
                  <a:lnTo>
                    <a:pt x="55" y="318"/>
                  </a:lnTo>
                  <a:lnTo>
                    <a:pt x="60" y="313"/>
                  </a:lnTo>
                  <a:lnTo>
                    <a:pt x="65" y="308"/>
                  </a:lnTo>
                  <a:lnTo>
                    <a:pt x="65" y="303"/>
                  </a:lnTo>
                  <a:lnTo>
                    <a:pt x="65" y="298"/>
                  </a:lnTo>
                  <a:lnTo>
                    <a:pt x="70" y="293"/>
                  </a:lnTo>
                  <a:lnTo>
                    <a:pt x="75" y="288"/>
                  </a:lnTo>
                  <a:lnTo>
                    <a:pt x="81" y="283"/>
                  </a:lnTo>
                  <a:lnTo>
                    <a:pt x="86" y="288"/>
                  </a:lnTo>
                  <a:lnTo>
                    <a:pt x="91" y="283"/>
                  </a:lnTo>
                  <a:lnTo>
                    <a:pt x="96" y="288"/>
                  </a:lnTo>
                  <a:lnTo>
                    <a:pt x="101" y="283"/>
                  </a:lnTo>
                  <a:lnTo>
                    <a:pt x="101" y="278"/>
                  </a:lnTo>
                  <a:lnTo>
                    <a:pt x="106" y="273"/>
                  </a:lnTo>
                  <a:lnTo>
                    <a:pt x="111" y="273"/>
                  </a:lnTo>
                  <a:lnTo>
                    <a:pt x="116" y="267"/>
                  </a:lnTo>
                  <a:lnTo>
                    <a:pt x="116" y="262"/>
                  </a:lnTo>
                  <a:lnTo>
                    <a:pt x="121" y="257"/>
                  </a:lnTo>
                  <a:lnTo>
                    <a:pt x="121" y="252"/>
                  </a:lnTo>
                  <a:lnTo>
                    <a:pt x="121" y="247"/>
                  </a:lnTo>
                  <a:lnTo>
                    <a:pt x="126" y="252"/>
                  </a:lnTo>
                  <a:lnTo>
                    <a:pt x="131" y="252"/>
                  </a:lnTo>
                  <a:lnTo>
                    <a:pt x="131" y="247"/>
                  </a:lnTo>
                  <a:lnTo>
                    <a:pt x="126" y="247"/>
                  </a:lnTo>
                  <a:lnTo>
                    <a:pt x="126" y="242"/>
                  </a:lnTo>
                  <a:lnTo>
                    <a:pt x="126" y="237"/>
                  </a:lnTo>
                  <a:lnTo>
                    <a:pt x="131" y="237"/>
                  </a:lnTo>
                  <a:lnTo>
                    <a:pt x="131" y="242"/>
                  </a:lnTo>
                  <a:lnTo>
                    <a:pt x="136" y="247"/>
                  </a:lnTo>
                  <a:lnTo>
                    <a:pt x="136" y="252"/>
                  </a:lnTo>
                  <a:lnTo>
                    <a:pt x="141" y="252"/>
                  </a:lnTo>
                  <a:lnTo>
                    <a:pt x="141" y="247"/>
                  </a:lnTo>
                  <a:lnTo>
                    <a:pt x="141" y="242"/>
                  </a:lnTo>
                  <a:lnTo>
                    <a:pt x="136" y="237"/>
                  </a:lnTo>
                  <a:lnTo>
                    <a:pt x="136" y="232"/>
                  </a:lnTo>
                  <a:lnTo>
                    <a:pt x="136" y="227"/>
                  </a:lnTo>
                  <a:lnTo>
                    <a:pt x="131" y="227"/>
                  </a:lnTo>
                  <a:lnTo>
                    <a:pt x="131" y="222"/>
                  </a:lnTo>
                  <a:lnTo>
                    <a:pt x="131" y="217"/>
                  </a:lnTo>
                  <a:lnTo>
                    <a:pt x="131" y="212"/>
                  </a:lnTo>
                  <a:lnTo>
                    <a:pt x="131" y="207"/>
                  </a:lnTo>
                  <a:lnTo>
                    <a:pt x="136" y="202"/>
                  </a:lnTo>
                  <a:lnTo>
                    <a:pt x="136" y="197"/>
                  </a:lnTo>
                  <a:lnTo>
                    <a:pt x="136" y="192"/>
                  </a:lnTo>
                  <a:lnTo>
                    <a:pt x="141" y="187"/>
                  </a:lnTo>
                  <a:lnTo>
                    <a:pt x="141" y="182"/>
                  </a:lnTo>
                  <a:lnTo>
                    <a:pt x="146" y="177"/>
                  </a:lnTo>
                  <a:lnTo>
                    <a:pt x="146" y="172"/>
                  </a:lnTo>
                  <a:lnTo>
                    <a:pt x="146" y="166"/>
                  </a:lnTo>
                  <a:lnTo>
                    <a:pt x="146" y="161"/>
                  </a:lnTo>
                  <a:lnTo>
                    <a:pt x="151" y="156"/>
                  </a:lnTo>
                  <a:lnTo>
                    <a:pt x="151" y="151"/>
                  </a:lnTo>
                  <a:lnTo>
                    <a:pt x="151" y="146"/>
                  </a:lnTo>
                  <a:lnTo>
                    <a:pt x="151" y="141"/>
                  </a:lnTo>
                  <a:lnTo>
                    <a:pt x="156" y="136"/>
                  </a:lnTo>
                  <a:lnTo>
                    <a:pt x="156" y="131"/>
                  </a:lnTo>
                  <a:lnTo>
                    <a:pt x="161" y="131"/>
                  </a:lnTo>
                  <a:lnTo>
                    <a:pt x="166" y="131"/>
                  </a:lnTo>
                  <a:lnTo>
                    <a:pt x="166" y="126"/>
                  </a:lnTo>
                  <a:lnTo>
                    <a:pt x="166" y="121"/>
                  </a:lnTo>
                  <a:lnTo>
                    <a:pt x="166" y="111"/>
                  </a:lnTo>
                  <a:lnTo>
                    <a:pt x="171" y="106"/>
                  </a:lnTo>
                  <a:lnTo>
                    <a:pt x="171" y="101"/>
                  </a:lnTo>
                  <a:lnTo>
                    <a:pt x="171" y="96"/>
                  </a:lnTo>
                  <a:lnTo>
                    <a:pt x="171" y="91"/>
                  </a:lnTo>
                  <a:lnTo>
                    <a:pt x="177" y="91"/>
                  </a:lnTo>
                  <a:lnTo>
                    <a:pt x="182" y="91"/>
                  </a:lnTo>
                  <a:lnTo>
                    <a:pt x="182" y="96"/>
                  </a:lnTo>
                  <a:lnTo>
                    <a:pt x="187" y="96"/>
                  </a:lnTo>
                  <a:lnTo>
                    <a:pt x="192" y="101"/>
                  </a:lnTo>
                  <a:lnTo>
                    <a:pt x="197" y="101"/>
                  </a:lnTo>
                  <a:lnTo>
                    <a:pt x="202" y="106"/>
                  </a:lnTo>
                  <a:lnTo>
                    <a:pt x="207" y="106"/>
                  </a:lnTo>
                  <a:lnTo>
                    <a:pt x="212" y="106"/>
                  </a:lnTo>
                  <a:lnTo>
                    <a:pt x="212" y="101"/>
                  </a:lnTo>
                  <a:lnTo>
                    <a:pt x="217" y="101"/>
                  </a:lnTo>
                  <a:lnTo>
                    <a:pt x="217" y="96"/>
                  </a:lnTo>
                  <a:lnTo>
                    <a:pt x="222" y="96"/>
                  </a:lnTo>
                  <a:lnTo>
                    <a:pt x="222" y="91"/>
                  </a:lnTo>
                  <a:lnTo>
                    <a:pt x="227" y="91"/>
                  </a:lnTo>
                  <a:lnTo>
                    <a:pt x="232" y="86"/>
                  </a:lnTo>
                  <a:lnTo>
                    <a:pt x="237" y="86"/>
                  </a:lnTo>
                  <a:lnTo>
                    <a:pt x="247" y="81"/>
                  </a:lnTo>
                  <a:lnTo>
                    <a:pt x="252" y="81"/>
                  </a:lnTo>
                  <a:lnTo>
                    <a:pt x="252" y="76"/>
                  </a:lnTo>
                  <a:lnTo>
                    <a:pt x="257" y="76"/>
                  </a:lnTo>
                  <a:lnTo>
                    <a:pt x="257" y="71"/>
                  </a:lnTo>
                  <a:lnTo>
                    <a:pt x="262" y="71"/>
                  </a:lnTo>
                  <a:lnTo>
                    <a:pt x="267" y="71"/>
                  </a:lnTo>
                  <a:lnTo>
                    <a:pt x="272" y="71"/>
                  </a:lnTo>
                  <a:lnTo>
                    <a:pt x="278" y="71"/>
                  </a:lnTo>
                  <a:lnTo>
                    <a:pt x="278" y="65"/>
                  </a:lnTo>
                  <a:lnTo>
                    <a:pt x="283" y="65"/>
                  </a:lnTo>
                  <a:lnTo>
                    <a:pt x="288" y="60"/>
                  </a:lnTo>
                  <a:lnTo>
                    <a:pt x="293" y="60"/>
                  </a:lnTo>
                  <a:lnTo>
                    <a:pt x="293" y="55"/>
                  </a:lnTo>
                  <a:lnTo>
                    <a:pt x="298" y="55"/>
                  </a:lnTo>
                  <a:lnTo>
                    <a:pt x="298" y="50"/>
                  </a:lnTo>
                  <a:lnTo>
                    <a:pt x="303" y="50"/>
                  </a:lnTo>
                  <a:lnTo>
                    <a:pt x="308" y="40"/>
                  </a:lnTo>
                  <a:lnTo>
                    <a:pt x="318" y="40"/>
                  </a:lnTo>
                  <a:lnTo>
                    <a:pt x="323" y="40"/>
                  </a:lnTo>
                  <a:lnTo>
                    <a:pt x="328" y="40"/>
                  </a:lnTo>
                  <a:lnTo>
                    <a:pt x="333" y="40"/>
                  </a:lnTo>
                  <a:lnTo>
                    <a:pt x="338" y="40"/>
                  </a:lnTo>
                  <a:lnTo>
                    <a:pt x="343" y="40"/>
                  </a:lnTo>
                  <a:lnTo>
                    <a:pt x="343" y="35"/>
                  </a:lnTo>
                  <a:lnTo>
                    <a:pt x="348" y="40"/>
                  </a:lnTo>
                  <a:lnTo>
                    <a:pt x="353" y="40"/>
                  </a:lnTo>
                  <a:lnTo>
                    <a:pt x="358" y="40"/>
                  </a:lnTo>
                  <a:lnTo>
                    <a:pt x="363" y="40"/>
                  </a:lnTo>
                  <a:lnTo>
                    <a:pt x="368" y="40"/>
                  </a:lnTo>
                  <a:lnTo>
                    <a:pt x="374" y="40"/>
                  </a:lnTo>
                  <a:lnTo>
                    <a:pt x="379" y="35"/>
                  </a:lnTo>
                  <a:lnTo>
                    <a:pt x="384" y="35"/>
                  </a:lnTo>
                  <a:lnTo>
                    <a:pt x="389" y="35"/>
                  </a:lnTo>
                  <a:lnTo>
                    <a:pt x="394" y="35"/>
                  </a:lnTo>
                  <a:lnTo>
                    <a:pt x="399" y="35"/>
                  </a:lnTo>
                  <a:lnTo>
                    <a:pt x="404" y="30"/>
                  </a:lnTo>
                  <a:lnTo>
                    <a:pt x="409" y="30"/>
                  </a:lnTo>
                  <a:lnTo>
                    <a:pt x="414" y="30"/>
                  </a:lnTo>
                  <a:lnTo>
                    <a:pt x="419" y="25"/>
                  </a:lnTo>
                  <a:lnTo>
                    <a:pt x="424" y="25"/>
                  </a:lnTo>
                  <a:lnTo>
                    <a:pt x="429" y="20"/>
                  </a:lnTo>
                  <a:lnTo>
                    <a:pt x="434" y="20"/>
                  </a:lnTo>
                  <a:lnTo>
                    <a:pt x="439" y="20"/>
                  </a:lnTo>
                  <a:lnTo>
                    <a:pt x="444" y="20"/>
                  </a:lnTo>
                  <a:lnTo>
                    <a:pt x="449" y="20"/>
                  </a:lnTo>
                  <a:lnTo>
                    <a:pt x="454" y="20"/>
                  </a:lnTo>
                  <a:lnTo>
                    <a:pt x="459" y="20"/>
                  </a:lnTo>
                  <a:lnTo>
                    <a:pt x="459" y="15"/>
                  </a:lnTo>
                  <a:lnTo>
                    <a:pt x="464" y="15"/>
                  </a:lnTo>
                  <a:lnTo>
                    <a:pt x="469" y="15"/>
                  </a:lnTo>
                  <a:lnTo>
                    <a:pt x="475" y="10"/>
                  </a:lnTo>
                  <a:lnTo>
                    <a:pt x="485" y="10"/>
                  </a:lnTo>
                  <a:lnTo>
                    <a:pt x="490" y="10"/>
                  </a:lnTo>
                  <a:lnTo>
                    <a:pt x="495" y="10"/>
                  </a:lnTo>
                  <a:lnTo>
                    <a:pt x="500" y="5"/>
                  </a:lnTo>
                  <a:lnTo>
                    <a:pt x="505" y="5"/>
                  </a:lnTo>
                  <a:lnTo>
                    <a:pt x="505" y="0"/>
                  </a:lnTo>
                  <a:lnTo>
                    <a:pt x="510" y="0"/>
                  </a:lnTo>
                  <a:lnTo>
                    <a:pt x="515" y="0"/>
                  </a:lnTo>
                  <a:lnTo>
                    <a:pt x="515" y="5"/>
                  </a:lnTo>
                  <a:lnTo>
                    <a:pt x="515" y="10"/>
                  </a:lnTo>
                  <a:lnTo>
                    <a:pt x="515" y="15"/>
                  </a:lnTo>
                  <a:lnTo>
                    <a:pt x="510" y="20"/>
                  </a:lnTo>
                  <a:lnTo>
                    <a:pt x="510" y="25"/>
                  </a:lnTo>
                  <a:lnTo>
                    <a:pt x="505" y="25"/>
                  </a:lnTo>
                  <a:lnTo>
                    <a:pt x="500" y="25"/>
                  </a:lnTo>
                  <a:lnTo>
                    <a:pt x="495" y="25"/>
                  </a:lnTo>
                  <a:lnTo>
                    <a:pt x="495" y="30"/>
                  </a:lnTo>
                  <a:lnTo>
                    <a:pt x="495" y="35"/>
                  </a:lnTo>
                  <a:lnTo>
                    <a:pt x="495" y="40"/>
                  </a:lnTo>
                  <a:lnTo>
                    <a:pt x="495" y="45"/>
                  </a:lnTo>
                  <a:lnTo>
                    <a:pt x="495" y="50"/>
                  </a:lnTo>
                  <a:lnTo>
                    <a:pt x="500" y="55"/>
                  </a:lnTo>
                  <a:lnTo>
                    <a:pt x="505" y="55"/>
                  </a:lnTo>
                  <a:lnTo>
                    <a:pt x="510" y="55"/>
                  </a:lnTo>
                  <a:lnTo>
                    <a:pt x="510" y="60"/>
                  </a:lnTo>
                  <a:lnTo>
                    <a:pt x="515" y="60"/>
                  </a:lnTo>
                  <a:lnTo>
                    <a:pt x="515" y="65"/>
                  </a:lnTo>
                  <a:lnTo>
                    <a:pt x="520" y="71"/>
                  </a:lnTo>
                  <a:lnTo>
                    <a:pt x="525" y="71"/>
                  </a:lnTo>
                  <a:lnTo>
                    <a:pt x="525" y="76"/>
                  </a:lnTo>
                  <a:lnTo>
                    <a:pt x="535" y="81"/>
                  </a:lnTo>
                  <a:lnTo>
                    <a:pt x="540" y="81"/>
                  </a:lnTo>
                  <a:lnTo>
                    <a:pt x="545" y="86"/>
                  </a:lnTo>
                  <a:lnTo>
                    <a:pt x="550" y="86"/>
                  </a:lnTo>
                  <a:lnTo>
                    <a:pt x="555" y="86"/>
                  </a:lnTo>
                  <a:lnTo>
                    <a:pt x="560" y="86"/>
                  </a:lnTo>
                  <a:lnTo>
                    <a:pt x="565" y="91"/>
                  </a:lnTo>
                  <a:lnTo>
                    <a:pt x="571" y="91"/>
                  </a:lnTo>
                  <a:lnTo>
                    <a:pt x="576" y="91"/>
                  </a:lnTo>
                  <a:lnTo>
                    <a:pt x="581" y="96"/>
                  </a:lnTo>
                  <a:lnTo>
                    <a:pt x="586" y="96"/>
                  </a:lnTo>
                  <a:close/>
                </a:path>
              </a:pathLst>
            </a:custGeom>
            <a:solidFill>
              <a:srgbClr val="00B050"/>
            </a:solidFill>
            <a:ln w="15875">
              <a:solidFill>
                <a:srgbClr val="000000"/>
              </a:solidFill>
              <a:round/>
              <a:headEnd/>
              <a:tailEnd/>
            </a:ln>
          </p:spPr>
          <p:txBody>
            <a:bodyPr/>
            <a:lstStyle/>
            <a:p>
              <a:endParaRPr lang="es-CO"/>
            </a:p>
          </p:txBody>
        </p:sp>
        <p:sp>
          <p:nvSpPr>
            <p:cNvPr id="39" name="Freeform 36"/>
            <p:cNvSpPr>
              <a:spLocks/>
            </p:cNvSpPr>
            <p:nvPr/>
          </p:nvSpPr>
          <p:spPr bwMode="auto">
            <a:xfrm>
              <a:off x="1147763" y="5332413"/>
              <a:ext cx="1379537" cy="842962"/>
            </a:xfrm>
            <a:custGeom>
              <a:avLst/>
              <a:gdLst>
                <a:gd name="T0" fmla="*/ 2147483646 w 869"/>
                <a:gd name="T1" fmla="*/ 2147483646 h 531"/>
                <a:gd name="T2" fmla="*/ 2147483646 w 869"/>
                <a:gd name="T3" fmla="*/ 2147483646 h 531"/>
                <a:gd name="T4" fmla="*/ 2147483646 w 869"/>
                <a:gd name="T5" fmla="*/ 2147483646 h 531"/>
                <a:gd name="T6" fmla="*/ 2147483646 w 869"/>
                <a:gd name="T7" fmla="*/ 2147483646 h 531"/>
                <a:gd name="T8" fmla="*/ 2147483646 w 869"/>
                <a:gd name="T9" fmla="*/ 2147483646 h 531"/>
                <a:gd name="T10" fmla="*/ 2147483646 w 869"/>
                <a:gd name="T11" fmla="*/ 2147483646 h 531"/>
                <a:gd name="T12" fmla="*/ 2147483646 w 869"/>
                <a:gd name="T13" fmla="*/ 2147483646 h 531"/>
                <a:gd name="T14" fmla="*/ 2147483646 w 869"/>
                <a:gd name="T15" fmla="*/ 2147483646 h 531"/>
                <a:gd name="T16" fmla="*/ 2147483646 w 869"/>
                <a:gd name="T17" fmla="*/ 2147483646 h 531"/>
                <a:gd name="T18" fmla="*/ 2147483646 w 869"/>
                <a:gd name="T19" fmla="*/ 2147483646 h 531"/>
                <a:gd name="T20" fmla="*/ 2147483646 w 869"/>
                <a:gd name="T21" fmla="*/ 2147483646 h 531"/>
                <a:gd name="T22" fmla="*/ 2147483646 w 869"/>
                <a:gd name="T23" fmla="*/ 2147483646 h 531"/>
                <a:gd name="T24" fmla="*/ 2147483646 w 869"/>
                <a:gd name="T25" fmla="*/ 2147483646 h 531"/>
                <a:gd name="T26" fmla="*/ 2147483646 w 869"/>
                <a:gd name="T27" fmla="*/ 2147483646 h 531"/>
                <a:gd name="T28" fmla="*/ 2147483646 w 869"/>
                <a:gd name="T29" fmla="*/ 2147483646 h 531"/>
                <a:gd name="T30" fmla="*/ 2147483646 w 869"/>
                <a:gd name="T31" fmla="*/ 2147483646 h 531"/>
                <a:gd name="T32" fmla="*/ 2147483646 w 869"/>
                <a:gd name="T33" fmla="*/ 2147483646 h 531"/>
                <a:gd name="T34" fmla="*/ 2147483646 w 869"/>
                <a:gd name="T35" fmla="*/ 2147483646 h 531"/>
                <a:gd name="T36" fmla="*/ 2147483646 w 869"/>
                <a:gd name="T37" fmla="*/ 2147483646 h 531"/>
                <a:gd name="T38" fmla="*/ 2147483646 w 869"/>
                <a:gd name="T39" fmla="*/ 2147483646 h 531"/>
                <a:gd name="T40" fmla="*/ 2147483646 w 869"/>
                <a:gd name="T41" fmla="*/ 2147483646 h 531"/>
                <a:gd name="T42" fmla="*/ 2147483646 w 869"/>
                <a:gd name="T43" fmla="*/ 2147483646 h 531"/>
                <a:gd name="T44" fmla="*/ 2147483646 w 869"/>
                <a:gd name="T45" fmla="*/ 2147483646 h 531"/>
                <a:gd name="T46" fmla="*/ 2147483646 w 869"/>
                <a:gd name="T47" fmla="*/ 2147483646 h 531"/>
                <a:gd name="T48" fmla="*/ 2147483646 w 869"/>
                <a:gd name="T49" fmla="*/ 2147483646 h 531"/>
                <a:gd name="T50" fmla="*/ 2147483646 w 869"/>
                <a:gd name="T51" fmla="*/ 2147483646 h 531"/>
                <a:gd name="T52" fmla="*/ 2147483646 w 869"/>
                <a:gd name="T53" fmla="*/ 2147483646 h 531"/>
                <a:gd name="T54" fmla="*/ 2147483646 w 869"/>
                <a:gd name="T55" fmla="*/ 2147483646 h 531"/>
                <a:gd name="T56" fmla="*/ 2147483646 w 869"/>
                <a:gd name="T57" fmla="*/ 2147483646 h 531"/>
                <a:gd name="T58" fmla="*/ 2147483646 w 869"/>
                <a:gd name="T59" fmla="*/ 2147483646 h 531"/>
                <a:gd name="T60" fmla="*/ 2147483646 w 869"/>
                <a:gd name="T61" fmla="*/ 2147483646 h 531"/>
                <a:gd name="T62" fmla="*/ 2147483646 w 869"/>
                <a:gd name="T63" fmla="*/ 2147483646 h 531"/>
                <a:gd name="T64" fmla="*/ 2147483646 w 869"/>
                <a:gd name="T65" fmla="*/ 2147483646 h 531"/>
                <a:gd name="T66" fmla="*/ 2147483646 w 869"/>
                <a:gd name="T67" fmla="*/ 2147483646 h 531"/>
                <a:gd name="T68" fmla="*/ 2147483646 w 869"/>
                <a:gd name="T69" fmla="*/ 2147483646 h 531"/>
                <a:gd name="T70" fmla="*/ 2147483646 w 869"/>
                <a:gd name="T71" fmla="*/ 2147483646 h 531"/>
                <a:gd name="T72" fmla="*/ 2147483646 w 869"/>
                <a:gd name="T73" fmla="*/ 2147483646 h 531"/>
                <a:gd name="T74" fmla="*/ 2147483646 w 869"/>
                <a:gd name="T75" fmla="*/ 2147483646 h 531"/>
                <a:gd name="T76" fmla="*/ 2147483646 w 869"/>
                <a:gd name="T77" fmla="*/ 2147483646 h 531"/>
                <a:gd name="T78" fmla="*/ 2147483646 w 869"/>
                <a:gd name="T79" fmla="*/ 2147483646 h 531"/>
                <a:gd name="T80" fmla="*/ 2147483646 w 869"/>
                <a:gd name="T81" fmla="*/ 2147483646 h 531"/>
                <a:gd name="T82" fmla="*/ 2147483646 w 869"/>
                <a:gd name="T83" fmla="*/ 2147483646 h 531"/>
                <a:gd name="T84" fmla="*/ 2147483646 w 869"/>
                <a:gd name="T85" fmla="*/ 2147483646 h 531"/>
                <a:gd name="T86" fmla="*/ 2147483646 w 869"/>
                <a:gd name="T87" fmla="*/ 2147483646 h 531"/>
                <a:gd name="T88" fmla="*/ 2147483646 w 869"/>
                <a:gd name="T89" fmla="*/ 2147483646 h 531"/>
                <a:gd name="T90" fmla="*/ 0 w 869"/>
                <a:gd name="T91" fmla="*/ 2147483646 h 531"/>
                <a:gd name="T92" fmla="*/ 2147483646 w 869"/>
                <a:gd name="T93" fmla="*/ 2147483646 h 531"/>
                <a:gd name="T94" fmla="*/ 2147483646 w 869"/>
                <a:gd name="T95" fmla="*/ 2147483646 h 531"/>
                <a:gd name="T96" fmla="*/ 2147483646 w 869"/>
                <a:gd name="T97" fmla="*/ 2147483646 h 531"/>
                <a:gd name="T98" fmla="*/ 2147483646 w 869"/>
                <a:gd name="T99" fmla="*/ 2147483646 h 531"/>
                <a:gd name="T100" fmla="*/ 2147483646 w 869"/>
                <a:gd name="T101" fmla="*/ 2147483646 h 531"/>
                <a:gd name="T102" fmla="*/ 2147483646 w 869"/>
                <a:gd name="T103" fmla="*/ 2147483646 h 531"/>
                <a:gd name="T104" fmla="*/ 2147483646 w 869"/>
                <a:gd name="T105" fmla="*/ 2147483646 h 531"/>
                <a:gd name="T106" fmla="*/ 2147483646 w 869"/>
                <a:gd name="T107" fmla="*/ 2147483646 h 531"/>
                <a:gd name="T108" fmla="*/ 2147483646 w 869"/>
                <a:gd name="T109" fmla="*/ 2147483646 h 531"/>
                <a:gd name="T110" fmla="*/ 2147483646 w 869"/>
                <a:gd name="T111" fmla="*/ 2147483646 h 531"/>
                <a:gd name="T112" fmla="*/ 2147483646 w 869"/>
                <a:gd name="T113" fmla="*/ 2147483646 h 531"/>
                <a:gd name="T114" fmla="*/ 2147483646 w 869"/>
                <a:gd name="T115" fmla="*/ 2147483646 h 5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9"/>
                <a:gd name="T175" fmla="*/ 0 h 531"/>
                <a:gd name="T176" fmla="*/ 869 w 869"/>
                <a:gd name="T177" fmla="*/ 531 h 5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9" h="531">
                  <a:moveTo>
                    <a:pt x="278" y="101"/>
                  </a:moveTo>
                  <a:lnTo>
                    <a:pt x="283" y="101"/>
                  </a:lnTo>
                  <a:lnTo>
                    <a:pt x="288" y="101"/>
                  </a:lnTo>
                  <a:lnTo>
                    <a:pt x="293" y="101"/>
                  </a:lnTo>
                  <a:lnTo>
                    <a:pt x="298" y="101"/>
                  </a:lnTo>
                  <a:lnTo>
                    <a:pt x="303" y="101"/>
                  </a:lnTo>
                  <a:lnTo>
                    <a:pt x="308" y="106"/>
                  </a:lnTo>
                  <a:lnTo>
                    <a:pt x="303" y="101"/>
                  </a:lnTo>
                  <a:lnTo>
                    <a:pt x="303" y="96"/>
                  </a:lnTo>
                  <a:lnTo>
                    <a:pt x="308" y="101"/>
                  </a:lnTo>
                  <a:lnTo>
                    <a:pt x="313" y="101"/>
                  </a:lnTo>
                  <a:lnTo>
                    <a:pt x="313" y="106"/>
                  </a:lnTo>
                  <a:lnTo>
                    <a:pt x="318" y="106"/>
                  </a:lnTo>
                  <a:lnTo>
                    <a:pt x="323" y="106"/>
                  </a:lnTo>
                  <a:lnTo>
                    <a:pt x="323" y="112"/>
                  </a:lnTo>
                  <a:lnTo>
                    <a:pt x="323" y="117"/>
                  </a:lnTo>
                  <a:lnTo>
                    <a:pt x="318" y="117"/>
                  </a:lnTo>
                  <a:lnTo>
                    <a:pt x="313" y="117"/>
                  </a:lnTo>
                  <a:lnTo>
                    <a:pt x="323" y="122"/>
                  </a:lnTo>
                  <a:lnTo>
                    <a:pt x="323" y="127"/>
                  </a:lnTo>
                  <a:lnTo>
                    <a:pt x="328" y="132"/>
                  </a:lnTo>
                  <a:lnTo>
                    <a:pt x="333" y="137"/>
                  </a:lnTo>
                  <a:lnTo>
                    <a:pt x="338" y="142"/>
                  </a:lnTo>
                  <a:lnTo>
                    <a:pt x="338" y="147"/>
                  </a:lnTo>
                  <a:lnTo>
                    <a:pt x="343" y="147"/>
                  </a:lnTo>
                  <a:lnTo>
                    <a:pt x="348" y="142"/>
                  </a:lnTo>
                  <a:lnTo>
                    <a:pt x="353" y="142"/>
                  </a:lnTo>
                  <a:lnTo>
                    <a:pt x="359" y="147"/>
                  </a:lnTo>
                  <a:lnTo>
                    <a:pt x="359" y="152"/>
                  </a:lnTo>
                  <a:lnTo>
                    <a:pt x="359" y="157"/>
                  </a:lnTo>
                  <a:lnTo>
                    <a:pt x="364" y="162"/>
                  </a:lnTo>
                  <a:lnTo>
                    <a:pt x="369" y="162"/>
                  </a:lnTo>
                  <a:lnTo>
                    <a:pt x="369" y="157"/>
                  </a:lnTo>
                  <a:lnTo>
                    <a:pt x="369" y="152"/>
                  </a:lnTo>
                  <a:lnTo>
                    <a:pt x="374" y="152"/>
                  </a:lnTo>
                  <a:lnTo>
                    <a:pt x="379" y="152"/>
                  </a:lnTo>
                  <a:lnTo>
                    <a:pt x="384" y="152"/>
                  </a:lnTo>
                  <a:lnTo>
                    <a:pt x="389" y="152"/>
                  </a:lnTo>
                  <a:lnTo>
                    <a:pt x="394" y="147"/>
                  </a:lnTo>
                  <a:lnTo>
                    <a:pt x="399" y="147"/>
                  </a:lnTo>
                  <a:lnTo>
                    <a:pt x="404" y="147"/>
                  </a:lnTo>
                  <a:lnTo>
                    <a:pt x="404" y="152"/>
                  </a:lnTo>
                  <a:lnTo>
                    <a:pt x="399" y="152"/>
                  </a:lnTo>
                  <a:lnTo>
                    <a:pt x="404" y="157"/>
                  </a:lnTo>
                  <a:lnTo>
                    <a:pt x="409" y="157"/>
                  </a:lnTo>
                  <a:lnTo>
                    <a:pt x="414" y="157"/>
                  </a:lnTo>
                  <a:lnTo>
                    <a:pt x="419" y="157"/>
                  </a:lnTo>
                  <a:lnTo>
                    <a:pt x="424" y="157"/>
                  </a:lnTo>
                  <a:lnTo>
                    <a:pt x="424" y="162"/>
                  </a:lnTo>
                  <a:lnTo>
                    <a:pt x="424" y="167"/>
                  </a:lnTo>
                  <a:lnTo>
                    <a:pt x="424" y="172"/>
                  </a:lnTo>
                  <a:lnTo>
                    <a:pt x="429" y="177"/>
                  </a:lnTo>
                  <a:lnTo>
                    <a:pt x="434" y="177"/>
                  </a:lnTo>
                  <a:lnTo>
                    <a:pt x="439" y="177"/>
                  </a:lnTo>
                  <a:lnTo>
                    <a:pt x="444" y="182"/>
                  </a:lnTo>
                  <a:lnTo>
                    <a:pt x="449" y="182"/>
                  </a:lnTo>
                  <a:lnTo>
                    <a:pt x="454" y="182"/>
                  </a:lnTo>
                  <a:lnTo>
                    <a:pt x="460" y="182"/>
                  </a:lnTo>
                  <a:lnTo>
                    <a:pt x="465" y="182"/>
                  </a:lnTo>
                  <a:lnTo>
                    <a:pt x="470" y="182"/>
                  </a:lnTo>
                  <a:lnTo>
                    <a:pt x="475" y="177"/>
                  </a:lnTo>
                  <a:lnTo>
                    <a:pt x="480" y="177"/>
                  </a:lnTo>
                  <a:lnTo>
                    <a:pt x="480" y="182"/>
                  </a:lnTo>
                  <a:lnTo>
                    <a:pt x="485" y="182"/>
                  </a:lnTo>
                  <a:lnTo>
                    <a:pt x="490" y="182"/>
                  </a:lnTo>
                  <a:lnTo>
                    <a:pt x="495" y="187"/>
                  </a:lnTo>
                  <a:lnTo>
                    <a:pt x="500" y="192"/>
                  </a:lnTo>
                  <a:lnTo>
                    <a:pt x="500" y="197"/>
                  </a:lnTo>
                  <a:lnTo>
                    <a:pt x="495" y="202"/>
                  </a:lnTo>
                  <a:lnTo>
                    <a:pt x="495" y="207"/>
                  </a:lnTo>
                  <a:lnTo>
                    <a:pt x="500" y="207"/>
                  </a:lnTo>
                  <a:lnTo>
                    <a:pt x="505" y="213"/>
                  </a:lnTo>
                  <a:lnTo>
                    <a:pt x="510" y="223"/>
                  </a:lnTo>
                  <a:lnTo>
                    <a:pt x="505" y="223"/>
                  </a:lnTo>
                  <a:lnTo>
                    <a:pt x="505" y="228"/>
                  </a:lnTo>
                  <a:lnTo>
                    <a:pt x="500" y="233"/>
                  </a:lnTo>
                  <a:lnTo>
                    <a:pt x="505" y="238"/>
                  </a:lnTo>
                  <a:lnTo>
                    <a:pt x="510" y="243"/>
                  </a:lnTo>
                  <a:lnTo>
                    <a:pt x="510" y="248"/>
                  </a:lnTo>
                  <a:lnTo>
                    <a:pt x="510" y="253"/>
                  </a:lnTo>
                  <a:lnTo>
                    <a:pt x="515" y="253"/>
                  </a:lnTo>
                  <a:lnTo>
                    <a:pt x="520" y="253"/>
                  </a:lnTo>
                  <a:lnTo>
                    <a:pt x="525" y="253"/>
                  </a:lnTo>
                  <a:lnTo>
                    <a:pt x="530" y="253"/>
                  </a:lnTo>
                  <a:lnTo>
                    <a:pt x="530" y="248"/>
                  </a:lnTo>
                  <a:lnTo>
                    <a:pt x="535" y="248"/>
                  </a:lnTo>
                  <a:lnTo>
                    <a:pt x="540" y="248"/>
                  </a:lnTo>
                  <a:lnTo>
                    <a:pt x="540" y="253"/>
                  </a:lnTo>
                  <a:lnTo>
                    <a:pt x="545" y="253"/>
                  </a:lnTo>
                  <a:lnTo>
                    <a:pt x="556" y="253"/>
                  </a:lnTo>
                  <a:lnTo>
                    <a:pt x="561" y="253"/>
                  </a:lnTo>
                  <a:lnTo>
                    <a:pt x="561" y="258"/>
                  </a:lnTo>
                  <a:lnTo>
                    <a:pt x="566" y="263"/>
                  </a:lnTo>
                  <a:lnTo>
                    <a:pt x="571" y="268"/>
                  </a:lnTo>
                  <a:lnTo>
                    <a:pt x="571" y="273"/>
                  </a:lnTo>
                  <a:lnTo>
                    <a:pt x="571" y="278"/>
                  </a:lnTo>
                  <a:lnTo>
                    <a:pt x="566" y="278"/>
                  </a:lnTo>
                  <a:lnTo>
                    <a:pt x="566" y="283"/>
                  </a:lnTo>
                  <a:lnTo>
                    <a:pt x="566" y="288"/>
                  </a:lnTo>
                  <a:lnTo>
                    <a:pt x="571" y="293"/>
                  </a:lnTo>
                  <a:lnTo>
                    <a:pt x="571" y="298"/>
                  </a:lnTo>
                  <a:lnTo>
                    <a:pt x="566" y="303"/>
                  </a:lnTo>
                  <a:lnTo>
                    <a:pt x="566" y="308"/>
                  </a:lnTo>
                  <a:lnTo>
                    <a:pt x="571" y="308"/>
                  </a:lnTo>
                  <a:lnTo>
                    <a:pt x="576" y="314"/>
                  </a:lnTo>
                  <a:lnTo>
                    <a:pt x="581" y="314"/>
                  </a:lnTo>
                  <a:lnTo>
                    <a:pt x="581" y="319"/>
                  </a:lnTo>
                  <a:lnTo>
                    <a:pt x="586" y="319"/>
                  </a:lnTo>
                  <a:lnTo>
                    <a:pt x="591" y="319"/>
                  </a:lnTo>
                  <a:lnTo>
                    <a:pt x="606" y="324"/>
                  </a:lnTo>
                  <a:lnTo>
                    <a:pt x="611" y="324"/>
                  </a:lnTo>
                  <a:lnTo>
                    <a:pt x="616" y="324"/>
                  </a:lnTo>
                  <a:lnTo>
                    <a:pt x="626" y="329"/>
                  </a:lnTo>
                  <a:lnTo>
                    <a:pt x="631" y="329"/>
                  </a:lnTo>
                  <a:lnTo>
                    <a:pt x="636" y="329"/>
                  </a:lnTo>
                  <a:lnTo>
                    <a:pt x="641" y="329"/>
                  </a:lnTo>
                  <a:lnTo>
                    <a:pt x="646" y="334"/>
                  </a:lnTo>
                  <a:lnTo>
                    <a:pt x="646" y="339"/>
                  </a:lnTo>
                  <a:lnTo>
                    <a:pt x="651" y="339"/>
                  </a:lnTo>
                  <a:lnTo>
                    <a:pt x="651" y="344"/>
                  </a:lnTo>
                  <a:lnTo>
                    <a:pt x="651" y="349"/>
                  </a:lnTo>
                  <a:lnTo>
                    <a:pt x="651" y="354"/>
                  </a:lnTo>
                  <a:lnTo>
                    <a:pt x="651" y="359"/>
                  </a:lnTo>
                  <a:lnTo>
                    <a:pt x="646" y="359"/>
                  </a:lnTo>
                  <a:lnTo>
                    <a:pt x="641" y="359"/>
                  </a:lnTo>
                  <a:lnTo>
                    <a:pt x="641" y="364"/>
                  </a:lnTo>
                  <a:lnTo>
                    <a:pt x="646" y="364"/>
                  </a:lnTo>
                  <a:lnTo>
                    <a:pt x="651" y="364"/>
                  </a:lnTo>
                  <a:lnTo>
                    <a:pt x="657" y="369"/>
                  </a:lnTo>
                  <a:lnTo>
                    <a:pt x="651" y="369"/>
                  </a:lnTo>
                  <a:lnTo>
                    <a:pt x="646" y="374"/>
                  </a:lnTo>
                  <a:lnTo>
                    <a:pt x="651" y="379"/>
                  </a:lnTo>
                  <a:lnTo>
                    <a:pt x="651" y="384"/>
                  </a:lnTo>
                  <a:lnTo>
                    <a:pt x="651" y="389"/>
                  </a:lnTo>
                  <a:lnTo>
                    <a:pt x="657" y="389"/>
                  </a:lnTo>
                  <a:lnTo>
                    <a:pt x="657" y="394"/>
                  </a:lnTo>
                  <a:lnTo>
                    <a:pt x="651" y="399"/>
                  </a:lnTo>
                  <a:lnTo>
                    <a:pt x="651" y="404"/>
                  </a:lnTo>
                  <a:lnTo>
                    <a:pt x="657" y="404"/>
                  </a:lnTo>
                  <a:lnTo>
                    <a:pt x="657" y="399"/>
                  </a:lnTo>
                  <a:lnTo>
                    <a:pt x="662" y="399"/>
                  </a:lnTo>
                  <a:lnTo>
                    <a:pt x="667" y="404"/>
                  </a:lnTo>
                  <a:lnTo>
                    <a:pt x="667" y="409"/>
                  </a:lnTo>
                  <a:lnTo>
                    <a:pt x="672" y="415"/>
                  </a:lnTo>
                  <a:lnTo>
                    <a:pt x="677" y="415"/>
                  </a:lnTo>
                  <a:lnTo>
                    <a:pt x="682" y="415"/>
                  </a:lnTo>
                  <a:lnTo>
                    <a:pt x="687" y="420"/>
                  </a:lnTo>
                  <a:lnTo>
                    <a:pt x="692" y="420"/>
                  </a:lnTo>
                  <a:lnTo>
                    <a:pt x="692" y="415"/>
                  </a:lnTo>
                  <a:lnTo>
                    <a:pt x="692" y="409"/>
                  </a:lnTo>
                  <a:lnTo>
                    <a:pt x="697" y="415"/>
                  </a:lnTo>
                  <a:lnTo>
                    <a:pt x="697" y="420"/>
                  </a:lnTo>
                  <a:lnTo>
                    <a:pt x="702" y="420"/>
                  </a:lnTo>
                  <a:lnTo>
                    <a:pt x="707" y="415"/>
                  </a:lnTo>
                  <a:lnTo>
                    <a:pt x="707" y="409"/>
                  </a:lnTo>
                  <a:lnTo>
                    <a:pt x="712" y="409"/>
                  </a:lnTo>
                  <a:lnTo>
                    <a:pt x="717" y="409"/>
                  </a:lnTo>
                  <a:lnTo>
                    <a:pt x="722" y="409"/>
                  </a:lnTo>
                  <a:lnTo>
                    <a:pt x="717" y="415"/>
                  </a:lnTo>
                  <a:lnTo>
                    <a:pt x="717" y="420"/>
                  </a:lnTo>
                  <a:lnTo>
                    <a:pt x="722" y="420"/>
                  </a:lnTo>
                  <a:lnTo>
                    <a:pt x="727" y="420"/>
                  </a:lnTo>
                  <a:lnTo>
                    <a:pt x="732" y="415"/>
                  </a:lnTo>
                  <a:lnTo>
                    <a:pt x="737" y="415"/>
                  </a:lnTo>
                  <a:lnTo>
                    <a:pt x="742" y="420"/>
                  </a:lnTo>
                  <a:lnTo>
                    <a:pt x="747" y="420"/>
                  </a:lnTo>
                  <a:lnTo>
                    <a:pt x="753" y="425"/>
                  </a:lnTo>
                  <a:lnTo>
                    <a:pt x="758" y="425"/>
                  </a:lnTo>
                  <a:lnTo>
                    <a:pt x="763" y="430"/>
                  </a:lnTo>
                  <a:lnTo>
                    <a:pt x="758" y="430"/>
                  </a:lnTo>
                  <a:lnTo>
                    <a:pt x="753" y="435"/>
                  </a:lnTo>
                  <a:lnTo>
                    <a:pt x="753" y="440"/>
                  </a:lnTo>
                  <a:lnTo>
                    <a:pt x="758" y="440"/>
                  </a:lnTo>
                  <a:lnTo>
                    <a:pt x="763" y="445"/>
                  </a:lnTo>
                  <a:lnTo>
                    <a:pt x="768" y="445"/>
                  </a:lnTo>
                  <a:lnTo>
                    <a:pt x="773" y="450"/>
                  </a:lnTo>
                  <a:lnTo>
                    <a:pt x="773" y="445"/>
                  </a:lnTo>
                  <a:lnTo>
                    <a:pt x="778" y="445"/>
                  </a:lnTo>
                  <a:lnTo>
                    <a:pt x="778" y="450"/>
                  </a:lnTo>
                  <a:lnTo>
                    <a:pt x="783" y="455"/>
                  </a:lnTo>
                  <a:lnTo>
                    <a:pt x="788" y="455"/>
                  </a:lnTo>
                  <a:lnTo>
                    <a:pt x="793" y="450"/>
                  </a:lnTo>
                  <a:lnTo>
                    <a:pt x="798" y="450"/>
                  </a:lnTo>
                  <a:lnTo>
                    <a:pt x="803" y="455"/>
                  </a:lnTo>
                  <a:lnTo>
                    <a:pt x="808" y="460"/>
                  </a:lnTo>
                  <a:lnTo>
                    <a:pt x="813" y="460"/>
                  </a:lnTo>
                  <a:lnTo>
                    <a:pt x="818" y="460"/>
                  </a:lnTo>
                  <a:lnTo>
                    <a:pt x="818" y="465"/>
                  </a:lnTo>
                  <a:lnTo>
                    <a:pt x="823" y="470"/>
                  </a:lnTo>
                  <a:lnTo>
                    <a:pt x="833" y="475"/>
                  </a:lnTo>
                  <a:lnTo>
                    <a:pt x="838" y="475"/>
                  </a:lnTo>
                  <a:lnTo>
                    <a:pt x="843" y="480"/>
                  </a:lnTo>
                  <a:lnTo>
                    <a:pt x="849" y="480"/>
                  </a:lnTo>
                  <a:lnTo>
                    <a:pt x="854" y="480"/>
                  </a:lnTo>
                  <a:lnTo>
                    <a:pt x="859" y="485"/>
                  </a:lnTo>
                  <a:lnTo>
                    <a:pt x="864" y="485"/>
                  </a:lnTo>
                  <a:lnTo>
                    <a:pt x="869" y="490"/>
                  </a:lnTo>
                  <a:lnTo>
                    <a:pt x="737" y="531"/>
                  </a:lnTo>
                  <a:lnTo>
                    <a:pt x="737" y="526"/>
                  </a:lnTo>
                  <a:lnTo>
                    <a:pt x="732" y="521"/>
                  </a:lnTo>
                  <a:lnTo>
                    <a:pt x="732" y="526"/>
                  </a:lnTo>
                  <a:lnTo>
                    <a:pt x="727" y="526"/>
                  </a:lnTo>
                  <a:lnTo>
                    <a:pt x="727" y="521"/>
                  </a:lnTo>
                  <a:lnTo>
                    <a:pt x="727" y="516"/>
                  </a:lnTo>
                  <a:lnTo>
                    <a:pt x="727" y="510"/>
                  </a:lnTo>
                  <a:lnTo>
                    <a:pt x="722" y="510"/>
                  </a:lnTo>
                  <a:lnTo>
                    <a:pt x="717" y="510"/>
                  </a:lnTo>
                  <a:lnTo>
                    <a:pt x="717" y="505"/>
                  </a:lnTo>
                  <a:lnTo>
                    <a:pt x="712" y="505"/>
                  </a:lnTo>
                  <a:lnTo>
                    <a:pt x="707" y="505"/>
                  </a:lnTo>
                  <a:lnTo>
                    <a:pt x="707" y="500"/>
                  </a:lnTo>
                  <a:lnTo>
                    <a:pt x="702" y="500"/>
                  </a:lnTo>
                  <a:lnTo>
                    <a:pt x="702" y="505"/>
                  </a:lnTo>
                  <a:lnTo>
                    <a:pt x="702" y="500"/>
                  </a:lnTo>
                  <a:lnTo>
                    <a:pt x="697" y="500"/>
                  </a:lnTo>
                  <a:lnTo>
                    <a:pt x="692" y="490"/>
                  </a:lnTo>
                  <a:lnTo>
                    <a:pt x="687" y="490"/>
                  </a:lnTo>
                  <a:lnTo>
                    <a:pt x="687" y="485"/>
                  </a:lnTo>
                  <a:lnTo>
                    <a:pt x="687" y="480"/>
                  </a:lnTo>
                  <a:lnTo>
                    <a:pt x="682" y="480"/>
                  </a:lnTo>
                  <a:lnTo>
                    <a:pt x="677" y="480"/>
                  </a:lnTo>
                  <a:lnTo>
                    <a:pt x="677" y="475"/>
                  </a:lnTo>
                  <a:lnTo>
                    <a:pt x="677" y="470"/>
                  </a:lnTo>
                  <a:lnTo>
                    <a:pt x="677" y="475"/>
                  </a:lnTo>
                  <a:lnTo>
                    <a:pt x="672" y="470"/>
                  </a:lnTo>
                  <a:lnTo>
                    <a:pt x="667" y="470"/>
                  </a:lnTo>
                  <a:lnTo>
                    <a:pt x="667" y="465"/>
                  </a:lnTo>
                  <a:lnTo>
                    <a:pt x="662" y="465"/>
                  </a:lnTo>
                  <a:lnTo>
                    <a:pt x="657" y="465"/>
                  </a:lnTo>
                  <a:lnTo>
                    <a:pt x="651" y="465"/>
                  </a:lnTo>
                  <a:lnTo>
                    <a:pt x="651" y="460"/>
                  </a:lnTo>
                  <a:lnTo>
                    <a:pt x="646" y="460"/>
                  </a:lnTo>
                  <a:lnTo>
                    <a:pt x="646" y="455"/>
                  </a:lnTo>
                  <a:lnTo>
                    <a:pt x="641" y="455"/>
                  </a:lnTo>
                  <a:lnTo>
                    <a:pt x="636" y="455"/>
                  </a:lnTo>
                  <a:lnTo>
                    <a:pt x="631" y="455"/>
                  </a:lnTo>
                  <a:lnTo>
                    <a:pt x="626" y="455"/>
                  </a:lnTo>
                  <a:lnTo>
                    <a:pt x="626" y="450"/>
                  </a:lnTo>
                  <a:lnTo>
                    <a:pt x="631" y="450"/>
                  </a:lnTo>
                  <a:lnTo>
                    <a:pt x="631" y="445"/>
                  </a:lnTo>
                  <a:lnTo>
                    <a:pt x="631" y="440"/>
                  </a:lnTo>
                  <a:lnTo>
                    <a:pt x="631" y="435"/>
                  </a:lnTo>
                  <a:lnTo>
                    <a:pt x="631" y="430"/>
                  </a:lnTo>
                  <a:lnTo>
                    <a:pt x="626" y="425"/>
                  </a:lnTo>
                  <a:lnTo>
                    <a:pt x="626" y="420"/>
                  </a:lnTo>
                  <a:lnTo>
                    <a:pt x="621" y="415"/>
                  </a:lnTo>
                  <a:lnTo>
                    <a:pt x="616" y="415"/>
                  </a:lnTo>
                  <a:lnTo>
                    <a:pt x="611" y="415"/>
                  </a:lnTo>
                  <a:lnTo>
                    <a:pt x="611" y="420"/>
                  </a:lnTo>
                  <a:lnTo>
                    <a:pt x="606" y="425"/>
                  </a:lnTo>
                  <a:lnTo>
                    <a:pt x="601" y="425"/>
                  </a:lnTo>
                  <a:lnTo>
                    <a:pt x="601" y="430"/>
                  </a:lnTo>
                  <a:lnTo>
                    <a:pt x="596" y="430"/>
                  </a:lnTo>
                  <a:lnTo>
                    <a:pt x="596" y="425"/>
                  </a:lnTo>
                  <a:lnTo>
                    <a:pt x="591" y="425"/>
                  </a:lnTo>
                  <a:lnTo>
                    <a:pt x="591" y="420"/>
                  </a:lnTo>
                  <a:lnTo>
                    <a:pt x="586" y="420"/>
                  </a:lnTo>
                  <a:lnTo>
                    <a:pt x="581" y="420"/>
                  </a:lnTo>
                  <a:lnTo>
                    <a:pt x="576" y="415"/>
                  </a:lnTo>
                  <a:lnTo>
                    <a:pt x="571" y="409"/>
                  </a:lnTo>
                  <a:lnTo>
                    <a:pt x="571" y="404"/>
                  </a:lnTo>
                  <a:lnTo>
                    <a:pt x="566" y="404"/>
                  </a:lnTo>
                  <a:lnTo>
                    <a:pt x="566" y="399"/>
                  </a:lnTo>
                  <a:lnTo>
                    <a:pt x="561" y="399"/>
                  </a:lnTo>
                  <a:lnTo>
                    <a:pt x="556" y="394"/>
                  </a:lnTo>
                  <a:lnTo>
                    <a:pt x="545" y="389"/>
                  </a:lnTo>
                  <a:lnTo>
                    <a:pt x="540" y="384"/>
                  </a:lnTo>
                  <a:lnTo>
                    <a:pt x="535" y="384"/>
                  </a:lnTo>
                  <a:lnTo>
                    <a:pt x="530" y="384"/>
                  </a:lnTo>
                  <a:lnTo>
                    <a:pt x="525" y="384"/>
                  </a:lnTo>
                  <a:lnTo>
                    <a:pt x="520" y="384"/>
                  </a:lnTo>
                  <a:lnTo>
                    <a:pt x="520" y="379"/>
                  </a:lnTo>
                  <a:lnTo>
                    <a:pt x="515" y="379"/>
                  </a:lnTo>
                  <a:lnTo>
                    <a:pt x="510" y="379"/>
                  </a:lnTo>
                  <a:lnTo>
                    <a:pt x="510" y="384"/>
                  </a:lnTo>
                  <a:lnTo>
                    <a:pt x="510" y="389"/>
                  </a:lnTo>
                  <a:lnTo>
                    <a:pt x="505" y="389"/>
                  </a:lnTo>
                  <a:lnTo>
                    <a:pt x="505" y="394"/>
                  </a:lnTo>
                  <a:lnTo>
                    <a:pt x="500" y="399"/>
                  </a:lnTo>
                  <a:lnTo>
                    <a:pt x="495" y="399"/>
                  </a:lnTo>
                  <a:lnTo>
                    <a:pt x="490" y="399"/>
                  </a:lnTo>
                  <a:lnTo>
                    <a:pt x="485" y="399"/>
                  </a:lnTo>
                  <a:lnTo>
                    <a:pt x="480" y="399"/>
                  </a:lnTo>
                  <a:lnTo>
                    <a:pt x="480" y="394"/>
                  </a:lnTo>
                  <a:lnTo>
                    <a:pt x="475" y="394"/>
                  </a:lnTo>
                  <a:lnTo>
                    <a:pt x="470" y="394"/>
                  </a:lnTo>
                  <a:lnTo>
                    <a:pt x="465" y="394"/>
                  </a:lnTo>
                  <a:lnTo>
                    <a:pt x="460" y="394"/>
                  </a:lnTo>
                  <a:lnTo>
                    <a:pt x="454" y="394"/>
                  </a:lnTo>
                  <a:lnTo>
                    <a:pt x="449" y="389"/>
                  </a:lnTo>
                  <a:lnTo>
                    <a:pt x="444" y="389"/>
                  </a:lnTo>
                  <a:lnTo>
                    <a:pt x="444" y="384"/>
                  </a:lnTo>
                  <a:lnTo>
                    <a:pt x="439" y="384"/>
                  </a:lnTo>
                  <a:lnTo>
                    <a:pt x="434" y="384"/>
                  </a:lnTo>
                  <a:lnTo>
                    <a:pt x="434" y="379"/>
                  </a:lnTo>
                  <a:lnTo>
                    <a:pt x="429" y="374"/>
                  </a:lnTo>
                  <a:lnTo>
                    <a:pt x="424" y="374"/>
                  </a:lnTo>
                  <a:lnTo>
                    <a:pt x="424" y="369"/>
                  </a:lnTo>
                  <a:lnTo>
                    <a:pt x="419" y="359"/>
                  </a:lnTo>
                  <a:lnTo>
                    <a:pt x="414" y="359"/>
                  </a:lnTo>
                  <a:lnTo>
                    <a:pt x="409" y="359"/>
                  </a:lnTo>
                  <a:lnTo>
                    <a:pt x="409" y="354"/>
                  </a:lnTo>
                  <a:lnTo>
                    <a:pt x="404" y="359"/>
                  </a:lnTo>
                  <a:lnTo>
                    <a:pt x="399" y="359"/>
                  </a:lnTo>
                  <a:lnTo>
                    <a:pt x="394" y="359"/>
                  </a:lnTo>
                  <a:lnTo>
                    <a:pt x="389" y="359"/>
                  </a:lnTo>
                  <a:lnTo>
                    <a:pt x="379" y="359"/>
                  </a:lnTo>
                  <a:lnTo>
                    <a:pt x="374" y="359"/>
                  </a:lnTo>
                  <a:lnTo>
                    <a:pt x="369" y="359"/>
                  </a:lnTo>
                  <a:lnTo>
                    <a:pt x="364" y="354"/>
                  </a:lnTo>
                  <a:lnTo>
                    <a:pt x="359" y="349"/>
                  </a:lnTo>
                  <a:lnTo>
                    <a:pt x="353" y="344"/>
                  </a:lnTo>
                  <a:lnTo>
                    <a:pt x="348" y="344"/>
                  </a:lnTo>
                  <a:lnTo>
                    <a:pt x="343" y="339"/>
                  </a:lnTo>
                  <a:lnTo>
                    <a:pt x="338" y="334"/>
                  </a:lnTo>
                  <a:lnTo>
                    <a:pt x="333" y="329"/>
                  </a:lnTo>
                  <a:lnTo>
                    <a:pt x="328" y="329"/>
                  </a:lnTo>
                  <a:lnTo>
                    <a:pt x="328" y="324"/>
                  </a:lnTo>
                  <a:lnTo>
                    <a:pt x="323" y="314"/>
                  </a:lnTo>
                  <a:lnTo>
                    <a:pt x="318" y="308"/>
                  </a:lnTo>
                  <a:lnTo>
                    <a:pt x="313" y="308"/>
                  </a:lnTo>
                  <a:lnTo>
                    <a:pt x="313" y="303"/>
                  </a:lnTo>
                  <a:lnTo>
                    <a:pt x="308" y="303"/>
                  </a:lnTo>
                  <a:lnTo>
                    <a:pt x="308" y="298"/>
                  </a:lnTo>
                  <a:lnTo>
                    <a:pt x="308" y="293"/>
                  </a:lnTo>
                  <a:lnTo>
                    <a:pt x="303" y="288"/>
                  </a:lnTo>
                  <a:lnTo>
                    <a:pt x="298" y="288"/>
                  </a:lnTo>
                  <a:lnTo>
                    <a:pt x="298" y="283"/>
                  </a:lnTo>
                  <a:lnTo>
                    <a:pt x="293" y="283"/>
                  </a:lnTo>
                  <a:lnTo>
                    <a:pt x="288" y="283"/>
                  </a:lnTo>
                  <a:lnTo>
                    <a:pt x="283" y="283"/>
                  </a:lnTo>
                  <a:lnTo>
                    <a:pt x="278" y="283"/>
                  </a:lnTo>
                  <a:lnTo>
                    <a:pt x="278" y="278"/>
                  </a:lnTo>
                  <a:lnTo>
                    <a:pt x="278" y="273"/>
                  </a:lnTo>
                  <a:lnTo>
                    <a:pt x="273" y="273"/>
                  </a:lnTo>
                  <a:lnTo>
                    <a:pt x="268" y="273"/>
                  </a:lnTo>
                  <a:lnTo>
                    <a:pt x="263" y="273"/>
                  </a:lnTo>
                  <a:lnTo>
                    <a:pt x="257" y="273"/>
                  </a:lnTo>
                  <a:lnTo>
                    <a:pt x="252" y="273"/>
                  </a:lnTo>
                  <a:lnTo>
                    <a:pt x="252" y="268"/>
                  </a:lnTo>
                  <a:lnTo>
                    <a:pt x="247" y="268"/>
                  </a:lnTo>
                  <a:lnTo>
                    <a:pt x="242" y="263"/>
                  </a:lnTo>
                  <a:lnTo>
                    <a:pt x="237" y="263"/>
                  </a:lnTo>
                  <a:lnTo>
                    <a:pt x="237" y="258"/>
                  </a:lnTo>
                  <a:lnTo>
                    <a:pt x="232" y="258"/>
                  </a:lnTo>
                  <a:lnTo>
                    <a:pt x="227" y="258"/>
                  </a:lnTo>
                  <a:lnTo>
                    <a:pt x="222" y="263"/>
                  </a:lnTo>
                  <a:lnTo>
                    <a:pt x="217" y="263"/>
                  </a:lnTo>
                  <a:lnTo>
                    <a:pt x="217" y="268"/>
                  </a:lnTo>
                  <a:lnTo>
                    <a:pt x="212" y="268"/>
                  </a:lnTo>
                  <a:lnTo>
                    <a:pt x="202" y="273"/>
                  </a:lnTo>
                  <a:lnTo>
                    <a:pt x="197" y="273"/>
                  </a:lnTo>
                  <a:lnTo>
                    <a:pt x="197" y="278"/>
                  </a:lnTo>
                  <a:lnTo>
                    <a:pt x="197" y="288"/>
                  </a:lnTo>
                  <a:lnTo>
                    <a:pt x="202" y="298"/>
                  </a:lnTo>
                  <a:lnTo>
                    <a:pt x="202" y="303"/>
                  </a:lnTo>
                  <a:lnTo>
                    <a:pt x="202" y="308"/>
                  </a:lnTo>
                  <a:lnTo>
                    <a:pt x="197" y="308"/>
                  </a:lnTo>
                  <a:lnTo>
                    <a:pt x="192" y="308"/>
                  </a:lnTo>
                  <a:lnTo>
                    <a:pt x="187" y="308"/>
                  </a:lnTo>
                  <a:lnTo>
                    <a:pt x="182" y="308"/>
                  </a:lnTo>
                  <a:lnTo>
                    <a:pt x="177" y="308"/>
                  </a:lnTo>
                  <a:lnTo>
                    <a:pt x="172" y="308"/>
                  </a:lnTo>
                  <a:lnTo>
                    <a:pt x="167" y="308"/>
                  </a:lnTo>
                  <a:lnTo>
                    <a:pt x="161" y="308"/>
                  </a:lnTo>
                  <a:lnTo>
                    <a:pt x="156" y="308"/>
                  </a:lnTo>
                  <a:lnTo>
                    <a:pt x="151" y="314"/>
                  </a:lnTo>
                  <a:lnTo>
                    <a:pt x="146" y="314"/>
                  </a:lnTo>
                  <a:lnTo>
                    <a:pt x="141" y="314"/>
                  </a:lnTo>
                  <a:lnTo>
                    <a:pt x="141" y="308"/>
                  </a:lnTo>
                  <a:lnTo>
                    <a:pt x="136" y="303"/>
                  </a:lnTo>
                  <a:lnTo>
                    <a:pt x="131" y="308"/>
                  </a:lnTo>
                  <a:lnTo>
                    <a:pt x="131" y="303"/>
                  </a:lnTo>
                  <a:lnTo>
                    <a:pt x="126" y="303"/>
                  </a:lnTo>
                  <a:lnTo>
                    <a:pt x="121" y="303"/>
                  </a:lnTo>
                  <a:lnTo>
                    <a:pt x="116" y="303"/>
                  </a:lnTo>
                  <a:lnTo>
                    <a:pt x="116" y="298"/>
                  </a:lnTo>
                  <a:lnTo>
                    <a:pt x="111" y="298"/>
                  </a:lnTo>
                  <a:lnTo>
                    <a:pt x="111" y="303"/>
                  </a:lnTo>
                  <a:lnTo>
                    <a:pt x="106" y="303"/>
                  </a:lnTo>
                  <a:lnTo>
                    <a:pt x="106" y="308"/>
                  </a:lnTo>
                  <a:lnTo>
                    <a:pt x="101" y="308"/>
                  </a:lnTo>
                  <a:lnTo>
                    <a:pt x="96" y="308"/>
                  </a:lnTo>
                  <a:lnTo>
                    <a:pt x="91" y="303"/>
                  </a:lnTo>
                  <a:lnTo>
                    <a:pt x="91" y="308"/>
                  </a:lnTo>
                  <a:lnTo>
                    <a:pt x="86" y="308"/>
                  </a:lnTo>
                  <a:lnTo>
                    <a:pt x="81" y="308"/>
                  </a:lnTo>
                  <a:lnTo>
                    <a:pt x="81" y="314"/>
                  </a:lnTo>
                  <a:lnTo>
                    <a:pt x="76" y="308"/>
                  </a:lnTo>
                  <a:lnTo>
                    <a:pt x="71" y="308"/>
                  </a:lnTo>
                  <a:lnTo>
                    <a:pt x="66" y="308"/>
                  </a:lnTo>
                  <a:lnTo>
                    <a:pt x="60" y="308"/>
                  </a:lnTo>
                  <a:lnTo>
                    <a:pt x="55" y="308"/>
                  </a:lnTo>
                  <a:lnTo>
                    <a:pt x="50" y="303"/>
                  </a:lnTo>
                  <a:lnTo>
                    <a:pt x="40" y="303"/>
                  </a:lnTo>
                  <a:lnTo>
                    <a:pt x="35" y="303"/>
                  </a:lnTo>
                  <a:lnTo>
                    <a:pt x="30" y="303"/>
                  </a:lnTo>
                  <a:lnTo>
                    <a:pt x="25" y="298"/>
                  </a:lnTo>
                  <a:lnTo>
                    <a:pt x="20" y="298"/>
                  </a:lnTo>
                  <a:lnTo>
                    <a:pt x="15" y="298"/>
                  </a:lnTo>
                  <a:lnTo>
                    <a:pt x="20" y="293"/>
                  </a:lnTo>
                  <a:lnTo>
                    <a:pt x="15" y="293"/>
                  </a:lnTo>
                  <a:lnTo>
                    <a:pt x="15" y="288"/>
                  </a:lnTo>
                  <a:lnTo>
                    <a:pt x="10" y="283"/>
                  </a:lnTo>
                  <a:lnTo>
                    <a:pt x="10" y="278"/>
                  </a:lnTo>
                  <a:lnTo>
                    <a:pt x="10" y="273"/>
                  </a:lnTo>
                  <a:lnTo>
                    <a:pt x="10" y="268"/>
                  </a:lnTo>
                  <a:lnTo>
                    <a:pt x="10" y="263"/>
                  </a:lnTo>
                  <a:lnTo>
                    <a:pt x="10" y="258"/>
                  </a:lnTo>
                  <a:lnTo>
                    <a:pt x="10" y="253"/>
                  </a:lnTo>
                  <a:lnTo>
                    <a:pt x="5" y="248"/>
                  </a:lnTo>
                  <a:lnTo>
                    <a:pt x="5" y="243"/>
                  </a:lnTo>
                  <a:lnTo>
                    <a:pt x="0" y="243"/>
                  </a:lnTo>
                  <a:lnTo>
                    <a:pt x="0" y="238"/>
                  </a:lnTo>
                  <a:lnTo>
                    <a:pt x="0" y="228"/>
                  </a:lnTo>
                  <a:lnTo>
                    <a:pt x="5" y="228"/>
                  </a:lnTo>
                  <a:lnTo>
                    <a:pt x="5" y="223"/>
                  </a:lnTo>
                  <a:lnTo>
                    <a:pt x="5" y="218"/>
                  </a:lnTo>
                  <a:lnTo>
                    <a:pt x="0" y="218"/>
                  </a:lnTo>
                  <a:lnTo>
                    <a:pt x="0" y="213"/>
                  </a:lnTo>
                  <a:lnTo>
                    <a:pt x="0" y="207"/>
                  </a:lnTo>
                  <a:lnTo>
                    <a:pt x="5" y="207"/>
                  </a:lnTo>
                  <a:lnTo>
                    <a:pt x="10" y="207"/>
                  </a:lnTo>
                  <a:lnTo>
                    <a:pt x="15" y="207"/>
                  </a:lnTo>
                  <a:lnTo>
                    <a:pt x="15" y="202"/>
                  </a:lnTo>
                  <a:lnTo>
                    <a:pt x="20" y="202"/>
                  </a:lnTo>
                  <a:lnTo>
                    <a:pt x="25" y="202"/>
                  </a:lnTo>
                  <a:lnTo>
                    <a:pt x="30" y="202"/>
                  </a:lnTo>
                  <a:lnTo>
                    <a:pt x="30" y="197"/>
                  </a:lnTo>
                  <a:lnTo>
                    <a:pt x="30" y="187"/>
                  </a:lnTo>
                  <a:lnTo>
                    <a:pt x="30" y="182"/>
                  </a:lnTo>
                  <a:lnTo>
                    <a:pt x="25" y="177"/>
                  </a:lnTo>
                  <a:lnTo>
                    <a:pt x="25" y="172"/>
                  </a:lnTo>
                  <a:lnTo>
                    <a:pt x="25" y="162"/>
                  </a:lnTo>
                  <a:lnTo>
                    <a:pt x="20" y="157"/>
                  </a:lnTo>
                  <a:lnTo>
                    <a:pt x="25" y="152"/>
                  </a:lnTo>
                  <a:lnTo>
                    <a:pt x="25" y="147"/>
                  </a:lnTo>
                  <a:lnTo>
                    <a:pt x="20" y="142"/>
                  </a:lnTo>
                  <a:lnTo>
                    <a:pt x="15" y="137"/>
                  </a:lnTo>
                  <a:lnTo>
                    <a:pt x="15" y="132"/>
                  </a:lnTo>
                  <a:lnTo>
                    <a:pt x="15" y="127"/>
                  </a:lnTo>
                  <a:lnTo>
                    <a:pt x="10" y="122"/>
                  </a:lnTo>
                  <a:lnTo>
                    <a:pt x="15" y="122"/>
                  </a:lnTo>
                  <a:lnTo>
                    <a:pt x="15" y="117"/>
                  </a:lnTo>
                  <a:lnTo>
                    <a:pt x="15" y="106"/>
                  </a:lnTo>
                  <a:lnTo>
                    <a:pt x="15" y="101"/>
                  </a:lnTo>
                  <a:lnTo>
                    <a:pt x="10" y="96"/>
                  </a:lnTo>
                  <a:lnTo>
                    <a:pt x="10" y="91"/>
                  </a:lnTo>
                  <a:lnTo>
                    <a:pt x="10" y="86"/>
                  </a:lnTo>
                  <a:lnTo>
                    <a:pt x="10" y="76"/>
                  </a:lnTo>
                  <a:lnTo>
                    <a:pt x="10" y="71"/>
                  </a:lnTo>
                  <a:lnTo>
                    <a:pt x="10" y="66"/>
                  </a:lnTo>
                  <a:lnTo>
                    <a:pt x="10" y="61"/>
                  </a:lnTo>
                  <a:lnTo>
                    <a:pt x="15" y="56"/>
                  </a:lnTo>
                  <a:lnTo>
                    <a:pt x="20" y="56"/>
                  </a:lnTo>
                  <a:lnTo>
                    <a:pt x="25" y="56"/>
                  </a:lnTo>
                  <a:lnTo>
                    <a:pt x="30" y="51"/>
                  </a:lnTo>
                  <a:lnTo>
                    <a:pt x="35" y="51"/>
                  </a:lnTo>
                  <a:lnTo>
                    <a:pt x="40" y="51"/>
                  </a:lnTo>
                  <a:lnTo>
                    <a:pt x="45" y="46"/>
                  </a:lnTo>
                  <a:lnTo>
                    <a:pt x="50" y="46"/>
                  </a:lnTo>
                  <a:lnTo>
                    <a:pt x="55" y="46"/>
                  </a:lnTo>
                  <a:lnTo>
                    <a:pt x="60" y="41"/>
                  </a:lnTo>
                  <a:lnTo>
                    <a:pt x="71" y="36"/>
                  </a:lnTo>
                  <a:lnTo>
                    <a:pt x="76" y="31"/>
                  </a:lnTo>
                  <a:lnTo>
                    <a:pt x="81" y="31"/>
                  </a:lnTo>
                  <a:lnTo>
                    <a:pt x="81" y="36"/>
                  </a:lnTo>
                  <a:lnTo>
                    <a:pt x="86" y="36"/>
                  </a:lnTo>
                  <a:lnTo>
                    <a:pt x="86" y="31"/>
                  </a:lnTo>
                  <a:lnTo>
                    <a:pt x="91" y="36"/>
                  </a:lnTo>
                  <a:lnTo>
                    <a:pt x="96" y="36"/>
                  </a:lnTo>
                  <a:lnTo>
                    <a:pt x="96" y="31"/>
                  </a:lnTo>
                  <a:lnTo>
                    <a:pt x="101" y="31"/>
                  </a:lnTo>
                  <a:lnTo>
                    <a:pt x="106" y="26"/>
                  </a:lnTo>
                  <a:lnTo>
                    <a:pt x="106" y="21"/>
                  </a:lnTo>
                  <a:lnTo>
                    <a:pt x="106" y="16"/>
                  </a:lnTo>
                  <a:lnTo>
                    <a:pt x="106" y="11"/>
                  </a:lnTo>
                  <a:lnTo>
                    <a:pt x="111" y="11"/>
                  </a:lnTo>
                  <a:lnTo>
                    <a:pt x="111" y="5"/>
                  </a:lnTo>
                  <a:lnTo>
                    <a:pt x="116" y="5"/>
                  </a:lnTo>
                  <a:lnTo>
                    <a:pt x="116" y="0"/>
                  </a:lnTo>
                  <a:lnTo>
                    <a:pt x="121" y="0"/>
                  </a:lnTo>
                  <a:lnTo>
                    <a:pt x="126" y="0"/>
                  </a:lnTo>
                  <a:lnTo>
                    <a:pt x="131" y="0"/>
                  </a:lnTo>
                  <a:lnTo>
                    <a:pt x="136" y="5"/>
                  </a:lnTo>
                  <a:lnTo>
                    <a:pt x="141" y="5"/>
                  </a:lnTo>
                  <a:lnTo>
                    <a:pt x="146" y="11"/>
                  </a:lnTo>
                  <a:lnTo>
                    <a:pt x="151" y="16"/>
                  </a:lnTo>
                  <a:lnTo>
                    <a:pt x="151" y="21"/>
                  </a:lnTo>
                  <a:lnTo>
                    <a:pt x="151" y="26"/>
                  </a:lnTo>
                  <a:lnTo>
                    <a:pt x="156" y="41"/>
                  </a:lnTo>
                  <a:lnTo>
                    <a:pt x="156" y="51"/>
                  </a:lnTo>
                  <a:lnTo>
                    <a:pt x="156" y="61"/>
                  </a:lnTo>
                  <a:lnTo>
                    <a:pt x="156" y="66"/>
                  </a:lnTo>
                  <a:lnTo>
                    <a:pt x="151" y="71"/>
                  </a:lnTo>
                  <a:lnTo>
                    <a:pt x="151" y="81"/>
                  </a:lnTo>
                  <a:lnTo>
                    <a:pt x="151" y="86"/>
                  </a:lnTo>
                  <a:lnTo>
                    <a:pt x="151" y="91"/>
                  </a:lnTo>
                  <a:lnTo>
                    <a:pt x="151" y="96"/>
                  </a:lnTo>
                  <a:lnTo>
                    <a:pt x="156" y="101"/>
                  </a:lnTo>
                  <a:lnTo>
                    <a:pt x="161" y="106"/>
                  </a:lnTo>
                  <a:lnTo>
                    <a:pt x="167" y="106"/>
                  </a:lnTo>
                  <a:lnTo>
                    <a:pt x="172" y="112"/>
                  </a:lnTo>
                  <a:lnTo>
                    <a:pt x="177" y="112"/>
                  </a:lnTo>
                  <a:lnTo>
                    <a:pt x="187" y="117"/>
                  </a:lnTo>
                  <a:lnTo>
                    <a:pt x="192" y="122"/>
                  </a:lnTo>
                  <a:lnTo>
                    <a:pt x="197" y="122"/>
                  </a:lnTo>
                  <a:lnTo>
                    <a:pt x="202" y="122"/>
                  </a:lnTo>
                  <a:lnTo>
                    <a:pt x="212" y="122"/>
                  </a:lnTo>
                  <a:lnTo>
                    <a:pt x="222" y="122"/>
                  </a:lnTo>
                  <a:lnTo>
                    <a:pt x="227" y="122"/>
                  </a:lnTo>
                  <a:lnTo>
                    <a:pt x="232" y="122"/>
                  </a:lnTo>
                  <a:lnTo>
                    <a:pt x="237" y="122"/>
                  </a:lnTo>
                  <a:lnTo>
                    <a:pt x="242" y="122"/>
                  </a:lnTo>
                  <a:lnTo>
                    <a:pt x="247" y="117"/>
                  </a:lnTo>
                  <a:lnTo>
                    <a:pt x="247" y="112"/>
                  </a:lnTo>
                  <a:lnTo>
                    <a:pt x="252" y="112"/>
                  </a:lnTo>
                  <a:lnTo>
                    <a:pt x="252" y="106"/>
                  </a:lnTo>
                  <a:lnTo>
                    <a:pt x="263" y="106"/>
                  </a:lnTo>
                  <a:lnTo>
                    <a:pt x="263" y="112"/>
                  </a:lnTo>
                  <a:lnTo>
                    <a:pt x="268" y="112"/>
                  </a:lnTo>
                  <a:lnTo>
                    <a:pt x="273" y="112"/>
                  </a:lnTo>
                  <a:lnTo>
                    <a:pt x="273" y="106"/>
                  </a:lnTo>
                  <a:lnTo>
                    <a:pt x="278" y="106"/>
                  </a:lnTo>
                  <a:lnTo>
                    <a:pt x="283" y="106"/>
                  </a:lnTo>
                  <a:lnTo>
                    <a:pt x="278" y="101"/>
                  </a:lnTo>
                  <a:close/>
                </a:path>
              </a:pathLst>
            </a:custGeom>
            <a:solidFill>
              <a:srgbClr val="FFC000"/>
            </a:solidFill>
            <a:ln w="15875">
              <a:solidFill>
                <a:srgbClr val="000000"/>
              </a:solidFill>
              <a:round/>
              <a:headEnd/>
              <a:tailEnd/>
            </a:ln>
          </p:spPr>
          <p:txBody>
            <a:bodyPr/>
            <a:lstStyle/>
            <a:p>
              <a:endParaRPr lang="es-CO"/>
            </a:p>
          </p:txBody>
        </p:sp>
        <p:sp>
          <p:nvSpPr>
            <p:cNvPr id="40" name="Freeform 37"/>
            <p:cNvSpPr>
              <a:spLocks/>
            </p:cNvSpPr>
            <p:nvPr/>
          </p:nvSpPr>
          <p:spPr bwMode="auto">
            <a:xfrm>
              <a:off x="2317750" y="6207125"/>
              <a:ext cx="7938" cy="7938"/>
            </a:xfrm>
            <a:custGeom>
              <a:avLst/>
              <a:gdLst>
                <a:gd name="T0" fmla="*/ 0 w 5"/>
                <a:gd name="T1" fmla="*/ 0 h 5"/>
                <a:gd name="T2" fmla="*/ 0 w 5"/>
                <a:gd name="T3" fmla="*/ 0 h 5"/>
                <a:gd name="T4" fmla="*/ 2147483646 w 5"/>
                <a:gd name="T5" fmla="*/ 2147483646 h 5"/>
                <a:gd name="T6" fmla="*/ 2147483646 w 5"/>
                <a:gd name="T7" fmla="*/ 0 h 5"/>
                <a:gd name="T8" fmla="*/ 0 w 5"/>
                <a:gd name="T9" fmla="*/ 0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0" y="0"/>
                  </a:moveTo>
                  <a:lnTo>
                    <a:pt x="0" y="0"/>
                  </a:lnTo>
                  <a:lnTo>
                    <a:pt x="5" y="5"/>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41" name="Freeform 38"/>
            <p:cNvSpPr>
              <a:spLocks/>
            </p:cNvSpPr>
            <p:nvPr/>
          </p:nvSpPr>
          <p:spPr bwMode="auto">
            <a:xfrm>
              <a:off x="2317750" y="6230938"/>
              <a:ext cx="7938" cy="23812"/>
            </a:xfrm>
            <a:custGeom>
              <a:avLst/>
              <a:gdLst>
                <a:gd name="T0" fmla="*/ 0 w 5"/>
                <a:gd name="T1" fmla="*/ 2147483646 h 15"/>
                <a:gd name="T2" fmla="*/ 0 w 5"/>
                <a:gd name="T3" fmla="*/ 2147483646 h 15"/>
                <a:gd name="T4" fmla="*/ 2147483646 w 5"/>
                <a:gd name="T5" fmla="*/ 2147483646 h 15"/>
                <a:gd name="T6" fmla="*/ 2147483646 w 5"/>
                <a:gd name="T7" fmla="*/ 0 h 15"/>
                <a:gd name="T8" fmla="*/ 0 w 5"/>
                <a:gd name="T9" fmla="*/ 2147483646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5"/>
                  </a:moveTo>
                  <a:lnTo>
                    <a:pt x="0" y="10"/>
                  </a:lnTo>
                  <a:lnTo>
                    <a:pt x="5" y="15"/>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42" name="Rectangle 39"/>
            <p:cNvSpPr>
              <a:spLocks noChangeArrowheads="1"/>
            </p:cNvSpPr>
            <p:nvPr/>
          </p:nvSpPr>
          <p:spPr bwMode="auto">
            <a:xfrm>
              <a:off x="2322971" y="6174010"/>
              <a:ext cx="0" cy="190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43" name="Rectangle 40"/>
            <p:cNvSpPr>
              <a:spLocks noChangeArrowheads="1"/>
            </p:cNvSpPr>
            <p:nvPr/>
          </p:nvSpPr>
          <p:spPr bwMode="auto">
            <a:xfrm>
              <a:off x="2322971" y="6231176"/>
              <a:ext cx="9520" cy="190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44" name="Freeform 41"/>
            <p:cNvSpPr>
              <a:spLocks/>
            </p:cNvSpPr>
            <p:nvPr/>
          </p:nvSpPr>
          <p:spPr bwMode="auto">
            <a:xfrm>
              <a:off x="2325688" y="6167438"/>
              <a:ext cx="7937" cy="47625"/>
            </a:xfrm>
            <a:custGeom>
              <a:avLst/>
              <a:gdLst>
                <a:gd name="T0" fmla="*/ 0 w 5"/>
                <a:gd name="T1" fmla="*/ 2147483646 h 30"/>
                <a:gd name="T2" fmla="*/ 0 w 5"/>
                <a:gd name="T3" fmla="*/ 2147483646 h 30"/>
                <a:gd name="T4" fmla="*/ 2147483646 w 5"/>
                <a:gd name="T5" fmla="*/ 2147483646 h 30"/>
                <a:gd name="T6" fmla="*/ 2147483646 w 5"/>
                <a:gd name="T7" fmla="*/ 0 h 30"/>
                <a:gd name="T8" fmla="*/ 0 w 5"/>
                <a:gd name="T9" fmla="*/ 2147483646 h 30"/>
                <a:gd name="T10" fmla="*/ 0 60000 65536"/>
                <a:gd name="T11" fmla="*/ 0 60000 65536"/>
                <a:gd name="T12" fmla="*/ 0 60000 65536"/>
                <a:gd name="T13" fmla="*/ 0 60000 65536"/>
                <a:gd name="T14" fmla="*/ 0 60000 65536"/>
                <a:gd name="T15" fmla="*/ 0 w 5"/>
                <a:gd name="T16" fmla="*/ 0 h 30"/>
                <a:gd name="T17" fmla="*/ 5 w 5"/>
                <a:gd name="T18" fmla="*/ 30 h 30"/>
              </a:gdLst>
              <a:ahLst/>
              <a:cxnLst>
                <a:cxn ang="T10">
                  <a:pos x="T0" y="T1"/>
                </a:cxn>
                <a:cxn ang="T11">
                  <a:pos x="T2" y="T3"/>
                </a:cxn>
                <a:cxn ang="T12">
                  <a:pos x="T4" y="T5"/>
                </a:cxn>
                <a:cxn ang="T13">
                  <a:pos x="T6" y="T7"/>
                </a:cxn>
                <a:cxn ang="T14">
                  <a:pos x="T8" y="T9"/>
                </a:cxn>
              </a:cxnLst>
              <a:rect l="T15" t="T16" r="T17" b="T18"/>
              <a:pathLst>
                <a:path w="5" h="30">
                  <a:moveTo>
                    <a:pt x="0" y="5"/>
                  </a:moveTo>
                  <a:lnTo>
                    <a:pt x="0" y="30"/>
                  </a:lnTo>
                  <a:lnTo>
                    <a:pt x="5" y="3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45" name="Rectangle 42"/>
            <p:cNvSpPr>
              <a:spLocks noChangeArrowheads="1"/>
            </p:cNvSpPr>
            <p:nvPr/>
          </p:nvSpPr>
          <p:spPr bwMode="auto">
            <a:xfrm>
              <a:off x="2332491" y="6164482"/>
              <a:ext cx="9520" cy="8575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46" name="Freeform 43"/>
            <p:cNvSpPr>
              <a:spLocks/>
            </p:cNvSpPr>
            <p:nvPr/>
          </p:nvSpPr>
          <p:spPr bwMode="auto">
            <a:xfrm>
              <a:off x="2343150" y="6254750"/>
              <a:ext cx="7938" cy="15875"/>
            </a:xfrm>
            <a:custGeom>
              <a:avLst/>
              <a:gdLst>
                <a:gd name="T0" fmla="*/ 0 w 5"/>
                <a:gd name="T1" fmla="*/ 2147483646 h 10"/>
                <a:gd name="T2" fmla="*/ 0 w 5"/>
                <a:gd name="T3" fmla="*/ 2147483646 h 10"/>
                <a:gd name="T4" fmla="*/ 2147483646 w 5"/>
                <a:gd name="T5" fmla="*/ 2147483646 h 10"/>
                <a:gd name="T6" fmla="*/ 2147483646 w 5"/>
                <a:gd name="T7" fmla="*/ 0 h 10"/>
                <a:gd name="T8" fmla="*/ 0 w 5"/>
                <a:gd name="T9" fmla="*/ 2147483646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5"/>
                  </a:moveTo>
                  <a:lnTo>
                    <a:pt x="0" y="10"/>
                  </a:lnTo>
                  <a:lnTo>
                    <a:pt x="5" y="1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47" name="Rectangle 44"/>
            <p:cNvSpPr>
              <a:spLocks noChangeArrowheads="1"/>
            </p:cNvSpPr>
            <p:nvPr/>
          </p:nvSpPr>
          <p:spPr bwMode="auto">
            <a:xfrm>
              <a:off x="2342012" y="6297871"/>
              <a:ext cx="9520" cy="190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48" name="Rectangle 45"/>
            <p:cNvSpPr>
              <a:spLocks noChangeArrowheads="1"/>
            </p:cNvSpPr>
            <p:nvPr/>
          </p:nvSpPr>
          <p:spPr bwMode="auto">
            <a:xfrm>
              <a:off x="2342012" y="6164482"/>
              <a:ext cx="9520" cy="8575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49" name="Rectangle 46"/>
            <p:cNvSpPr>
              <a:spLocks noChangeArrowheads="1"/>
            </p:cNvSpPr>
            <p:nvPr/>
          </p:nvSpPr>
          <p:spPr bwMode="auto">
            <a:xfrm>
              <a:off x="2351532" y="6297871"/>
              <a:ext cx="9520" cy="190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50" name="Freeform 47"/>
            <p:cNvSpPr>
              <a:spLocks/>
            </p:cNvSpPr>
            <p:nvPr/>
          </p:nvSpPr>
          <p:spPr bwMode="auto">
            <a:xfrm>
              <a:off x="2351088" y="6159500"/>
              <a:ext cx="7937" cy="103188"/>
            </a:xfrm>
            <a:custGeom>
              <a:avLst/>
              <a:gdLst>
                <a:gd name="T0" fmla="*/ 0 w 5"/>
                <a:gd name="T1" fmla="*/ 2147483646 h 65"/>
                <a:gd name="T2" fmla="*/ 0 w 5"/>
                <a:gd name="T3" fmla="*/ 2147483646 h 65"/>
                <a:gd name="T4" fmla="*/ 2147483646 w 5"/>
                <a:gd name="T5" fmla="*/ 2147483646 h 65"/>
                <a:gd name="T6" fmla="*/ 2147483646 w 5"/>
                <a:gd name="T7" fmla="*/ 0 h 65"/>
                <a:gd name="T8" fmla="*/ 0 w 5"/>
                <a:gd name="T9" fmla="*/ 2147483646 h 65"/>
                <a:gd name="T10" fmla="*/ 0 60000 65536"/>
                <a:gd name="T11" fmla="*/ 0 60000 65536"/>
                <a:gd name="T12" fmla="*/ 0 60000 65536"/>
                <a:gd name="T13" fmla="*/ 0 60000 65536"/>
                <a:gd name="T14" fmla="*/ 0 60000 65536"/>
                <a:gd name="T15" fmla="*/ 0 w 5"/>
                <a:gd name="T16" fmla="*/ 0 h 65"/>
                <a:gd name="T17" fmla="*/ 5 w 5"/>
                <a:gd name="T18" fmla="*/ 65 h 65"/>
              </a:gdLst>
              <a:ahLst/>
              <a:cxnLst>
                <a:cxn ang="T10">
                  <a:pos x="T0" y="T1"/>
                </a:cxn>
                <a:cxn ang="T11">
                  <a:pos x="T2" y="T3"/>
                </a:cxn>
                <a:cxn ang="T12">
                  <a:pos x="T4" y="T5"/>
                </a:cxn>
                <a:cxn ang="T13">
                  <a:pos x="T6" y="T7"/>
                </a:cxn>
                <a:cxn ang="T14">
                  <a:pos x="T8" y="T9"/>
                </a:cxn>
              </a:cxnLst>
              <a:rect l="T15" t="T16" r="T17" b="T18"/>
              <a:pathLst>
                <a:path w="5" h="65">
                  <a:moveTo>
                    <a:pt x="0" y="5"/>
                  </a:moveTo>
                  <a:lnTo>
                    <a:pt x="0" y="65"/>
                  </a:lnTo>
                  <a:lnTo>
                    <a:pt x="5" y="65"/>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51" name="Rectangle 48"/>
            <p:cNvSpPr>
              <a:spLocks noChangeArrowheads="1"/>
            </p:cNvSpPr>
            <p:nvPr/>
          </p:nvSpPr>
          <p:spPr bwMode="auto">
            <a:xfrm>
              <a:off x="2361052" y="6297871"/>
              <a:ext cx="0" cy="2858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52" name="Rectangle 49"/>
            <p:cNvSpPr>
              <a:spLocks noChangeArrowheads="1"/>
            </p:cNvSpPr>
            <p:nvPr/>
          </p:nvSpPr>
          <p:spPr bwMode="auto">
            <a:xfrm>
              <a:off x="2361052" y="6345510"/>
              <a:ext cx="0" cy="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53" name="Rectangle 50"/>
            <p:cNvSpPr>
              <a:spLocks noChangeArrowheads="1"/>
            </p:cNvSpPr>
            <p:nvPr/>
          </p:nvSpPr>
          <p:spPr bwMode="auto">
            <a:xfrm>
              <a:off x="2361052" y="6154954"/>
              <a:ext cx="0" cy="133389"/>
            </a:xfrm>
            <a:prstGeom prst="rect">
              <a:avLst/>
            </a:prstGeom>
            <a:solidFill>
              <a:srgbClr val="00B050"/>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54" name="Freeform 51"/>
            <p:cNvSpPr>
              <a:spLocks/>
            </p:cNvSpPr>
            <p:nvPr/>
          </p:nvSpPr>
          <p:spPr bwMode="auto">
            <a:xfrm>
              <a:off x="2366963" y="6286500"/>
              <a:ext cx="7937" cy="73025"/>
            </a:xfrm>
            <a:custGeom>
              <a:avLst/>
              <a:gdLst>
                <a:gd name="T0" fmla="*/ 0 w 5"/>
                <a:gd name="T1" fmla="*/ 0 h 46"/>
                <a:gd name="T2" fmla="*/ 0 w 5"/>
                <a:gd name="T3" fmla="*/ 2147483646 h 46"/>
                <a:gd name="T4" fmla="*/ 2147483646 w 5"/>
                <a:gd name="T5" fmla="*/ 2147483646 h 46"/>
                <a:gd name="T6" fmla="*/ 2147483646 w 5"/>
                <a:gd name="T7" fmla="*/ 0 h 46"/>
                <a:gd name="T8" fmla="*/ 0 w 5"/>
                <a:gd name="T9" fmla="*/ 0 h 46"/>
                <a:gd name="T10" fmla="*/ 0 60000 65536"/>
                <a:gd name="T11" fmla="*/ 0 60000 65536"/>
                <a:gd name="T12" fmla="*/ 0 60000 65536"/>
                <a:gd name="T13" fmla="*/ 0 60000 65536"/>
                <a:gd name="T14" fmla="*/ 0 60000 65536"/>
                <a:gd name="T15" fmla="*/ 0 w 5"/>
                <a:gd name="T16" fmla="*/ 0 h 46"/>
                <a:gd name="T17" fmla="*/ 5 w 5"/>
                <a:gd name="T18" fmla="*/ 46 h 46"/>
              </a:gdLst>
              <a:ahLst/>
              <a:cxnLst>
                <a:cxn ang="T10">
                  <a:pos x="T0" y="T1"/>
                </a:cxn>
                <a:cxn ang="T11">
                  <a:pos x="T2" y="T3"/>
                </a:cxn>
                <a:cxn ang="T12">
                  <a:pos x="T4" y="T5"/>
                </a:cxn>
                <a:cxn ang="T13">
                  <a:pos x="T6" y="T7"/>
                </a:cxn>
                <a:cxn ang="T14">
                  <a:pos x="T8" y="T9"/>
                </a:cxn>
              </a:cxnLst>
              <a:rect l="T15" t="T16" r="T17" b="T18"/>
              <a:pathLst>
                <a:path w="5" h="46">
                  <a:moveTo>
                    <a:pt x="0" y="0"/>
                  </a:moveTo>
                  <a:lnTo>
                    <a:pt x="0" y="41"/>
                  </a:lnTo>
                  <a:lnTo>
                    <a:pt x="5" y="46"/>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55" name="Freeform 52"/>
            <p:cNvSpPr>
              <a:spLocks/>
            </p:cNvSpPr>
            <p:nvPr/>
          </p:nvSpPr>
          <p:spPr bwMode="auto">
            <a:xfrm>
              <a:off x="2366963" y="6159500"/>
              <a:ext cx="7937" cy="127000"/>
            </a:xfrm>
            <a:custGeom>
              <a:avLst/>
              <a:gdLst>
                <a:gd name="T0" fmla="*/ 0 w 5"/>
                <a:gd name="T1" fmla="*/ 0 h 80"/>
                <a:gd name="T2" fmla="*/ 0 w 5"/>
                <a:gd name="T3" fmla="*/ 2147483646 h 80"/>
                <a:gd name="T4" fmla="*/ 2147483646 w 5"/>
                <a:gd name="T5" fmla="*/ 2147483646 h 80"/>
                <a:gd name="T6" fmla="*/ 2147483646 w 5"/>
                <a:gd name="T7" fmla="*/ 0 h 80"/>
                <a:gd name="T8" fmla="*/ 0 w 5"/>
                <a:gd name="T9" fmla="*/ 0 h 80"/>
                <a:gd name="T10" fmla="*/ 0 60000 65536"/>
                <a:gd name="T11" fmla="*/ 0 60000 65536"/>
                <a:gd name="T12" fmla="*/ 0 60000 65536"/>
                <a:gd name="T13" fmla="*/ 0 60000 65536"/>
                <a:gd name="T14" fmla="*/ 0 60000 65536"/>
                <a:gd name="T15" fmla="*/ 0 w 5"/>
                <a:gd name="T16" fmla="*/ 0 h 80"/>
                <a:gd name="T17" fmla="*/ 5 w 5"/>
                <a:gd name="T18" fmla="*/ 80 h 80"/>
              </a:gdLst>
              <a:ahLst/>
              <a:cxnLst>
                <a:cxn ang="T10">
                  <a:pos x="T0" y="T1"/>
                </a:cxn>
                <a:cxn ang="T11">
                  <a:pos x="T2" y="T3"/>
                </a:cxn>
                <a:cxn ang="T12">
                  <a:pos x="T4" y="T5"/>
                </a:cxn>
                <a:cxn ang="T13">
                  <a:pos x="T6" y="T7"/>
                </a:cxn>
                <a:cxn ang="T14">
                  <a:pos x="T8" y="T9"/>
                </a:cxn>
              </a:cxnLst>
              <a:rect l="T15" t="T16" r="T17" b="T18"/>
              <a:pathLst>
                <a:path w="5" h="80">
                  <a:moveTo>
                    <a:pt x="0" y="0"/>
                  </a:moveTo>
                  <a:lnTo>
                    <a:pt x="0" y="80"/>
                  </a:lnTo>
                  <a:lnTo>
                    <a:pt x="5" y="75"/>
                  </a:lnTo>
                  <a:lnTo>
                    <a:pt x="5" y="0"/>
                  </a:lnTo>
                  <a:lnTo>
                    <a:pt x="0" y="0"/>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56" name="Rectangle 53"/>
            <p:cNvSpPr>
              <a:spLocks noChangeArrowheads="1"/>
            </p:cNvSpPr>
            <p:nvPr/>
          </p:nvSpPr>
          <p:spPr bwMode="auto">
            <a:xfrm>
              <a:off x="2370573" y="6154954"/>
              <a:ext cx="19041" cy="20961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57" name="Freeform 54"/>
            <p:cNvSpPr>
              <a:spLocks/>
            </p:cNvSpPr>
            <p:nvPr/>
          </p:nvSpPr>
          <p:spPr bwMode="auto">
            <a:xfrm>
              <a:off x="2382838" y="6151563"/>
              <a:ext cx="7937" cy="207962"/>
            </a:xfrm>
            <a:custGeom>
              <a:avLst/>
              <a:gdLst>
                <a:gd name="T0" fmla="*/ 0 w 5"/>
                <a:gd name="T1" fmla="*/ 2147483646 h 131"/>
                <a:gd name="T2" fmla="*/ 0 w 5"/>
                <a:gd name="T3" fmla="*/ 2147483646 h 131"/>
                <a:gd name="T4" fmla="*/ 2147483646 w 5"/>
                <a:gd name="T5" fmla="*/ 2147483646 h 131"/>
                <a:gd name="T6" fmla="*/ 2147483646 w 5"/>
                <a:gd name="T7" fmla="*/ 0 h 131"/>
                <a:gd name="T8" fmla="*/ 0 w 5"/>
                <a:gd name="T9" fmla="*/ 2147483646 h 131"/>
                <a:gd name="T10" fmla="*/ 0 60000 65536"/>
                <a:gd name="T11" fmla="*/ 0 60000 65536"/>
                <a:gd name="T12" fmla="*/ 0 60000 65536"/>
                <a:gd name="T13" fmla="*/ 0 60000 65536"/>
                <a:gd name="T14" fmla="*/ 0 60000 65536"/>
                <a:gd name="T15" fmla="*/ 0 w 5"/>
                <a:gd name="T16" fmla="*/ 0 h 131"/>
                <a:gd name="T17" fmla="*/ 5 w 5"/>
                <a:gd name="T18" fmla="*/ 131 h 131"/>
              </a:gdLst>
              <a:ahLst/>
              <a:cxnLst>
                <a:cxn ang="T10">
                  <a:pos x="T0" y="T1"/>
                </a:cxn>
                <a:cxn ang="T11">
                  <a:pos x="T2" y="T3"/>
                </a:cxn>
                <a:cxn ang="T12">
                  <a:pos x="T4" y="T5"/>
                </a:cxn>
                <a:cxn ang="T13">
                  <a:pos x="T6" y="T7"/>
                </a:cxn>
                <a:cxn ang="T14">
                  <a:pos x="T8" y="T9"/>
                </a:cxn>
              </a:cxnLst>
              <a:rect l="T15" t="T16" r="T17" b="T18"/>
              <a:pathLst>
                <a:path w="5" h="131">
                  <a:moveTo>
                    <a:pt x="0" y="5"/>
                  </a:moveTo>
                  <a:lnTo>
                    <a:pt x="0" y="131"/>
                  </a:lnTo>
                  <a:lnTo>
                    <a:pt x="5" y="131"/>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58" name="Rectangle 55"/>
            <p:cNvSpPr>
              <a:spLocks noChangeArrowheads="1"/>
            </p:cNvSpPr>
            <p:nvPr/>
          </p:nvSpPr>
          <p:spPr bwMode="auto">
            <a:xfrm>
              <a:off x="2389613" y="6145426"/>
              <a:ext cx="9520" cy="21913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59" name="Rectangle 56"/>
            <p:cNvSpPr>
              <a:spLocks noChangeArrowheads="1"/>
            </p:cNvSpPr>
            <p:nvPr/>
          </p:nvSpPr>
          <p:spPr bwMode="auto">
            <a:xfrm>
              <a:off x="2399134" y="6145426"/>
              <a:ext cx="9520" cy="21913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60" name="Freeform 57"/>
            <p:cNvSpPr>
              <a:spLocks/>
            </p:cNvSpPr>
            <p:nvPr/>
          </p:nvSpPr>
          <p:spPr bwMode="auto">
            <a:xfrm>
              <a:off x="2405063" y="6142038"/>
              <a:ext cx="11112" cy="225425"/>
            </a:xfrm>
            <a:custGeom>
              <a:avLst/>
              <a:gdLst>
                <a:gd name="T0" fmla="*/ 0 w 5"/>
                <a:gd name="T1" fmla="*/ 2147483646 h 142"/>
                <a:gd name="T2" fmla="*/ 0 w 5"/>
                <a:gd name="T3" fmla="*/ 2147483646 h 142"/>
                <a:gd name="T4" fmla="*/ 2147483646 w 5"/>
                <a:gd name="T5" fmla="*/ 2147483646 h 142"/>
                <a:gd name="T6" fmla="*/ 2147483646 w 5"/>
                <a:gd name="T7" fmla="*/ 0 h 142"/>
                <a:gd name="T8" fmla="*/ 0 w 5"/>
                <a:gd name="T9" fmla="*/ 2147483646 h 142"/>
                <a:gd name="T10" fmla="*/ 0 60000 65536"/>
                <a:gd name="T11" fmla="*/ 0 60000 65536"/>
                <a:gd name="T12" fmla="*/ 0 60000 65536"/>
                <a:gd name="T13" fmla="*/ 0 60000 65536"/>
                <a:gd name="T14" fmla="*/ 0 60000 65536"/>
                <a:gd name="T15" fmla="*/ 0 w 5"/>
                <a:gd name="T16" fmla="*/ 0 h 142"/>
                <a:gd name="T17" fmla="*/ 5 w 5"/>
                <a:gd name="T18" fmla="*/ 142 h 142"/>
              </a:gdLst>
              <a:ahLst/>
              <a:cxnLst>
                <a:cxn ang="T10">
                  <a:pos x="T0" y="T1"/>
                </a:cxn>
                <a:cxn ang="T11">
                  <a:pos x="T2" y="T3"/>
                </a:cxn>
                <a:cxn ang="T12">
                  <a:pos x="T4" y="T5"/>
                </a:cxn>
                <a:cxn ang="T13">
                  <a:pos x="T6" y="T7"/>
                </a:cxn>
                <a:cxn ang="T14">
                  <a:pos x="T8" y="T9"/>
                </a:cxn>
              </a:cxnLst>
              <a:rect l="T15" t="T16" r="T17" b="T18"/>
              <a:pathLst>
                <a:path w="5" h="142">
                  <a:moveTo>
                    <a:pt x="0" y="6"/>
                  </a:moveTo>
                  <a:lnTo>
                    <a:pt x="0" y="137"/>
                  </a:lnTo>
                  <a:lnTo>
                    <a:pt x="5" y="142"/>
                  </a:lnTo>
                  <a:lnTo>
                    <a:pt x="5" y="0"/>
                  </a:lnTo>
                  <a:lnTo>
                    <a:pt x="0" y="6"/>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61" name="Rectangle 58"/>
            <p:cNvSpPr>
              <a:spLocks noChangeArrowheads="1"/>
            </p:cNvSpPr>
            <p:nvPr/>
          </p:nvSpPr>
          <p:spPr bwMode="auto">
            <a:xfrm>
              <a:off x="2418175" y="6145426"/>
              <a:ext cx="9520" cy="228667"/>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62" name="Freeform 59"/>
            <p:cNvSpPr>
              <a:spLocks/>
            </p:cNvSpPr>
            <p:nvPr/>
          </p:nvSpPr>
          <p:spPr bwMode="auto">
            <a:xfrm>
              <a:off x="2422525" y="6134100"/>
              <a:ext cx="15875" cy="241300"/>
            </a:xfrm>
            <a:custGeom>
              <a:avLst/>
              <a:gdLst>
                <a:gd name="T0" fmla="*/ 0 w 10"/>
                <a:gd name="T1" fmla="*/ 2147483646 h 152"/>
                <a:gd name="T2" fmla="*/ 0 w 10"/>
                <a:gd name="T3" fmla="*/ 2147483646 h 152"/>
                <a:gd name="T4" fmla="*/ 2147483646 w 10"/>
                <a:gd name="T5" fmla="*/ 2147483646 h 152"/>
                <a:gd name="T6" fmla="*/ 2147483646 w 10"/>
                <a:gd name="T7" fmla="*/ 0 h 152"/>
                <a:gd name="T8" fmla="*/ 0 w 10"/>
                <a:gd name="T9" fmla="*/ 2147483646 h 152"/>
                <a:gd name="T10" fmla="*/ 0 60000 65536"/>
                <a:gd name="T11" fmla="*/ 0 60000 65536"/>
                <a:gd name="T12" fmla="*/ 0 60000 65536"/>
                <a:gd name="T13" fmla="*/ 0 60000 65536"/>
                <a:gd name="T14" fmla="*/ 0 60000 65536"/>
                <a:gd name="T15" fmla="*/ 0 w 10"/>
                <a:gd name="T16" fmla="*/ 0 h 152"/>
                <a:gd name="T17" fmla="*/ 10 w 10"/>
                <a:gd name="T18" fmla="*/ 152 h 152"/>
              </a:gdLst>
              <a:ahLst/>
              <a:cxnLst>
                <a:cxn ang="T10">
                  <a:pos x="T0" y="T1"/>
                </a:cxn>
                <a:cxn ang="T11">
                  <a:pos x="T2" y="T3"/>
                </a:cxn>
                <a:cxn ang="T12">
                  <a:pos x="T4" y="T5"/>
                </a:cxn>
                <a:cxn ang="T13">
                  <a:pos x="T6" y="T7"/>
                </a:cxn>
                <a:cxn ang="T14">
                  <a:pos x="T8" y="T9"/>
                </a:cxn>
              </a:cxnLst>
              <a:rect l="T15" t="T16" r="T17" b="T18"/>
              <a:pathLst>
                <a:path w="10" h="152">
                  <a:moveTo>
                    <a:pt x="0" y="5"/>
                  </a:moveTo>
                  <a:lnTo>
                    <a:pt x="0" y="152"/>
                  </a:lnTo>
                  <a:lnTo>
                    <a:pt x="10" y="152"/>
                  </a:lnTo>
                  <a:lnTo>
                    <a:pt x="10"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63" name="Freeform 60"/>
            <p:cNvSpPr>
              <a:spLocks/>
            </p:cNvSpPr>
            <p:nvPr/>
          </p:nvSpPr>
          <p:spPr bwMode="auto">
            <a:xfrm>
              <a:off x="2438400" y="6134100"/>
              <a:ext cx="7938" cy="249238"/>
            </a:xfrm>
            <a:custGeom>
              <a:avLst/>
              <a:gdLst>
                <a:gd name="T0" fmla="*/ 0 w 5"/>
                <a:gd name="T1" fmla="*/ 0 h 157"/>
                <a:gd name="T2" fmla="*/ 0 w 5"/>
                <a:gd name="T3" fmla="*/ 2147483646 h 157"/>
                <a:gd name="T4" fmla="*/ 2147483646 w 5"/>
                <a:gd name="T5" fmla="*/ 2147483646 h 157"/>
                <a:gd name="T6" fmla="*/ 2147483646 w 5"/>
                <a:gd name="T7" fmla="*/ 0 h 157"/>
                <a:gd name="T8" fmla="*/ 0 w 5"/>
                <a:gd name="T9" fmla="*/ 0 h 157"/>
                <a:gd name="T10" fmla="*/ 0 60000 65536"/>
                <a:gd name="T11" fmla="*/ 0 60000 65536"/>
                <a:gd name="T12" fmla="*/ 0 60000 65536"/>
                <a:gd name="T13" fmla="*/ 0 60000 65536"/>
                <a:gd name="T14" fmla="*/ 0 60000 65536"/>
                <a:gd name="T15" fmla="*/ 0 w 5"/>
                <a:gd name="T16" fmla="*/ 0 h 157"/>
                <a:gd name="T17" fmla="*/ 5 w 5"/>
                <a:gd name="T18" fmla="*/ 157 h 157"/>
              </a:gdLst>
              <a:ahLst/>
              <a:cxnLst>
                <a:cxn ang="T10">
                  <a:pos x="T0" y="T1"/>
                </a:cxn>
                <a:cxn ang="T11">
                  <a:pos x="T2" y="T3"/>
                </a:cxn>
                <a:cxn ang="T12">
                  <a:pos x="T4" y="T5"/>
                </a:cxn>
                <a:cxn ang="T13">
                  <a:pos x="T6" y="T7"/>
                </a:cxn>
                <a:cxn ang="T14">
                  <a:pos x="T8" y="T9"/>
                </a:cxn>
              </a:cxnLst>
              <a:rect l="T15" t="T16" r="T17" b="T18"/>
              <a:pathLst>
                <a:path w="5" h="157">
                  <a:moveTo>
                    <a:pt x="0" y="0"/>
                  </a:moveTo>
                  <a:lnTo>
                    <a:pt x="0" y="152"/>
                  </a:lnTo>
                  <a:lnTo>
                    <a:pt x="5" y="157"/>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64" name="Rectangle 61"/>
            <p:cNvSpPr>
              <a:spLocks noChangeArrowheads="1"/>
            </p:cNvSpPr>
            <p:nvPr/>
          </p:nvSpPr>
          <p:spPr bwMode="auto">
            <a:xfrm>
              <a:off x="2446736" y="6135898"/>
              <a:ext cx="9520" cy="247723"/>
            </a:xfrm>
            <a:prstGeom prst="rect">
              <a:avLst/>
            </a:prstGeom>
            <a:solidFill>
              <a:srgbClr val="00B050"/>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65" name="Freeform 62"/>
            <p:cNvSpPr>
              <a:spLocks/>
            </p:cNvSpPr>
            <p:nvPr/>
          </p:nvSpPr>
          <p:spPr bwMode="auto">
            <a:xfrm>
              <a:off x="2454275" y="6126163"/>
              <a:ext cx="7938" cy="241300"/>
            </a:xfrm>
            <a:custGeom>
              <a:avLst/>
              <a:gdLst>
                <a:gd name="T0" fmla="*/ 0 w 5"/>
                <a:gd name="T1" fmla="*/ 2147483646 h 152"/>
                <a:gd name="T2" fmla="*/ 0 w 5"/>
                <a:gd name="T3" fmla="*/ 2147483646 h 152"/>
                <a:gd name="T4" fmla="*/ 2147483646 w 5"/>
                <a:gd name="T5" fmla="*/ 2147483646 h 152"/>
                <a:gd name="T6" fmla="*/ 2147483646 w 5"/>
                <a:gd name="T7" fmla="*/ 0 h 152"/>
                <a:gd name="T8" fmla="*/ 0 w 5"/>
                <a:gd name="T9" fmla="*/ 2147483646 h 152"/>
                <a:gd name="T10" fmla="*/ 0 60000 65536"/>
                <a:gd name="T11" fmla="*/ 0 60000 65536"/>
                <a:gd name="T12" fmla="*/ 0 60000 65536"/>
                <a:gd name="T13" fmla="*/ 0 60000 65536"/>
                <a:gd name="T14" fmla="*/ 0 60000 65536"/>
                <a:gd name="T15" fmla="*/ 0 w 5"/>
                <a:gd name="T16" fmla="*/ 0 h 152"/>
                <a:gd name="T17" fmla="*/ 5 w 5"/>
                <a:gd name="T18" fmla="*/ 152 h 152"/>
              </a:gdLst>
              <a:ahLst/>
              <a:cxnLst>
                <a:cxn ang="T10">
                  <a:pos x="T0" y="T1"/>
                </a:cxn>
                <a:cxn ang="T11">
                  <a:pos x="T2" y="T3"/>
                </a:cxn>
                <a:cxn ang="T12">
                  <a:pos x="T4" y="T5"/>
                </a:cxn>
                <a:cxn ang="T13">
                  <a:pos x="T6" y="T7"/>
                </a:cxn>
                <a:cxn ang="T14">
                  <a:pos x="T8" y="T9"/>
                </a:cxn>
              </a:cxnLst>
              <a:rect l="T15" t="T16" r="T17" b="T18"/>
              <a:pathLst>
                <a:path w="5" h="152">
                  <a:moveTo>
                    <a:pt x="0" y="5"/>
                  </a:moveTo>
                  <a:lnTo>
                    <a:pt x="0" y="152"/>
                  </a:lnTo>
                  <a:lnTo>
                    <a:pt x="5" y="147"/>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66" name="Rectangle 63"/>
            <p:cNvSpPr>
              <a:spLocks noChangeArrowheads="1"/>
            </p:cNvSpPr>
            <p:nvPr/>
          </p:nvSpPr>
          <p:spPr bwMode="auto">
            <a:xfrm>
              <a:off x="2456256" y="6126371"/>
              <a:ext cx="9520" cy="238195"/>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67" name="Rectangle 64"/>
            <p:cNvSpPr>
              <a:spLocks noChangeArrowheads="1"/>
            </p:cNvSpPr>
            <p:nvPr/>
          </p:nvSpPr>
          <p:spPr bwMode="auto">
            <a:xfrm>
              <a:off x="2465776" y="6126371"/>
              <a:ext cx="9520" cy="27630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68" name="Rectangle 65"/>
            <p:cNvSpPr>
              <a:spLocks noChangeArrowheads="1"/>
            </p:cNvSpPr>
            <p:nvPr/>
          </p:nvSpPr>
          <p:spPr bwMode="auto">
            <a:xfrm>
              <a:off x="2475297" y="6126371"/>
              <a:ext cx="9520" cy="27630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69" name="Freeform 66"/>
            <p:cNvSpPr>
              <a:spLocks/>
            </p:cNvSpPr>
            <p:nvPr/>
          </p:nvSpPr>
          <p:spPr bwMode="auto">
            <a:xfrm>
              <a:off x="2486025" y="6118225"/>
              <a:ext cx="9525" cy="280988"/>
            </a:xfrm>
            <a:custGeom>
              <a:avLst/>
              <a:gdLst>
                <a:gd name="T0" fmla="*/ 0 w 6"/>
                <a:gd name="T1" fmla="*/ 2147483646 h 177"/>
                <a:gd name="T2" fmla="*/ 0 w 6"/>
                <a:gd name="T3" fmla="*/ 2147483646 h 177"/>
                <a:gd name="T4" fmla="*/ 2147483646 w 6"/>
                <a:gd name="T5" fmla="*/ 2147483646 h 177"/>
                <a:gd name="T6" fmla="*/ 2147483646 w 6"/>
                <a:gd name="T7" fmla="*/ 0 h 177"/>
                <a:gd name="T8" fmla="*/ 0 w 6"/>
                <a:gd name="T9" fmla="*/ 2147483646 h 177"/>
                <a:gd name="T10" fmla="*/ 0 60000 65536"/>
                <a:gd name="T11" fmla="*/ 0 60000 65536"/>
                <a:gd name="T12" fmla="*/ 0 60000 65536"/>
                <a:gd name="T13" fmla="*/ 0 60000 65536"/>
                <a:gd name="T14" fmla="*/ 0 60000 65536"/>
                <a:gd name="T15" fmla="*/ 0 w 6"/>
                <a:gd name="T16" fmla="*/ 0 h 177"/>
                <a:gd name="T17" fmla="*/ 6 w 6"/>
                <a:gd name="T18" fmla="*/ 177 h 177"/>
              </a:gdLst>
              <a:ahLst/>
              <a:cxnLst>
                <a:cxn ang="T10">
                  <a:pos x="T0" y="T1"/>
                </a:cxn>
                <a:cxn ang="T11">
                  <a:pos x="T2" y="T3"/>
                </a:cxn>
                <a:cxn ang="T12">
                  <a:pos x="T4" y="T5"/>
                </a:cxn>
                <a:cxn ang="T13">
                  <a:pos x="T6" y="T7"/>
                </a:cxn>
                <a:cxn ang="T14">
                  <a:pos x="T8" y="T9"/>
                </a:cxn>
              </a:cxnLst>
              <a:rect l="T15" t="T16" r="T17" b="T18"/>
              <a:pathLst>
                <a:path w="6" h="177">
                  <a:moveTo>
                    <a:pt x="0" y="5"/>
                  </a:moveTo>
                  <a:lnTo>
                    <a:pt x="0" y="177"/>
                  </a:lnTo>
                  <a:lnTo>
                    <a:pt x="6" y="172"/>
                  </a:lnTo>
                  <a:lnTo>
                    <a:pt x="6"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70" name="Freeform 67"/>
            <p:cNvSpPr>
              <a:spLocks/>
            </p:cNvSpPr>
            <p:nvPr/>
          </p:nvSpPr>
          <p:spPr bwMode="auto">
            <a:xfrm>
              <a:off x="2495550" y="6118225"/>
              <a:ext cx="7938" cy="296863"/>
            </a:xfrm>
            <a:custGeom>
              <a:avLst/>
              <a:gdLst>
                <a:gd name="T0" fmla="*/ 0 w 5"/>
                <a:gd name="T1" fmla="*/ 0 h 187"/>
                <a:gd name="T2" fmla="*/ 0 w 5"/>
                <a:gd name="T3" fmla="*/ 2147483646 h 187"/>
                <a:gd name="T4" fmla="*/ 2147483646 w 5"/>
                <a:gd name="T5" fmla="*/ 2147483646 h 187"/>
                <a:gd name="T6" fmla="*/ 2147483646 w 5"/>
                <a:gd name="T7" fmla="*/ 0 h 187"/>
                <a:gd name="T8" fmla="*/ 0 w 5"/>
                <a:gd name="T9" fmla="*/ 0 h 187"/>
                <a:gd name="T10" fmla="*/ 0 60000 65536"/>
                <a:gd name="T11" fmla="*/ 0 60000 65536"/>
                <a:gd name="T12" fmla="*/ 0 60000 65536"/>
                <a:gd name="T13" fmla="*/ 0 60000 65536"/>
                <a:gd name="T14" fmla="*/ 0 60000 65536"/>
                <a:gd name="T15" fmla="*/ 0 w 5"/>
                <a:gd name="T16" fmla="*/ 0 h 187"/>
                <a:gd name="T17" fmla="*/ 5 w 5"/>
                <a:gd name="T18" fmla="*/ 187 h 187"/>
              </a:gdLst>
              <a:ahLst/>
              <a:cxnLst>
                <a:cxn ang="T10">
                  <a:pos x="T0" y="T1"/>
                </a:cxn>
                <a:cxn ang="T11">
                  <a:pos x="T2" y="T3"/>
                </a:cxn>
                <a:cxn ang="T12">
                  <a:pos x="T4" y="T5"/>
                </a:cxn>
                <a:cxn ang="T13">
                  <a:pos x="T6" y="T7"/>
                </a:cxn>
                <a:cxn ang="T14">
                  <a:pos x="T8" y="T9"/>
                </a:cxn>
              </a:cxnLst>
              <a:rect l="T15" t="T16" r="T17" b="T18"/>
              <a:pathLst>
                <a:path w="5" h="187">
                  <a:moveTo>
                    <a:pt x="0" y="0"/>
                  </a:moveTo>
                  <a:lnTo>
                    <a:pt x="0" y="182"/>
                  </a:lnTo>
                  <a:lnTo>
                    <a:pt x="5" y="187"/>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71" name="Rectangle 68"/>
            <p:cNvSpPr>
              <a:spLocks noChangeArrowheads="1"/>
            </p:cNvSpPr>
            <p:nvPr/>
          </p:nvSpPr>
          <p:spPr bwMode="auto">
            <a:xfrm>
              <a:off x="2503858" y="6116843"/>
              <a:ext cx="9520" cy="295362"/>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72" name="Freeform 69"/>
            <p:cNvSpPr>
              <a:spLocks/>
            </p:cNvSpPr>
            <p:nvPr/>
          </p:nvSpPr>
          <p:spPr bwMode="auto">
            <a:xfrm>
              <a:off x="2511425" y="6110288"/>
              <a:ext cx="7938" cy="296862"/>
            </a:xfrm>
            <a:custGeom>
              <a:avLst/>
              <a:gdLst>
                <a:gd name="T0" fmla="*/ 0 w 5"/>
                <a:gd name="T1" fmla="*/ 2147483646 h 187"/>
                <a:gd name="T2" fmla="*/ 0 w 5"/>
                <a:gd name="T3" fmla="*/ 2147483646 h 187"/>
                <a:gd name="T4" fmla="*/ 2147483646 w 5"/>
                <a:gd name="T5" fmla="*/ 2147483646 h 187"/>
                <a:gd name="T6" fmla="*/ 2147483646 w 5"/>
                <a:gd name="T7" fmla="*/ 0 h 187"/>
                <a:gd name="T8" fmla="*/ 0 w 5"/>
                <a:gd name="T9" fmla="*/ 2147483646 h 187"/>
                <a:gd name="T10" fmla="*/ 0 60000 65536"/>
                <a:gd name="T11" fmla="*/ 0 60000 65536"/>
                <a:gd name="T12" fmla="*/ 0 60000 65536"/>
                <a:gd name="T13" fmla="*/ 0 60000 65536"/>
                <a:gd name="T14" fmla="*/ 0 60000 65536"/>
                <a:gd name="T15" fmla="*/ 0 w 5"/>
                <a:gd name="T16" fmla="*/ 0 h 187"/>
                <a:gd name="T17" fmla="*/ 5 w 5"/>
                <a:gd name="T18" fmla="*/ 187 h 187"/>
              </a:gdLst>
              <a:ahLst/>
              <a:cxnLst>
                <a:cxn ang="T10">
                  <a:pos x="T0" y="T1"/>
                </a:cxn>
                <a:cxn ang="T11">
                  <a:pos x="T2" y="T3"/>
                </a:cxn>
                <a:cxn ang="T12">
                  <a:pos x="T4" y="T5"/>
                </a:cxn>
                <a:cxn ang="T13">
                  <a:pos x="T6" y="T7"/>
                </a:cxn>
                <a:cxn ang="T14">
                  <a:pos x="T8" y="T9"/>
                </a:cxn>
              </a:cxnLst>
              <a:rect l="T15" t="T16" r="T17" b="T18"/>
              <a:pathLst>
                <a:path w="5" h="187">
                  <a:moveTo>
                    <a:pt x="0" y="5"/>
                  </a:moveTo>
                  <a:lnTo>
                    <a:pt x="0" y="187"/>
                  </a:lnTo>
                  <a:lnTo>
                    <a:pt x="5" y="187"/>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73" name="Freeform 70"/>
            <p:cNvSpPr>
              <a:spLocks/>
            </p:cNvSpPr>
            <p:nvPr/>
          </p:nvSpPr>
          <p:spPr bwMode="auto">
            <a:xfrm>
              <a:off x="2519363" y="6110288"/>
              <a:ext cx="7937" cy="320675"/>
            </a:xfrm>
            <a:custGeom>
              <a:avLst/>
              <a:gdLst>
                <a:gd name="T0" fmla="*/ 0 w 5"/>
                <a:gd name="T1" fmla="*/ 0 h 202"/>
                <a:gd name="T2" fmla="*/ 0 w 5"/>
                <a:gd name="T3" fmla="*/ 2147483646 h 202"/>
                <a:gd name="T4" fmla="*/ 2147483646 w 5"/>
                <a:gd name="T5" fmla="*/ 2147483646 h 202"/>
                <a:gd name="T6" fmla="*/ 2147483646 w 5"/>
                <a:gd name="T7" fmla="*/ 0 h 202"/>
                <a:gd name="T8" fmla="*/ 0 w 5"/>
                <a:gd name="T9" fmla="*/ 0 h 202"/>
                <a:gd name="T10" fmla="*/ 0 60000 65536"/>
                <a:gd name="T11" fmla="*/ 0 60000 65536"/>
                <a:gd name="T12" fmla="*/ 0 60000 65536"/>
                <a:gd name="T13" fmla="*/ 0 60000 65536"/>
                <a:gd name="T14" fmla="*/ 0 60000 65536"/>
                <a:gd name="T15" fmla="*/ 0 w 5"/>
                <a:gd name="T16" fmla="*/ 0 h 202"/>
                <a:gd name="T17" fmla="*/ 5 w 5"/>
                <a:gd name="T18" fmla="*/ 202 h 202"/>
              </a:gdLst>
              <a:ahLst/>
              <a:cxnLst>
                <a:cxn ang="T10">
                  <a:pos x="T0" y="T1"/>
                </a:cxn>
                <a:cxn ang="T11">
                  <a:pos x="T2" y="T3"/>
                </a:cxn>
                <a:cxn ang="T12">
                  <a:pos x="T4" y="T5"/>
                </a:cxn>
                <a:cxn ang="T13">
                  <a:pos x="T6" y="T7"/>
                </a:cxn>
                <a:cxn ang="T14">
                  <a:pos x="T8" y="T9"/>
                </a:cxn>
              </a:cxnLst>
              <a:rect l="T15" t="T16" r="T17" b="T18"/>
              <a:pathLst>
                <a:path w="5" h="202">
                  <a:moveTo>
                    <a:pt x="0" y="0"/>
                  </a:moveTo>
                  <a:lnTo>
                    <a:pt x="0" y="197"/>
                  </a:lnTo>
                  <a:lnTo>
                    <a:pt x="5" y="202"/>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74" name="Rectangle 71"/>
            <p:cNvSpPr>
              <a:spLocks noChangeArrowheads="1"/>
            </p:cNvSpPr>
            <p:nvPr/>
          </p:nvSpPr>
          <p:spPr bwMode="auto">
            <a:xfrm>
              <a:off x="2522899" y="6107315"/>
              <a:ext cx="9520" cy="33347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75" name="Rectangle 72"/>
            <p:cNvSpPr>
              <a:spLocks noChangeArrowheads="1"/>
            </p:cNvSpPr>
            <p:nvPr/>
          </p:nvSpPr>
          <p:spPr bwMode="auto">
            <a:xfrm>
              <a:off x="2532419" y="6107315"/>
              <a:ext cx="9520" cy="352528"/>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76" name="Freeform 73"/>
            <p:cNvSpPr>
              <a:spLocks/>
            </p:cNvSpPr>
            <p:nvPr/>
          </p:nvSpPr>
          <p:spPr bwMode="auto">
            <a:xfrm>
              <a:off x="2543175" y="6110288"/>
              <a:ext cx="7938" cy="344487"/>
            </a:xfrm>
            <a:custGeom>
              <a:avLst/>
              <a:gdLst>
                <a:gd name="T0" fmla="*/ 0 w 5"/>
                <a:gd name="T1" fmla="*/ 0 h 217"/>
                <a:gd name="T2" fmla="*/ 0 w 5"/>
                <a:gd name="T3" fmla="*/ 2147483646 h 217"/>
                <a:gd name="T4" fmla="*/ 2147483646 w 5"/>
                <a:gd name="T5" fmla="*/ 2147483646 h 217"/>
                <a:gd name="T6" fmla="*/ 2147483646 w 5"/>
                <a:gd name="T7" fmla="*/ 2147483646 h 217"/>
                <a:gd name="T8" fmla="*/ 0 w 5"/>
                <a:gd name="T9" fmla="*/ 0 h 217"/>
                <a:gd name="T10" fmla="*/ 0 60000 65536"/>
                <a:gd name="T11" fmla="*/ 0 60000 65536"/>
                <a:gd name="T12" fmla="*/ 0 60000 65536"/>
                <a:gd name="T13" fmla="*/ 0 60000 65536"/>
                <a:gd name="T14" fmla="*/ 0 60000 65536"/>
                <a:gd name="T15" fmla="*/ 0 w 5"/>
                <a:gd name="T16" fmla="*/ 0 h 217"/>
                <a:gd name="T17" fmla="*/ 5 w 5"/>
                <a:gd name="T18" fmla="*/ 217 h 217"/>
              </a:gdLst>
              <a:ahLst/>
              <a:cxnLst>
                <a:cxn ang="T10">
                  <a:pos x="T0" y="T1"/>
                </a:cxn>
                <a:cxn ang="T11">
                  <a:pos x="T2" y="T3"/>
                </a:cxn>
                <a:cxn ang="T12">
                  <a:pos x="T4" y="T5"/>
                </a:cxn>
                <a:cxn ang="T13">
                  <a:pos x="T6" y="T7"/>
                </a:cxn>
                <a:cxn ang="T14">
                  <a:pos x="T8" y="T9"/>
                </a:cxn>
              </a:cxnLst>
              <a:rect l="T15" t="T16" r="T17" b="T18"/>
              <a:pathLst>
                <a:path w="5" h="217">
                  <a:moveTo>
                    <a:pt x="0" y="0"/>
                  </a:moveTo>
                  <a:lnTo>
                    <a:pt x="0" y="217"/>
                  </a:lnTo>
                  <a:lnTo>
                    <a:pt x="5" y="217"/>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77" name="Freeform 74"/>
            <p:cNvSpPr>
              <a:spLocks/>
            </p:cNvSpPr>
            <p:nvPr/>
          </p:nvSpPr>
          <p:spPr bwMode="auto">
            <a:xfrm>
              <a:off x="2551113" y="6110288"/>
              <a:ext cx="7937" cy="344487"/>
            </a:xfrm>
            <a:custGeom>
              <a:avLst/>
              <a:gdLst>
                <a:gd name="T0" fmla="*/ 0 w 5"/>
                <a:gd name="T1" fmla="*/ 2147483646 h 217"/>
                <a:gd name="T2" fmla="*/ 0 w 5"/>
                <a:gd name="T3" fmla="*/ 2147483646 h 217"/>
                <a:gd name="T4" fmla="*/ 2147483646 w 5"/>
                <a:gd name="T5" fmla="*/ 2147483646 h 217"/>
                <a:gd name="T6" fmla="*/ 2147483646 w 5"/>
                <a:gd name="T7" fmla="*/ 0 h 217"/>
                <a:gd name="T8" fmla="*/ 0 w 5"/>
                <a:gd name="T9" fmla="*/ 2147483646 h 217"/>
                <a:gd name="T10" fmla="*/ 0 60000 65536"/>
                <a:gd name="T11" fmla="*/ 0 60000 65536"/>
                <a:gd name="T12" fmla="*/ 0 60000 65536"/>
                <a:gd name="T13" fmla="*/ 0 60000 65536"/>
                <a:gd name="T14" fmla="*/ 0 60000 65536"/>
                <a:gd name="T15" fmla="*/ 0 w 5"/>
                <a:gd name="T16" fmla="*/ 0 h 217"/>
                <a:gd name="T17" fmla="*/ 5 w 5"/>
                <a:gd name="T18" fmla="*/ 217 h 217"/>
              </a:gdLst>
              <a:ahLst/>
              <a:cxnLst>
                <a:cxn ang="T10">
                  <a:pos x="T0" y="T1"/>
                </a:cxn>
                <a:cxn ang="T11">
                  <a:pos x="T2" y="T3"/>
                </a:cxn>
                <a:cxn ang="T12">
                  <a:pos x="T4" y="T5"/>
                </a:cxn>
                <a:cxn ang="T13">
                  <a:pos x="T6" y="T7"/>
                </a:cxn>
                <a:cxn ang="T14">
                  <a:pos x="T8" y="T9"/>
                </a:cxn>
              </a:cxnLst>
              <a:rect l="T15" t="T16" r="T17" b="T18"/>
              <a:pathLst>
                <a:path w="5" h="217">
                  <a:moveTo>
                    <a:pt x="0" y="5"/>
                  </a:moveTo>
                  <a:lnTo>
                    <a:pt x="0" y="217"/>
                  </a:lnTo>
                  <a:lnTo>
                    <a:pt x="5" y="217"/>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78" name="Freeform 75"/>
            <p:cNvSpPr>
              <a:spLocks/>
            </p:cNvSpPr>
            <p:nvPr/>
          </p:nvSpPr>
          <p:spPr bwMode="auto">
            <a:xfrm>
              <a:off x="2559050" y="6110288"/>
              <a:ext cx="7938" cy="352425"/>
            </a:xfrm>
            <a:custGeom>
              <a:avLst/>
              <a:gdLst>
                <a:gd name="T0" fmla="*/ 0 w 5"/>
                <a:gd name="T1" fmla="*/ 0 h 222"/>
                <a:gd name="T2" fmla="*/ 0 w 5"/>
                <a:gd name="T3" fmla="*/ 2147483646 h 222"/>
                <a:gd name="T4" fmla="*/ 2147483646 w 5"/>
                <a:gd name="T5" fmla="*/ 2147483646 h 222"/>
                <a:gd name="T6" fmla="*/ 2147483646 w 5"/>
                <a:gd name="T7" fmla="*/ 0 h 222"/>
                <a:gd name="T8" fmla="*/ 0 w 5"/>
                <a:gd name="T9" fmla="*/ 0 h 222"/>
                <a:gd name="T10" fmla="*/ 0 60000 65536"/>
                <a:gd name="T11" fmla="*/ 0 60000 65536"/>
                <a:gd name="T12" fmla="*/ 0 60000 65536"/>
                <a:gd name="T13" fmla="*/ 0 60000 65536"/>
                <a:gd name="T14" fmla="*/ 0 60000 65536"/>
                <a:gd name="T15" fmla="*/ 0 w 5"/>
                <a:gd name="T16" fmla="*/ 0 h 222"/>
                <a:gd name="T17" fmla="*/ 5 w 5"/>
                <a:gd name="T18" fmla="*/ 222 h 222"/>
              </a:gdLst>
              <a:ahLst/>
              <a:cxnLst>
                <a:cxn ang="T10">
                  <a:pos x="T0" y="T1"/>
                </a:cxn>
                <a:cxn ang="T11">
                  <a:pos x="T2" y="T3"/>
                </a:cxn>
                <a:cxn ang="T12">
                  <a:pos x="T4" y="T5"/>
                </a:cxn>
                <a:cxn ang="T13">
                  <a:pos x="T6" y="T7"/>
                </a:cxn>
                <a:cxn ang="T14">
                  <a:pos x="T8" y="T9"/>
                </a:cxn>
              </a:cxnLst>
              <a:rect l="T15" t="T16" r="T17" b="T18"/>
              <a:pathLst>
                <a:path w="5" h="222">
                  <a:moveTo>
                    <a:pt x="0" y="0"/>
                  </a:moveTo>
                  <a:lnTo>
                    <a:pt x="0" y="222"/>
                  </a:lnTo>
                  <a:lnTo>
                    <a:pt x="5" y="217"/>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79" name="Rectangle 76"/>
            <p:cNvSpPr>
              <a:spLocks noChangeArrowheads="1"/>
            </p:cNvSpPr>
            <p:nvPr/>
          </p:nvSpPr>
          <p:spPr bwMode="auto">
            <a:xfrm>
              <a:off x="2560980" y="6097787"/>
              <a:ext cx="19041" cy="371584"/>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80" name="Rectangle 77"/>
            <p:cNvSpPr>
              <a:spLocks noChangeArrowheads="1"/>
            </p:cNvSpPr>
            <p:nvPr/>
          </p:nvSpPr>
          <p:spPr bwMode="auto">
            <a:xfrm>
              <a:off x="2580021" y="6097787"/>
              <a:ext cx="9520" cy="371584"/>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81" name="Rectangle 78"/>
            <p:cNvSpPr>
              <a:spLocks noChangeArrowheads="1"/>
            </p:cNvSpPr>
            <p:nvPr/>
          </p:nvSpPr>
          <p:spPr bwMode="auto">
            <a:xfrm>
              <a:off x="2589541" y="6097787"/>
              <a:ext cx="0" cy="34300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82" name="Rectangle 79"/>
            <p:cNvSpPr>
              <a:spLocks noChangeArrowheads="1"/>
            </p:cNvSpPr>
            <p:nvPr/>
          </p:nvSpPr>
          <p:spPr bwMode="auto">
            <a:xfrm>
              <a:off x="2589541" y="6107315"/>
              <a:ext cx="9520" cy="3620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83" name="Freeform 80"/>
            <p:cNvSpPr>
              <a:spLocks/>
            </p:cNvSpPr>
            <p:nvPr/>
          </p:nvSpPr>
          <p:spPr bwMode="auto">
            <a:xfrm>
              <a:off x="2598738" y="6110288"/>
              <a:ext cx="7937" cy="352425"/>
            </a:xfrm>
            <a:custGeom>
              <a:avLst/>
              <a:gdLst>
                <a:gd name="T0" fmla="*/ 0 w 5"/>
                <a:gd name="T1" fmla="*/ 0 h 222"/>
                <a:gd name="T2" fmla="*/ 0 w 5"/>
                <a:gd name="T3" fmla="*/ 2147483646 h 222"/>
                <a:gd name="T4" fmla="*/ 2147483646 w 5"/>
                <a:gd name="T5" fmla="*/ 2147483646 h 222"/>
                <a:gd name="T6" fmla="*/ 2147483646 w 5"/>
                <a:gd name="T7" fmla="*/ 2147483646 h 222"/>
                <a:gd name="T8" fmla="*/ 0 w 5"/>
                <a:gd name="T9" fmla="*/ 0 h 222"/>
                <a:gd name="T10" fmla="*/ 0 60000 65536"/>
                <a:gd name="T11" fmla="*/ 0 60000 65536"/>
                <a:gd name="T12" fmla="*/ 0 60000 65536"/>
                <a:gd name="T13" fmla="*/ 0 60000 65536"/>
                <a:gd name="T14" fmla="*/ 0 60000 65536"/>
                <a:gd name="T15" fmla="*/ 0 w 5"/>
                <a:gd name="T16" fmla="*/ 0 h 222"/>
                <a:gd name="T17" fmla="*/ 5 w 5"/>
                <a:gd name="T18" fmla="*/ 222 h 222"/>
              </a:gdLst>
              <a:ahLst/>
              <a:cxnLst>
                <a:cxn ang="T10">
                  <a:pos x="T0" y="T1"/>
                </a:cxn>
                <a:cxn ang="T11">
                  <a:pos x="T2" y="T3"/>
                </a:cxn>
                <a:cxn ang="T12">
                  <a:pos x="T4" y="T5"/>
                </a:cxn>
                <a:cxn ang="T13">
                  <a:pos x="T6" y="T7"/>
                </a:cxn>
                <a:cxn ang="T14">
                  <a:pos x="T8" y="T9"/>
                </a:cxn>
              </a:cxnLst>
              <a:rect l="T15" t="T16" r="T17" b="T18"/>
              <a:pathLst>
                <a:path w="5" h="222">
                  <a:moveTo>
                    <a:pt x="0" y="0"/>
                  </a:moveTo>
                  <a:lnTo>
                    <a:pt x="0" y="222"/>
                  </a:lnTo>
                  <a:lnTo>
                    <a:pt x="5" y="222"/>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84" name="Rectangle 81"/>
            <p:cNvSpPr>
              <a:spLocks noChangeArrowheads="1"/>
            </p:cNvSpPr>
            <p:nvPr/>
          </p:nvSpPr>
          <p:spPr bwMode="auto">
            <a:xfrm>
              <a:off x="2608582" y="6107315"/>
              <a:ext cx="9520" cy="352528"/>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85" name="Freeform 82"/>
            <p:cNvSpPr>
              <a:spLocks/>
            </p:cNvSpPr>
            <p:nvPr/>
          </p:nvSpPr>
          <p:spPr bwMode="auto">
            <a:xfrm>
              <a:off x="2614613" y="6126163"/>
              <a:ext cx="7937" cy="336550"/>
            </a:xfrm>
            <a:custGeom>
              <a:avLst/>
              <a:gdLst>
                <a:gd name="T0" fmla="*/ 0 w 5"/>
                <a:gd name="T1" fmla="*/ 0 h 212"/>
                <a:gd name="T2" fmla="*/ 0 w 5"/>
                <a:gd name="T3" fmla="*/ 2147483646 h 212"/>
                <a:gd name="T4" fmla="*/ 2147483646 w 5"/>
                <a:gd name="T5" fmla="*/ 2147483646 h 212"/>
                <a:gd name="T6" fmla="*/ 2147483646 w 5"/>
                <a:gd name="T7" fmla="*/ 0 h 212"/>
                <a:gd name="T8" fmla="*/ 0 w 5"/>
                <a:gd name="T9" fmla="*/ 0 h 212"/>
                <a:gd name="T10" fmla="*/ 0 60000 65536"/>
                <a:gd name="T11" fmla="*/ 0 60000 65536"/>
                <a:gd name="T12" fmla="*/ 0 60000 65536"/>
                <a:gd name="T13" fmla="*/ 0 60000 65536"/>
                <a:gd name="T14" fmla="*/ 0 60000 65536"/>
                <a:gd name="T15" fmla="*/ 0 w 5"/>
                <a:gd name="T16" fmla="*/ 0 h 212"/>
                <a:gd name="T17" fmla="*/ 5 w 5"/>
                <a:gd name="T18" fmla="*/ 212 h 212"/>
              </a:gdLst>
              <a:ahLst/>
              <a:cxnLst>
                <a:cxn ang="T10">
                  <a:pos x="T0" y="T1"/>
                </a:cxn>
                <a:cxn ang="T11">
                  <a:pos x="T2" y="T3"/>
                </a:cxn>
                <a:cxn ang="T12">
                  <a:pos x="T4" y="T5"/>
                </a:cxn>
                <a:cxn ang="T13">
                  <a:pos x="T6" y="T7"/>
                </a:cxn>
                <a:cxn ang="T14">
                  <a:pos x="T8" y="T9"/>
                </a:cxn>
              </a:cxnLst>
              <a:rect l="T15" t="T16" r="T17" b="T18"/>
              <a:pathLst>
                <a:path w="5" h="212">
                  <a:moveTo>
                    <a:pt x="0" y="0"/>
                  </a:moveTo>
                  <a:lnTo>
                    <a:pt x="0" y="207"/>
                  </a:lnTo>
                  <a:lnTo>
                    <a:pt x="5" y="212"/>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86" name="Rectangle 83"/>
            <p:cNvSpPr>
              <a:spLocks noChangeArrowheads="1"/>
            </p:cNvSpPr>
            <p:nvPr/>
          </p:nvSpPr>
          <p:spPr bwMode="auto">
            <a:xfrm>
              <a:off x="2522899" y="6126371"/>
              <a:ext cx="104724" cy="34300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87" name="Rectangle 84"/>
            <p:cNvSpPr>
              <a:spLocks noChangeArrowheads="1"/>
            </p:cNvSpPr>
            <p:nvPr/>
          </p:nvSpPr>
          <p:spPr bwMode="auto">
            <a:xfrm>
              <a:off x="2627623" y="6126371"/>
              <a:ext cx="9520" cy="34300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88" name="Rectangle 85"/>
            <p:cNvSpPr>
              <a:spLocks noChangeArrowheads="1"/>
            </p:cNvSpPr>
            <p:nvPr/>
          </p:nvSpPr>
          <p:spPr bwMode="auto">
            <a:xfrm>
              <a:off x="2637143" y="6145426"/>
              <a:ext cx="9520" cy="352528"/>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89" name="Freeform 86"/>
            <p:cNvSpPr>
              <a:spLocks/>
            </p:cNvSpPr>
            <p:nvPr/>
          </p:nvSpPr>
          <p:spPr bwMode="auto">
            <a:xfrm>
              <a:off x="2646363" y="6142038"/>
              <a:ext cx="9525" cy="9525"/>
            </a:xfrm>
            <a:custGeom>
              <a:avLst/>
              <a:gdLst>
                <a:gd name="T0" fmla="*/ 0 w 6"/>
                <a:gd name="T1" fmla="*/ 0 h 6"/>
                <a:gd name="T2" fmla="*/ 0 w 6"/>
                <a:gd name="T3" fmla="*/ 2147483646 h 6"/>
                <a:gd name="T4" fmla="*/ 2147483646 w 6"/>
                <a:gd name="T5" fmla="*/ 0 h 6"/>
                <a:gd name="T6" fmla="*/ 2147483646 w 6"/>
                <a:gd name="T7" fmla="*/ 0 h 6"/>
                <a:gd name="T8" fmla="*/ 0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0" y="0"/>
                  </a:moveTo>
                  <a:lnTo>
                    <a:pt x="0" y="6"/>
                  </a:lnTo>
                  <a:lnTo>
                    <a:pt x="6"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90" name="Rectangle 87"/>
            <p:cNvSpPr>
              <a:spLocks noChangeArrowheads="1"/>
            </p:cNvSpPr>
            <p:nvPr/>
          </p:nvSpPr>
          <p:spPr bwMode="auto">
            <a:xfrm>
              <a:off x="2646663" y="6154954"/>
              <a:ext cx="9520" cy="34300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91" name="Rectangle 88"/>
            <p:cNvSpPr>
              <a:spLocks noChangeArrowheads="1"/>
            </p:cNvSpPr>
            <p:nvPr/>
          </p:nvSpPr>
          <p:spPr bwMode="auto">
            <a:xfrm>
              <a:off x="2656184" y="6145426"/>
              <a:ext cx="9520" cy="34300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92" name="Rectangle 89"/>
            <p:cNvSpPr>
              <a:spLocks noChangeArrowheads="1"/>
            </p:cNvSpPr>
            <p:nvPr/>
          </p:nvSpPr>
          <p:spPr bwMode="auto">
            <a:xfrm>
              <a:off x="2656184" y="6497955"/>
              <a:ext cx="9520" cy="190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93" name="Rectangle 90"/>
            <p:cNvSpPr>
              <a:spLocks noChangeArrowheads="1"/>
            </p:cNvSpPr>
            <p:nvPr/>
          </p:nvSpPr>
          <p:spPr bwMode="auto">
            <a:xfrm>
              <a:off x="2656184" y="6536066"/>
              <a:ext cx="9520" cy="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94" name="Rectangle 91"/>
            <p:cNvSpPr>
              <a:spLocks noChangeArrowheads="1"/>
            </p:cNvSpPr>
            <p:nvPr/>
          </p:nvSpPr>
          <p:spPr bwMode="auto">
            <a:xfrm>
              <a:off x="2665704" y="6154954"/>
              <a:ext cx="9520" cy="3620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95" name="Rectangle 92"/>
            <p:cNvSpPr>
              <a:spLocks noChangeArrowheads="1"/>
            </p:cNvSpPr>
            <p:nvPr/>
          </p:nvSpPr>
          <p:spPr bwMode="auto">
            <a:xfrm>
              <a:off x="2665704" y="6536066"/>
              <a:ext cx="9520" cy="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96" name="Freeform 93"/>
            <p:cNvSpPr>
              <a:spLocks/>
            </p:cNvSpPr>
            <p:nvPr/>
          </p:nvSpPr>
          <p:spPr bwMode="auto">
            <a:xfrm>
              <a:off x="2671763" y="6159500"/>
              <a:ext cx="7937" cy="384175"/>
            </a:xfrm>
            <a:custGeom>
              <a:avLst/>
              <a:gdLst>
                <a:gd name="T0" fmla="*/ 0 w 5"/>
                <a:gd name="T1" fmla="*/ 0 h 242"/>
                <a:gd name="T2" fmla="*/ 0 w 5"/>
                <a:gd name="T3" fmla="*/ 2147483646 h 242"/>
                <a:gd name="T4" fmla="*/ 2147483646 w 5"/>
                <a:gd name="T5" fmla="*/ 2147483646 h 242"/>
                <a:gd name="T6" fmla="*/ 2147483646 w 5"/>
                <a:gd name="T7" fmla="*/ 0 h 242"/>
                <a:gd name="T8" fmla="*/ 0 w 5"/>
                <a:gd name="T9" fmla="*/ 0 h 242"/>
                <a:gd name="T10" fmla="*/ 0 60000 65536"/>
                <a:gd name="T11" fmla="*/ 0 60000 65536"/>
                <a:gd name="T12" fmla="*/ 0 60000 65536"/>
                <a:gd name="T13" fmla="*/ 0 60000 65536"/>
                <a:gd name="T14" fmla="*/ 0 60000 65536"/>
                <a:gd name="T15" fmla="*/ 0 w 5"/>
                <a:gd name="T16" fmla="*/ 0 h 242"/>
                <a:gd name="T17" fmla="*/ 5 w 5"/>
                <a:gd name="T18" fmla="*/ 242 h 242"/>
              </a:gdLst>
              <a:ahLst/>
              <a:cxnLst>
                <a:cxn ang="T10">
                  <a:pos x="T0" y="T1"/>
                </a:cxn>
                <a:cxn ang="T11">
                  <a:pos x="T2" y="T3"/>
                </a:cxn>
                <a:cxn ang="T12">
                  <a:pos x="T4" y="T5"/>
                </a:cxn>
                <a:cxn ang="T13">
                  <a:pos x="T6" y="T7"/>
                </a:cxn>
                <a:cxn ang="T14">
                  <a:pos x="T8" y="T9"/>
                </a:cxn>
              </a:cxnLst>
              <a:rect l="T15" t="T16" r="T17" b="T18"/>
              <a:pathLst>
                <a:path w="5" h="242">
                  <a:moveTo>
                    <a:pt x="0" y="0"/>
                  </a:moveTo>
                  <a:lnTo>
                    <a:pt x="0" y="237"/>
                  </a:lnTo>
                  <a:lnTo>
                    <a:pt x="5" y="242"/>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97" name="Rectangle 94"/>
            <p:cNvSpPr>
              <a:spLocks noChangeArrowheads="1"/>
            </p:cNvSpPr>
            <p:nvPr/>
          </p:nvSpPr>
          <p:spPr bwMode="auto">
            <a:xfrm>
              <a:off x="2684745" y="6154954"/>
              <a:ext cx="0" cy="409695"/>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98" name="Freeform 95"/>
            <p:cNvSpPr>
              <a:spLocks/>
            </p:cNvSpPr>
            <p:nvPr/>
          </p:nvSpPr>
          <p:spPr bwMode="auto">
            <a:xfrm>
              <a:off x="2679700" y="6640513"/>
              <a:ext cx="7938" cy="23812"/>
            </a:xfrm>
            <a:custGeom>
              <a:avLst/>
              <a:gdLst>
                <a:gd name="T0" fmla="*/ 0 w 5"/>
                <a:gd name="T1" fmla="*/ 2147483646 h 15"/>
                <a:gd name="T2" fmla="*/ 0 w 5"/>
                <a:gd name="T3" fmla="*/ 2147483646 h 15"/>
                <a:gd name="T4" fmla="*/ 2147483646 w 5"/>
                <a:gd name="T5" fmla="*/ 2147483646 h 15"/>
                <a:gd name="T6" fmla="*/ 2147483646 w 5"/>
                <a:gd name="T7" fmla="*/ 0 h 15"/>
                <a:gd name="T8" fmla="*/ 0 w 5"/>
                <a:gd name="T9" fmla="*/ 2147483646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5"/>
                  </a:moveTo>
                  <a:lnTo>
                    <a:pt x="0" y="15"/>
                  </a:lnTo>
                  <a:lnTo>
                    <a:pt x="5" y="15"/>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99" name="Rectangle 96"/>
            <p:cNvSpPr>
              <a:spLocks noChangeArrowheads="1"/>
            </p:cNvSpPr>
            <p:nvPr/>
          </p:nvSpPr>
          <p:spPr bwMode="auto">
            <a:xfrm>
              <a:off x="2684745" y="6154954"/>
              <a:ext cx="9520" cy="409695"/>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00" name="Freeform 97"/>
            <p:cNvSpPr>
              <a:spLocks/>
            </p:cNvSpPr>
            <p:nvPr/>
          </p:nvSpPr>
          <p:spPr bwMode="auto">
            <a:xfrm>
              <a:off x="2687638" y="6624638"/>
              <a:ext cx="7937" cy="47625"/>
            </a:xfrm>
            <a:custGeom>
              <a:avLst/>
              <a:gdLst>
                <a:gd name="T0" fmla="*/ 0 w 5"/>
                <a:gd name="T1" fmla="*/ 0 h 30"/>
                <a:gd name="T2" fmla="*/ 0 w 5"/>
                <a:gd name="T3" fmla="*/ 2147483646 h 30"/>
                <a:gd name="T4" fmla="*/ 2147483646 w 5"/>
                <a:gd name="T5" fmla="*/ 2147483646 h 30"/>
                <a:gd name="T6" fmla="*/ 2147483646 w 5"/>
                <a:gd name="T7" fmla="*/ 0 h 30"/>
                <a:gd name="T8" fmla="*/ 0 w 5"/>
                <a:gd name="T9" fmla="*/ 0 h 30"/>
                <a:gd name="T10" fmla="*/ 0 60000 65536"/>
                <a:gd name="T11" fmla="*/ 0 60000 65536"/>
                <a:gd name="T12" fmla="*/ 0 60000 65536"/>
                <a:gd name="T13" fmla="*/ 0 60000 65536"/>
                <a:gd name="T14" fmla="*/ 0 60000 65536"/>
                <a:gd name="T15" fmla="*/ 0 w 5"/>
                <a:gd name="T16" fmla="*/ 0 h 30"/>
                <a:gd name="T17" fmla="*/ 5 w 5"/>
                <a:gd name="T18" fmla="*/ 30 h 30"/>
              </a:gdLst>
              <a:ahLst/>
              <a:cxnLst>
                <a:cxn ang="T10">
                  <a:pos x="T0" y="T1"/>
                </a:cxn>
                <a:cxn ang="T11">
                  <a:pos x="T2" y="T3"/>
                </a:cxn>
                <a:cxn ang="T12">
                  <a:pos x="T4" y="T5"/>
                </a:cxn>
                <a:cxn ang="T13">
                  <a:pos x="T6" y="T7"/>
                </a:cxn>
                <a:cxn ang="T14">
                  <a:pos x="T8" y="T9"/>
                </a:cxn>
              </a:cxnLst>
              <a:rect l="T15" t="T16" r="T17" b="T18"/>
              <a:pathLst>
                <a:path w="5" h="30">
                  <a:moveTo>
                    <a:pt x="0" y="0"/>
                  </a:moveTo>
                  <a:lnTo>
                    <a:pt x="0" y="25"/>
                  </a:lnTo>
                  <a:lnTo>
                    <a:pt x="5" y="30"/>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1" name="Rectangle 98"/>
            <p:cNvSpPr>
              <a:spLocks noChangeArrowheads="1"/>
            </p:cNvSpPr>
            <p:nvPr/>
          </p:nvSpPr>
          <p:spPr bwMode="auto">
            <a:xfrm>
              <a:off x="2694265" y="6154954"/>
              <a:ext cx="9520" cy="44780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02" name="Rectangle 99"/>
            <p:cNvSpPr>
              <a:spLocks noChangeArrowheads="1"/>
            </p:cNvSpPr>
            <p:nvPr/>
          </p:nvSpPr>
          <p:spPr bwMode="auto">
            <a:xfrm>
              <a:off x="2694265" y="6612288"/>
              <a:ext cx="9520" cy="57167"/>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03" name="Rectangle 100"/>
            <p:cNvSpPr>
              <a:spLocks noChangeArrowheads="1"/>
            </p:cNvSpPr>
            <p:nvPr/>
          </p:nvSpPr>
          <p:spPr bwMode="auto">
            <a:xfrm>
              <a:off x="2703786" y="6154954"/>
              <a:ext cx="9520" cy="44780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04" name="Rectangle 101"/>
            <p:cNvSpPr>
              <a:spLocks noChangeArrowheads="1"/>
            </p:cNvSpPr>
            <p:nvPr/>
          </p:nvSpPr>
          <p:spPr bwMode="auto">
            <a:xfrm>
              <a:off x="2703786" y="6612288"/>
              <a:ext cx="9520" cy="57167"/>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05" name="Rectangle 102"/>
            <p:cNvSpPr>
              <a:spLocks noChangeArrowheads="1"/>
            </p:cNvSpPr>
            <p:nvPr/>
          </p:nvSpPr>
          <p:spPr bwMode="auto">
            <a:xfrm>
              <a:off x="2713306" y="6154954"/>
              <a:ext cx="9520" cy="52402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06" name="Freeform 103"/>
            <p:cNvSpPr>
              <a:spLocks/>
            </p:cNvSpPr>
            <p:nvPr/>
          </p:nvSpPr>
          <p:spPr bwMode="auto">
            <a:xfrm>
              <a:off x="2719388" y="6159500"/>
              <a:ext cx="7937" cy="536575"/>
            </a:xfrm>
            <a:custGeom>
              <a:avLst/>
              <a:gdLst>
                <a:gd name="T0" fmla="*/ 0 w 5"/>
                <a:gd name="T1" fmla="*/ 0 h 338"/>
                <a:gd name="T2" fmla="*/ 0 w 5"/>
                <a:gd name="T3" fmla="*/ 2147483646 h 338"/>
                <a:gd name="T4" fmla="*/ 2147483646 w 5"/>
                <a:gd name="T5" fmla="*/ 2147483646 h 338"/>
                <a:gd name="T6" fmla="*/ 2147483646 w 5"/>
                <a:gd name="T7" fmla="*/ 0 h 338"/>
                <a:gd name="T8" fmla="*/ 0 w 5"/>
                <a:gd name="T9" fmla="*/ 0 h 338"/>
                <a:gd name="T10" fmla="*/ 0 60000 65536"/>
                <a:gd name="T11" fmla="*/ 0 60000 65536"/>
                <a:gd name="T12" fmla="*/ 0 60000 65536"/>
                <a:gd name="T13" fmla="*/ 0 60000 65536"/>
                <a:gd name="T14" fmla="*/ 0 60000 65536"/>
                <a:gd name="T15" fmla="*/ 0 w 5"/>
                <a:gd name="T16" fmla="*/ 0 h 338"/>
                <a:gd name="T17" fmla="*/ 5 w 5"/>
                <a:gd name="T18" fmla="*/ 338 h 338"/>
              </a:gdLst>
              <a:ahLst/>
              <a:cxnLst>
                <a:cxn ang="T10">
                  <a:pos x="T0" y="T1"/>
                </a:cxn>
                <a:cxn ang="T11">
                  <a:pos x="T2" y="T3"/>
                </a:cxn>
                <a:cxn ang="T12">
                  <a:pos x="T4" y="T5"/>
                </a:cxn>
                <a:cxn ang="T13">
                  <a:pos x="T6" y="T7"/>
                </a:cxn>
                <a:cxn ang="T14">
                  <a:pos x="T8" y="T9"/>
                </a:cxn>
              </a:cxnLst>
              <a:rect l="T15" t="T16" r="T17" b="T18"/>
              <a:pathLst>
                <a:path w="5" h="338">
                  <a:moveTo>
                    <a:pt x="0" y="0"/>
                  </a:moveTo>
                  <a:lnTo>
                    <a:pt x="0" y="333"/>
                  </a:lnTo>
                  <a:lnTo>
                    <a:pt x="5" y="338"/>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7" name="Freeform 104"/>
            <p:cNvSpPr>
              <a:spLocks/>
            </p:cNvSpPr>
            <p:nvPr/>
          </p:nvSpPr>
          <p:spPr bwMode="auto">
            <a:xfrm>
              <a:off x="2727325" y="6159500"/>
              <a:ext cx="7938" cy="536575"/>
            </a:xfrm>
            <a:custGeom>
              <a:avLst/>
              <a:gdLst>
                <a:gd name="T0" fmla="*/ 0 w 5"/>
                <a:gd name="T1" fmla="*/ 0 h 338"/>
                <a:gd name="T2" fmla="*/ 0 w 5"/>
                <a:gd name="T3" fmla="*/ 2147483646 h 338"/>
                <a:gd name="T4" fmla="*/ 2147483646 w 5"/>
                <a:gd name="T5" fmla="*/ 2147483646 h 338"/>
                <a:gd name="T6" fmla="*/ 2147483646 w 5"/>
                <a:gd name="T7" fmla="*/ 0 h 338"/>
                <a:gd name="T8" fmla="*/ 0 w 5"/>
                <a:gd name="T9" fmla="*/ 0 h 338"/>
                <a:gd name="T10" fmla="*/ 0 60000 65536"/>
                <a:gd name="T11" fmla="*/ 0 60000 65536"/>
                <a:gd name="T12" fmla="*/ 0 60000 65536"/>
                <a:gd name="T13" fmla="*/ 0 60000 65536"/>
                <a:gd name="T14" fmla="*/ 0 60000 65536"/>
                <a:gd name="T15" fmla="*/ 0 w 5"/>
                <a:gd name="T16" fmla="*/ 0 h 338"/>
                <a:gd name="T17" fmla="*/ 5 w 5"/>
                <a:gd name="T18" fmla="*/ 338 h 338"/>
              </a:gdLst>
              <a:ahLst/>
              <a:cxnLst>
                <a:cxn ang="T10">
                  <a:pos x="T0" y="T1"/>
                </a:cxn>
                <a:cxn ang="T11">
                  <a:pos x="T2" y="T3"/>
                </a:cxn>
                <a:cxn ang="T12">
                  <a:pos x="T4" y="T5"/>
                </a:cxn>
                <a:cxn ang="T13">
                  <a:pos x="T6" y="T7"/>
                </a:cxn>
                <a:cxn ang="T14">
                  <a:pos x="T8" y="T9"/>
                </a:cxn>
              </a:cxnLst>
              <a:rect l="T15" t="T16" r="T17" b="T18"/>
              <a:pathLst>
                <a:path w="5" h="338">
                  <a:moveTo>
                    <a:pt x="0" y="0"/>
                  </a:moveTo>
                  <a:lnTo>
                    <a:pt x="0" y="338"/>
                  </a:lnTo>
                  <a:lnTo>
                    <a:pt x="5" y="333"/>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8" name="Rectangle 105"/>
            <p:cNvSpPr>
              <a:spLocks noChangeArrowheads="1"/>
            </p:cNvSpPr>
            <p:nvPr/>
          </p:nvSpPr>
          <p:spPr bwMode="auto">
            <a:xfrm>
              <a:off x="2732347" y="6154954"/>
              <a:ext cx="9520" cy="5335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09" name="Freeform 106"/>
            <p:cNvSpPr>
              <a:spLocks/>
            </p:cNvSpPr>
            <p:nvPr/>
          </p:nvSpPr>
          <p:spPr bwMode="auto">
            <a:xfrm>
              <a:off x="2743200" y="6159500"/>
              <a:ext cx="7938" cy="536575"/>
            </a:xfrm>
            <a:custGeom>
              <a:avLst/>
              <a:gdLst>
                <a:gd name="T0" fmla="*/ 0 w 5"/>
                <a:gd name="T1" fmla="*/ 0 h 338"/>
                <a:gd name="T2" fmla="*/ 0 w 5"/>
                <a:gd name="T3" fmla="*/ 2147483646 h 338"/>
                <a:gd name="T4" fmla="*/ 2147483646 w 5"/>
                <a:gd name="T5" fmla="*/ 2147483646 h 338"/>
                <a:gd name="T6" fmla="*/ 2147483646 w 5"/>
                <a:gd name="T7" fmla="*/ 2147483646 h 338"/>
                <a:gd name="T8" fmla="*/ 0 w 5"/>
                <a:gd name="T9" fmla="*/ 0 h 338"/>
                <a:gd name="T10" fmla="*/ 0 60000 65536"/>
                <a:gd name="T11" fmla="*/ 0 60000 65536"/>
                <a:gd name="T12" fmla="*/ 0 60000 65536"/>
                <a:gd name="T13" fmla="*/ 0 60000 65536"/>
                <a:gd name="T14" fmla="*/ 0 60000 65536"/>
                <a:gd name="T15" fmla="*/ 0 w 5"/>
                <a:gd name="T16" fmla="*/ 0 h 338"/>
                <a:gd name="T17" fmla="*/ 5 w 5"/>
                <a:gd name="T18" fmla="*/ 338 h 338"/>
              </a:gdLst>
              <a:ahLst/>
              <a:cxnLst>
                <a:cxn ang="T10">
                  <a:pos x="T0" y="T1"/>
                </a:cxn>
                <a:cxn ang="T11">
                  <a:pos x="T2" y="T3"/>
                </a:cxn>
                <a:cxn ang="T12">
                  <a:pos x="T4" y="T5"/>
                </a:cxn>
                <a:cxn ang="T13">
                  <a:pos x="T6" y="T7"/>
                </a:cxn>
                <a:cxn ang="T14">
                  <a:pos x="T8" y="T9"/>
                </a:cxn>
              </a:cxnLst>
              <a:rect l="T15" t="T16" r="T17" b="T18"/>
              <a:pathLst>
                <a:path w="5" h="338">
                  <a:moveTo>
                    <a:pt x="0" y="0"/>
                  </a:moveTo>
                  <a:lnTo>
                    <a:pt x="0" y="333"/>
                  </a:lnTo>
                  <a:lnTo>
                    <a:pt x="5" y="338"/>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10" name="Rectangle 107"/>
            <p:cNvSpPr>
              <a:spLocks noChangeArrowheads="1"/>
            </p:cNvSpPr>
            <p:nvPr/>
          </p:nvSpPr>
          <p:spPr bwMode="auto">
            <a:xfrm>
              <a:off x="2751388" y="6164482"/>
              <a:ext cx="0" cy="5335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11" name="Rectangle 108"/>
            <p:cNvSpPr>
              <a:spLocks noChangeArrowheads="1"/>
            </p:cNvSpPr>
            <p:nvPr/>
          </p:nvSpPr>
          <p:spPr bwMode="auto">
            <a:xfrm>
              <a:off x="2751388" y="6164482"/>
              <a:ext cx="9520" cy="5335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12" name="Freeform 109"/>
            <p:cNvSpPr>
              <a:spLocks/>
            </p:cNvSpPr>
            <p:nvPr/>
          </p:nvSpPr>
          <p:spPr bwMode="auto">
            <a:xfrm>
              <a:off x="2767013" y="6167438"/>
              <a:ext cx="7937" cy="544512"/>
            </a:xfrm>
            <a:custGeom>
              <a:avLst/>
              <a:gdLst>
                <a:gd name="T0" fmla="*/ 0 w 5"/>
                <a:gd name="T1" fmla="*/ 0 h 343"/>
                <a:gd name="T2" fmla="*/ 0 w 5"/>
                <a:gd name="T3" fmla="*/ 2147483646 h 343"/>
                <a:gd name="T4" fmla="*/ 2147483646 w 5"/>
                <a:gd name="T5" fmla="*/ 2147483646 h 343"/>
                <a:gd name="T6" fmla="*/ 2147483646 w 5"/>
                <a:gd name="T7" fmla="*/ 0 h 343"/>
                <a:gd name="T8" fmla="*/ 0 w 5"/>
                <a:gd name="T9" fmla="*/ 0 h 343"/>
                <a:gd name="T10" fmla="*/ 0 60000 65536"/>
                <a:gd name="T11" fmla="*/ 0 60000 65536"/>
                <a:gd name="T12" fmla="*/ 0 60000 65536"/>
                <a:gd name="T13" fmla="*/ 0 60000 65536"/>
                <a:gd name="T14" fmla="*/ 0 60000 65536"/>
                <a:gd name="T15" fmla="*/ 0 w 5"/>
                <a:gd name="T16" fmla="*/ 0 h 343"/>
                <a:gd name="T17" fmla="*/ 5 w 5"/>
                <a:gd name="T18" fmla="*/ 343 h 343"/>
              </a:gdLst>
              <a:ahLst/>
              <a:cxnLst>
                <a:cxn ang="T10">
                  <a:pos x="T0" y="T1"/>
                </a:cxn>
                <a:cxn ang="T11">
                  <a:pos x="T2" y="T3"/>
                </a:cxn>
                <a:cxn ang="T12">
                  <a:pos x="T4" y="T5"/>
                </a:cxn>
                <a:cxn ang="T13">
                  <a:pos x="T6" y="T7"/>
                </a:cxn>
                <a:cxn ang="T14">
                  <a:pos x="T8" y="T9"/>
                </a:cxn>
              </a:cxnLst>
              <a:rect l="T15" t="T16" r="T17" b="T18"/>
              <a:pathLst>
                <a:path w="5" h="343">
                  <a:moveTo>
                    <a:pt x="0" y="0"/>
                  </a:moveTo>
                  <a:lnTo>
                    <a:pt x="0" y="338"/>
                  </a:lnTo>
                  <a:lnTo>
                    <a:pt x="5" y="343"/>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13" name="Rectangle 110"/>
            <p:cNvSpPr>
              <a:spLocks noChangeArrowheads="1"/>
            </p:cNvSpPr>
            <p:nvPr/>
          </p:nvSpPr>
          <p:spPr bwMode="auto">
            <a:xfrm>
              <a:off x="2779949" y="6174010"/>
              <a:ext cx="9520" cy="51450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14" name="Rectangle 111"/>
            <p:cNvSpPr>
              <a:spLocks noChangeArrowheads="1"/>
            </p:cNvSpPr>
            <p:nvPr/>
          </p:nvSpPr>
          <p:spPr bwMode="auto">
            <a:xfrm>
              <a:off x="2789469" y="6193065"/>
              <a:ext cx="0" cy="495445"/>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15" name="Rectangle 112"/>
            <p:cNvSpPr>
              <a:spLocks noChangeArrowheads="1"/>
            </p:cNvSpPr>
            <p:nvPr/>
          </p:nvSpPr>
          <p:spPr bwMode="auto">
            <a:xfrm>
              <a:off x="2789469" y="6193065"/>
              <a:ext cx="9520" cy="495445"/>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16" name="Rectangle 113"/>
            <p:cNvSpPr>
              <a:spLocks noChangeArrowheads="1"/>
            </p:cNvSpPr>
            <p:nvPr/>
          </p:nvSpPr>
          <p:spPr bwMode="auto">
            <a:xfrm>
              <a:off x="2789469" y="6698038"/>
              <a:ext cx="9520" cy="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17" name="Freeform 114"/>
            <p:cNvSpPr>
              <a:spLocks/>
            </p:cNvSpPr>
            <p:nvPr/>
          </p:nvSpPr>
          <p:spPr bwMode="auto">
            <a:xfrm>
              <a:off x="2798763" y="6199188"/>
              <a:ext cx="9525" cy="481012"/>
            </a:xfrm>
            <a:custGeom>
              <a:avLst/>
              <a:gdLst>
                <a:gd name="T0" fmla="*/ 0 w 6"/>
                <a:gd name="T1" fmla="*/ 0 h 303"/>
                <a:gd name="T2" fmla="*/ 0 w 6"/>
                <a:gd name="T3" fmla="*/ 2147483646 h 303"/>
                <a:gd name="T4" fmla="*/ 2147483646 w 6"/>
                <a:gd name="T5" fmla="*/ 2147483646 h 303"/>
                <a:gd name="T6" fmla="*/ 2147483646 w 6"/>
                <a:gd name="T7" fmla="*/ 0 h 303"/>
                <a:gd name="T8" fmla="*/ 0 w 6"/>
                <a:gd name="T9" fmla="*/ 0 h 303"/>
                <a:gd name="T10" fmla="*/ 0 60000 65536"/>
                <a:gd name="T11" fmla="*/ 0 60000 65536"/>
                <a:gd name="T12" fmla="*/ 0 60000 65536"/>
                <a:gd name="T13" fmla="*/ 0 60000 65536"/>
                <a:gd name="T14" fmla="*/ 0 60000 65536"/>
                <a:gd name="T15" fmla="*/ 0 w 6"/>
                <a:gd name="T16" fmla="*/ 0 h 303"/>
                <a:gd name="T17" fmla="*/ 6 w 6"/>
                <a:gd name="T18" fmla="*/ 303 h 303"/>
              </a:gdLst>
              <a:ahLst/>
              <a:cxnLst>
                <a:cxn ang="T10">
                  <a:pos x="T0" y="T1"/>
                </a:cxn>
                <a:cxn ang="T11">
                  <a:pos x="T2" y="T3"/>
                </a:cxn>
                <a:cxn ang="T12">
                  <a:pos x="T4" y="T5"/>
                </a:cxn>
                <a:cxn ang="T13">
                  <a:pos x="T6" y="T7"/>
                </a:cxn>
                <a:cxn ang="T14">
                  <a:pos x="T8" y="T9"/>
                </a:cxn>
              </a:cxnLst>
              <a:rect l="T15" t="T16" r="T17" b="T18"/>
              <a:pathLst>
                <a:path w="6" h="303">
                  <a:moveTo>
                    <a:pt x="0" y="0"/>
                  </a:moveTo>
                  <a:lnTo>
                    <a:pt x="0" y="303"/>
                  </a:lnTo>
                  <a:lnTo>
                    <a:pt x="6" y="298"/>
                  </a:lnTo>
                  <a:lnTo>
                    <a:pt x="6"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18" name="Freeform 115"/>
            <p:cNvSpPr>
              <a:spLocks/>
            </p:cNvSpPr>
            <p:nvPr/>
          </p:nvSpPr>
          <p:spPr bwMode="auto">
            <a:xfrm>
              <a:off x="2798763" y="6680200"/>
              <a:ext cx="9525" cy="15875"/>
            </a:xfrm>
            <a:custGeom>
              <a:avLst/>
              <a:gdLst>
                <a:gd name="T0" fmla="*/ 0 w 6"/>
                <a:gd name="T1" fmla="*/ 0 h 10"/>
                <a:gd name="T2" fmla="*/ 0 w 6"/>
                <a:gd name="T3" fmla="*/ 2147483646 h 10"/>
                <a:gd name="T4" fmla="*/ 2147483646 w 6"/>
                <a:gd name="T5" fmla="*/ 2147483646 h 10"/>
                <a:gd name="T6" fmla="*/ 2147483646 w 6"/>
                <a:gd name="T7" fmla="*/ 2147483646 h 10"/>
                <a:gd name="T8" fmla="*/ 0 w 6"/>
                <a:gd name="T9" fmla="*/ 0 h 10"/>
                <a:gd name="T10" fmla="*/ 0 60000 65536"/>
                <a:gd name="T11" fmla="*/ 0 60000 65536"/>
                <a:gd name="T12" fmla="*/ 0 60000 65536"/>
                <a:gd name="T13" fmla="*/ 0 60000 65536"/>
                <a:gd name="T14" fmla="*/ 0 60000 65536"/>
                <a:gd name="T15" fmla="*/ 0 w 6"/>
                <a:gd name="T16" fmla="*/ 0 h 10"/>
                <a:gd name="T17" fmla="*/ 6 w 6"/>
                <a:gd name="T18" fmla="*/ 10 h 10"/>
              </a:gdLst>
              <a:ahLst/>
              <a:cxnLst>
                <a:cxn ang="T10">
                  <a:pos x="T0" y="T1"/>
                </a:cxn>
                <a:cxn ang="T11">
                  <a:pos x="T2" y="T3"/>
                </a:cxn>
                <a:cxn ang="T12">
                  <a:pos x="T4" y="T5"/>
                </a:cxn>
                <a:cxn ang="T13">
                  <a:pos x="T6" y="T7"/>
                </a:cxn>
                <a:cxn ang="T14">
                  <a:pos x="T8" y="T9"/>
                </a:cxn>
              </a:cxnLst>
              <a:rect l="T15" t="T16" r="T17" b="T18"/>
              <a:pathLst>
                <a:path w="6" h="10">
                  <a:moveTo>
                    <a:pt x="0" y="0"/>
                  </a:moveTo>
                  <a:lnTo>
                    <a:pt x="0" y="10"/>
                  </a:lnTo>
                  <a:lnTo>
                    <a:pt x="6" y="10"/>
                  </a:lnTo>
                  <a:lnTo>
                    <a:pt x="6"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19" name="Rectangle 116"/>
            <p:cNvSpPr>
              <a:spLocks noChangeArrowheads="1"/>
            </p:cNvSpPr>
            <p:nvPr/>
          </p:nvSpPr>
          <p:spPr bwMode="auto">
            <a:xfrm>
              <a:off x="2808510" y="6202593"/>
              <a:ext cx="9520" cy="466862"/>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20" name="Freeform 117"/>
            <p:cNvSpPr>
              <a:spLocks/>
            </p:cNvSpPr>
            <p:nvPr/>
          </p:nvSpPr>
          <p:spPr bwMode="auto">
            <a:xfrm>
              <a:off x="2816225" y="6199188"/>
              <a:ext cx="7938" cy="488950"/>
            </a:xfrm>
            <a:custGeom>
              <a:avLst/>
              <a:gdLst>
                <a:gd name="T0" fmla="*/ 0 w 5"/>
                <a:gd name="T1" fmla="*/ 0 h 308"/>
                <a:gd name="T2" fmla="*/ 0 w 5"/>
                <a:gd name="T3" fmla="*/ 2147483646 h 308"/>
                <a:gd name="T4" fmla="*/ 2147483646 w 5"/>
                <a:gd name="T5" fmla="*/ 2147483646 h 308"/>
                <a:gd name="T6" fmla="*/ 2147483646 w 5"/>
                <a:gd name="T7" fmla="*/ 0 h 308"/>
                <a:gd name="T8" fmla="*/ 0 w 5"/>
                <a:gd name="T9" fmla="*/ 0 h 308"/>
                <a:gd name="T10" fmla="*/ 0 60000 65536"/>
                <a:gd name="T11" fmla="*/ 0 60000 65536"/>
                <a:gd name="T12" fmla="*/ 0 60000 65536"/>
                <a:gd name="T13" fmla="*/ 0 60000 65536"/>
                <a:gd name="T14" fmla="*/ 0 60000 65536"/>
                <a:gd name="T15" fmla="*/ 0 w 5"/>
                <a:gd name="T16" fmla="*/ 0 h 308"/>
                <a:gd name="T17" fmla="*/ 5 w 5"/>
                <a:gd name="T18" fmla="*/ 308 h 308"/>
              </a:gdLst>
              <a:ahLst/>
              <a:cxnLst>
                <a:cxn ang="T10">
                  <a:pos x="T0" y="T1"/>
                </a:cxn>
                <a:cxn ang="T11">
                  <a:pos x="T2" y="T3"/>
                </a:cxn>
                <a:cxn ang="T12">
                  <a:pos x="T4" y="T5"/>
                </a:cxn>
                <a:cxn ang="T13">
                  <a:pos x="T6" y="T7"/>
                </a:cxn>
                <a:cxn ang="T14">
                  <a:pos x="T8" y="T9"/>
                </a:cxn>
              </a:cxnLst>
              <a:rect l="T15" t="T16" r="T17" b="T18"/>
              <a:pathLst>
                <a:path w="5" h="308">
                  <a:moveTo>
                    <a:pt x="0" y="0"/>
                  </a:moveTo>
                  <a:lnTo>
                    <a:pt x="0" y="303"/>
                  </a:lnTo>
                  <a:lnTo>
                    <a:pt x="5" y="308"/>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21" name="Rectangle 118"/>
            <p:cNvSpPr>
              <a:spLocks noChangeArrowheads="1"/>
            </p:cNvSpPr>
            <p:nvPr/>
          </p:nvSpPr>
          <p:spPr bwMode="auto">
            <a:xfrm>
              <a:off x="2818030" y="6193065"/>
              <a:ext cx="9520" cy="50497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22" name="Rectangle 119"/>
            <p:cNvSpPr>
              <a:spLocks noChangeArrowheads="1"/>
            </p:cNvSpPr>
            <p:nvPr/>
          </p:nvSpPr>
          <p:spPr bwMode="auto">
            <a:xfrm>
              <a:off x="2827551" y="6193065"/>
              <a:ext cx="9520" cy="50497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23" name="Rectangle 120"/>
            <p:cNvSpPr>
              <a:spLocks noChangeArrowheads="1"/>
            </p:cNvSpPr>
            <p:nvPr/>
          </p:nvSpPr>
          <p:spPr bwMode="auto">
            <a:xfrm>
              <a:off x="2837071" y="6193065"/>
              <a:ext cx="9520" cy="5335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24" name="Rectangle 121"/>
            <p:cNvSpPr>
              <a:spLocks noChangeArrowheads="1"/>
            </p:cNvSpPr>
            <p:nvPr/>
          </p:nvSpPr>
          <p:spPr bwMode="auto">
            <a:xfrm>
              <a:off x="2837071" y="6860011"/>
              <a:ext cx="9520" cy="3811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25" name="Rectangle 122"/>
            <p:cNvSpPr>
              <a:spLocks noChangeArrowheads="1"/>
            </p:cNvSpPr>
            <p:nvPr/>
          </p:nvSpPr>
          <p:spPr bwMode="auto">
            <a:xfrm>
              <a:off x="2846591" y="6193065"/>
              <a:ext cx="9520" cy="53355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26" name="Freeform 123"/>
            <p:cNvSpPr>
              <a:spLocks/>
            </p:cNvSpPr>
            <p:nvPr/>
          </p:nvSpPr>
          <p:spPr bwMode="auto">
            <a:xfrm>
              <a:off x="2847975" y="6856413"/>
              <a:ext cx="7938" cy="47625"/>
            </a:xfrm>
            <a:custGeom>
              <a:avLst/>
              <a:gdLst>
                <a:gd name="T0" fmla="*/ 0 w 5"/>
                <a:gd name="T1" fmla="*/ 2147483646 h 30"/>
                <a:gd name="T2" fmla="*/ 0 w 5"/>
                <a:gd name="T3" fmla="*/ 2147483646 h 30"/>
                <a:gd name="T4" fmla="*/ 2147483646 w 5"/>
                <a:gd name="T5" fmla="*/ 2147483646 h 30"/>
                <a:gd name="T6" fmla="*/ 2147483646 w 5"/>
                <a:gd name="T7" fmla="*/ 0 h 30"/>
                <a:gd name="T8" fmla="*/ 0 w 5"/>
                <a:gd name="T9" fmla="*/ 2147483646 h 30"/>
                <a:gd name="T10" fmla="*/ 0 60000 65536"/>
                <a:gd name="T11" fmla="*/ 0 60000 65536"/>
                <a:gd name="T12" fmla="*/ 0 60000 65536"/>
                <a:gd name="T13" fmla="*/ 0 60000 65536"/>
                <a:gd name="T14" fmla="*/ 0 60000 65536"/>
                <a:gd name="T15" fmla="*/ 0 w 5"/>
                <a:gd name="T16" fmla="*/ 0 h 30"/>
                <a:gd name="T17" fmla="*/ 5 w 5"/>
                <a:gd name="T18" fmla="*/ 30 h 30"/>
              </a:gdLst>
              <a:ahLst/>
              <a:cxnLst>
                <a:cxn ang="T10">
                  <a:pos x="T0" y="T1"/>
                </a:cxn>
                <a:cxn ang="T11">
                  <a:pos x="T2" y="T3"/>
                </a:cxn>
                <a:cxn ang="T12">
                  <a:pos x="T4" y="T5"/>
                </a:cxn>
                <a:cxn ang="T13">
                  <a:pos x="T6" y="T7"/>
                </a:cxn>
                <a:cxn ang="T14">
                  <a:pos x="T8" y="T9"/>
                </a:cxn>
              </a:cxnLst>
              <a:rect l="T15" t="T16" r="T17" b="T18"/>
              <a:pathLst>
                <a:path w="5" h="30">
                  <a:moveTo>
                    <a:pt x="0" y="5"/>
                  </a:moveTo>
                  <a:lnTo>
                    <a:pt x="0" y="30"/>
                  </a:lnTo>
                  <a:lnTo>
                    <a:pt x="5" y="3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27" name="Freeform 124"/>
            <p:cNvSpPr>
              <a:spLocks/>
            </p:cNvSpPr>
            <p:nvPr/>
          </p:nvSpPr>
          <p:spPr bwMode="auto">
            <a:xfrm>
              <a:off x="2855913" y="6199188"/>
              <a:ext cx="7937" cy="536575"/>
            </a:xfrm>
            <a:custGeom>
              <a:avLst/>
              <a:gdLst>
                <a:gd name="T0" fmla="*/ 0 w 5"/>
                <a:gd name="T1" fmla="*/ 0 h 338"/>
                <a:gd name="T2" fmla="*/ 0 w 5"/>
                <a:gd name="T3" fmla="*/ 2147483646 h 338"/>
                <a:gd name="T4" fmla="*/ 2147483646 w 5"/>
                <a:gd name="T5" fmla="*/ 2147483646 h 338"/>
                <a:gd name="T6" fmla="*/ 2147483646 w 5"/>
                <a:gd name="T7" fmla="*/ 0 h 338"/>
                <a:gd name="T8" fmla="*/ 0 w 5"/>
                <a:gd name="T9" fmla="*/ 0 h 338"/>
                <a:gd name="T10" fmla="*/ 0 60000 65536"/>
                <a:gd name="T11" fmla="*/ 0 60000 65536"/>
                <a:gd name="T12" fmla="*/ 0 60000 65536"/>
                <a:gd name="T13" fmla="*/ 0 60000 65536"/>
                <a:gd name="T14" fmla="*/ 0 60000 65536"/>
                <a:gd name="T15" fmla="*/ 0 w 5"/>
                <a:gd name="T16" fmla="*/ 0 h 338"/>
                <a:gd name="T17" fmla="*/ 5 w 5"/>
                <a:gd name="T18" fmla="*/ 338 h 338"/>
              </a:gdLst>
              <a:ahLst/>
              <a:cxnLst>
                <a:cxn ang="T10">
                  <a:pos x="T0" y="T1"/>
                </a:cxn>
                <a:cxn ang="T11">
                  <a:pos x="T2" y="T3"/>
                </a:cxn>
                <a:cxn ang="T12">
                  <a:pos x="T4" y="T5"/>
                </a:cxn>
                <a:cxn ang="T13">
                  <a:pos x="T6" y="T7"/>
                </a:cxn>
                <a:cxn ang="T14">
                  <a:pos x="T8" y="T9"/>
                </a:cxn>
              </a:cxnLst>
              <a:rect l="T15" t="T16" r="T17" b="T18"/>
              <a:pathLst>
                <a:path w="5" h="338">
                  <a:moveTo>
                    <a:pt x="0" y="0"/>
                  </a:moveTo>
                  <a:lnTo>
                    <a:pt x="0" y="333"/>
                  </a:lnTo>
                  <a:lnTo>
                    <a:pt x="5" y="338"/>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28" name="Freeform 125"/>
            <p:cNvSpPr>
              <a:spLocks/>
            </p:cNvSpPr>
            <p:nvPr/>
          </p:nvSpPr>
          <p:spPr bwMode="auto">
            <a:xfrm>
              <a:off x="2855913" y="6735763"/>
              <a:ext cx="7937" cy="57150"/>
            </a:xfrm>
            <a:custGeom>
              <a:avLst/>
              <a:gdLst>
                <a:gd name="T0" fmla="*/ 0 w 5"/>
                <a:gd name="T1" fmla="*/ 2147483646 h 36"/>
                <a:gd name="T2" fmla="*/ 0 w 5"/>
                <a:gd name="T3" fmla="*/ 2147483646 h 36"/>
                <a:gd name="T4" fmla="*/ 2147483646 w 5"/>
                <a:gd name="T5" fmla="*/ 2147483646 h 36"/>
                <a:gd name="T6" fmla="*/ 2147483646 w 5"/>
                <a:gd name="T7" fmla="*/ 0 h 36"/>
                <a:gd name="T8" fmla="*/ 0 w 5"/>
                <a:gd name="T9" fmla="*/ 2147483646 h 36"/>
                <a:gd name="T10" fmla="*/ 0 60000 65536"/>
                <a:gd name="T11" fmla="*/ 0 60000 65536"/>
                <a:gd name="T12" fmla="*/ 0 60000 65536"/>
                <a:gd name="T13" fmla="*/ 0 60000 65536"/>
                <a:gd name="T14" fmla="*/ 0 60000 65536"/>
                <a:gd name="T15" fmla="*/ 0 w 5"/>
                <a:gd name="T16" fmla="*/ 0 h 36"/>
                <a:gd name="T17" fmla="*/ 5 w 5"/>
                <a:gd name="T18" fmla="*/ 36 h 36"/>
              </a:gdLst>
              <a:ahLst/>
              <a:cxnLst>
                <a:cxn ang="T10">
                  <a:pos x="T0" y="T1"/>
                </a:cxn>
                <a:cxn ang="T11">
                  <a:pos x="T2" y="T3"/>
                </a:cxn>
                <a:cxn ang="T12">
                  <a:pos x="T4" y="T5"/>
                </a:cxn>
                <a:cxn ang="T13">
                  <a:pos x="T6" y="T7"/>
                </a:cxn>
                <a:cxn ang="T14">
                  <a:pos x="T8" y="T9"/>
                </a:cxn>
              </a:cxnLst>
              <a:rect l="T15" t="T16" r="T17" b="T18"/>
              <a:pathLst>
                <a:path w="5" h="36">
                  <a:moveTo>
                    <a:pt x="0" y="5"/>
                  </a:moveTo>
                  <a:lnTo>
                    <a:pt x="0" y="36"/>
                  </a:lnTo>
                  <a:lnTo>
                    <a:pt x="5" y="36"/>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29" name="Rectangle 126"/>
            <p:cNvSpPr>
              <a:spLocks noChangeArrowheads="1"/>
            </p:cNvSpPr>
            <p:nvPr/>
          </p:nvSpPr>
          <p:spPr bwMode="auto">
            <a:xfrm>
              <a:off x="2856112" y="6840955"/>
              <a:ext cx="9520" cy="76222"/>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30" name="Rectangle 127"/>
            <p:cNvSpPr>
              <a:spLocks noChangeArrowheads="1"/>
            </p:cNvSpPr>
            <p:nvPr/>
          </p:nvSpPr>
          <p:spPr bwMode="auto">
            <a:xfrm>
              <a:off x="2865632" y="6174010"/>
              <a:ext cx="9520" cy="638362"/>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31" name="Rectangle 128"/>
            <p:cNvSpPr>
              <a:spLocks noChangeArrowheads="1"/>
            </p:cNvSpPr>
            <p:nvPr/>
          </p:nvSpPr>
          <p:spPr bwMode="auto">
            <a:xfrm>
              <a:off x="2865632" y="6831427"/>
              <a:ext cx="9520" cy="8575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32" name="Freeform 129"/>
            <p:cNvSpPr>
              <a:spLocks/>
            </p:cNvSpPr>
            <p:nvPr/>
          </p:nvSpPr>
          <p:spPr bwMode="auto">
            <a:xfrm>
              <a:off x="2871788" y="6159500"/>
              <a:ext cx="7937" cy="665163"/>
            </a:xfrm>
            <a:custGeom>
              <a:avLst/>
              <a:gdLst>
                <a:gd name="T0" fmla="*/ 0 w 5"/>
                <a:gd name="T1" fmla="*/ 2147483646 h 419"/>
                <a:gd name="T2" fmla="*/ 0 w 5"/>
                <a:gd name="T3" fmla="*/ 2147483646 h 419"/>
                <a:gd name="T4" fmla="*/ 2147483646 w 5"/>
                <a:gd name="T5" fmla="*/ 2147483646 h 419"/>
                <a:gd name="T6" fmla="*/ 2147483646 w 5"/>
                <a:gd name="T7" fmla="*/ 0 h 419"/>
                <a:gd name="T8" fmla="*/ 0 w 5"/>
                <a:gd name="T9" fmla="*/ 2147483646 h 419"/>
                <a:gd name="T10" fmla="*/ 0 60000 65536"/>
                <a:gd name="T11" fmla="*/ 0 60000 65536"/>
                <a:gd name="T12" fmla="*/ 0 60000 65536"/>
                <a:gd name="T13" fmla="*/ 0 60000 65536"/>
                <a:gd name="T14" fmla="*/ 0 60000 65536"/>
                <a:gd name="T15" fmla="*/ 0 w 5"/>
                <a:gd name="T16" fmla="*/ 0 h 419"/>
                <a:gd name="T17" fmla="*/ 5 w 5"/>
                <a:gd name="T18" fmla="*/ 419 h 419"/>
              </a:gdLst>
              <a:ahLst/>
              <a:cxnLst>
                <a:cxn ang="T10">
                  <a:pos x="T0" y="T1"/>
                </a:cxn>
                <a:cxn ang="T11">
                  <a:pos x="T2" y="T3"/>
                </a:cxn>
                <a:cxn ang="T12">
                  <a:pos x="T4" y="T5"/>
                </a:cxn>
                <a:cxn ang="T13">
                  <a:pos x="T6" y="T7"/>
                </a:cxn>
                <a:cxn ang="T14">
                  <a:pos x="T8" y="T9"/>
                </a:cxn>
              </a:cxnLst>
              <a:rect l="T15" t="T16" r="T17" b="T18"/>
              <a:pathLst>
                <a:path w="5" h="419">
                  <a:moveTo>
                    <a:pt x="0" y="5"/>
                  </a:moveTo>
                  <a:lnTo>
                    <a:pt x="0" y="414"/>
                  </a:lnTo>
                  <a:lnTo>
                    <a:pt x="5" y="419"/>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33" name="Rectangle 130"/>
            <p:cNvSpPr>
              <a:spLocks noChangeArrowheads="1"/>
            </p:cNvSpPr>
            <p:nvPr/>
          </p:nvSpPr>
          <p:spPr bwMode="auto">
            <a:xfrm>
              <a:off x="2875152" y="6821899"/>
              <a:ext cx="9520" cy="8575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34" name="Rectangle 131"/>
            <p:cNvSpPr>
              <a:spLocks noChangeArrowheads="1"/>
            </p:cNvSpPr>
            <p:nvPr/>
          </p:nvSpPr>
          <p:spPr bwMode="auto">
            <a:xfrm>
              <a:off x="2884673" y="6154954"/>
              <a:ext cx="0" cy="78127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35" name="Rectangle 132"/>
            <p:cNvSpPr>
              <a:spLocks noChangeArrowheads="1"/>
            </p:cNvSpPr>
            <p:nvPr/>
          </p:nvSpPr>
          <p:spPr bwMode="auto">
            <a:xfrm>
              <a:off x="2884673" y="6154954"/>
              <a:ext cx="9520" cy="76222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36" name="Freeform 133"/>
            <p:cNvSpPr>
              <a:spLocks/>
            </p:cNvSpPr>
            <p:nvPr/>
          </p:nvSpPr>
          <p:spPr bwMode="auto">
            <a:xfrm>
              <a:off x="2895600" y="6159500"/>
              <a:ext cx="7938" cy="768350"/>
            </a:xfrm>
            <a:custGeom>
              <a:avLst/>
              <a:gdLst>
                <a:gd name="T0" fmla="*/ 0 w 5"/>
                <a:gd name="T1" fmla="*/ 0 h 484"/>
                <a:gd name="T2" fmla="*/ 0 w 5"/>
                <a:gd name="T3" fmla="*/ 2147483646 h 484"/>
                <a:gd name="T4" fmla="*/ 2147483646 w 5"/>
                <a:gd name="T5" fmla="*/ 2147483646 h 484"/>
                <a:gd name="T6" fmla="*/ 2147483646 w 5"/>
                <a:gd name="T7" fmla="*/ 2147483646 h 484"/>
                <a:gd name="T8" fmla="*/ 0 w 5"/>
                <a:gd name="T9" fmla="*/ 0 h 484"/>
                <a:gd name="T10" fmla="*/ 0 60000 65536"/>
                <a:gd name="T11" fmla="*/ 0 60000 65536"/>
                <a:gd name="T12" fmla="*/ 0 60000 65536"/>
                <a:gd name="T13" fmla="*/ 0 60000 65536"/>
                <a:gd name="T14" fmla="*/ 0 60000 65536"/>
                <a:gd name="T15" fmla="*/ 0 w 5"/>
                <a:gd name="T16" fmla="*/ 0 h 484"/>
                <a:gd name="T17" fmla="*/ 5 w 5"/>
                <a:gd name="T18" fmla="*/ 484 h 484"/>
              </a:gdLst>
              <a:ahLst/>
              <a:cxnLst>
                <a:cxn ang="T10">
                  <a:pos x="T0" y="T1"/>
                </a:cxn>
                <a:cxn ang="T11">
                  <a:pos x="T2" y="T3"/>
                </a:cxn>
                <a:cxn ang="T12">
                  <a:pos x="T4" y="T5"/>
                </a:cxn>
                <a:cxn ang="T13">
                  <a:pos x="T6" y="T7"/>
                </a:cxn>
                <a:cxn ang="T14">
                  <a:pos x="T8" y="T9"/>
                </a:cxn>
              </a:cxnLst>
              <a:rect l="T15" t="T16" r="T17" b="T18"/>
              <a:pathLst>
                <a:path w="5" h="484">
                  <a:moveTo>
                    <a:pt x="0" y="0"/>
                  </a:moveTo>
                  <a:lnTo>
                    <a:pt x="0" y="484"/>
                  </a:lnTo>
                  <a:lnTo>
                    <a:pt x="5" y="484"/>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37" name="Rectangle 134"/>
            <p:cNvSpPr>
              <a:spLocks noChangeArrowheads="1"/>
            </p:cNvSpPr>
            <p:nvPr/>
          </p:nvSpPr>
          <p:spPr bwMode="auto">
            <a:xfrm>
              <a:off x="2903713" y="6174010"/>
              <a:ext cx="9520" cy="76222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38" name="Freeform 135"/>
            <p:cNvSpPr>
              <a:spLocks/>
            </p:cNvSpPr>
            <p:nvPr/>
          </p:nvSpPr>
          <p:spPr bwMode="auto">
            <a:xfrm>
              <a:off x="2911475" y="6175375"/>
              <a:ext cx="7938" cy="752475"/>
            </a:xfrm>
            <a:custGeom>
              <a:avLst/>
              <a:gdLst>
                <a:gd name="T0" fmla="*/ 0 w 5"/>
                <a:gd name="T1" fmla="*/ 0 h 474"/>
                <a:gd name="T2" fmla="*/ 0 w 5"/>
                <a:gd name="T3" fmla="*/ 2147483646 h 474"/>
                <a:gd name="T4" fmla="*/ 2147483646 w 5"/>
                <a:gd name="T5" fmla="*/ 2147483646 h 474"/>
                <a:gd name="T6" fmla="*/ 2147483646 w 5"/>
                <a:gd name="T7" fmla="*/ 2147483646 h 474"/>
                <a:gd name="T8" fmla="*/ 0 w 5"/>
                <a:gd name="T9" fmla="*/ 0 h 474"/>
                <a:gd name="T10" fmla="*/ 0 60000 65536"/>
                <a:gd name="T11" fmla="*/ 0 60000 65536"/>
                <a:gd name="T12" fmla="*/ 0 60000 65536"/>
                <a:gd name="T13" fmla="*/ 0 60000 65536"/>
                <a:gd name="T14" fmla="*/ 0 60000 65536"/>
                <a:gd name="T15" fmla="*/ 0 w 5"/>
                <a:gd name="T16" fmla="*/ 0 h 474"/>
                <a:gd name="T17" fmla="*/ 5 w 5"/>
                <a:gd name="T18" fmla="*/ 474 h 474"/>
              </a:gdLst>
              <a:ahLst/>
              <a:cxnLst>
                <a:cxn ang="T10">
                  <a:pos x="T0" y="T1"/>
                </a:cxn>
                <a:cxn ang="T11">
                  <a:pos x="T2" y="T3"/>
                </a:cxn>
                <a:cxn ang="T12">
                  <a:pos x="T4" y="T5"/>
                </a:cxn>
                <a:cxn ang="T13">
                  <a:pos x="T6" y="T7"/>
                </a:cxn>
                <a:cxn ang="T14">
                  <a:pos x="T8" y="T9"/>
                </a:cxn>
              </a:cxnLst>
              <a:rect l="T15" t="T16" r="T17" b="T18"/>
              <a:pathLst>
                <a:path w="5" h="474">
                  <a:moveTo>
                    <a:pt x="0" y="0"/>
                  </a:moveTo>
                  <a:lnTo>
                    <a:pt x="0" y="474"/>
                  </a:lnTo>
                  <a:lnTo>
                    <a:pt x="5" y="474"/>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39" name="Freeform 136"/>
            <p:cNvSpPr>
              <a:spLocks/>
            </p:cNvSpPr>
            <p:nvPr/>
          </p:nvSpPr>
          <p:spPr bwMode="auto">
            <a:xfrm>
              <a:off x="2919413" y="6199188"/>
              <a:ext cx="7937" cy="746125"/>
            </a:xfrm>
            <a:custGeom>
              <a:avLst/>
              <a:gdLst>
                <a:gd name="T0" fmla="*/ 0 w 5"/>
                <a:gd name="T1" fmla="*/ 0 h 470"/>
                <a:gd name="T2" fmla="*/ 0 w 5"/>
                <a:gd name="T3" fmla="*/ 2147483646 h 470"/>
                <a:gd name="T4" fmla="*/ 2147483646 w 5"/>
                <a:gd name="T5" fmla="*/ 2147483646 h 470"/>
                <a:gd name="T6" fmla="*/ 2147483646 w 5"/>
                <a:gd name="T7" fmla="*/ 0 h 470"/>
                <a:gd name="T8" fmla="*/ 0 w 5"/>
                <a:gd name="T9" fmla="*/ 0 h 470"/>
                <a:gd name="T10" fmla="*/ 0 60000 65536"/>
                <a:gd name="T11" fmla="*/ 0 60000 65536"/>
                <a:gd name="T12" fmla="*/ 0 60000 65536"/>
                <a:gd name="T13" fmla="*/ 0 60000 65536"/>
                <a:gd name="T14" fmla="*/ 0 60000 65536"/>
                <a:gd name="T15" fmla="*/ 0 w 5"/>
                <a:gd name="T16" fmla="*/ 0 h 470"/>
                <a:gd name="T17" fmla="*/ 5 w 5"/>
                <a:gd name="T18" fmla="*/ 470 h 470"/>
              </a:gdLst>
              <a:ahLst/>
              <a:cxnLst>
                <a:cxn ang="T10">
                  <a:pos x="T0" y="T1"/>
                </a:cxn>
                <a:cxn ang="T11">
                  <a:pos x="T2" y="T3"/>
                </a:cxn>
                <a:cxn ang="T12">
                  <a:pos x="T4" y="T5"/>
                </a:cxn>
                <a:cxn ang="T13">
                  <a:pos x="T6" y="T7"/>
                </a:cxn>
                <a:cxn ang="T14">
                  <a:pos x="T8" y="T9"/>
                </a:cxn>
              </a:cxnLst>
              <a:rect l="T15" t="T16" r="T17" b="T18"/>
              <a:pathLst>
                <a:path w="5" h="470">
                  <a:moveTo>
                    <a:pt x="0" y="0"/>
                  </a:moveTo>
                  <a:lnTo>
                    <a:pt x="0" y="464"/>
                  </a:lnTo>
                  <a:lnTo>
                    <a:pt x="5" y="470"/>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0" name="Rectangle 137"/>
            <p:cNvSpPr>
              <a:spLocks noChangeArrowheads="1"/>
            </p:cNvSpPr>
            <p:nvPr/>
          </p:nvSpPr>
          <p:spPr bwMode="auto">
            <a:xfrm>
              <a:off x="2922754" y="6193065"/>
              <a:ext cx="9520" cy="77175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41" name="Rectangle 138"/>
            <p:cNvSpPr>
              <a:spLocks noChangeArrowheads="1"/>
            </p:cNvSpPr>
            <p:nvPr/>
          </p:nvSpPr>
          <p:spPr bwMode="auto">
            <a:xfrm>
              <a:off x="2932275" y="6193065"/>
              <a:ext cx="9520" cy="790807"/>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42" name="Freeform 139"/>
            <p:cNvSpPr>
              <a:spLocks/>
            </p:cNvSpPr>
            <p:nvPr/>
          </p:nvSpPr>
          <p:spPr bwMode="auto">
            <a:xfrm>
              <a:off x="2943225" y="6199188"/>
              <a:ext cx="7938" cy="777875"/>
            </a:xfrm>
            <a:custGeom>
              <a:avLst/>
              <a:gdLst>
                <a:gd name="T0" fmla="*/ 0 w 5"/>
                <a:gd name="T1" fmla="*/ 0 h 490"/>
                <a:gd name="T2" fmla="*/ 0 w 5"/>
                <a:gd name="T3" fmla="*/ 2147483646 h 490"/>
                <a:gd name="T4" fmla="*/ 2147483646 w 5"/>
                <a:gd name="T5" fmla="*/ 2147483646 h 490"/>
                <a:gd name="T6" fmla="*/ 2147483646 w 5"/>
                <a:gd name="T7" fmla="*/ 0 h 490"/>
                <a:gd name="T8" fmla="*/ 0 w 5"/>
                <a:gd name="T9" fmla="*/ 0 h 490"/>
                <a:gd name="T10" fmla="*/ 0 60000 65536"/>
                <a:gd name="T11" fmla="*/ 0 60000 65536"/>
                <a:gd name="T12" fmla="*/ 0 60000 65536"/>
                <a:gd name="T13" fmla="*/ 0 60000 65536"/>
                <a:gd name="T14" fmla="*/ 0 60000 65536"/>
                <a:gd name="T15" fmla="*/ 0 w 5"/>
                <a:gd name="T16" fmla="*/ 0 h 490"/>
                <a:gd name="T17" fmla="*/ 5 w 5"/>
                <a:gd name="T18" fmla="*/ 490 h 490"/>
              </a:gdLst>
              <a:ahLst/>
              <a:cxnLst>
                <a:cxn ang="T10">
                  <a:pos x="T0" y="T1"/>
                </a:cxn>
                <a:cxn ang="T11">
                  <a:pos x="T2" y="T3"/>
                </a:cxn>
                <a:cxn ang="T12">
                  <a:pos x="T4" y="T5"/>
                </a:cxn>
                <a:cxn ang="T13">
                  <a:pos x="T6" y="T7"/>
                </a:cxn>
                <a:cxn ang="T14">
                  <a:pos x="T8" y="T9"/>
                </a:cxn>
              </a:cxnLst>
              <a:rect l="T15" t="T16" r="T17" b="T18"/>
              <a:pathLst>
                <a:path w="5" h="490">
                  <a:moveTo>
                    <a:pt x="0" y="0"/>
                  </a:moveTo>
                  <a:lnTo>
                    <a:pt x="0" y="490"/>
                  </a:lnTo>
                  <a:lnTo>
                    <a:pt x="5" y="485"/>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3" name="Rectangle 140"/>
            <p:cNvSpPr>
              <a:spLocks noChangeArrowheads="1"/>
            </p:cNvSpPr>
            <p:nvPr/>
          </p:nvSpPr>
          <p:spPr bwMode="auto">
            <a:xfrm>
              <a:off x="2951315" y="6193065"/>
              <a:ext cx="0" cy="78127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44" name="Rectangle 141"/>
            <p:cNvSpPr>
              <a:spLocks noChangeArrowheads="1"/>
            </p:cNvSpPr>
            <p:nvPr/>
          </p:nvSpPr>
          <p:spPr bwMode="auto">
            <a:xfrm>
              <a:off x="2951315" y="6193065"/>
              <a:ext cx="19041" cy="78127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45" name="Freeform 142"/>
            <p:cNvSpPr>
              <a:spLocks/>
            </p:cNvSpPr>
            <p:nvPr/>
          </p:nvSpPr>
          <p:spPr bwMode="auto">
            <a:xfrm>
              <a:off x="2968625" y="6191250"/>
              <a:ext cx="7938" cy="777875"/>
            </a:xfrm>
            <a:custGeom>
              <a:avLst/>
              <a:gdLst>
                <a:gd name="T0" fmla="*/ 0 w 5"/>
                <a:gd name="T1" fmla="*/ 2147483646 h 490"/>
                <a:gd name="T2" fmla="*/ 0 w 5"/>
                <a:gd name="T3" fmla="*/ 2147483646 h 490"/>
                <a:gd name="T4" fmla="*/ 2147483646 w 5"/>
                <a:gd name="T5" fmla="*/ 2147483646 h 490"/>
                <a:gd name="T6" fmla="*/ 2147483646 w 5"/>
                <a:gd name="T7" fmla="*/ 0 h 490"/>
                <a:gd name="T8" fmla="*/ 0 w 5"/>
                <a:gd name="T9" fmla="*/ 2147483646 h 490"/>
                <a:gd name="T10" fmla="*/ 0 60000 65536"/>
                <a:gd name="T11" fmla="*/ 0 60000 65536"/>
                <a:gd name="T12" fmla="*/ 0 60000 65536"/>
                <a:gd name="T13" fmla="*/ 0 60000 65536"/>
                <a:gd name="T14" fmla="*/ 0 60000 65536"/>
                <a:gd name="T15" fmla="*/ 0 w 5"/>
                <a:gd name="T16" fmla="*/ 0 h 490"/>
                <a:gd name="T17" fmla="*/ 5 w 5"/>
                <a:gd name="T18" fmla="*/ 490 h 490"/>
              </a:gdLst>
              <a:ahLst/>
              <a:cxnLst>
                <a:cxn ang="T10">
                  <a:pos x="T0" y="T1"/>
                </a:cxn>
                <a:cxn ang="T11">
                  <a:pos x="T2" y="T3"/>
                </a:cxn>
                <a:cxn ang="T12">
                  <a:pos x="T4" y="T5"/>
                </a:cxn>
                <a:cxn ang="T13">
                  <a:pos x="T6" y="T7"/>
                </a:cxn>
                <a:cxn ang="T14">
                  <a:pos x="T8" y="T9"/>
                </a:cxn>
              </a:cxnLst>
              <a:rect l="T15" t="T16" r="T17" b="T18"/>
              <a:pathLst>
                <a:path w="5" h="490">
                  <a:moveTo>
                    <a:pt x="0" y="5"/>
                  </a:moveTo>
                  <a:lnTo>
                    <a:pt x="0" y="490"/>
                  </a:lnTo>
                  <a:lnTo>
                    <a:pt x="5" y="485"/>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6" name="Freeform 143"/>
            <p:cNvSpPr>
              <a:spLocks/>
            </p:cNvSpPr>
            <p:nvPr/>
          </p:nvSpPr>
          <p:spPr bwMode="auto">
            <a:xfrm>
              <a:off x="2976563" y="6183313"/>
              <a:ext cx="7937" cy="777875"/>
            </a:xfrm>
            <a:custGeom>
              <a:avLst/>
              <a:gdLst>
                <a:gd name="T0" fmla="*/ 0 w 5"/>
                <a:gd name="T1" fmla="*/ 2147483646 h 490"/>
                <a:gd name="T2" fmla="*/ 0 w 5"/>
                <a:gd name="T3" fmla="*/ 2147483646 h 490"/>
                <a:gd name="T4" fmla="*/ 2147483646 w 5"/>
                <a:gd name="T5" fmla="*/ 2147483646 h 490"/>
                <a:gd name="T6" fmla="*/ 2147483646 w 5"/>
                <a:gd name="T7" fmla="*/ 0 h 490"/>
                <a:gd name="T8" fmla="*/ 0 w 5"/>
                <a:gd name="T9" fmla="*/ 2147483646 h 490"/>
                <a:gd name="T10" fmla="*/ 0 60000 65536"/>
                <a:gd name="T11" fmla="*/ 0 60000 65536"/>
                <a:gd name="T12" fmla="*/ 0 60000 65536"/>
                <a:gd name="T13" fmla="*/ 0 60000 65536"/>
                <a:gd name="T14" fmla="*/ 0 60000 65536"/>
                <a:gd name="T15" fmla="*/ 0 w 5"/>
                <a:gd name="T16" fmla="*/ 0 h 490"/>
                <a:gd name="T17" fmla="*/ 5 w 5"/>
                <a:gd name="T18" fmla="*/ 490 h 490"/>
              </a:gdLst>
              <a:ahLst/>
              <a:cxnLst>
                <a:cxn ang="T10">
                  <a:pos x="T0" y="T1"/>
                </a:cxn>
                <a:cxn ang="T11">
                  <a:pos x="T2" y="T3"/>
                </a:cxn>
                <a:cxn ang="T12">
                  <a:pos x="T4" y="T5"/>
                </a:cxn>
                <a:cxn ang="T13">
                  <a:pos x="T6" y="T7"/>
                </a:cxn>
                <a:cxn ang="T14">
                  <a:pos x="T8" y="T9"/>
                </a:cxn>
              </a:cxnLst>
              <a:rect l="T15" t="T16" r="T17" b="T18"/>
              <a:pathLst>
                <a:path w="5" h="490">
                  <a:moveTo>
                    <a:pt x="0" y="5"/>
                  </a:moveTo>
                  <a:lnTo>
                    <a:pt x="0" y="490"/>
                  </a:lnTo>
                  <a:lnTo>
                    <a:pt x="5" y="49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7" name="Freeform 144"/>
            <p:cNvSpPr>
              <a:spLocks/>
            </p:cNvSpPr>
            <p:nvPr/>
          </p:nvSpPr>
          <p:spPr bwMode="auto">
            <a:xfrm>
              <a:off x="2984500" y="6175375"/>
              <a:ext cx="7938" cy="785813"/>
            </a:xfrm>
            <a:custGeom>
              <a:avLst/>
              <a:gdLst>
                <a:gd name="T0" fmla="*/ 0 w 5"/>
                <a:gd name="T1" fmla="*/ 2147483646 h 495"/>
                <a:gd name="T2" fmla="*/ 0 w 5"/>
                <a:gd name="T3" fmla="*/ 2147483646 h 495"/>
                <a:gd name="T4" fmla="*/ 2147483646 w 5"/>
                <a:gd name="T5" fmla="*/ 2147483646 h 495"/>
                <a:gd name="T6" fmla="*/ 2147483646 w 5"/>
                <a:gd name="T7" fmla="*/ 0 h 495"/>
                <a:gd name="T8" fmla="*/ 0 w 5"/>
                <a:gd name="T9" fmla="*/ 2147483646 h 495"/>
                <a:gd name="T10" fmla="*/ 0 60000 65536"/>
                <a:gd name="T11" fmla="*/ 0 60000 65536"/>
                <a:gd name="T12" fmla="*/ 0 60000 65536"/>
                <a:gd name="T13" fmla="*/ 0 60000 65536"/>
                <a:gd name="T14" fmla="*/ 0 60000 65536"/>
                <a:gd name="T15" fmla="*/ 0 w 5"/>
                <a:gd name="T16" fmla="*/ 0 h 495"/>
                <a:gd name="T17" fmla="*/ 5 w 5"/>
                <a:gd name="T18" fmla="*/ 495 h 495"/>
              </a:gdLst>
              <a:ahLst/>
              <a:cxnLst>
                <a:cxn ang="T10">
                  <a:pos x="T0" y="T1"/>
                </a:cxn>
                <a:cxn ang="T11">
                  <a:pos x="T2" y="T3"/>
                </a:cxn>
                <a:cxn ang="T12">
                  <a:pos x="T4" y="T5"/>
                </a:cxn>
                <a:cxn ang="T13">
                  <a:pos x="T6" y="T7"/>
                </a:cxn>
                <a:cxn ang="T14">
                  <a:pos x="T8" y="T9"/>
                </a:cxn>
              </a:cxnLst>
              <a:rect l="T15" t="T16" r="T17" b="T18"/>
              <a:pathLst>
                <a:path w="5" h="495">
                  <a:moveTo>
                    <a:pt x="0" y="5"/>
                  </a:moveTo>
                  <a:lnTo>
                    <a:pt x="0" y="495"/>
                  </a:lnTo>
                  <a:lnTo>
                    <a:pt x="5" y="49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8" name="Freeform 145"/>
            <p:cNvSpPr>
              <a:spLocks/>
            </p:cNvSpPr>
            <p:nvPr/>
          </p:nvSpPr>
          <p:spPr bwMode="auto">
            <a:xfrm>
              <a:off x="2992438" y="6175375"/>
              <a:ext cx="7937" cy="777875"/>
            </a:xfrm>
            <a:custGeom>
              <a:avLst/>
              <a:gdLst>
                <a:gd name="T0" fmla="*/ 0 w 5"/>
                <a:gd name="T1" fmla="*/ 0 h 490"/>
                <a:gd name="T2" fmla="*/ 0 w 5"/>
                <a:gd name="T3" fmla="*/ 2147483646 h 490"/>
                <a:gd name="T4" fmla="*/ 2147483646 w 5"/>
                <a:gd name="T5" fmla="*/ 2147483646 h 490"/>
                <a:gd name="T6" fmla="*/ 2147483646 w 5"/>
                <a:gd name="T7" fmla="*/ 0 h 490"/>
                <a:gd name="T8" fmla="*/ 0 w 5"/>
                <a:gd name="T9" fmla="*/ 0 h 490"/>
                <a:gd name="T10" fmla="*/ 0 60000 65536"/>
                <a:gd name="T11" fmla="*/ 0 60000 65536"/>
                <a:gd name="T12" fmla="*/ 0 60000 65536"/>
                <a:gd name="T13" fmla="*/ 0 60000 65536"/>
                <a:gd name="T14" fmla="*/ 0 60000 65536"/>
                <a:gd name="T15" fmla="*/ 0 w 5"/>
                <a:gd name="T16" fmla="*/ 0 h 490"/>
                <a:gd name="T17" fmla="*/ 5 w 5"/>
                <a:gd name="T18" fmla="*/ 490 h 490"/>
              </a:gdLst>
              <a:ahLst/>
              <a:cxnLst>
                <a:cxn ang="T10">
                  <a:pos x="T0" y="T1"/>
                </a:cxn>
                <a:cxn ang="T11">
                  <a:pos x="T2" y="T3"/>
                </a:cxn>
                <a:cxn ang="T12">
                  <a:pos x="T4" y="T5"/>
                </a:cxn>
                <a:cxn ang="T13">
                  <a:pos x="T6" y="T7"/>
                </a:cxn>
                <a:cxn ang="T14">
                  <a:pos x="T8" y="T9"/>
                </a:cxn>
              </a:cxnLst>
              <a:rect l="T15" t="T16" r="T17" b="T18"/>
              <a:pathLst>
                <a:path w="5" h="490">
                  <a:moveTo>
                    <a:pt x="0" y="0"/>
                  </a:moveTo>
                  <a:lnTo>
                    <a:pt x="0" y="490"/>
                  </a:lnTo>
                  <a:lnTo>
                    <a:pt x="5" y="485"/>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9" name="Rectangle 146"/>
            <p:cNvSpPr>
              <a:spLocks noChangeArrowheads="1"/>
            </p:cNvSpPr>
            <p:nvPr/>
          </p:nvSpPr>
          <p:spPr bwMode="auto">
            <a:xfrm>
              <a:off x="2998917" y="6183537"/>
              <a:ext cx="9520" cy="76222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50" name="Freeform 147"/>
            <p:cNvSpPr>
              <a:spLocks/>
            </p:cNvSpPr>
            <p:nvPr/>
          </p:nvSpPr>
          <p:spPr bwMode="auto">
            <a:xfrm>
              <a:off x="3008313" y="6183313"/>
              <a:ext cx="7937" cy="777875"/>
            </a:xfrm>
            <a:custGeom>
              <a:avLst/>
              <a:gdLst>
                <a:gd name="T0" fmla="*/ 0 w 5"/>
                <a:gd name="T1" fmla="*/ 0 h 490"/>
                <a:gd name="T2" fmla="*/ 0 w 5"/>
                <a:gd name="T3" fmla="*/ 2147483646 h 490"/>
                <a:gd name="T4" fmla="*/ 2147483646 w 5"/>
                <a:gd name="T5" fmla="*/ 2147483646 h 490"/>
                <a:gd name="T6" fmla="*/ 2147483646 w 5"/>
                <a:gd name="T7" fmla="*/ 2147483646 h 490"/>
                <a:gd name="T8" fmla="*/ 0 w 5"/>
                <a:gd name="T9" fmla="*/ 0 h 490"/>
                <a:gd name="T10" fmla="*/ 0 60000 65536"/>
                <a:gd name="T11" fmla="*/ 0 60000 65536"/>
                <a:gd name="T12" fmla="*/ 0 60000 65536"/>
                <a:gd name="T13" fmla="*/ 0 60000 65536"/>
                <a:gd name="T14" fmla="*/ 0 60000 65536"/>
                <a:gd name="T15" fmla="*/ 0 w 5"/>
                <a:gd name="T16" fmla="*/ 0 h 490"/>
                <a:gd name="T17" fmla="*/ 5 w 5"/>
                <a:gd name="T18" fmla="*/ 490 h 490"/>
              </a:gdLst>
              <a:ahLst/>
              <a:cxnLst>
                <a:cxn ang="T10">
                  <a:pos x="T0" y="T1"/>
                </a:cxn>
                <a:cxn ang="T11">
                  <a:pos x="T2" y="T3"/>
                </a:cxn>
                <a:cxn ang="T12">
                  <a:pos x="T4" y="T5"/>
                </a:cxn>
                <a:cxn ang="T13">
                  <a:pos x="T6" y="T7"/>
                </a:cxn>
                <a:cxn ang="T14">
                  <a:pos x="T8" y="T9"/>
                </a:cxn>
              </a:cxnLst>
              <a:rect l="T15" t="T16" r="T17" b="T18"/>
              <a:pathLst>
                <a:path w="5" h="490">
                  <a:moveTo>
                    <a:pt x="0" y="0"/>
                  </a:moveTo>
                  <a:lnTo>
                    <a:pt x="0" y="490"/>
                  </a:lnTo>
                  <a:lnTo>
                    <a:pt x="5" y="490"/>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1" name="Rectangle 148"/>
            <p:cNvSpPr>
              <a:spLocks noChangeArrowheads="1"/>
            </p:cNvSpPr>
            <p:nvPr/>
          </p:nvSpPr>
          <p:spPr bwMode="auto">
            <a:xfrm>
              <a:off x="3017958" y="6193065"/>
              <a:ext cx="0" cy="75269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52" name="Freeform 149"/>
            <p:cNvSpPr>
              <a:spLocks/>
            </p:cNvSpPr>
            <p:nvPr/>
          </p:nvSpPr>
          <p:spPr bwMode="auto">
            <a:xfrm>
              <a:off x="3024188" y="6199188"/>
              <a:ext cx="7937" cy="746125"/>
            </a:xfrm>
            <a:custGeom>
              <a:avLst/>
              <a:gdLst>
                <a:gd name="T0" fmla="*/ 0 w 5"/>
                <a:gd name="T1" fmla="*/ 0 h 470"/>
                <a:gd name="T2" fmla="*/ 0 w 5"/>
                <a:gd name="T3" fmla="*/ 2147483646 h 470"/>
                <a:gd name="T4" fmla="*/ 2147483646 w 5"/>
                <a:gd name="T5" fmla="*/ 2147483646 h 470"/>
                <a:gd name="T6" fmla="*/ 2147483646 w 5"/>
                <a:gd name="T7" fmla="*/ 2147483646 h 470"/>
                <a:gd name="T8" fmla="*/ 0 w 5"/>
                <a:gd name="T9" fmla="*/ 0 h 470"/>
                <a:gd name="T10" fmla="*/ 0 60000 65536"/>
                <a:gd name="T11" fmla="*/ 0 60000 65536"/>
                <a:gd name="T12" fmla="*/ 0 60000 65536"/>
                <a:gd name="T13" fmla="*/ 0 60000 65536"/>
                <a:gd name="T14" fmla="*/ 0 60000 65536"/>
                <a:gd name="T15" fmla="*/ 0 w 5"/>
                <a:gd name="T16" fmla="*/ 0 h 470"/>
                <a:gd name="T17" fmla="*/ 5 w 5"/>
                <a:gd name="T18" fmla="*/ 470 h 470"/>
              </a:gdLst>
              <a:ahLst/>
              <a:cxnLst>
                <a:cxn ang="T10">
                  <a:pos x="T0" y="T1"/>
                </a:cxn>
                <a:cxn ang="T11">
                  <a:pos x="T2" y="T3"/>
                </a:cxn>
                <a:cxn ang="T12">
                  <a:pos x="T4" y="T5"/>
                </a:cxn>
                <a:cxn ang="T13">
                  <a:pos x="T6" y="T7"/>
                </a:cxn>
                <a:cxn ang="T14">
                  <a:pos x="T8" y="T9"/>
                </a:cxn>
              </a:cxnLst>
              <a:rect l="T15" t="T16" r="T17" b="T18"/>
              <a:pathLst>
                <a:path w="5" h="470">
                  <a:moveTo>
                    <a:pt x="0" y="0"/>
                  </a:moveTo>
                  <a:lnTo>
                    <a:pt x="0" y="470"/>
                  </a:lnTo>
                  <a:lnTo>
                    <a:pt x="5" y="470"/>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3" name="Rectangle 150"/>
            <p:cNvSpPr>
              <a:spLocks noChangeArrowheads="1"/>
            </p:cNvSpPr>
            <p:nvPr/>
          </p:nvSpPr>
          <p:spPr bwMode="auto">
            <a:xfrm>
              <a:off x="3027478" y="6974344"/>
              <a:ext cx="9520" cy="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54" name="Freeform 151"/>
            <p:cNvSpPr>
              <a:spLocks/>
            </p:cNvSpPr>
            <p:nvPr/>
          </p:nvSpPr>
          <p:spPr bwMode="auto">
            <a:xfrm>
              <a:off x="3032125" y="6207125"/>
              <a:ext cx="7938" cy="746125"/>
            </a:xfrm>
            <a:custGeom>
              <a:avLst/>
              <a:gdLst>
                <a:gd name="T0" fmla="*/ 0 w 5"/>
                <a:gd name="T1" fmla="*/ 0 h 470"/>
                <a:gd name="T2" fmla="*/ 0 w 5"/>
                <a:gd name="T3" fmla="*/ 2147483646 h 470"/>
                <a:gd name="T4" fmla="*/ 2147483646 w 5"/>
                <a:gd name="T5" fmla="*/ 2147483646 h 470"/>
                <a:gd name="T6" fmla="*/ 2147483646 w 5"/>
                <a:gd name="T7" fmla="*/ 2147483646 h 470"/>
                <a:gd name="T8" fmla="*/ 0 w 5"/>
                <a:gd name="T9" fmla="*/ 0 h 470"/>
                <a:gd name="T10" fmla="*/ 0 60000 65536"/>
                <a:gd name="T11" fmla="*/ 0 60000 65536"/>
                <a:gd name="T12" fmla="*/ 0 60000 65536"/>
                <a:gd name="T13" fmla="*/ 0 60000 65536"/>
                <a:gd name="T14" fmla="*/ 0 60000 65536"/>
                <a:gd name="T15" fmla="*/ 0 w 5"/>
                <a:gd name="T16" fmla="*/ 0 h 470"/>
                <a:gd name="T17" fmla="*/ 5 w 5"/>
                <a:gd name="T18" fmla="*/ 470 h 470"/>
              </a:gdLst>
              <a:ahLst/>
              <a:cxnLst>
                <a:cxn ang="T10">
                  <a:pos x="T0" y="T1"/>
                </a:cxn>
                <a:cxn ang="T11">
                  <a:pos x="T2" y="T3"/>
                </a:cxn>
                <a:cxn ang="T12">
                  <a:pos x="T4" y="T5"/>
                </a:cxn>
                <a:cxn ang="T13">
                  <a:pos x="T6" y="T7"/>
                </a:cxn>
                <a:cxn ang="T14">
                  <a:pos x="T8" y="T9"/>
                </a:cxn>
              </a:cxnLst>
              <a:rect l="T15" t="T16" r="T17" b="T18"/>
              <a:pathLst>
                <a:path w="5" h="470">
                  <a:moveTo>
                    <a:pt x="0" y="0"/>
                  </a:moveTo>
                  <a:lnTo>
                    <a:pt x="0" y="470"/>
                  </a:lnTo>
                  <a:lnTo>
                    <a:pt x="5" y="470"/>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5" name="Freeform 152"/>
            <p:cNvSpPr>
              <a:spLocks/>
            </p:cNvSpPr>
            <p:nvPr/>
          </p:nvSpPr>
          <p:spPr bwMode="auto">
            <a:xfrm>
              <a:off x="3040063" y="6215063"/>
              <a:ext cx="7937" cy="754062"/>
            </a:xfrm>
            <a:custGeom>
              <a:avLst/>
              <a:gdLst>
                <a:gd name="T0" fmla="*/ 0 w 5"/>
                <a:gd name="T1" fmla="*/ 0 h 475"/>
                <a:gd name="T2" fmla="*/ 0 w 5"/>
                <a:gd name="T3" fmla="*/ 2147483646 h 475"/>
                <a:gd name="T4" fmla="*/ 2147483646 w 5"/>
                <a:gd name="T5" fmla="*/ 2147483646 h 475"/>
                <a:gd name="T6" fmla="*/ 2147483646 w 5"/>
                <a:gd name="T7" fmla="*/ 2147483646 h 475"/>
                <a:gd name="T8" fmla="*/ 0 w 5"/>
                <a:gd name="T9" fmla="*/ 0 h 475"/>
                <a:gd name="T10" fmla="*/ 0 60000 65536"/>
                <a:gd name="T11" fmla="*/ 0 60000 65536"/>
                <a:gd name="T12" fmla="*/ 0 60000 65536"/>
                <a:gd name="T13" fmla="*/ 0 60000 65536"/>
                <a:gd name="T14" fmla="*/ 0 60000 65536"/>
                <a:gd name="T15" fmla="*/ 0 w 5"/>
                <a:gd name="T16" fmla="*/ 0 h 475"/>
                <a:gd name="T17" fmla="*/ 5 w 5"/>
                <a:gd name="T18" fmla="*/ 475 h 475"/>
              </a:gdLst>
              <a:ahLst/>
              <a:cxnLst>
                <a:cxn ang="T10">
                  <a:pos x="T0" y="T1"/>
                </a:cxn>
                <a:cxn ang="T11">
                  <a:pos x="T2" y="T3"/>
                </a:cxn>
                <a:cxn ang="T12">
                  <a:pos x="T4" y="T5"/>
                </a:cxn>
                <a:cxn ang="T13">
                  <a:pos x="T6" y="T7"/>
                </a:cxn>
                <a:cxn ang="T14">
                  <a:pos x="T8" y="T9"/>
                </a:cxn>
              </a:cxnLst>
              <a:rect l="T15" t="T16" r="T17" b="T18"/>
              <a:pathLst>
                <a:path w="5" h="475">
                  <a:moveTo>
                    <a:pt x="0" y="0"/>
                  </a:moveTo>
                  <a:lnTo>
                    <a:pt x="0" y="475"/>
                  </a:lnTo>
                  <a:lnTo>
                    <a:pt x="5" y="475"/>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6" name="Rectangle 153"/>
            <p:cNvSpPr>
              <a:spLocks noChangeArrowheads="1"/>
            </p:cNvSpPr>
            <p:nvPr/>
          </p:nvSpPr>
          <p:spPr bwMode="auto">
            <a:xfrm>
              <a:off x="3056039" y="6221649"/>
              <a:ext cx="0" cy="73364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57" name="Freeform 154"/>
            <p:cNvSpPr>
              <a:spLocks/>
            </p:cNvSpPr>
            <p:nvPr/>
          </p:nvSpPr>
          <p:spPr bwMode="auto">
            <a:xfrm>
              <a:off x="3055938" y="6223000"/>
              <a:ext cx="7937" cy="712788"/>
            </a:xfrm>
            <a:custGeom>
              <a:avLst/>
              <a:gdLst>
                <a:gd name="T0" fmla="*/ 0 w 5"/>
                <a:gd name="T1" fmla="*/ 0 h 449"/>
                <a:gd name="T2" fmla="*/ 0 w 5"/>
                <a:gd name="T3" fmla="*/ 2147483646 h 449"/>
                <a:gd name="T4" fmla="*/ 2147483646 w 5"/>
                <a:gd name="T5" fmla="*/ 2147483646 h 449"/>
                <a:gd name="T6" fmla="*/ 2147483646 w 5"/>
                <a:gd name="T7" fmla="*/ 2147483646 h 449"/>
                <a:gd name="T8" fmla="*/ 0 w 5"/>
                <a:gd name="T9" fmla="*/ 0 h 449"/>
                <a:gd name="T10" fmla="*/ 0 60000 65536"/>
                <a:gd name="T11" fmla="*/ 0 60000 65536"/>
                <a:gd name="T12" fmla="*/ 0 60000 65536"/>
                <a:gd name="T13" fmla="*/ 0 60000 65536"/>
                <a:gd name="T14" fmla="*/ 0 60000 65536"/>
                <a:gd name="T15" fmla="*/ 0 w 5"/>
                <a:gd name="T16" fmla="*/ 0 h 449"/>
                <a:gd name="T17" fmla="*/ 5 w 5"/>
                <a:gd name="T18" fmla="*/ 449 h 449"/>
              </a:gdLst>
              <a:ahLst/>
              <a:cxnLst>
                <a:cxn ang="T10">
                  <a:pos x="T0" y="T1"/>
                </a:cxn>
                <a:cxn ang="T11">
                  <a:pos x="T2" y="T3"/>
                </a:cxn>
                <a:cxn ang="T12">
                  <a:pos x="T4" y="T5"/>
                </a:cxn>
                <a:cxn ang="T13">
                  <a:pos x="T6" y="T7"/>
                </a:cxn>
                <a:cxn ang="T14">
                  <a:pos x="T8" y="T9"/>
                </a:cxn>
              </a:cxnLst>
              <a:rect l="T15" t="T16" r="T17" b="T18"/>
              <a:pathLst>
                <a:path w="5" h="449">
                  <a:moveTo>
                    <a:pt x="0" y="0"/>
                  </a:moveTo>
                  <a:lnTo>
                    <a:pt x="0" y="449"/>
                  </a:lnTo>
                  <a:lnTo>
                    <a:pt x="5" y="449"/>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8" name="Rectangle 155"/>
            <p:cNvSpPr>
              <a:spLocks noChangeArrowheads="1"/>
            </p:cNvSpPr>
            <p:nvPr/>
          </p:nvSpPr>
          <p:spPr bwMode="auto">
            <a:xfrm>
              <a:off x="3056039" y="6945761"/>
              <a:ext cx="9520" cy="0"/>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59" name="Rectangle 156"/>
            <p:cNvSpPr>
              <a:spLocks noChangeArrowheads="1"/>
            </p:cNvSpPr>
            <p:nvPr/>
          </p:nvSpPr>
          <p:spPr bwMode="auto">
            <a:xfrm>
              <a:off x="3065560" y="6231176"/>
              <a:ext cx="9520" cy="705057"/>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60" name="Rectangle 157"/>
            <p:cNvSpPr>
              <a:spLocks noChangeArrowheads="1"/>
            </p:cNvSpPr>
            <p:nvPr/>
          </p:nvSpPr>
          <p:spPr bwMode="auto">
            <a:xfrm>
              <a:off x="3075080" y="6240704"/>
              <a:ext cx="9520" cy="69552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61" name="Rectangle 158"/>
            <p:cNvSpPr>
              <a:spLocks noChangeArrowheads="1"/>
            </p:cNvSpPr>
            <p:nvPr/>
          </p:nvSpPr>
          <p:spPr bwMode="auto">
            <a:xfrm>
              <a:off x="3084601" y="6231176"/>
              <a:ext cx="0" cy="714584"/>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62" name="Freeform 159"/>
            <p:cNvSpPr>
              <a:spLocks/>
            </p:cNvSpPr>
            <p:nvPr/>
          </p:nvSpPr>
          <p:spPr bwMode="auto">
            <a:xfrm>
              <a:off x="3087688" y="6223000"/>
              <a:ext cx="7937" cy="730250"/>
            </a:xfrm>
            <a:custGeom>
              <a:avLst/>
              <a:gdLst>
                <a:gd name="T0" fmla="*/ 0 w 5"/>
                <a:gd name="T1" fmla="*/ 0 h 460"/>
                <a:gd name="T2" fmla="*/ 0 w 5"/>
                <a:gd name="T3" fmla="*/ 2147483646 h 460"/>
                <a:gd name="T4" fmla="*/ 2147483646 w 5"/>
                <a:gd name="T5" fmla="*/ 2147483646 h 460"/>
                <a:gd name="T6" fmla="*/ 2147483646 w 5"/>
                <a:gd name="T7" fmla="*/ 0 h 460"/>
                <a:gd name="T8" fmla="*/ 0 w 5"/>
                <a:gd name="T9" fmla="*/ 0 h 460"/>
                <a:gd name="T10" fmla="*/ 0 60000 65536"/>
                <a:gd name="T11" fmla="*/ 0 60000 65536"/>
                <a:gd name="T12" fmla="*/ 0 60000 65536"/>
                <a:gd name="T13" fmla="*/ 0 60000 65536"/>
                <a:gd name="T14" fmla="*/ 0 60000 65536"/>
                <a:gd name="T15" fmla="*/ 0 w 5"/>
                <a:gd name="T16" fmla="*/ 0 h 460"/>
                <a:gd name="T17" fmla="*/ 5 w 5"/>
                <a:gd name="T18" fmla="*/ 460 h 460"/>
              </a:gdLst>
              <a:ahLst/>
              <a:cxnLst>
                <a:cxn ang="T10">
                  <a:pos x="T0" y="T1"/>
                </a:cxn>
                <a:cxn ang="T11">
                  <a:pos x="T2" y="T3"/>
                </a:cxn>
                <a:cxn ang="T12">
                  <a:pos x="T4" y="T5"/>
                </a:cxn>
                <a:cxn ang="T13">
                  <a:pos x="T6" y="T7"/>
                </a:cxn>
                <a:cxn ang="T14">
                  <a:pos x="T8" y="T9"/>
                </a:cxn>
              </a:cxnLst>
              <a:rect l="T15" t="T16" r="T17" b="T18"/>
              <a:pathLst>
                <a:path w="5" h="460">
                  <a:moveTo>
                    <a:pt x="0" y="0"/>
                  </a:moveTo>
                  <a:lnTo>
                    <a:pt x="0" y="455"/>
                  </a:lnTo>
                  <a:lnTo>
                    <a:pt x="5" y="460"/>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63" name="Freeform 160"/>
            <p:cNvSpPr>
              <a:spLocks/>
            </p:cNvSpPr>
            <p:nvPr/>
          </p:nvSpPr>
          <p:spPr bwMode="auto">
            <a:xfrm>
              <a:off x="3095625" y="6207125"/>
              <a:ext cx="7938" cy="746125"/>
            </a:xfrm>
            <a:custGeom>
              <a:avLst/>
              <a:gdLst>
                <a:gd name="T0" fmla="*/ 0 w 5"/>
                <a:gd name="T1" fmla="*/ 2147483646 h 470"/>
                <a:gd name="T2" fmla="*/ 0 w 5"/>
                <a:gd name="T3" fmla="*/ 2147483646 h 470"/>
                <a:gd name="T4" fmla="*/ 2147483646 w 5"/>
                <a:gd name="T5" fmla="*/ 2147483646 h 470"/>
                <a:gd name="T6" fmla="*/ 2147483646 w 5"/>
                <a:gd name="T7" fmla="*/ 0 h 470"/>
                <a:gd name="T8" fmla="*/ 0 w 5"/>
                <a:gd name="T9" fmla="*/ 2147483646 h 470"/>
                <a:gd name="T10" fmla="*/ 0 60000 65536"/>
                <a:gd name="T11" fmla="*/ 0 60000 65536"/>
                <a:gd name="T12" fmla="*/ 0 60000 65536"/>
                <a:gd name="T13" fmla="*/ 0 60000 65536"/>
                <a:gd name="T14" fmla="*/ 0 60000 65536"/>
                <a:gd name="T15" fmla="*/ 0 w 5"/>
                <a:gd name="T16" fmla="*/ 0 h 470"/>
                <a:gd name="T17" fmla="*/ 5 w 5"/>
                <a:gd name="T18" fmla="*/ 470 h 470"/>
              </a:gdLst>
              <a:ahLst/>
              <a:cxnLst>
                <a:cxn ang="T10">
                  <a:pos x="T0" y="T1"/>
                </a:cxn>
                <a:cxn ang="T11">
                  <a:pos x="T2" y="T3"/>
                </a:cxn>
                <a:cxn ang="T12">
                  <a:pos x="T4" y="T5"/>
                </a:cxn>
                <a:cxn ang="T13">
                  <a:pos x="T6" y="T7"/>
                </a:cxn>
                <a:cxn ang="T14">
                  <a:pos x="T8" y="T9"/>
                </a:cxn>
              </a:cxnLst>
              <a:rect l="T15" t="T16" r="T17" b="T18"/>
              <a:pathLst>
                <a:path w="5" h="470">
                  <a:moveTo>
                    <a:pt x="0" y="5"/>
                  </a:moveTo>
                  <a:lnTo>
                    <a:pt x="0" y="470"/>
                  </a:lnTo>
                  <a:lnTo>
                    <a:pt x="5" y="47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64" name="Rectangle 161"/>
            <p:cNvSpPr>
              <a:spLocks noChangeArrowheads="1"/>
            </p:cNvSpPr>
            <p:nvPr/>
          </p:nvSpPr>
          <p:spPr bwMode="auto">
            <a:xfrm>
              <a:off x="3103641" y="6202593"/>
              <a:ext cx="9520" cy="752696"/>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65" name="Rectangle 162"/>
            <p:cNvSpPr>
              <a:spLocks noChangeArrowheads="1"/>
            </p:cNvSpPr>
            <p:nvPr/>
          </p:nvSpPr>
          <p:spPr bwMode="auto">
            <a:xfrm>
              <a:off x="3113162" y="6193065"/>
              <a:ext cx="9520" cy="76222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66" name="Rectangle 163"/>
            <p:cNvSpPr>
              <a:spLocks noChangeArrowheads="1"/>
            </p:cNvSpPr>
            <p:nvPr/>
          </p:nvSpPr>
          <p:spPr bwMode="auto">
            <a:xfrm>
              <a:off x="3122682" y="6183537"/>
              <a:ext cx="0" cy="77175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67" name="Freeform 164"/>
            <p:cNvSpPr>
              <a:spLocks/>
            </p:cNvSpPr>
            <p:nvPr/>
          </p:nvSpPr>
          <p:spPr bwMode="auto">
            <a:xfrm>
              <a:off x="3128963" y="6175375"/>
              <a:ext cx="7937" cy="777875"/>
            </a:xfrm>
            <a:custGeom>
              <a:avLst/>
              <a:gdLst>
                <a:gd name="T0" fmla="*/ 0 w 5"/>
                <a:gd name="T1" fmla="*/ 2147483646 h 490"/>
                <a:gd name="T2" fmla="*/ 0 w 5"/>
                <a:gd name="T3" fmla="*/ 2147483646 h 490"/>
                <a:gd name="T4" fmla="*/ 2147483646 w 5"/>
                <a:gd name="T5" fmla="*/ 2147483646 h 490"/>
                <a:gd name="T6" fmla="*/ 2147483646 w 5"/>
                <a:gd name="T7" fmla="*/ 0 h 490"/>
                <a:gd name="T8" fmla="*/ 0 w 5"/>
                <a:gd name="T9" fmla="*/ 2147483646 h 490"/>
                <a:gd name="T10" fmla="*/ 0 60000 65536"/>
                <a:gd name="T11" fmla="*/ 0 60000 65536"/>
                <a:gd name="T12" fmla="*/ 0 60000 65536"/>
                <a:gd name="T13" fmla="*/ 0 60000 65536"/>
                <a:gd name="T14" fmla="*/ 0 60000 65536"/>
                <a:gd name="T15" fmla="*/ 0 w 5"/>
                <a:gd name="T16" fmla="*/ 0 h 490"/>
                <a:gd name="T17" fmla="*/ 5 w 5"/>
                <a:gd name="T18" fmla="*/ 490 h 490"/>
              </a:gdLst>
              <a:ahLst/>
              <a:cxnLst>
                <a:cxn ang="T10">
                  <a:pos x="T0" y="T1"/>
                </a:cxn>
                <a:cxn ang="T11">
                  <a:pos x="T2" y="T3"/>
                </a:cxn>
                <a:cxn ang="T12">
                  <a:pos x="T4" y="T5"/>
                </a:cxn>
                <a:cxn ang="T13">
                  <a:pos x="T6" y="T7"/>
                </a:cxn>
                <a:cxn ang="T14">
                  <a:pos x="T8" y="T9"/>
                </a:cxn>
              </a:cxnLst>
              <a:rect l="T15" t="T16" r="T17" b="T18"/>
              <a:pathLst>
                <a:path w="5" h="490">
                  <a:moveTo>
                    <a:pt x="0" y="5"/>
                  </a:moveTo>
                  <a:lnTo>
                    <a:pt x="0" y="490"/>
                  </a:lnTo>
                  <a:lnTo>
                    <a:pt x="5" y="49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68" name="Rectangle 165"/>
            <p:cNvSpPr>
              <a:spLocks noChangeArrowheads="1"/>
            </p:cNvSpPr>
            <p:nvPr/>
          </p:nvSpPr>
          <p:spPr bwMode="auto">
            <a:xfrm>
              <a:off x="3141723" y="6174010"/>
              <a:ext cx="9520" cy="78127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69" name="Rectangle 166"/>
            <p:cNvSpPr>
              <a:spLocks noChangeArrowheads="1"/>
            </p:cNvSpPr>
            <p:nvPr/>
          </p:nvSpPr>
          <p:spPr bwMode="auto">
            <a:xfrm>
              <a:off x="3151243" y="6193065"/>
              <a:ext cx="0" cy="76222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70" name="Freeform 167"/>
            <p:cNvSpPr>
              <a:spLocks/>
            </p:cNvSpPr>
            <p:nvPr/>
          </p:nvSpPr>
          <p:spPr bwMode="auto">
            <a:xfrm>
              <a:off x="3152775" y="6199188"/>
              <a:ext cx="7938" cy="754062"/>
            </a:xfrm>
            <a:custGeom>
              <a:avLst/>
              <a:gdLst>
                <a:gd name="T0" fmla="*/ 0 w 5"/>
                <a:gd name="T1" fmla="*/ 0 h 475"/>
                <a:gd name="T2" fmla="*/ 0 w 5"/>
                <a:gd name="T3" fmla="*/ 2147483646 h 475"/>
                <a:gd name="T4" fmla="*/ 2147483646 w 5"/>
                <a:gd name="T5" fmla="*/ 2147483646 h 475"/>
                <a:gd name="T6" fmla="*/ 2147483646 w 5"/>
                <a:gd name="T7" fmla="*/ 0 h 475"/>
                <a:gd name="T8" fmla="*/ 0 w 5"/>
                <a:gd name="T9" fmla="*/ 0 h 475"/>
                <a:gd name="T10" fmla="*/ 0 60000 65536"/>
                <a:gd name="T11" fmla="*/ 0 60000 65536"/>
                <a:gd name="T12" fmla="*/ 0 60000 65536"/>
                <a:gd name="T13" fmla="*/ 0 60000 65536"/>
                <a:gd name="T14" fmla="*/ 0 60000 65536"/>
                <a:gd name="T15" fmla="*/ 0 w 5"/>
                <a:gd name="T16" fmla="*/ 0 h 475"/>
                <a:gd name="T17" fmla="*/ 5 w 5"/>
                <a:gd name="T18" fmla="*/ 475 h 475"/>
              </a:gdLst>
              <a:ahLst/>
              <a:cxnLst>
                <a:cxn ang="T10">
                  <a:pos x="T0" y="T1"/>
                </a:cxn>
                <a:cxn ang="T11">
                  <a:pos x="T2" y="T3"/>
                </a:cxn>
                <a:cxn ang="T12">
                  <a:pos x="T4" y="T5"/>
                </a:cxn>
                <a:cxn ang="T13">
                  <a:pos x="T6" y="T7"/>
                </a:cxn>
                <a:cxn ang="T14">
                  <a:pos x="T8" y="T9"/>
                </a:cxn>
              </a:cxnLst>
              <a:rect l="T15" t="T16" r="T17" b="T18"/>
              <a:pathLst>
                <a:path w="5" h="475">
                  <a:moveTo>
                    <a:pt x="0" y="0"/>
                  </a:moveTo>
                  <a:lnTo>
                    <a:pt x="0" y="475"/>
                  </a:lnTo>
                  <a:lnTo>
                    <a:pt x="5" y="470"/>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1" name="Freeform 168"/>
            <p:cNvSpPr>
              <a:spLocks/>
            </p:cNvSpPr>
            <p:nvPr/>
          </p:nvSpPr>
          <p:spPr bwMode="auto">
            <a:xfrm>
              <a:off x="3160713" y="6207125"/>
              <a:ext cx="7937" cy="746125"/>
            </a:xfrm>
            <a:custGeom>
              <a:avLst/>
              <a:gdLst>
                <a:gd name="T0" fmla="*/ 0 w 5"/>
                <a:gd name="T1" fmla="*/ 0 h 470"/>
                <a:gd name="T2" fmla="*/ 0 w 5"/>
                <a:gd name="T3" fmla="*/ 2147483646 h 470"/>
                <a:gd name="T4" fmla="*/ 2147483646 w 5"/>
                <a:gd name="T5" fmla="*/ 2147483646 h 470"/>
                <a:gd name="T6" fmla="*/ 2147483646 w 5"/>
                <a:gd name="T7" fmla="*/ 0 h 470"/>
                <a:gd name="T8" fmla="*/ 0 w 5"/>
                <a:gd name="T9" fmla="*/ 0 h 470"/>
                <a:gd name="T10" fmla="*/ 0 60000 65536"/>
                <a:gd name="T11" fmla="*/ 0 60000 65536"/>
                <a:gd name="T12" fmla="*/ 0 60000 65536"/>
                <a:gd name="T13" fmla="*/ 0 60000 65536"/>
                <a:gd name="T14" fmla="*/ 0 60000 65536"/>
                <a:gd name="T15" fmla="*/ 0 w 5"/>
                <a:gd name="T16" fmla="*/ 0 h 470"/>
                <a:gd name="T17" fmla="*/ 5 w 5"/>
                <a:gd name="T18" fmla="*/ 470 h 470"/>
              </a:gdLst>
              <a:ahLst/>
              <a:cxnLst>
                <a:cxn ang="T10">
                  <a:pos x="T0" y="T1"/>
                </a:cxn>
                <a:cxn ang="T11">
                  <a:pos x="T2" y="T3"/>
                </a:cxn>
                <a:cxn ang="T12">
                  <a:pos x="T4" y="T5"/>
                </a:cxn>
                <a:cxn ang="T13">
                  <a:pos x="T6" y="T7"/>
                </a:cxn>
                <a:cxn ang="T14">
                  <a:pos x="T8" y="T9"/>
                </a:cxn>
              </a:cxnLst>
              <a:rect l="T15" t="T16" r="T17" b="T18"/>
              <a:pathLst>
                <a:path w="5" h="470">
                  <a:moveTo>
                    <a:pt x="0" y="0"/>
                  </a:moveTo>
                  <a:lnTo>
                    <a:pt x="0" y="465"/>
                  </a:lnTo>
                  <a:lnTo>
                    <a:pt x="5" y="470"/>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2" name="Rectangle 169"/>
            <p:cNvSpPr>
              <a:spLocks noChangeArrowheads="1"/>
            </p:cNvSpPr>
            <p:nvPr/>
          </p:nvSpPr>
          <p:spPr bwMode="auto">
            <a:xfrm>
              <a:off x="3170284" y="6202593"/>
              <a:ext cx="9520" cy="762223"/>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73" name="Rectangle 170"/>
            <p:cNvSpPr>
              <a:spLocks noChangeArrowheads="1"/>
            </p:cNvSpPr>
            <p:nvPr/>
          </p:nvSpPr>
          <p:spPr bwMode="auto">
            <a:xfrm>
              <a:off x="3179804" y="6202593"/>
              <a:ext cx="0" cy="78127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74" name="Freeform 171"/>
            <p:cNvSpPr>
              <a:spLocks/>
            </p:cNvSpPr>
            <p:nvPr/>
          </p:nvSpPr>
          <p:spPr bwMode="auto">
            <a:xfrm>
              <a:off x="3184525" y="6207125"/>
              <a:ext cx="7938" cy="762000"/>
            </a:xfrm>
            <a:custGeom>
              <a:avLst/>
              <a:gdLst>
                <a:gd name="T0" fmla="*/ 0 w 5"/>
                <a:gd name="T1" fmla="*/ 2147483646 h 480"/>
                <a:gd name="T2" fmla="*/ 0 w 5"/>
                <a:gd name="T3" fmla="*/ 2147483646 h 480"/>
                <a:gd name="T4" fmla="*/ 2147483646 w 5"/>
                <a:gd name="T5" fmla="*/ 2147483646 h 480"/>
                <a:gd name="T6" fmla="*/ 2147483646 w 5"/>
                <a:gd name="T7" fmla="*/ 0 h 480"/>
                <a:gd name="T8" fmla="*/ 0 w 5"/>
                <a:gd name="T9" fmla="*/ 2147483646 h 480"/>
                <a:gd name="T10" fmla="*/ 0 60000 65536"/>
                <a:gd name="T11" fmla="*/ 0 60000 65536"/>
                <a:gd name="T12" fmla="*/ 0 60000 65536"/>
                <a:gd name="T13" fmla="*/ 0 60000 65536"/>
                <a:gd name="T14" fmla="*/ 0 60000 65536"/>
                <a:gd name="T15" fmla="*/ 0 w 5"/>
                <a:gd name="T16" fmla="*/ 0 h 480"/>
                <a:gd name="T17" fmla="*/ 5 w 5"/>
                <a:gd name="T18" fmla="*/ 480 h 480"/>
              </a:gdLst>
              <a:ahLst/>
              <a:cxnLst>
                <a:cxn ang="T10">
                  <a:pos x="T0" y="T1"/>
                </a:cxn>
                <a:cxn ang="T11">
                  <a:pos x="T2" y="T3"/>
                </a:cxn>
                <a:cxn ang="T12">
                  <a:pos x="T4" y="T5"/>
                </a:cxn>
                <a:cxn ang="T13">
                  <a:pos x="T6" y="T7"/>
                </a:cxn>
                <a:cxn ang="T14">
                  <a:pos x="T8" y="T9"/>
                </a:cxn>
              </a:cxnLst>
              <a:rect l="T15" t="T16" r="T17" b="T18"/>
              <a:pathLst>
                <a:path w="5" h="480">
                  <a:moveTo>
                    <a:pt x="0" y="5"/>
                  </a:moveTo>
                  <a:lnTo>
                    <a:pt x="0" y="480"/>
                  </a:lnTo>
                  <a:lnTo>
                    <a:pt x="5" y="48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5" name="Rectangle 172"/>
            <p:cNvSpPr>
              <a:spLocks noChangeArrowheads="1"/>
            </p:cNvSpPr>
            <p:nvPr/>
          </p:nvSpPr>
          <p:spPr bwMode="auto">
            <a:xfrm>
              <a:off x="3189325" y="6202593"/>
              <a:ext cx="9520" cy="77175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76" name="Freeform 173"/>
            <p:cNvSpPr>
              <a:spLocks/>
            </p:cNvSpPr>
            <p:nvPr/>
          </p:nvSpPr>
          <p:spPr bwMode="auto">
            <a:xfrm>
              <a:off x="3200400" y="6199188"/>
              <a:ext cx="7938" cy="769937"/>
            </a:xfrm>
            <a:custGeom>
              <a:avLst/>
              <a:gdLst>
                <a:gd name="T0" fmla="*/ 0 w 5"/>
                <a:gd name="T1" fmla="*/ 2147483646 h 485"/>
                <a:gd name="T2" fmla="*/ 0 w 5"/>
                <a:gd name="T3" fmla="*/ 2147483646 h 485"/>
                <a:gd name="T4" fmla="*/ 2147483646 w 5"/>
                <a:gd name="T5" fmla="*/ 2147483646 h 485"/>
                <a:gd name="T6" fmla="*/ 2147483646 w 5"/>
                <a:gd name="T7" fmla="*/ 0 h 485"/>
                <a:gd name="T8" fmla="*/ 0 w 5"/>
                <a:gd name="T9" fmla="*/ 2147483646 h 485"/>
                <a:gd name="T10" fmla="*/ 0 60000 65536"/>
                <a:gd name="T11" fmla="*/ 0 60000 65536"/>
                <a:gd name="T12" fmla="*/ 0 60000 65536"/>
                <a:gd name="T13" fmla="*/ 0 60000 65536"/>
                <a:gd name="T14" fmla="*/ 0 60000 65536"/>
                <a:gd name="T15" fmla="*/ 0 w 5"/>
                <a:gd name="T16" fmla="*/ 0 h 485"/>
                <a:gd name="T17" fmla="*/ 5 w 5"/>
                <a:gd name="T18" fmla="*/ 485 h 485"/>
              </a:gdLst>
              <a:ahLst/>
              <a:cxnLst>
                <a:cxn ang="T10">
                  <a:pos x="T0" y="T1"/>
                </a:cxn>
                <a:cxn ang="T11">
                  <a:pos x="T2" y="T3"/>
                </a:cxn>
                <a:cxn ang="T12">
                  <a:pos x="T4" y="T5"/>
                </a:cxn>
                <a:cxn ang="T13">
                  <a:pos x="T6" y="T7"/>
                </a:cxn>
                <a:cxn ang="T14">
                  <a:pos x="T8" y="T9"/>
                </a:cxn>
              </a:cxnLst>
              <a:rect l="T15" t="T16" r="T17" b="T18"/>
              <a:pathLst>
                <a:path w="5" h="485">
                  <a:moveTo>
                    <a:pt x="0" y="5"/>
                  </a:moveTo>
                  <a:lnTo>
                    <a:pt x="0" y="485"/>
                  </a:lnTo>
                  <a:lnTo>
                    <a:pt x="5" y="485"/>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7" name="Freeform 174"/>
            <p:cNvSpPr>
              <a:spLocks/>
            </p:cNvSpPr>
            <p:nvPr/>
          </p:nvSpPr>
          <p:spPr bwMode="auto">
            <a:xfrm>
              <a:off x="3208338" y="6191250"/>
              <a:ext cx="7937" cy="769938"/>
            </a:xfrm>
            <a:custGeom>
              <a:avLst/>
              <a:gdLst>
                <a:gd name="T0" fmla="*/ 0 w 5"/>
                <a:gd name="T1" fmla="*/ 2147483646 h 485"/>
                <a:gd name="T2" fmla="*/ 0 w 5"/>
                <a:gd name="T3" fmla="*/ 2147483646 h 485"/>
                <a:gd name="T4" fmla="*/ 2147483646 w 5"/>
                <a:gd name="T5" fmla="*/ 2147483646 h 485"/>
                <a:gd name="T6" fmla="*/ 2147483646 w 5"/>
                <a:gd name="T7" fmla="*/ 0 h 485"/>
                <a:gd name="T8" fmla="*/ 0 w 5"/>
                <a:gd name="T9" fmla="*/ 2147483646 h 485"/>
                <a:gd name="T10" fmla="*/ 0 60000 65536"/>
                <a:gd name="T11" fmla="*/ 0 60000 65536"/>
                <a:gd name="T12" fmla="*/ 0 60000 65536"/>
                <a:gd name="T13" fmla="*/ 0 60000 65536"/>
                <a:gd name="T14" fmla="*/ 0 60000 65536"/>
                <a:gd name="T15" fmla="*/ 0 w 5"/>
                <a:gd name="T16" fmla="*/ 0 h 485"/>
                <a:gd name="T17" fmla="*/ 5 w 5"/>
                <a:gd name="T18" fmla="*/ 485 h 485"/>
              </a:gdLst>
              <a:ahLst/>
              <a:cxnLst>
                <a:cxn ang="T10">
                  <a:pos x="T0" y="T1"/>
                </a:cxn>
                <a:cxn ang="T11">
                  <a:pos x="T2" y="T3"/>
                </a:cxn>
                <a:cxn ang="T12">
                  <a:pos x="T4" y="T5"/>
                </a:cxn>
                <a:cxn ang="T13">
                  <a:pos x="T6" y="T7"/>
                </a:cxn>
                <a:cxn ang="T14">
                  <a:pos x="T8" y="T9"/>
                </a:cxn>
              </a:cxnLst>
              <a:rect l="T15" t="T16" r="T17" b="T18"/>
              <a:pathLst>
                <a:path w="5" h="485">
                  <a:moveTo>
                    <a:pt x="0" y="5"/>
                  </a:moveTo>
                  <a:lnTo>
                    <a:pt x="0" y="485"/>
                  </a:lnTo>
                  <a:lnTo>
                    <a:pt x="5" y="485"/>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8" name="Freeform 175"/>
            <p:cNvSpPr>
              <a:spLocks/>
            </p:cNvSpPr>
            <p:nvPr/>
          </p:nvSpPr>
          <p:spPr bwMode="auto">
            <a:xfrm>
              <a:off x="3216275" y="6167438"/>
              <a:ext cx="7938" cy="793750"/>
            </a:xfrm>
            <a:custGeom>
              <a:avLst/>
              <a:gdLst>
                <a:gd name="T0" fmla="*/ 0 w 5"/>
                <a:gd name="T1" fmla="*/ 2147483646 h 500"/>
                <a:gd name="T2" fmla="*/ 0 w 5"/>
                <a:gd name="T3" fmla="*/ 2147483646 h 500"/>
                <a:gd name="T4" fmla="*/ 2147483646 w 5"/>
                <a:gd name="T5" fmla="*/ 2147483646 h 500"/>
                <a:gd name="T6" fmla="*/ 2147483646 w 5"/>
                <a:gd name="T7" fmla="*/ 0 h 500"/>
                <a:gd name="T8" fmla="*/ 0 w 5"/>
                <a:gd name="T9" fmla="*/ 2147483646 h 500"/>
                <a:gd name="T10" fmla="*/ 0 60000 65536"/>
                <a:gd name="T11" fmla="*/ 0 60000 65536"/>
                <a:gd name="T12" fmla="*/ 0 60000 65536"/>
                <a:gd name="T13" fmla="*/ 0 60000 65536"/>
                <a:gd name="T14" fmla="*/ 0 60000 65536"/>
                <a:gd name="T15" fmla="*/ 0 w 5"/>
                <a:gd name="T16" fmla="*/ 0 h 500"/>
                <a:gd name="T17" fmla="*/ 5 w 5"/>
                <a:gd name="T18" fmla="*/ 500 h 500"/>
              </a:gdLst>
              <a:ahLst/>
              <a:cxnLst>
                <a:cxn ang="T10">
                  <a:pos x="T0" y="T1"/>
                </a:cxn>
                <a:cxn ang="T11">
                  <a:pos x="T2" y="T3"/>
                </a:cxn>
                <a:cxn ang="T12">
                  <a:pos x="T4" y="T5"/>
                </a:cxn>
                <a:cxn ang="T13">
                  <a:pos x="T6" y="T7"/>
                </a:cxn>
                <a:cxn ang="T14">
                  <a:pos x="T8" y="T9"/>
                </a:cxn>
              </a:cxnLst>
              <a:rect l="T15" t="T16" r="T17" b="T18"/>
              <a:pathLst>
                <a:path w="5" h="500">
                  <a:moveTo>
                    <a:pt x="0" y="5"/>
                  </a:moveTo>
                  <a:lnTo>
                    <a:pt x="0" y="500"/>
                  </a:lnTo>
                  <a:lnTo>
                    <a:pt x="5" y="50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9" name="Freeform 176"/>
            <p:cNvSpPr>
              <a:spLocks/>
            </p:cNvSpPr>
            <p:nvPr/>
          </p:nvSpPr>
          <p:spPr bwMode="auto">
            <a:xfrm>
              <a:off x="3224213" y="6142038"/>
              <a:ext cx="7937" cy="811212"/>
            </a:xfrm>
            <a:custGeom>
              <a:avLst/>
              <a:gdLst>
                <a:gd name="T0" fmla="*/ 0 w 5"/>
                <a:gd name="T1" fmla="*/ 2147483646 h 511"/>
                <a:gd name="T2" fmla="*/ 0 w 5"/>
                <a:gd name="T3" fmla="*/ 2147483646 h 511"/>
                <a:gd name="T4" fmla="*/ 2147483646 w 5"/>
                <a:gd name="T5" fmla="*/ 2147483646 h 511"/>
                <a:gd name="T6" fmla="*/ 2147483646 w 5"/>
                <a:gd name="T7" fmla="*/ 0 h 511"/>
                <a:gd name="T8" fmla="*/ 0 w 5"/>
                <a:gd name="T9" fmla="*/ 2147483646 h 511"/>
                <a:gd name="T10" fmla="*/ 0 60000 65536"/>
                <a:gd name="T11" fmla="*/ 0 60000 65536"/>
                <a:gd name="T12" fmla="*/ 0 60000 65536"/>
                <a:gd name="T13" fmla="*/ 0 60000 65536"/>
                <a:gd name="T14" fmla="*/ 0 60000 65536"/>
                <a:gd name="T15" fmla="*/ 0 w 5"/>
                <a:gd name="T16" fmla="*/ 0 h 511"/>
                <a:gd name="T17" fmla="*/ 5 w 5"/>
                <a:gd name="T18" fmla="*/ 511 h 511"/>
              </a:gdLst>
              <a:ahLst/>
              <a:cxnLst>
                <a:cxn ang="T10">
                  <a:pos x="T0" y="T1"/>
                </a:cxn>
                <a:cxn ang="T11">
                  <a:pos x="T2" y="T3"/>
                </a:cxn>
                <a:cxn ang="T12">
                  <a:pos x="T4" y="T5"/>
                </a:cxn>
                <a:cxn ang="T13">
                  <a:pos x="T6" y="T7"/>
                </a:cxn>
                <a:cxn ang="T14">
                  <a:pos x="T8" y="T9"/>
                </a:cxn>
              </a:cxnLst>
              <a:rect l="T15" t="T16" r="T17" b="T18"/>
              <a:pathLst>
                <a:path w="5" h="511">
                  <a:moveTo>
                    <a:pt x="0" y="6"/>
                  </a:moveTo>
                  <a:lnTo>
                    <a:pt x="0" y="511"/>
                  </a:lnTo>
                  <a:lnTo>
                    <a:pt x="5" y="511"/>
                  </a:lnTo>
                  <a:lnTo>
                    <a:pt x="5" y="0"/>
                  </a:lnTo>
                  <a:lnTo>
                    <a:pt x="0" y="6"/>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80" name="Freeform 177"/>
            <p:cNvSpPr>
              <a:spLocks/>
            </p:cNvSpPr>
            <p:nvPr/>
          </p:nvSpPr>
          <p:spPr bwMode="auto">
            <a:xfrm>
              <a:off x="3232150" y="6118225"/>
              <a:ext cx="7938" cy="835025"/>
            </a:xfrm>
            <a:custGeom>
              <a:avLst/>
              <a:gdLst>
                <a:gd name="T0" fmla="*/ 0 w 5"/>
                <a:gd name="T1" fmla="*/ 2147483646 h 526"/>
                <a:gd name="T2" fmla="*/ 0 w 5"/>
                <a:gd name="T3" fmla="*/ 2147483646 h 526"/>
                <a:gd name="T4" fmla="*/ 2147483646 w 5"/>
                <a:gd name="T5" fmla="*/ 2147483646 h 526"/>
                <a:gd name="T6" fmla="*/ 2147483646 w 5"/>
                <a:gd name="T7" fmla="*/ 0 h 526"/>
                <a:gd name="T8" fmla="*/ 0 w 5"/>
                <a:gd name="T9" fmla="*/ 2147483646 h 526"/>
                <a:gd name="T10" fmla="*/ 0 60000 65536"/>
                <a:gd name="T11" fmla="*/ 0 60000 65536"/>
                <a:gd name="T12" fmla="*/ 0 60000 65536"/>
                <a:gd name="T13" fmla="*/ 0 60000 65536"/>
                <a:gd name="T14" fmla="*/ 0 60000 65536"/>
                <a:gd name="T15" fmla="*/ 0 w 5"/>
                <a:gd name="T16" fmla="*/ 0 h 526"/>
                <a:gd name="T17" fmla="*/ 5 w 5"/>
                <a:gd name="T18" fmla="*/ 526 h 526"/>
              </a:gdLst>
              <a:ahLst/>
              <a:cxnLst>
                <a:cxn ang="T10">
                  <a:pos x="T0" y="T1"/>
                </a:cxn>
                <a:cxn ang="T11">
                  <a:pos x="T2" y="T3"/>
                </a:cxn>
                <a:cxn ang="T12">
                  <a:pos x="T4" y="T5"/>
                </a:cxn>
                <a:cxn ang="T13">
                  <a:pos x="T6" y="T7"/>
                </a:cxn>
                <a:cxn ang="T14">
                  <a:pos x="T8" y="T9"/>
                </a:cxn>
              </a:cxnLst>
              <a:rect l="T15" t="T16" r="T17" b="T18"/>
              <a:pathLst>
                <a:path w="5" h="526">
                  <a:moveTo>
                    <a:pt x="0" y="10"/>
                  </a:moveTo>
                  <a:lnTo>
                    <a:pt x="0" y="526"/>
                  </a:lnTo>
                  <a:lnTo>
                    <a:pt x="5" y="526"/>
                  </a:lnTo>
                  <a:lnTo>
                    <a:pt x="5" y="0"/>
                  </a:lnTo>
                  <a:lnTo>
                    <a:pt x="0" y="1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81" name="Rectangle 178"/>
            <p:cNvSpPr>
              <a:spLocks noChangeArrowheads="1"/>
            </p:cNvSpPr>
            <p:nvPr/>
          </p:nvSpPr>
          <p:spPr bwMode="auto">
            <a:xfrm>
              <a:off x="3246447" y="6107315"/>
              <a:ext cx="0" cy="847974"/>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82" name="Freeform 179"/>
            <p:cNvSpPr>
              <a:spLocks/>
            </p:cNvSpPr>
            <p:nvPr/>
          </p:nvSpPr>
          <p:spPr bwMode="auto">
            <a:xfrm>
              <a:off x="3248025" y="6102350"/>
              <a:ext cx="7938" cy="850900"/>
            </a:xfrm>
            <a:custGeom>
              <a:avLst/>
              <a:gdLst>
                <a:gd name="T0" fmla="*/ 0 w 5"/>
                <a:gd name="T1" fmla="*/ 2147483646 h 536"/>
                <a:gd name="T2" fmla="*/ 0 w 5"/>
                <a:gd name="T3" fmla="*/ 2147483646 h 536"/>
                <a:gd name="T4" fmla="*/ 2147483646 w 5"/>
                <a:gd name="T5" fmla="*/ 2147483646 h 536"/>
                <a:gd name="T6" fmla="*/ 2147483646 w 5"/>
                <a:gd name="T7" fmla="*/ 0 h 536"/>
                <a:gd name="T8" fmla="*/ 0 w 5"/>
                <a:gd name="T9" fmla="*/ 2147483646 h 536"/>
                <a:gd name="T10" fmla="*/ 0 60000 65536"/>
                <a:gd name="T11" fmla="*/ 0 60000 65536"/>
                <a:gd name="T12" fmla="*/ 0 60000 65536"/>
                <a:gd name="T13" fmla="*/ 0 60000 65536"/>
                <a:gd name="T14" fmla="*/ 0 60000 65536"/>
                <a:gd name="T15" fmla="*/ 0 w 5"/>
                <a:gd name="T16" fmla="*/ 0 h 536"/>
                <a:gd name="T17" fmla="*/ 5 w 5"/>
                <a:gd name="T18" fmla="*/ 536 h 536"/>
              </a:gdLst>
              <a:ahLst/>
              <a:cxnLst>
                <a:cxn ang="T10">
                  <a:pos x="T0" y="T1"/>
                </a:cxn>
                <a:cxn ang="T11">
                  <a:pos x="T2" y="T3"/>
                </a:cxn>
                <a:cxn ang="T12">
                  <a:pos x="T4" y="T5"/>
                </a:cxn>
                <a:cxn ang="T13">
                  <a:pos x="T6" y="T7"/>
                </a:cxn>
                <a:cxn ang="T14">
                  <a:pos x="T8" y="T9"/>
                </a:cxn>
              </a:cxnLst>
              <a:rect l="T15" t="T16" r="T17" b="T18"/>
              <a:pathLst>
                <a:path w="5" h="536">
                  <a:moveTo>
                    <a:pt x="0" y="5"/>
                  </a:moveTo>
                  <a:lnTo>
                    <a:pt x="0" y="536"/>
                  </a:lnTo>
                  <a:lnTo>
                    <a:pt x="5" y="536"/>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83" name="Freeform 180"/>
            <p:cNvSpPr>
              <a:spLocks/>
            </p:cNvSpPr>
            <p:nvPr/>
          </p:nvSpPr>
          <p:spPr bwMode="auto">
            <a:xfrm>
              <a:off x="3255963" y="6094413"/>
              <a:ext cx="7937" cy="858837"/>
            </a:xfrm>
            <a:custGeom>
              <a:avLst/>
              <a:gdLst>
                <a:gd name="T0" fmla="*/ 0 w 5"/>
                <a:gd name="T1" fmla="*/ 2147483646 h 541"/>
                <a:gd name="T2" fmla="*/ 0 w 5"/>
                <a:gd name="T3" fmla="*/ 2147483646 h 541"/>
                <a:gd name="T4" fmla="*/ 2147483646 w 5"/>
                <a:gd name="T5" fmla="*/ 2147483646 h 541"/>
                <a:gd name="T6" fmla="*/ 2147483646 w 5"/>
                <a:gd name="T7" fmla="*/ 0 h 541"/>
                <a:gd name="T8" fmla="*/ 0 w 5"/>
                <a:gd name="T9" fmla="*/ 2147483646 h 541"/>
                <a:gd name="T10" fmla="*/ 0 60000 65536"/>
                <a:gd name="T11" fmla="*/ 0 60000 65536"/>
                <a:gd name="T12" fmla="*/ 0 60000 65536"/>
                <a:gd name="T13" fmla="*/ 0 60000 65536"/>
                <a:gd name="T14" fmla="*/ 0 60000 65536"/>
                <a:gd name="T15" fmla="*/ 0 w 5"/>
                <a:gd name="T16" fmla="*/ 0 h 541"/>
                <a:gd name="T17" fmla="*/ 5 w 5"/>
                <a:gd name="T18" fmla="*/ 541 h 541"/>
              </a:gdLst>
              <a:ahLst/>
              <a:cxnLst>
                <a:cxn ang="T10">
                  <a:pos x="T0" y="T1"/>
                </a:cxn>
                <a:cxn ang="T11">
                  <a:pos x="T2" y="T3"/>
                </a:cxn>
                <a:cxn ang="T12">
                  <a:pos x="T4" y="T5"/>
                </a:cxn>
                <a:cxn ang="T13">
                  <a:pos x="T6" y="T7"/>
                </a:cxn>
                <a:cxn ang="T14">
                  <a:pos x="T8" y="T9"/>
                </a:cxn>
              </a:cxnLst>
              <a:rect l="T15" t="T16" r="T17" b="T18"/>
              <a:pathLst>
                <a:path w="5" h="541">
                  <a:moveTo>
                    <a:pt x="0" y="5"/>
                  </a:moveTo>
                  <a:lnTo>
                    <a:pt x="0" y="541"/>
                  </a:lnTo>
                  <a:lnTo>
                    <a:pt x="5" y="541"/>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84" name="Rectangle 181"/>
            <p:cNvSpPr>
              <a:spLocks noChangeArrowheads="1"/>
            </p:cNvSpPr>
            <p:nvPr/>
          </p:nvSpPr>
          <p:spPr bwMode="auto">
            <a:xfrm>
              <a:off x="3265488" y="6097787"/>
              <a:ext cx="9520" cy="876557"/>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85" name="Freeform 182"/>
            <p:cNvSpPr>
              <a:spLocks/>
            </p:cNvSpPr>
            <p:nvPr/>
          </p:nvSpPr>
          <p:spPr bwMode="auto">
            <a:xfrm>
              <a:off x="3271838" y="6086475"/>
              <a:ext cx="9525" cy="858838"/>
            </a:xfrm>
            <a:custGeom>
              <a:avLst/>
              <a:gdLst>
                <a:gd name="T0" fmla="*/ 0 w 6"/>
                <a:gd name="T1" fmla="*/ 2147483646 h 541"/>
                <a:gd name="T2" fmla="*/ 0 w 6"/>
                <a:gd name="T3" fmla="*/ 2147483646 h 541"/>
                <a:gd name="T4" fmla="*/ 2147483646 w 6"/>
                <a:gd name="T5" fmla="*/ 2147483646 h 541"/>
                <a:gd name="T6" fmla="*/ 2147483646 w 6"/>
                <a:gd name="T7" fmla="*/ 0 h 541"/>
                <a:gd name="T8" fmla="*/ 0 w 6"/>
                <a:gd name="T9" fmla="*/ 2147483646 h 541"/>
                <a:gd name="T10" fmla="*/ 0 60000 65536"/>
                <a:gd name="T11" fmla="*/ 0 60000 65536"/>
                <a:gd name="T12" fmla="*/ 0 60000 65536"/>
                <a:gd name="T13" fmla="*/ 0 60000 65536"/>
                <a:gd name="T14" fmla="*/ 0 60000 65536"/>
                <a:gd name="T15" fmla="*/ 0 w 6"/>
                <a:gd name="T16" fmla="*/ 0 h 541"/>
                <a:gd name="T17" fmla="*/ 6 w 6"/>
                <a:gd name="T18" fmla="*/ 541 h 541"/>
              </a:gdLst>
              <a:ahLst/>
              <a:cxnLst>
                <a:cxn ang="T10">
                  <a:pos x="T0" y="T1"/>
                </a:cxn>
                <a:cxn ang="T11">
                  <a:pos x="T2" y="T3"/>
                </a:cxn>
                <a:cxn ang="T12">
                  <a:pos x="T4" y="T5"/>
                </a:cxn>
                <a:cxn ang="T13">
                  <a:pos x="T6" y="T7"/>
                </a:cxn>
                <a:cxn ang="T14">
                  <a:pos x="T8" y="T9"/>
                </a:cxn>
              </a:cxnLst>
              <a:rect l="T15" t="T16" r="T17" b="T18"/>
              <a:pathLst>
                <a:path w="6" h="541">
                  <a:moveTo>
                    <a:pt x="0" y="5"/>
                  </a:moveTo>
                  <a:lnTo>
                    <a:pt x="0" y="541"/>
                  </a:lnTo>
                  <a:lnTo>
                    <a:pt x="6" y="541"/>
                  </a:lnTo>
                  <a:lnTo>
                    <a:pt x="6"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86" name="Freeform 183"/>
            <p:cNvSpPr>
              <a:spLocks/>
            </p:cNvSpPr>
            <p:nvPr/>
          </p:nvSpPr>
          <p:spPr bwMode="auto">
            <a:xfrm>
              <a:off x="3281363" y="6078538"/>
              <a:ext cx="7937" cy="857250"/>
            </a:xfrm>
            <a:custGeom>
              <a:avLst/>
              <a:gdLst>
                <a:gd name="T0" fmla="*/ 0 w 5"/>
                <a:gd name="T1" fmla="*/ 2147483646 h 540"/>
                <a:gd name="T2" fmla="*/ 0 w 5"/>
                <a:gd name="T3" fmla="*/ 2147483646 h 540"/>
                <a:gd name="T4" fmla="*/ 2147483646 w 5"/>
                <a:gd name="T5" fmla="*/ 2147483646 h 540"/>
                <a:gd name="T6" fmla="*/ 2147483646 w 5"/>
                <a:gd name="T7" fmla="*/ 0 h 540"/>
                <a:gd name="T8" fmla="*/ 0 w 5"/>
                <a:gd name="T9" fmla="*/ 2147483646 h 540"/>
                <a:gd name="T10" fmla="*/ 0 60000 65536"/>
                <a:gd name="T11" fmla="*/ 0 60000 65536"/>
                <a:gd name="T12" fmla="*/ 0 60000 65536"/>
                <a:gd name="T13" fmla="*/ 0 60000 65536"/>
                <a:gd name="T14" fmla="*/ 0 60000 65536"/>
                <a:gd name="T15" fmla="*/ 0 w 5"/>
                <a:gd name="T16" fmla="*/ 0 h 540"/>
                <a:gd name="T17" fmla="*/ 5 w 5"/>
                <a:gd name="T18" fmla="*/ 540 h 540"/>
              </a:gdLst>
              <a:ahLst/>
              <a:cxnLst>
                <a:cxn ang="T10">
                  <a:pos x="T0" y="T1"/>
                </a:cxn>
                <a:cxn ang="T11">
                  <a:pos x="T2" y="T3"/>
                </a:cxn>
                <a:cxn ang="T12">
                  <a:pos x="T4" y="T5"/>
                </a:cxn>
                <a:cxn ang="T13">
                  <a:pos x="T6" y="T7"/>
                </a:cxn>
                <a:cxn ang="T14">
                  <a:pos x="T8" y="T9"/>
                </a:cxn>
              </a:cxnLst>
              <a:rect l="T15" t="T16" r="T17" b="T18"/>
              <a:pathLst>
                <a:path w="5" h="540">
                  <a:moveTo>
                    <a:pt x="0" y="5"/>
                  </a:moveTo>
                  <a:lnTo>
                    <a:pt x="0" y="540"/>
                  </a:lnTo>
                  <a:lnTo>
                    <a:pt x="5" y="54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87" name="Freeform 184"/>
            <p:cNvSpPr>
              <a:spLocks/>
            </p:cNvSpPr>
            <p:nvPr/>
          </p:nvSpPr>
          <p:spPr bwMode="auto">
            <a:xfrm>
              <a:off x="3289300" y="6054725"/>
              <a:ext cx="7938" cy="15875"/>
            </a:xfrm>
            <a:custGeom>
              <a:avLst/>
              <a:gdLst>
                <a:gd name="T0" fmla="*/ 0 w 5"/>
                <a:gd name="T1" fmla="*/ 2147483646 h 10"/>
                <a:gd name="T2" fmla="*/ 0 w 5"/>
                <a:gd name="T3" fmla="*/ 2147483646 h 10"/>
                <a:gd name="T4" fmla="*/ 2147483646 w 5"/>
                <a:gd name="T5" fmla="*/ 2147483646 h 10"/>
                <a:gd name="T6" fmla="*/ 2147483646 w 5"/>
                <a:gd name="T7" fmla="*/ 0 h 10"/>
                <a:gd name="T8" fmla="*/ 0 w 5"/>
                <a:gd name="T9" fmla="*/ 2147483646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5"/>
                  </a:moveTo>
                  <a:lnTo>
                    <a:pt x="0" y="5"/>
                  </a:lnTo>
                  <a:lnTo>
                    <a:pt x="5" y="1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88" name="Rectangle 185"/>
            <p:cNvSpPr>
              <a:spLocks noChangeArrowheads="1"/>
            </p:cNvSpPr>
            <p:nvPr/>
          </p:nvSpPr>
          <p:spPr bwMode="auto">
            <a:xfrm>
              <a:off x="3284528" y="6078732"/>
              <a:ext cx="9520" cy="847974"/>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89" name="Freeform 186"/>
            <p:cNvSpPr>
              <a:spLocks/>
            </p:cNvSpPr>
            <p:nvPr/>
          </p:nvSpPr>
          <p:spPr bwMode="auto">
            <a:xfrm>
              <a:off x="3297238" y="6046788"/>
              <a:ext cx="7937" cy="881062"/>
            </a:xfrm>
            <a:custGeom>
              <a:avLst/>
              <a:gdLst>
                <a:gd name="T0" fmla="*/ 0 w 5"/>
                <a:gd name="T1" fmla="*/ 2147483646 h 555"/>
                <a:gd name="T2" fmla="*/ 0 w 5"/>
                <a:gd name="T3" fmla="*/ 2147483646 h 555"/>
                <a:gd name="T4" fmla="*/ 2147483646 w 5"/>
                <a:gd name="T5" fmla="*/ 2147483646 h 555"/>
                <a:gd name="T6" fmla="*/ 2147483646 w 5"/>
                <a:gd name="T7" fmla="*/ 0 h 555"/>
                <a:gd name="T8" fmla="*/ 0 w 5"/>
                <a:gd name="T9" fmla="*/ 2147483646 h 555"/>
                <a:gd name="T10" fmla="*/ 0 60000 65536"/>
                <a:gd name="T11" fmla="*/ 0 60000 65536"/>
                <a:gd name="T12" fmla="*/ 0 60000 65536"/>
                <a:gd name="T13" fmla="*/ 0 60000 65536"/>
                <a:gd name="T14" fmla="*/ 0 60000 65536"/>
                <a:gd name="T15" fmla="*/ 0 w 5"/>
                <a:gd name="T16" fmla="*/ 0 h 555"/>
                <a:gd name="T17" fmla="*/ 5 w 5"/>
                <a:gd name="T18" fmla="*/ 555 h 555"/>
              </a:gdLst>
              <a:ahLst/>
              <a:cxnLst>
                <a:cxn ang="T10">
                  <a:pos x="T0" y="T1"/>
                </a:cxn>
                <a:cxn ang="T11">
                  <a:pos x="T2" y="T3"/>
                </a:cxn>
                <a:cxn ang="T12">
                  <a:pos x="T4" y="T5"/>
                </a:cxn>
                <a:cxn ang="T13">
                  <a:pos x="T6" y="T7"/>
                </a:cxn>
                <a:cxn ang="T14">
                  <a:pos x="T8" y="T9"/>
                </a:cxn>
              </a:cxnLst>
              <a:rect l="T15" t="T16" r="T17" b="T18"/>
              <a:pathLst>
                <a:path w="5" h="555">
                  <a:moveTo>
                    <a:pt x="0" y="5"/>
                  </a:moveTo>
                  <a:lnTo>
                    <a:pt x="0" y="555"/>
                  </a:lnTo>
                  <a:lnTo>
                    <a:pt x="5" y="55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90" name="Freeform 187"/>
            <p:cNvSpPr>
              <a:spLocks/>
            </p:cNvSpPr>
            <p:nvPr/>
          </p:nvSpPr>
          <p:spPr bwMode="auto">
            <a:xfrm>
              <a:off x="3305175" y="6046788"/>
              <a:ext cx="7938" cy="865187"/>
            </a:xfrm>
            <a:custGeom>
              <a:avLst/>
              <a:gdLst>
                <a:gd name="T0" fmla="*/ 0 w 5"/>
                <a:gd name="T1" fmla="*/ 0 h 545"/>
                <a:gd name="T2" fmla="*/ 0 w 5"/>
                <a:gd name="T3" fmla="*/ 2147483646 h 545"/>
                <a:gd name="T4" fmla="*/ 2147483646 w 5"/>
                <a:gd name="T5" fmla="*/ 2147483646 h 545"/>
                <a:gd name="T6" fmla="*/ 2147483646 w 5"/>
                <a:gd name="T7" fmla="*/ 0 h 545"/>
                <a:gd name="T8" fmla="*/ 0 w 5"/>
                <a:gd name="T9" fmla="*/ 0 h 545"/>
                <a:gd name="T10" fmla="*/ 0 60000 65536"/>
                <a:gd name="T11" fmla="*/ 0 60000 65536"/>
                <a:gd name="T12" fmla="*/ 0 60000 65536"/>
                <a:gd name="T13" fmla="*/ 0 60000 65536"/>
                <a:gd name="T14" fmla="*/ 0 60000 65536"/>
                <a:gd name="T15" fmla="*/ 0 w 5"/>
                <a:gd name="T16" fmla="*/ 0 h 545"/>
                <a:gd name="T17" fmla="*/ 5 w 5"/>
                <a:gd name="T18" fmla="*/ 545 h 545"/>
              </a:gdLst>
              <a:ahLst/>
              <a:cxnLst>
                <a:cxn ang="T10">
                  <a:pos x="T0" y="T1"/>
                </a:cxn>
                <a:cxn ang="T11">
                  <a:pos x="T2" y="T3"/>
                </a:cxn>
                <a:cxn ang="T12">
                  <a:pos x="T4" y="T5"/>
                </a:cxn>
                <a:cxn ang="T13">
                  <a:pos x="T6" y="T7"/>
                </a:cxn>
                <a:cxn ang="T14">
                  <a:pos x="T8" y="T9"/>
                </a:cxn>
              </a:cxnLst>
              <a:rect l="T15" t="T16" r="T17" b="T18"/>
              <a:pathLst>
                <a:path w="5" h="545">
                  <a:moveTo>
                    <a:pt x="0" y="0"/>
                  </a:moveTo>
                  <a:lnTo>
                    <a:pt x="0" y="545"/>
                  </a:lnTo>
                  <a:lnTo>
                    <a:pt x="5" y="540"/>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91" name="Rectangle 188"/>
            <p:cNvSpPr>
              <a:spLocks noChangeArrowheads="1"/>
            </p:cNvSpPr>
            <p:nvPr/>
          </p:nvSpPr>
          <p:spPr bwMode="auto">
            <a:xfrm>
              <a:off x="3313090" y="6050148"/>
              <a:ext cx="0" cy="857501"/>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92" name="Freeform 189"/>
            <p:cNvSpPr>
              <a:spLocks/>
            </p:cNvSpPr>
            <p:nvPr/>
          </p:nvSpPr>
          <p:spPr bwMode="auto">
            <a:xfrm>
              <a:off x="3321050" y="6046788"/>
              <a:ext cx="7938" cy="873125"/>
            </a:xfrm>
            <a:custGeom>
              <a:avLst/>
              <a:gdLst>
                <a:gd name="T0" fmla="*/ 0 w 5"/>
                <a:gd name="T1" fmla="*/ 0 h 550"/>
                <a:gd name="T2" fmla="*/ 0 w 5"/>
                <a:gd name="T3" fmla="*/ 2147483646 h 550"/>
                <a:gd name="T4" fmla="*/ 2147483646 w 5"/>
                <a:gd name="T5" fmla="*/ 2147483646 h 550"/>
                <a:gd name="T6" fmla="*/ 2147483646 w 5"/>
                <a:gd name="T7" fmla="*/ 0 h 550"/>
                <a:gd name="T8" fmla="*/ 0 w 5"/>
                <a:gd name="T9" fmla="*/ 0 h 550"/>
                <a:gd name="T10" fmla="*/ 0 60000 65536"/>
                <a:gd name="T11" fmla="*/ 0 60000 65536"/>
                <a:gd name="T12" fmla="*/ 0 60000 65536"/>
                <a:gd name="T13" fmla="*/ 0 60000 65536"/>
                <a:gd name="T14" fmla="*/ 0 60000 65536"/>
                <a:gd name="T15" fmla="*/ 0 w 5"/>
                <a:gd name="T16" fmla="*/ 0 h 550"/>
                <a:gd name="T17" fmla="*/ 5 w 5"/>
                <a:gd name="T18" fmla="*/ 550 h 550"/>
              </a:gdLst>
              <a:ahLst/>
              <a:cxnLst>
                <a:cxn ang="T10">
                  <a:pos x="T0" y="T1"/>
                </a:cxn>
                <a:cxn ang="T11">
                  <a:pos x="T2" y="T3"/>
                </a:cxn>
                <a:cxn ang="T12">
                  <a:pos x="T4" y="T5"/>
                </a:cxn>
                <a:cxn ang="T13">
                  <a:pos x="T6" y="T7"/>
                </a:cxn>
                <a:cxn ang="T14">
                  <a:pos x="T8" y="T9"/>
                </a:cxn>
              </a:cxnLst>
              <a:rect l="T15" t="T16" r="T17" b="T18"/>
              <a:pathLst>
                <a:path w="5" h="550">
                  <a:moveTo>
                    <a:pt x="0" y="0"/>
                  </a:moveTo>
                  <a:lnTo>
                    <a:pt x="0" y="545"/>
                  </a:lnTo>
                  <a:lnTo>
                    <a:pt x="5" y="550"/>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93" name="Rectangle 190"/>
            <p:cNvSpPr>
              <a:spLocks noChangeArrowheads="1"/>
            </p:cNvSpPr>
            <p:nvPr/>
          </p:nvSpPr>
          <p:spPr bwMode="auto">
            <a:xfrm>
              <a:off x="3332130" y="6050148"/>
              <a:ext cx="9520" cy="86702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94" name="Freeform 191"/>
            <p:cNvSpPr>
              <a:spLocks/>
            </p:cNvSpPr>
            <p:nvPr/>
          </p:nvSpPr>
          <p:spPr bwMode="auto">
            <a:xfrm>
              <a:off x="3336925" y="6046788"/>
              <a:ext cx="7938" cy="873125"/>
            </a:xfrm>
            <a:custGeom>
              <a:avLst/>
              <a:gdLst>
                <a:gd name="T0" fmla="*/ 0 w 5"/>
                <a:gd name="T1" fmla="*/ 0 h 550"/>
                <a:gd name="T2" fmla="*/ 0 w 5"/>
                <a:gd name="T3" fmla="*/ 2147483646 h 550"/>
                <a:gd name="T4" fmla="*/ 2147483646 w 5"/>
                <a:gd name="T5" fmla="*/ 2147483646 h 550"/>
                <a:gd name="T6" fmla="*/ 2147483646 w 5"/>
                <a:gd name="T7" fmla="*/ 2147483646 h 550"/>
                <a:gd name="T8" fmla="*/ 0 w 5"/>
                <a:gd name="T9" fmla="*/ 0 h 550"/>
                <a:gd name="T10" fmla="*/ 0 60000 65536"/>
                <a:gd name="T11" fmla="*/ 0 60000 65536"/>
                <a:gd name="T12" fmla="*/ 0 60000 65536"/>
                <a:gd name="T13" fmla="*/ 0 60000 65536"/>
                <a:gd name="T14" fmla="*/ 0 60000 65536"/>
                <a:gd name="T15" fmla="*/ 0 w 5"/>
                <a:gd name="T16" fmla="*/ 0 h 550"/>
                <a:gd name="T17" fmla="*/ 5 w 5"/>
                <a:gd name="T18" fmla="*/ 550 h 550"/>
              </a:gdLst>
              <a:ahLst/>
              <a:cxnLst>
                <a:cxn ang="T10">
                  <a:pos x="T0" y="T1"/>
                </a:cxn>
                <a:cxn ang="T11">
                  <a:pos x="T2" y="T3"/>
                </a:cxn>
                <a:cxn ang="T12">
                  <a:pos x="T4" y="T5"/>
                </a:cxn>
                <a:cxn ang="T13">
                  <a:pos x="T6" y="T7"/>
                </a:cxn>
                <a:cxn ang="T14">
                  <a:pos x="T8" y="T9"/>
                </a:cxn>
              </a:cxnLst>
              <a:rect l="T15" t="T16" r="T17" b="T18"/>
              <a:pathLst>
                <a:path w="5" h="550">
                  <a:moveTo>
                    <a:pt x="0" y="0"/>
                  </a:moveTo>
                  <a:lnTo>
                    <a:pt x="0" y="550"/>
                  </a:lnTo>
                  <a:lnTo>
                    <a:pt x="5" y="550"/>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95" name="Rectangle 192"/>
            <p:cNvSpPr>
              <a:spLocks noChangeArrowheads="1"/>
            </p:cNvSpPr>
            <p:nvPr/>
          </p:nvSpPr>
          <p:spPr bwMode="auto">
            <a:xfrm>
              <a:off x="3351171" y="6050148"/>
              <a:ext cx="0" cy="86702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96" name="Rectangle 193"/>
            <p:cNvSpPr>
              <a:spLocks noChangeArrowheads="1"/>
            </p:cNvSpPr>
            <p:nvPr/>
          </p:nvSpPr>
          <p:spPr bwMode="auto">
            <a:xfrm>
              <a:off x="3351171" y="6050148"/>
              <a:ext cx="9520" cy="867029"/>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97" name="Rectangle 194"/>
            <p:cNvSpPr>
              <a:spLocks noChangeArrowheads="1"/>
            </p:cNvSpPr>
            <p:nvPr/>
          </p:nvSpPr>
          <p:spPr bwMode="auto">
            <a:xfrm>
              <a:off x="3360691" y="6050148"/>
              <a:ext cx="9520" cy="847974"/>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198" name="Freeform 195"/>
            <p:cNvSpPr>
              <a:spLocks/>
            </p:cNvSpPr>
            <p:nvPr/>
          </p:nvSpPr>
          <p:spPr bwMode="auto">
            <a:xfrm>
              <a:off x="3360738" y="6911975"/>
              <a:ext cx="7937" cy="15875"/>
            </a:xfrm>
            <a:custGeom>
              <a:avLst/>
              <a:gdLst>
                <a:gd name="T0" fmla="*/ 0 w 5"/>
                <a:gd name="T1" fmla="*/ 0 h 10"/>
                <a:gd name="T2" fmla="*/ 0 w 5"/>
                <a:gd name="T3" fmla="*/ 2147483646 h 10"/>
                <a:gd name="T4" fmla="*/ 2147483646 w 5"/>
                <a:gd name="T5" fmla="*/ 2147483646 h 10"/>
                <a:gd name="T6" fmla="*/ 2147483646 w 5"/>
                <a:gd name="T7" fmla="*/ 2147483646 h 10"/>
                <a:gd name="T8" fmla="*/ 0 w 5"/>
                <a:gd name="T9" fmla="*/ 0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0"/>
                  </a:moveTo>
                  <a:lnTo>
                    <a:pt x="0" y="10"/>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99" name="Rectangle 196"/>
            <p:cNvSpPr>
              <a:spLocks noChangeArrowheads="1"/>
            </p:cNvSpPr>
            <p:nvPr/>
          </p:nvSpPr>
          <p:spPr bwMode="auto">
            <a:xfrm>
              <a:off x="3370212" y="6050148"/>
              <a:ext cx="9520" cy="847974"/>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200" name="Rectangle 197"/>
            <p:cNvSpPr>
              <a:spLocks noChangeArrowheads="1"/>
            </p:cNvSpPr>
            <p:nvPr/>
          </p:nvSpPr>
          <p:spPr bwMode="auto">
            <a:xfrm>
              <a:off x="3379732" y="6050148"/>
              <a:ext cx="0" cy="847974"/>
            </a:xfrm>
            <a:prstGeom prst="rect">
              <a:avLst/>
            </a:prstGeom>
            <a:solidFill>
              <a:srgbClr val="FFF9A5"/>
            </a:solid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endParaRPr lang="es-CO" altLang="es-CO" sz="2400"/>
            </a:p>
          </p:txBody>
        </p:sp>
        <p:sp>
          <p:nvSpPr>
            <p:cNvPr id="201" name="Freeform 198"/>
            <p:cNvSpPr>
              <a:spLocks/>
            </p:cNvSpPr>
            <p:nvPr/>
          </p:nvSpPr>
          <p:spPr bwMode="auto">
            <a:xfrm>
              <a:off x="3384550" y="6054725"/>
              <a:ext cx="7938" cy="825500"/>
            </a:xfrm>
            <a:custGeom>
              <a:avLst/>
              <a:gdLst>
                <a:gd name="T0" fmla="*/ 0 w 5"/>
                <a:gd name="T1" fmla="*/ 0 h 520"/>
                <a:gd name="T2" fmla="*/ 0 w 5"/>
                <a:gd name="T3" fmla="*/ 2147483646 h 520"/>
                <a:gd name="T4" fmla="*/ 2147483646 w 5"/>
                <a:gd name="T5" fmla="*/ 2147483646 h 520"/>
                <a:gd name="T6" fmla="*/ 2147483646 w 5"/>
                <a:gd name="T7" fmla="*/ 0 h 520"/>
                <a:gd name="T8" fmla="*/ 0 w 5"/>
                <a:gd name="T9" fmla="*/ 0 h 520"/>
                <a:gd name="T10" fmla="*/ 0 60000 65536"/>
                <a:gd name="T11" fmla="*/ 0 60000 65536"/>
                <a:gd name="T12" fmla="*/ 0 60000 65536"/>
                <a:gd name="T13" fmla="*/ 0 60000 65536"/>
                <a:gd name="T14" fmla="*/ 0 60000 65536"/>
                <a:gd name="T15" fmla="*/ 0 w 5"/>
                <a:gd name="T16" fmla="*/ 0 h 520"/>
                <a:gd name="T17" fmla="*/ 5 w 5"/>
                <a:gd name="T18" fmla="*/ 520 h 520"/>
              </a:gdLst>
              <a:ahLst/>
              <a:cxnLst>
                <a:cxn ang="T10">
                  <a:pos x="T0" y="T1"/>
                </a:cxn>
                <a:cxn ang="T11">
                  <a:pos x="T2" y="T3"/>
                </a:cxn>
                <a:cxn ang="T12">
                  <a:pos x="T4" y="T5"/>
                </a:cxn>
                <a:cxn ang="T13">
                  <a:pos x="T6" y="T7"/>
                </a:cxn>
                <a:cxn ang="T14">
                  <a:pos x="T8" y="T9"/>
                </a:cxn>
              </a:cxnLst>
              <a:rect l="T15" t="T16" r="T17" b="T18"/>
              <a:pathLst>
                <a:path w="5" h="520">
                  <a:moveTo>
                    <a:pt x="0" y="0"/>
                  </a:moveTo>
                  <a:lnTo>
                    <a:pt x="0" y="520"/>
                  </a:lnTo>
                  <a:lnTo>
                    <a:pt x="5" y="515"/>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202" name="Freeform 199"/>
            <p:cNvSpPr>
              <a:spLocks/>
            </p:cNvSpPr>
            <p:nvPr/>
          </p:nvSpPr>
          <p:spPr bwMode="auto">
            <a:xfrm>
              <a:off x="3392488" y="6046788"/>
              <a:ext cx="7937" cy="809625"/>
            </a:xfrm>
            <a:custGeom>
              <a:avLst/>
              <a:gdLst>
                <a:gd name="T0" fmla="*/ 0 w 5"/>
                <a:gd name="T1" fmla="*/ 2147483646 h 510"/>
                <a:gd name="T2" fmla="*/ 0 w 5"/>
                <a:gd name="T3" fmla="*/ 2147483646 h 510"/>
                <a:gd name="T4" fmla="*/ 2147483646 w 5"/>
                <a:gd name="T5" fmla="*/ 2147483646 h 510"/>
                <a:gd name="T6" fmla="*/ 2147483646 w 5"/>
                <a:gd name="T7" fmla="*/ 0 h 510"/>
                <a:gd name="T8" fmla="*/ 0 w 5"/>
                <a:gd name="T9" fmla="*/ 2147483646 h 510"/>
                <a:gd name="T10" fmla="*/ 0 60000 65536"/>
                <a:gd name="T11" fmla="*/ 0 60000 65536"/>
                <a:gd name="T12" fmla="*/ 0 60000 65536"/>
                <a:gd name="T13" fmla="*/ 0 60000 65536"/>
                <a:gd name="T14" fmla="*/ 0 60000 65536"/>
                <a:gd name="T15" fmla="*/ 0 w 5"/>
                <a:gd name="T16" fmla="*/ 0 h 510"/>
                <a:gd name="T17" fmla="*/ 5 w 5"/>
                <a:gd name="T18" fmla="*/ 510 h 510"/>
              </a:gdLst>
              <a:ahLst/>
              <a:cxnLst>
                <a:cxn ang="T10">
                  <a:pos x="T0" y="T1"/>
                </a:cxn>
                <a:cxn ang="T11">
                  <a:pos x="T2" y="T3"/>
                </a:cxn>
                <a:cxn ang="T12">
                  <a:pos x="T4" y="T5"/>
                </a:cxn>
                <a:cxn ang="T13">
                  <a:pos x="T6" y="T7"/>
                </a:cxn>
                <a:cxn ang="T14">
                  <a:pos x="T8" y="T9"/>
                </a:cxn>
              </a:cxnLst>
              <a:rect l="T15" t="T16" r="T17" b="T18"/>
              <a:pathLst>
                <a:path w="5" h="510">
                  <a:moveTo>
                    <a:pt x="0" y="5"/>
                  </a:moveTo>
                  <a:lnTo>
                    <a:pt x="0" y="510"/>
                  </a:lnTo>
                  <a:lnTo>
                    <a:pt x="5" y="505"/>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203" name="Freeform 200"/>
            <p:cNvSpPr>
              <a:spLocks/>
            </p:cNvSpPr>
            <p:nvPr/>
          </p:nvSpPr>
          <p:spPr bwMode="auto">
            <a:xfrm>
              <a:off x="3400425" y="6038850"/>
              <a:ext cx="7938" cy="809625"/>
            </a:xfrm>
            <a:custGeom>
              <a:avLst/>
              <a:gdLst>
                <a:gd name="T0" fmla="*/ 0 w 5"/>
                <a:gd name="T1" fmla="*/ 2147483646 h 510"/>
                <a:gd name="T2" fmla="*/ 0 w 5"/>
                <a:gd name="T3" fmla="*/ 2147483646 h 510"/>
                <a:gd name="T4" fmla="*/ 2147483646 w 5"/>
                <a:gd name="T5" fmla="*/ 2147483646 h 510"/>
                <a:gd name="T6" fmla="*/ 2147483646 w 5"/>
                <a:gd name="T7" fmla="*/ 0 h 510"/>
                <a:gd name="T8" fmla="*/ 0 w 5"/>
                <a:gd name="T9" fmla="*/ 2147483646 h 510"/>
                <a:gd name="T10" fmla="*/ 0 60000 65536"/>
                <a:gd name="T11" fmla="*/ 0 60000 65536"/>
                <a:gd name="T12" fmla="*/ 0 60000 65536"/>
                <a:gd name="T13" fmla="*/ 0 60000 65536"/>
                <a:gd name="T14" fmla="*/ 0 60000 65536"/>
                <a:gd name="T15" fmla="*/ 0 w 5"/>
                <a:gd name="T16" fmla="*/ 0 h 510"/>
                <a:gd name="T17" fmla="*/ 5 w 5"/>
                <a:gd name="T18" fmla="*/ 510 h 510"/>
              </a:gdLst>
              <a:ahLst/>
              <a:cxnLst>
                <a:cxn ang="T10">
                  <a:pos x="T0" y="T1"/>
                </a:cxn>
                <a:cxn ang="T11">
                  <a:pos x="T2" y="T3"/>
                </a:cxn>
                <a:cxn ang="T12">
                  <a:pos x="T4" y="T5"/>
                </a:cxn>
                <a:cxn ang="T13">
                  <a:pos x="T6" y="T7"/>
                </a:cxn>
                <a:cxn ang="T14">
                  <a:pos x="T8" y="T9"/>
                </a:cxn>
              </a:cxnLst>
              <a:rect l="T15" t="T16" r="T17" b="T18"/>
              <a:pathLst>
                <a:path w="5" h="510">
                  <a:moveTo>
                    <a:pt x="0" y="5"/>
                  </a:moveTo>
                  <a:lnTo>
                    <a:pt x="0" y="510"/>
                  </a:lnTo>
                  <a:lnTo>
                    <a:pt x="5" y="510"/>
                  </a:lnTo>
                  <a:lnTo>
                    <a:pt x="5" y="0"/>
                  </a:lnTo>
                  <a:lnTo>
                    <a:pt x="0" y="5"/>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204" name="Freeform 201"/>
            <p:cNvSpPr>
              <a:spLocks/>
            </p:cNvSpPr>
            <p:nvPr/>
          </p:nvSpPr>
          <p:spPr bwMode="auto">
            <a:xfrm>
              <a:off x="3408363" y="6007100"/>
              <a:ext cx="7937" cy="841375"/>
            </a:xfrm>
            <a:custGeom>
              <a:avLst/>
              <a:gdLst>
                <a:gd name="T0" fmla="*/ 0 w 5"/>
                <a:gd name="T1" fmla="*/ 2147483646 h 530"/>
                <a:gd name="T2" fmla="*/ 0 w 5"/>
                <a:gd name="T3" fmla="*/ 2147483646 h 530"/>
                <a:gd name="T4" fmla="*/ 2147483646 w 5"/>
                <a:gd name="T5" fmla="*/ 2147483646 h 530"/>
                <a:gd name="T6" fmla="*/ 2147483646 w 5"/>
                <a:gd name="T7" fmla="*/ 0 h 530"/>
                <a:gd name="T8" fmla="*/ 0 w 5"/>
                <a:gd name="T9" fmla="*/ 2147483646 h 530"/>
                <a:gd name="T10" fmla="*/ 0 60000 65536"/>
                <a:gd name="T11" fmla="*/ 0 60000 65536"/>
                <a:gd name="T12" fmla="*/ 0 60000 65536"/>
                <a:gd name="T13" fmla="*/ 0 60000 65536"/>
                <a:gd name="T14" fmla="*/ 0 60000 65536"/>
                <a:gd name="T15" fmla="*/ 0 w 5"/>
                <a:gd name="T16" fmla="*/ 0 h 530"/>
                <a:gd name="T17" fmla="*/ 5 w 5"/>
                <a:gd name="T18" fmla="*/ 530 h 530"/>
              </a:gdLst>
              <a:ahLst/>
              <a:cxnLst>
                <a:cxn ang="T10">
                  <a:pos x="T0" y="T1"/>
                </a:cxn>
                <a:cxn ang="T11">
                  <a:pos x="T2" y="T3"/>
                </a:cxn>
                <a:cxn ang="T12">
                  <a:pos x="T4" y="T5"/>
                </a:cxn>
                <a:cxn ang="T13">
                  <a:pos x="T6" y="T7"/>
                </a:cxn>
                <a:cxn ang="T14">
                  <a:pos x="T8" y="T9"/>
                </a:cxn>
              </a:cxnLst>
              <a:rect l="T15" t="T16" r="T17" b="T18"/>
              <a:pathLst>
                <a:path w="5" h="530">
                  <a:moveTo>
                    <a:pt x="0" y="20"/>
                  </a:moveTo>
                  <a:lnTo>
                    <a:pt x="0" y="530"/>
                  </a:lnTo>
                  <a:lnTo>
                    <a:pt x="5" y="530"/>
                  </a:lnTo>
                  <a:lnTo>
                    <a:pt x="5" y="0"/>
                  </a:lnTo>
                  <a:lnTo>
                    <a:pt x="0" y="2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205" name="Freeform 202"/>
            <p:cNvSpPr>
              <a:spLocks/>
            </p:cNvSpPr>
            <p:nvPr/>
          </p:nvSpPr>
          <p:spPr bwMode="auto">
            <a:xfrm>
              <a:off x="3416300" y="5999163"/>
              <a:ext cx="7938" cy="841375"/>
            </a:xfrm>
            <a:custGeom>
              <a:avLst/>
              <a:gdLst>
                <a:gd name="T0" fmla="*/ 0 w 5"/>
                <a:gd name="T1" fmla="*/ 2147483646 h 530"/>
                <a:gd name="T2" fmla="*/ 0 w 5"/>
                <a:gd name="T3" fmla="*/ 2147483646 h 530"/>
                <a:gd name="T4" fmla="*/ 2147483646 w 5"/>
                <a:gd name="T5" fmla="*/ 2147483646 h 530"/>
                <a:gd name="T6" fmla="*/ 2147483646 w 5"/>
                <a:gd name="T7" fmla="*/ 0 h 530"/>
                <a:gd name="T8" fmla="*/ 0 w 5"/>
                <a:gd name="T9" fmla="*/ 2147483646 h 530"/>
                <a:gd name="T10" fmla="*/ 0 60000 65536"/>
                <a:gd name="T11" fmla="*/ 0 60000 65536"/>
                <a:gd name="T12" fmla="*/ 0 60000 65536"/>
                <a:gd name="T13" fmla="*/ 0 60000 65536"/>
                <a:gd name="T14" fmla="*/ 0 60000 65536"/>
                <a:gd name="T15" fmla="*/ 0 w 5"/>
                <a:gd name="T16" fmla="*/ 0 h 530"/>
                <a:gd name="T17" fmla="*/ 5 w 5"/>
                <a:gd name="T18" fmla="*/ 530 h 530"/>
              </a:gdLst>
              <a:ahLst/>
              <a:cxnLst>
                <a:cxn ang="T10">
                  <a:pos x="T0" y="T1"/>
                </a:cxn>
                <a:cxn ang="T11">
                  <a:pos x="T2" y="T3"/>
                </a:cxn>
                <a:cxn ang="T12">
                  <a:pos x="T4" y="T5"/>
                </a:cxn>
                <a:cxn ang="T13">
                  <a:pos x="T6" y="T7"/>
                </a:cxn>
                <a:cxn ang="T14">
                  <a:pos x="T8" y="T9"/>
                </a:cxn>
              </a:cxnLst>
              <a:rect l="T15" t="T16" r="T17" b="T18"/>
              <a:pathLst>
                <a:path w="5" h="530">
                  <a:moveTo>
                    <a:pt x="0" y="5"/>
                  </a:moveTo>
                  <a:lnTo>
                    <a:pt x="0" y="530"/>
                  </a:lnTo>
                  <a:lnTo>
                    <a:pt x="5" y="530"/>
                  </a:lnTo>
                  <a:lnTo>
                    <a:pt x="5" y="0"/>
                  </a:lnTo>
                  <a:lnTo>
                    <a:pt x="0" y="5"/>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grpSp>
          <p:nvGrpSpPr>
            <p:cNvPr id="206" name="Group 404"/>
            <p:cNvGrpSpPr>
              <a:grpSpLocks/>
            </p:cNvGrpSpPr>
            <p:nvPr/>
          </p:nvGrpSpPr>
          <p:grpSpPr bwMode="auto">
            <a:xfrm>
              <a:off x="3466876" y="5833734"/>
              <a:ext cx="999648" cy="1838857"/>
              <a:chOff x="3417814" y="5869120"/>
              <a:chExt cx="627" cy="1161"/>
            </a:xfrm>
            <a:solidFill>
              <a:schemeClr val="bg1"/>
            </a:solidFill>
          </p:grpSpPr>
          <p:sp>
            <p:nvSpPr>
              <p:cNvPr id="485" name="Rectangle 204"/>
              <p:cNvSpPr>
                <a:spLocks noChangeArrowheads="1"/>
              </p:cNvSpPr>
              <p:nvPr/>
            </p:nvSpPr>
            <p:spPr bwMode="auto">
              <a:xfrm>
                <a:off x="3417814" y="5869198"/>
                <a:ext cx="6" cy="541"/>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486" name="Freeform 205"/>
              <p:cNvSpPr>
                <a:spLocks/>
              </p:cNvSpPr>
              <p:nvPr/>
            </p:nvSpPr>
            <p:spPr bwMode="auto">
              <a:xfrm>
                <a:off x="3417820" y="5869192"/>
                <a:ext cx="6" cy="535"/>
              </a:xfrm>
              <a:custGeom>
                <a:avLst/>
                <a:gdLst>
                  <a:gd name="T0" fmla="*/ 0 w 5"/>
                  <a:gd name="T1" fmla="*/ 6 h 531"/>
                  <a:gd name="T2" fmla="*/ 0 w 5"/>
                  <a:gd name="T3" fmla="*/ 531 h 531"/>
                  <a:gd name="T4" fmla="*/ 5 w 5"/>
                  <a:gd name="T5" fmla="*/ 531 h 531"/>
                  <a:gd name="T6" fmla="*/ 5 w 5"/>
                  <a:gd name="T7" fmla="*/ 0 h 531"/>
                  <a:gd name="T8" fmla="*/ 0 w 5"/>
                  <a:gd name="T9" fmla="*/ 6 h 531"/>
                  <a:gd name="T10" fmla="*/ 0 60000 65536"/>
                  <a:gd name="T11" fmla="*/ 0 60000 65536"/>
                  <a:gd name="T12" fmla="*/ 0 60000 65536"/>
                  <a:gd name="T13" fmla="*/ 0 60000 65536"/>
                  <a:gd name="T14" fmla="*/ 0 60000 65536"/>
                  <a:gd name="T15" fmla="*/ 0 w 5"/>
                  <a:gd name="T16" fmla="*/ 0 h 531"/>
                  <a:gd name="T17" fmla="*/ 5 w 5"/>
                  <a:gd name="T18" fmla="*/ 531 h 531"/>
                </a:gdLst>
                <a:ahLst/>
                <a:cxnLst>
                  <a:cxn ang="T10">
                    <a:pos x="T0" y="T1"/>
                  </a:cxn>
                  <a:cxn ang="T11">
                    <a:pos x="T2" y="T3"/>
                  </a:cxn>
                  <a:cxn ang="T12">
                    <a:pos x="T4" y="T5"/>
                  </a:cxn>
                  <a:cxn ang="T13">
                    <a:pos x="T6" y="T7"/>
                  </a:cxn>
                  <a:cxn ang="T14">
                    <a:pos x="T8" y="T9"/>
                  </a:cxn>
                </a:cxnLst>
                <a:rect l="T15" t="T16" r="T17" b="T18"/>
                <a:pathLst>
                  <a:path w="5" h="531">
                    <a:moveTo>
                      <a:pt x="0" y="6"/>
                    </a:moveTo>
                    <a:lnTo>
                      <a:pt x="0" y="531"/>
                    </a:lnTo>
                    <a:lnTo>
                      <a:pt x="5" y="531"/>
                    </a:lnTo>
                    <a:lnTo>
                      <a:pt x="5" y="0"/>
                    </a:lnTo>
                    <a:lnTo>
                      <a:pt x="0" y="6"/>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87" name="Rectangle 206"/>
              <p:cNvSpPr>
                <a:spLocks noChangeArrowheads="1"/>
              </p:cNvSpPr>
              <p:nvPr/>
            </p:nvSpPr>
            <p:spPr bwMode="auto">
              <a:xfrm>
                <a:off x="3417826" y="5869192"/>
                <a:ext cx="0" cy="535"/>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488" name="Freeform 207"/>
              <p:cNvSpPr>
                <a:spLocks/>
              </p:cNvSpPr>
              <p:nvPr/>
            </p:nvSpPr>
            <p:spPr bwMode="auto">
              <a:xfrm>
                <a:off x="3417826" y="5869740"/>
                <a:ext cx="0" cy="6"/>
              </a:xfrm>
              <a:custGeom>
                <a:avLst/>
                <a:gdLst>
                  <a:gd name="T0" fmla="*/ 0 w 5"/>
                  <a:gd name="T1" fmla="*/ 5 h 10"/>
                  <a:gd name="T2" fmla="*/ 0 w 5"/>
                  <a:gd name="T3" fmla="*/ 10 h 10"/>
                  <a:gd name="T4" fmla="*/ 5 w 5"/>
                  <a:gd name="T5" fmla="*/ 10 h 10"/>
                  <a:gd name="T6" fmla="*/ 5 w 5"/>
                  <a:gd name="T7" fmla="*/ 0 h 10"/>
                  <a:gd name="T8" fmla="*/ 0 w 5"/>
                  <a:gd name="T9" fmla="*/ 5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5"/>
                    </a:moveTo>
                    <a:lnTo>
                      <a:pt x="0" y="10"/>
                    </a:lnTo>
                    <a:lnTo>
                      <a:pt x="5" y="10"/>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89" name="Freeform 208"/>
              <p:cNvSpPr>
                <a:spLocks/>
              </p:cNvSpPr>
              <p:nvPr/>
            </p:nvSpPr>
            <p:spPr bwMode="auto">
              <a:xfrm>
                <a:off x="3417826" y="5869186"/>
                <a:ext cx="12" cy="565"/>
              </a:xfrm>
              <a:custGeom>
                <a:avLst/>
                <a:gdLst>
                  <a:gd name="T0" fmla="*/ 0 w 5"/>
                  <a:gd name="T1" fmla="*/ 5 h 566"/>
                  <a:gd name="T2" fmla="*/ 0 w 5"/>
                  <a:gd name="T3" fmla="*/ 566 h 566"/>
                  <a:gd name="T4" fmla="*/ 5 w 5"/>
                  <a:gd name="T5" fmla="*/ 561 h 566"/>
                  <a:gd name="T6" fmla="*/ 5 w 5"/>
                  <a:gd name="T7" fmla="*/ 0 h 566"/>
                  <a:gd name="T8" fmla="*/ 0 w 5"/>
                  <a:gd name="T9" fmla="*/ 5 h 566"/>
                  <a:gd name="T10" fmla="*/ 0 60000 65536"/>
                  <a:gd name="T11" fmla="*/ 0 60000 65536"/>
                  <a:gd name="T12" fmla="*/ 0 60000 65536"/>
                  <a:gd name="T13" fmla="*/ 0 60000 65536"/>
                  <a:gd name="T14" fmla="*/ 0 60000 65536"/>
                  <a:gd name="T15" fmla="*/ 0 w 5"/>
                  <a:gd name="T16" fmla="*/ 0 h 566"/>
                  <a:gd name="T17" fmla="*/ 5 w 5"/>
                  <a:gd name="T18" fmla="*/ 566 h 566"/>
                </a:gdLst>
                <a:ahLst/>
                <a:cxnLst>
                  <a:cxn ang="T10">
                    <a:pos x="T0" y="T1"/>
                  </a:cxn>
                  <a:cxn ang="T11">
                    <a:pos x="T2" y="T3"/>
                  </a:cxn>
                  <a:cxn ang="T12">
                    <a:pos x="T4" y="T5"/>
                  </a:cxn>
                  <a:cxn ang="T13">
                    <a:pos x="T6" y="T7"/>
                  </a:cxn>
                  <a:cxn ang="T14">
                    <a:pos x="T8" y="T9"/>
                  </a:cxn>
                </a:cxnLst>
                <a:rect l="T15" t="T16" r="T17" b="T18"/>
                <a:pathLst>
                  <a:path w="5" h="566">
                    <a:moveTo>
                      <a:pt x="0" y="5"/>
                    </a:moveTo>
                    <a:lnTo>
                      <a:pt x="0" y="566"/>
                    </a:lnTo>
                    <a:lnTo>
                      <a:pt x="5" y="56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90" name="Freeform 209"/>
              <p:cNvSpPr>
                <a:spLocks/>
              </p:cNvSpPr>
              <p:nvPr/>
            </p:nvSpPr>
            <p:spPr bwMode="auto">
              <a:xfrm>
                <a:off x="3417838" y="5869180"/>
                <a:ext cx="6" cy="565"/>
              </a:xfrm>
              <a:custGeom>
                <a:avLst/>
                <a:gdLst>
                  <a:gd name="T0" fmla="*/ 0 w 5"/>
                  <a:gd name="T1" fmla="*/ 5 h 566"/>
                  <a:gd name="T2" fmla="*/ 0 w 5"/>
                  <a:gd name="T3" fmla="*/ 566 h 566"/>
                  <a:gd name="T4" fmla="*/ 5 w 5"/>
                  <a:gd name="T5" fmla="*/ 561 h 566"/>
                  <a:gd name="T6" fmla="*/ 5 w 5"/>
                  <a:gd name="T7" fmla="*/ 0 h 566"/>
                  <a:gd name="T8" fmla="*/ 0 w 5"/>
                  <a:gd name="T9" fmla="*/ 5 h 566"/>
                  <a:gd name="T10" fmla="*/ 0 60000 65536"/>
                  <a:gd name="T11" fmla="*/ 0 60000 65536"/>
                  <a:gd name="T12" fmla="*/ 0 60000 65536"/>
                  <a:gd name="T13" fmla="*/ 0 60000 65536"/>
                  <a:gd name="T14" fmla="*/ 0 60000 65536"/>
                  <a:gd name="T15" fmla="*/ 0 w 5"/>
                  <a:gd name="T16" fmla="*/ 0 h 566"/>
                  <a:gd name="T17" fmla="*/ 5 w 5"/>
                  <a:gd name="T18" fmla="*/ 566 h 566"/>
                </a:gdLst>
                <a:ahLst/>
                <a:cxnLst>
                  <a:cxn ang="T10">
                    <a:pos x="T0" y="T1"/>
                  </a:cxn>
                  <a:cxn ang="T11">
                    <a:pos x="T2" y="T3"/>
                  </a:cxn>
                  <a:cxn ang="T12">
                    <a:pos x="T4" y="T5"/>
                  </a:cxn>
                  <a:cxn ang="T13">
                    <a:pos x="T6" y="T7"/>
                  </a:cxn>
                  <a:cxn ang="T14">
                    <a:pos x="T8" y="T9"/>
                  </a:cxn>
                </a:cxnLst>
                <a:rect l="T15" t="T16" r="T17" b="T18"/>
                <a:pathLst>
                  <a:path w="5" h="566">
                    <a:moveTo>
                      <a:pt x="0" y="5"/>
                    </a:moveTo>
                    <a:lnTo>
                      <a:pt x="0" y="566"/>
                    </a:lnTo>
                    <a:lnTo>
                      <a:pt x="5" y="56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91" name="Rectangle 210"/>
              <p:cNvSpPr>
                <a:spLocks noChangeArrowheads="1"/>
              </p:cNvSpPr>
              <p:nvPr/>
            </p:nvSpPr>
            <p:spPr bwMode="auto">
              <a:xfrm>
                <a:off x="3417844" y="5869180"/>
                <a:ext cx="6" cy="565"/>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492" name="Freeform 211"/>
              <p:cNvSpPr>
                <a:spLocks/>
              </p:cNvSpPr>
              <p:nvPr/>
            </p:nvSpPr>
            <p:spPr bwMode="auto">
              <a:xfrm>
                <a:off x="3417850" y="5869174"/>
                <a:ext cx="0" cy="571"/>
              </a:xfrm>
              <a:custGeom>
                <a:avLst/>
                <a:gdLst>
                  <a:gd name="T0" fmla="*/ 0 w 5"/>
                  <a:gd name="T1" fmla="*/ 5 h 566"/>
                  <a:gd name="T2" fmla="*/ 0 w 5"/>
                  <a:gd name="T3" fmla="*/ 566 h 566"/>
                  <a:gd name="T4" fmla="*/ 5 w 5"/>
                  <a:gd name="T5" fmla="*/ 566 h 566"/>
                  <a:gd name="T6" fmla="*/ 5 w 5"/>
                  <a:gd name="T7" fmla="*/ 0 h 566"/>
                  <a:gd name="T8" fmla="*/ 0 w 5"/>
                  <a:gd name="T9" fmla="*/ 5 h 566"/>
                  <a:gd name="T10" fmla="*/ 0 60000 65536"/>
                  <a:gd name="T11" fmla="*/ 0 60000 65536"/>
                  <a:gd name="T12" fmla="*/ 0 60000 65536"/>
                  <a:gd name="T13" fmla="*/ 0 60000 65536"/>
                  <a:gd name="T14" fmla="*/ 0 60000 65536"/>
                  <a:gd name="T15" fmla="*/ 0 w 5"/>
                  <a:gd name="T16" fmla="*/ 0 h 566"/>
                  <a:gd name="T17" fmla="*/ 5 w 5"/>
                  <a:gd name="T18" fmla="*/ 566 h 566"/>
                </a:gdLst>
                <a:ahLst/>
                <a:cxnLst>
                  <a:cxn ang="T10">
                    <a:pos x="T0" y="T1"/>
                  </a:cxn>
                  <a:cxn ang="T11">
                    <a:pos x="T2" y="T3"/>
                  </a:cxn>
                  <a:cxn ang="T12">
                    <a:pos x="T4" y="T5"/>
                  </a:cxn>
                  <a:cxn ang="T13">
                    <a:pos x="T6" y="T7"/>
                  </a:cxn>
                  <a:cxn ang="T14">
                    <a:pos x="T8" y="T9"/>
                  </a:cxn>
                </a:cxnLst>
                <a:rect l="T15" t="T16" r="T17" b="T18"/>
                <a:pathLst>
                  <a:path w="5" h="566">
                    <a:moveTo>
                      <a:pt x="0" y="5"/>
                    </a:moveTo>
                    <a:lnTo>
                      <a:pt x="0" y="566"/>
                    </a:lnTo>
                    <a:lnTo>
                      <a:pt x="5" y="566"/>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93" name="Freeform 212"/>
              <p:cNvSpPr>
                <a:spLocks/>
              </p:cNvSpPr>
              <p:nvPr/>
            </p:nvSpPr>
            <p:spPr bwMode="auto">
              <a:xfrm>
                <a:off x="3417850" y="5869162"/>
                <a:ext cx="6" cy="584"/>
              </a:xfrm>
              <a:custGeom>
                <a:avLst/>
                <a:gdLst>
                  <a:gd name="T0" fmla="*/ 0 w 5"/>
                  <a:gd name="T1" fmla="*/ 5 h 576"/>
                  <a:gd name="T2" fmla="*/ 0 w 5"/>
                  <a:gd name="T3" fmla="*/ 576 h 576"/>
                  <a:gd name="T4" fmla="*/ 5 w 5"/>
                  <a:gd name="T5" fmla="*/ 576 h 576"/>
                  <a:gd name="T6" fmla="*/ 5 w 5"/>
                  <a:gd name="T7" fmla="*/ 0 h 576"/>
                  <a:gd name="T8" fmla="*/ 0 w 5"/>
                  <a:gd name="T9" fmla="*/ 5 h 576"/>
                  <a:gd name="T10" fmla="*/ 0 60000 65536"/>
                  <a:gd name="T11" fmla="*/ 0 60000 65536"/>
                  <a:gd name="T12" fmla="*/ 0 60000 65536"/>
                  <a:gd name="T13" fmla="*/ 0 60000 65536"/>
                  <a:gd name="T14" fmla="*/ 0 60000 65536"/>
                  <a:gd name="T15" fmla="*/ 0 w 5"/>
                  <a:gd name="T16" fmla="*/ 0 h 576"/>
                  <a:gd name="T17" fmla="*/ 5 w 5"/>
                  <a:gd name="T18" fmla="*/ 576 h 576"/>
                </a:gdLst>
                <a:ahLst/>
                <a:cxnLst>
                  <a:cxn ang="T10">
                    <a:pos x="T0" y="T1"/>
                  </a:cxn>
                  <a:cxn ang="T11">
                    <a:pos x="T2" y="T3"/>
                  </a:cxn>
                  <a:cxn ang="T12">
                    <a:pos x="T4" y="T5"/>
                  </a:cxn>
                  <a:cxn ang="T13">
                    <a:pos x="T6" y="T7"/>
                  </a:cxn>
                  <a:cxn ang="T14">
                    <a:pos x="T8" y="T9"/>
                  </a:cxn>
                </a:cxnLst>
                <a:rect l="T15" t="T16" r="T17" b="T18"/>
                <a:pathLst>
                  <a:path w="5" h="576">
                    <a:moveTo>
                      <a:pt x="0" y="5"/>
                    </a:moveTo>
                    <a:lnTo>
                      <a:pt x="0" y="576"/>
                    </a:lnTo>
                    <a:lnTo>
                      <a:pt x="5" y="576"/>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94" name="Freeform 213"/>
              <p:cNvSpPr>
                <a:spLocks/>
              </p:cNvSpPr>
              <p:nvPr/>
            </p:nvSpPr>
            <p:spPr bwMode="auto">
              <a:xfrm>
                <a:off x="3417856" y="5869162"/>
                <a:ext cx="6" cy="584"/>
              </a:xfrm>
              <a:custGeom>
                <a:avLst/>
                <a:gdLst>
                  <a:gd name="T0" fmla="*/ 0 w 5"/>
                  <a:gd name="T1" fmla="*/ 5 h 586"/>
                  <a:gd name="T2" fmla="*/ 0 w 5"/>
                  <a:gd name="T3" fmla="*/ 586 h 586"/>
                  <a:gd name="T4" fmla="*/ 5 w 5"/>
                  <a:gd name="T5" fmla="*/ 586 h 586"/>
                  <a:gd name="T6" fmla="*/ 5 w 5"/>
                  <a:gd name="T7" fmla="*/ 0 h 586"/>
                  <a:gd name="T8" fmla="*/ 0 w 5"/>
                  <a:gd name="T9" fmla="*/ 5 h 586"/>
                  <a:gd name="T10" fmla="*/ 0 60000 65536"/>
                  <a:gd name="T11" fmla="*/ 0 60000 65536"/>
                  <a:gd name="T12" fmla="*/ 0 60000 65536"/>
                  <a:gd name="T13" fmla="*/ 0 60000 65536"/>
                  <a:gd name="T14" fmla="*/ 0 60000 65536"/>
                  <a:gd name="T15" fmla="*/ 0 w 5"/>
                  <a:gd name="T16" fmla="*/ 0 h 586"/>
                  <a:gd name="T17" fmla="*/ 5 w 5"/>
                  <a:gd name="T18" fmla="*/ 586 h 586"/>
                </a:gdLst>
                <a:ahLst/>
                <a:cxnLst>
                  <a:cxn ang="T10">
                    <a:pos x="T0" y="T1"/>
                  </a:cxn>
                  <a:cxn ang="T11">
                    <a:pos x="T2" y="T3"/>
                  </a:cxn>
                  <a:cxn ang="T12">
                    <a:pos x="T4" y="T5"/>
                  </a:cxn>
                  <a:cxn ang="T13">
                    <a:pos x="T6" y="T7"/>
                  </a:cxn>
                  <a:cxn ang="T14">
                    <a:pos x="T8" y="T9"/>
                  </a:cxn>
                </a:cxnLst>
                <a:rect l="T15" t="T16" r="T17" b="T18"/>
                <a:pathLst>
                  <a:path w="5" h="586">
                    <a:moveTo>
                      <a:pt x="0" y="5"/>
                    </a:moveTo>
                    <a:lnTo>
                      <a:pt x="0" y="586"/>
                    </a:lnTo>
                    <a:lnTo>
                      <a:pt x="5" y="586"/>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95" name="Freeform 214"/>
              <p:cNvSpPr>
                <a:spLocks/>
              </p:cNvSpPr>
              <p:nvPr/>
            </p:nvSpPr>
            <p:spPr bwMode="auto">
              <a:xfrm>
                <a:off x="3417862" y="5869162"/>
                <a:ext cx="6" cy="590"/>
              </a:xfrm>
              <a:custGeom>
                <a:avLst/>
                <a:gdLst>
                  <a:gd name="T0" fmla="*/ 0 w 5"/>
                  <a:gd name="T1" fmla="*/ 0 h 591"/>
                  <a:gd name="T2" fmla="*/ 0 w 5"/>
                  <a:gd name="T3" fmla="*/ 586 h 591"/>
                  <a:gd name="T4" fmla="*/ 5 w 5"/>
                  <a:gd name="T5" fmla="*/ 591 h 591"/>
                  <a:gd name="T6" fmla="*/ 5 w 5"/>
                  <a:gd name="T7" fmla="*/ 0 h 591"/>
                  <a:gd name="T8" fmla="*/ 0 w 5"/>
                  <a:gd name="T9" fmla="*/ 0 h 591"/>
                  <a:gd name="T10" fmla="*/ 0 60000 65536"/>
                  <a:gd name="T11" fmla="*/ 0 60000 65536"/>
                  <a:gd name="T12" fmla="*/ 0 60000 65536"/>
                  <a:gd name="T13" fmla="*/ 0 60000 65536"/>
                  <a:gd name="T14" fmla="*/ 0 60000 65536"/>
                  <a:gd name="T15" fmla="*/ 0 w 5"/>
                  <a:gd name="T16" fmla="*/ 0 h 591"/>
                  <a:gd name="T17" fmla="*/ 5 w 5"/>
                  <a:gd name="T18" fmla="*/ 591 h 591"/>
                </a:gdLst>
                <a:ahLst/>
                <a:cxnLst>
                  <a:cxn ang="T10">
                    <a:pos x="T0" y="T1"/>
                  </a:cxn>
                  <a:cxn ang="T11">
                    <a:pos x="T2" y="T3"/>
                  </a:cxn>
                  <a:cxn ang="T12">
                    <a:pos x="T4" y="T5"/>
                  </a:cxn>
                  <a:cxn ang="T13">
                    <a:pos x="T6" y="T7"/>
                  </a:cxn>
                  <a:cxn ang="T14">
                    <a:pos x="T8" y="T9"/>
                  </a:cxn>
                </a:cxnLst>
                <a:rect l="T15" t="T16" r="T17" b="T18"/>
                <a:pathLst>
                  <a:path w="5" h="591">
                    <a:moveTo>
                      <a:pt x="0" y="0"/>
                    </a:moveTo>
                    <a:lnTo>
                      <a:pt x="0" y="586"/>
                    </a:lnTo>
                    <a:lnTo>
                      <a:pt x="5" y="591"/>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96" name="Rectangle 215"/>
              <p:cNvSpPr>
                <a:spLocks noChangeArrowheads="1"/>
              </p:cNvSpPr>
              <p:nvPr/>
            </p:nvSpPr>
            <p:spPr bwMode="auto">
              <a:xfrm>
                <a:off x="3417868" y="5869156"/>
                <a:ext cx="0" cy="59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497" name="Rectangle 216"/>
              <p:cNvSpPr>
                <a:spLocks noChangeArrowheads="1"/>
              </p:cNvSpPr>
              <p:nvPr/>
            </p:nvSpPr>
            <p:spPr bwMode="auto">
              <a:xfrm>
                <a:off x="3417868" y="5869150"/>
                <a:ext cx="6" cy="602"/>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498" name="Freeform 217"/>
              <p:cNvSpPr>
                <a:spLocks/>
              </p:cNvSpPr>
              <p:nvPr/>
            </p:nvSpPr>
            <p:spPr bwMode="auto">
              <a:xfrm>
                <a:off x="3417874" y="5869138"/>
                <a:ext cx="6" cy="620"/>
              </a:xfrm>
              <a:custGeom>
                <a:avLst/>
                <a:gdLst>
                  <a:gd name="T0" fmla="*/ 0 w 5"/>
                  <a:gd name="T1" fmla="*/ 5 h 616"/>
                  <a:gd name="T2" fmla="*/ 0 w 5"/>
                  <a:gd name="T3" fmla="*/ 611 h 616"/>
                  <a:gd name="T4" fmla="*/ 5 w 5"/>
                  <a:gd name="T5" fmla="*/ 616 h 616"/>
                  <a:gd name="T6" fmla="*/ 5 w 5"/>
                  <a:gd name="T7" fmla="*/ 0 h 616"/>
                  <a:gd name="T8" fmla="*/ 0 w 5"/>
                  <a:gd name="T9" fmla="*/ 5 h 616"/>
                  <a:gd name="T10" fmla="*/ 0 60000 65536"/>
                  <a:gd name="T11" fmla="*/ 0 60000 65536"/>
                  <a:gd name="T12" fmla="*/ 0 60000 65536"/>
                  <a:gd name="T13" fmla="*/ 0 60000 65536"/>
                  <a:gd name="T14" fmla="*/ 0 60000 65536"/>
                  <a:gd name="T15" fmla="*/ 0 w 5"/>
                  <a:gd name="T16" fmla="*/ 0 h 616"/>
                  <a:gd name="T17" fmla="*/ 5 w 5"/>
                  <a:gd name="T18" fmla="*/ 616 h 616"/>
                </a:gdLst>
                <a:ahLst/>
                <a:cxnLst>
                  <a:cxn ang="T10">
                    <a:pos x="T0" y="T1"/>
                  </a:cxn>
                  <a:cxn ang="T11">
                    <a:pos x="T2" y="T3"/>
                  </a:cxn>
                  <a:cxn ang="T12">
                    <a:pos x="T4" y="T5"/>
                  </a:cxn>
                  <a:cxn ang="T13">
                    <a:pos x="T6" y="T7"/>
                  </a:cxn>
                  <a:cxn ang="T14">
                    <a:pos x="T8" y="T9"/>
                  </a:cxn>
                </a:cxnLst>
                <a:rect l="T15" t="T16" r="T17" b="T18"/>
                <a:pathLst>
                  <a:path w="5" h="616">
                    <a:moveTo>
                      <a:pt x="0" y="5"/>
                    </a:moveTo>
                    <a:lnTo>
                      <a:pt x="0" y="611"/>
                    </a:lnTo>
                    <a:lnTo>
                      <a:pt x="5" y="616"/>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499" name="Freeform 218"/>
              <p:cNvSpPr>
                <a:spLocks/>
              </p:cNvSpPr>
              <p:nvPr/>
            </p:nvSpPr>
            <p:spPr bwMode="auto">
              <a:xfrm>
                <a:off x="3417880" y="5869132"/>
                <a:ext cx="6" cy="626"/>
              </a:xfrm>
              <a:custGeom>
                <a:avLst/>
                <a:gdLst>
                  <a:gd name="T0" fmla="*/ 0 w 5"/>
                  <a:gd name="T1" fmla="*/ 5 h 621"/>
                  <a:gd name="T2" fmla="*/ 0 w 5"/>
                  <a:gd name="T3" fmla="*/ 621 h 621"/>
                  <a:gd name="T4" fmla="*/ 5 w 5"/>
                  <a:gd name="T5" fmla="*/ 621 h 621"/>
                  <a:gd name="T6" fmla="*/ 5 w 5"/>
                  <a:gd name="T7" fmla="*/ 0 h 621"/>
                  <a:gd name="T8" fmla="*/ 0 w 5"/>
                  <a:gd name="T9" fmla="*/ 5 h 621"/>
                  <a:gd name="T10" fmla="*/ 0 60000 65536"/>
                  <a:gd name="T11" fmla="*/ 0 60000 65536"/>
                  <a:gd name="T12" fmla="*/ 0 60000 65536"/>
                  <a:gd name="T13" fmla="*/ 0 60000 65536"/>
                  <a:gd name="T14" fmla="*/ 0 60000 65536"/>
                  <a:gd name="T15" fmla="*/ 0 w 5"/>
                  <a:gd name="T16" fmla="*/ 0 h 621"/>
                  <a:gd name="T17" fmla="*/ 5 w 5"/>
                  <a:gd name="T18" fmla="*/ 621 h 621"/>
                </a:gdLst>
                <a:ahLst/>
                <a:cxnLst>
                  <a:cxn ang="T10">
                    <a:pos x="T0" y="T1"/>
                  </a:cxn>
                  <a:cxn ang="T11">
                    <a:pos x="T2" y="T3"/>
                  </a:cxn>
                  <a:cxn ang="T12">
                    <a:pos x="T4" y="T5"/>
                  </a:cxn>
                  <a:cxn ang="T13">
                    <a:pos x="T6" y="T7"/>
                  </a:cxn>
                  <a:cxn ang="T14">
                    <a:pos x="T8" y="T9"/>
                  </a:cxn>
                </a:cxnLst>
                <a:rect l="T15" t="T16" r="T17" b="T18"/>
                <a:pathLst>
                  <a:path w="5" h="621">
                    <a:moveTo>
                      <a:pt x="0" y="5"/>
                    </a:moveTo>
                    <a:lnTo>
                      <a:pt x="0" y="621"/>
                    </a:lnTo>
                    <a:lnTo>
                      <a:pt x="5" y="62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00" name="Freeform 219"/>
              <p:cNvSpPr>
                <a:spLocks/>
              </p:cNvSpPr>
              <p:nvPr/>
            </p:nvSpPr>
            <p:spPr bwMode="auto">
              <a:xfrm>
                <a:off x="3417886" y="5869132"/>
                <a:ext cx="6" cy="650"/>
              </a:xfrm>
              <a:custGeom>
                <a:avLst/>
                <a:gdLst>
                  <a:gd name="T0" fmla="*/ 0 w 5"/>
                  <a:gd name="T1" fmla="*/ 0 h 651"/>
                  <a:gd name="T2" fmla="*/ 0 w 5"/>
                  <a:gd name="T3" fmla="*/ 646 h 651"/>
                  <a:gd name="T4" fmla="*/ 5 w 5"/>
                  <a:gd name="T5" fmla="*/ 651 h 651"/>
                  <a:gd name="T6" fmla="*/ 5 w 5"/>
                  <a:gd name="T7" fmla="*/ 0 h 651"/>
                  <a:gd name="T8" fmla="*/ 0 w 5"/>
                  <a:gd name="T9" fmla="*/ 0 h 651"/>
                  <a:gd name="T10" fmla="*/ 0 60000 65536"/>
                  <a:gd name="T11" fmla="*/ 0 60000 65536"/>
                  <a:gd name="T12" fmla="*/ 0 60000 65536"/>
                  <a:gd name="T13" fmla="*/ 0 60000 65536"/>
                  <a:gd name="T14" fmla="*/ 0 60000 65536"/>
                  <a:gd name="T15" fmla="*/ 0 w 5"/>
                  <a:gd name="T16" fmla="*/ 0 h 651"/>
                  <a:gd name="T17" fmla="*/ 5 w 5"/>
                  <a:gd name="T18" fmla="*/ 651 h 651"/>
                </a:gdLst>
                <a:ahLst/>
                <a:cxnLst>
                  <a:cxn ang="T10">
                    <a:pos x="T0" y="T1"/>
                  </a:cxn>
                  <a:cxn ang="T11">
                    <a:pos x="T2" y="T3"/>
                  </a:cxn>
                  <a:cxn ang="T12">
                    <a:pos x="T4" y="T5"/>
                  </a:cxn>
                  <a:cxn ang="T13">
                    <a:pos x="T6" y="T7"/>
                  </a:cxn>
                  <a:cxn ang="T14">
                    <a:pos x="T8" y="T9"/>
                  </a:cxn>
                </a:cxnLst>
                <a:rect l="T15" t="T16" r="T17" b="T18"/>
                <a:pathLst>
                  <a:path w="5" h="651">
                    <a:moveTo>
                      <a:pt x="0" y="0"/>
                    </a:moveTo>
                    <a:lnTo>
                      <a:pt x="0" y="646"/>
                    </a:lnTo>
                    <a:lnTo>
                      <a:pt x="5" y="651"/>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01" name="Rectangle 220"/>
              <p:cNvSpPr>
                <a:spLocks noChangeArrowheads="1"/>
              </p:cNvSpPr>
              <p:nvPr/>
            </p:nvSpPr>
            <p:spPr bwMode="auto">
              <a:xfrm>
                <a:off x="3417886" y="5869132"/>
                <a:ext cx="6" cy="632"/>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02" name="Freeform 221"/>
              <p:cNvSpPr>
                <a:spLocks/>
              </p:cNvSpPr>
              <p:nvPr/>
            </p:nvSpPr>
            <p:spPr bwMode="auto">
              <a:xfrm>
                <a:off x="3417886" y="5869776"/>
                <a:ext cx="6" cy="6"/>
              </a:xfrm>
              <a:custGeom>
                <a:avLst/>
                <a:gdLst>
                  <a:gd name="T0" fmla="*/ 0 w 5"/>
                  <a:gd name="T1" fmla="*/ 0 h 10"/>
                  <a:gd name="T2" fmla="*/ 0 w 5"/>
                  <a:gd name="T3" fmla="*/ 10 h 10"/>
                  <a:gd name="T4" fmla="*/ 5 w 5"/>
                  <a:gd name="T5" fmla="*/ 5 h 10"/>
                  <a:gd name="T6" fmla="*/ 5 w 5"/>
                  <a:gd name="T7" fmla="*/ 5 h 10"/>
                  <a:gd name="T8" fmla="*/ 0 w 5"/>
                  <a:gd name="T9" fmla="*/ 0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0"/>
                    </a:moveTo>
                    <a:lnTo>
                      <a:pt x="0" y="10"/>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03" name="Rectangle 222"/>
              <p:cNvSpPr>
                <a:spLocks noChangeArrowheads="1"/>
              </p:cNvSpPr>
              <p:nvPr/>
            </p:nvSpPr>
            <p:spPr bwMode="auto">
              <a:xfrm>
                <a:off x="3417892" y="5869132"/>
                <a:ext cx="12" cy="632"/>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04" name="Freeform 223"/>
              <p:cNvSpPr>
                <a:spLocks/>
              </p:cNvSpPr>
              <p:nvPr/>
            </p:nvSpPr>
            <p:spPr bwMode="auto">
              <a:xfrm>
                <a:off x="3417904" y="5869132"/>
                <a:ext cx="6" cy="638"/>
              </a:xfrm>
              <a:custGeom>
                <a:avLst/>
                <a:gdLst>
                  <a:gd name="T0" fmla="*/ 0 w 5"/>
                  <a:gd name="T1" fmla="*/ 0 h 636"/>
                  <a:gd name="T2" fmla="*/ 0 w 5"/>
                  <a:gd name="T3" fmla="*/ 631 h 636"/>
                  <a:gd name="T4" fmla="*/ 5 w 5"/>
                  <a:gd name="T5" fmla="*/ 636 h 636"/>
                  <a:gd name="T6" fmla="*/ 5 w 5"/>
                  <a:gd name="T7" fmla="*/ 0 h 636"/>
                  <a:gd name="T8" fmla="*/ 0 w 5"/>
                  <a:gd name="T9" fmla="*/ 0 h 636"/>
                  <a:gd name="T10" fmla="*/ 0 60000 65536"/>
                  <a:gd name="T11" fmla="*/ 0 60000 65536"/>
                  <a:gd name="T12" fmla="*/ 0 60000 65536"/>
                  <a:gd name="T13" fmla="*/ 0 60000 65536"/>
                  <a:gd name="T14" fmla="*/ 0 60000 65536"/>
                  <a:gd name="T15" fmla="*/ 0 w 5"/>
                  <a:gd name="T16" fmla="*/ 0 h 636"/>
                  <a:gd name="T17" fmla="*/ 5 w 5"/>
                  <a:gd name="T18" fmla="*/ 636 h 636"/>
                </a:gdLst>
                <a:ahLst/>
                <a:cxnLst>
                  <a:cxn ang="T10">
                    <a:pos x="T0" y="T1"/>
                  </a:cxn>
                  <a:cxn ang="T11">
                    <a:pos x="T2" y="T3"/>
                  </a:cxn>
                  <a:cxn ang="T12">
                    <a:pos x="T4" y="T5"/>
                  </a:cxn>
                  <a:cxn ang="T13">
                    <a:pos x="T6" y="T7"/>
                  </a:cxn>
                  <a:cxn ang="T14">
                    <a:pos x="T8" y="T9"/>
                  </a:cxn>
                </a:cxnLst>
                <a:rect l="T15" t="T16" r="T17" b="T18"/>
                <a:pathLst>
                  <a:path w="5" h="636">
                    <a:moveTo>
                      <a:pt x="0" y="0"/>
                    </a:moveTo>
                    <a:lnTo>
                      <a:pt x="0" y="631"/>
                    </a:lnTo>
                    <a:lnTo>
                      <a:pt x="5" y="636"/>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05" name="Rectangle 224"/>
              <p:cNvSpPr>
                <a:spLocks noChangeArrowheads="1"/>
              </p:cNvSpPr>
              <p:nvPr/>
            </p:nvSpPr>
            <p:spPr bwMode="auto">
              <a:xfrm>
                <a:off x="3417910" y="5869120"/>
                <a:ext cx="0" cy="65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06" name="Freeform 225"/>
              <p:cNvSpPr>
                <a:spLocks/>
              </p:cNvSpPr>
              <p:nvPr/>
            </p:nvSpPr>
            <p:spPr bwMode="auto">
              <a:xfrm>
                <a:off x="3417910" y="5869132"/>
                <a:ext cx="6" cy="650"/>
              </a:xfrm>
              <a:custGeom>
                <a:avLst/>
                <a:gdLst>
                  <a:gd name="T0" fmla="*/ 0 w 6"/>
                  <a:gd name="T1" fmla="*/ 0 h 651"/>
                  <a:gd name="T2" fmla="*/ 0 w 6"/>
                  <a:gd name="T3" fmla="*/ 646 h 651"/>
                  <a:gd name="T4" fmla="*/ 6 w 6"/>
                  <a:gd name="T5" fmla="*/ 651 h 651"/>
                  <a:gd name="T6" fmla="*/ 6 w 6"/>
                  <a:gd name="T7" fmla="*/ 0 h 651"/>
                  <a:gd name="T8" fmla="*/ 0 w 6"/>
                  <a:gd name="T9" fmla="*/ 0 h 651"/>
                  <a:gd name="T10" fmla="*/ 0 60000 65536"/>
                  <a:gd name="T11" fmla="*/ 0 60000 65536"/>
                  <a:gd name="T12" fmla="*/ 0 60000 65536"/>
                  <a:gd name="T13" fmla="*/ 0 60000 65536"/>
                  <a:gd name="T14" fmla="*/ 0 60000 65536"/>
                  <a:gd name="T15" fmla="*/ 0 w 6"/>
                  <a:gd name="T16" fmla="*/ 0 h 651"/>
                  <a:gd name="T17" fmla="*/ 6 w 6"/>
                  <a:gd name="T18" fmla="*/ 651 h 651"/>
                </a:gdLst>
                <a:ahLst/>
                <a:cxnLst>
                  <a:cxn ang="T10">
                    <a:pos x="T0" y="T1"/>
                  </a:cxn>
                  <a:cxn ang="T11">
                    <a:pos x="T2" y="T3"/>
                  </a:cxn>
                  <a:cxn ang="T12">
                    <a:pos x="T4" y="T5"/>
                  </a:cxn>
                  <a:cxn ang="T13">
                    <a:pos x="T6" y="T7"/>
                  </a:cxn>
                  <a:cxn ang="T14">
                    <a:pos x="T8" y="T9"/>
                  </a:cxn>
                </a:cxnLst>
                <a:rect l="T15" t="T16" r="T17" b="T18"/>
                <a:pathLst>
                  <a:path w="6" h="651">
                    <a:moveTo>
                      <a:pt x="0" y="0"/>
                    </a:moveTo>
                    <a:lnTo>
                      <a:pt x="0" y="646"/>
                    </a:lnTo>
                    <a:lnTo>
                      <a:pt x="6" y="651"/>
                    </a:lnTo>
                    <a:lnTo>
                      <a:pt x="6"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07" name="Rectangle 226"/>
              <p:cNvSpPr>
                <a:spLocks noChangeArrowheads="1"/>
              </p:cNvSpPr>
              <p:nvPr/>
            </p:nvSpPr>
            <p:spPr bwMode="auto">
              <a:xfrm>
                <a:off x="3417916" y="5869132"/>
                <a:ext cx="6" cy="668"/>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08" name="Freeform 227"/>
              <p:cNvSpPr>
                <a:spLocks/>
              </p:cNvSpPr>
              <p:nvPr/>
            </p:nvSpPr>
            <p:spPr bwMode="auto">
              <a:xfrm>
                <a:off x="3417921" y="5869132"/>
                <a:ext cx="6" cy="668"/>
              </a:xfrm>
              <a:custGeom>
                <a:avLst/>
                <a:gdLst>
                  <a:gd name="T0" fmla="*/ 0 w 5"/>
                  <a:gd name="T1" fmla="*/ 0 h 666"/>
                  <a:gd name="T2" fmla="*/ 0 w 5"/>
                  <a:gd name="T3" fmla="*/ 666 h 666"/>
                  <a:gd name="T4" fmla="*/ 5 w 5"/>
                  <a:gd name="T5" fmla="*/ 661 h 666"/>
                  <a:gd name="T6" fmla="*/ 5 w 5"/>
                  <a:gd name="T7" fmla="*/ 5 h 666"/>
                  <a:gd name="T8" fmla="*/ 0 w 5"/>
                  <a:gd name="T9" fmla="*/ 0 h 666"/>
                  <a:gd name="T10" fmla="*/ 0 60000 65536"/>
                  <a:gd name="T11" fmla="*/ 0 60000 65536"/>
                  <a:gd name="T12" fmla="*/ 0 60000 65536"/>
                  <a:gd name="T13" fmla="*/ 0 60000 65536"/>
                  <a:gd name="T14" fmla="*/ 0 60000 65536"/>
                  <a:gd name="T15" fmla="*/ 0 w 5"/>
                  <a:gd name="T16" fmla="*/ 0 h 666"/>
                  <a:gd name="T17" fmla="*/ 5 w 5"/>
                  <a:gd name="T18" fmla="*/ 666 h 666"/>
                </a:gdLst>
                <a:ahLst/>
                <a:cxnLst>
                  <a:cxn ang="T10">
                    <a:pos x="T0" y="T1"/>
                  </a:cxn>
                  <a:cxn ang="T11">
                    <a:pos x="T2" y="T3"/>
                  </a:cxn>
                  <a:cxn ang="T12">
                    <a:pos x="T4" y="T5"/>
                  </a:cxn>
                  <a:cxn ang="T13">
                    <a:pos x="T6" y="T7"/>
                  </a:cxn>
                  <a:cxn ang="T14">
                    <a:pos x="T8" y="T9"/>
                  </a:cxn>
                </a:cxnLst>
                <a:rect l="T15" t="T16" r="T17" b="T18"/>
                <a:pathLst>
                  <a:path w="5" h="666">
                    <a:moveTo>
                      <a:pt x="0" y="0"/>
                    </a:moveTo>
                    <a:lnTo>
                      <a:pt x="0" y="666"/>
                    </a:lnTo>
                    <a:lnTo>
                      <a:pt x="5" y="661"/>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09" name="Rectangle 228"/>
              <p:cNvSpPr>
                <a:spLocks noChangeArrowheads="1"/>
              </p:cNvSpPr>
              <p:nvPr/>
            </p:nvSpPr>
            <p:spPr bwMode="auto">
              <a:xfrm>
                <a:off x="3417927" y="5869138"/>
                <a:ext cx="0" cy="65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10" name="Rectangle 229"/>
              <p:cNvSpPr>
                <a:spLocks noChangeArrowheads="1"/>
              </p:cNvSpPr>
              <p:nvPr/>
            </p:nvSpPr>
            <p:spPr bwMode="auto">
              <a:xfrm>
                <a:off x="3417927" y="5869150"/>
                <a:ext cx="6" cy="644"/>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11" name="Rectangle 230"/>
              <p:cNvSpPr>
                <a:spLocks noChangeArrowheads="1"/>
              </p:cNvSpPr>
              <p:nvPr/>
            </p:nvSpPr>
            <p:spPr bwMode="auto">
              <a:xfrm>
                <a:off x="3417933" y="5869150"/>
                <a:ext cx="6" cy="638"/>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12" name="Freeform 231"/>
              <p:cNvSpPr>
                <a:spLocks/>
              </p:cNvSpPr>
              <p:nvPr/>
            </p:nvSpPr>
            <p:spPr bwMode="auto">
              <a:xfrm>
                <a:off x="3417939" y="5869150"/>
                <a:ext cx="6" cy="632"/>
              </a:xfrm>
              <a:custGeom>
                <a:avLst/>
                <a:gdLst>
                  <a:gd name="T0" fmla="*/ 0 w 5"/>
                  <a:gd name="T1" fmla="*/ 0 h 631"/>
                  <a:gd name="T2" fmla="*/ 0 w 5"/>
                  <a:gd name="T3" fmla="*/ 631 h 631"/>
                  <a:gd name="T4" fmla="*/ 5 w 5"/>
                  <a:gd name="T5" fmla="*/ 631 h 631"/>
                  <a:gd name="T6" fmla="*/ 5 w 5"/>
                  <a:gd name="T7" fmla="*/ 5 h 631"/>
                  <a:gd name="T8" fmla="*/ 0 w 5"/>
                  <a:gd name="T9" fmla="*/ 0 h 631"/>
                  <a:gd name="T10" fmla="*/ 0 60000 65536"/>
                  <a:gd name="T11" fmla="*/ 0 60000 65536"/>
                  <a:gd name="T12" fmla="*/ 0 60000 65536"/>
                  <a:gd name="T13" fmla="*/ 0 60000 65536"/>
                  <a:gd name="T14" fmla="*/ 0 60000 65536"/>
                  <a:gd name="T15" fmla="*/ 0 w 5"/>
                  <a:gd name="T16" fmla="*/ 0 h 631"/>
                  <a:gd name="T17" fmla="*/ 5 w 5"/>
                  <a:gd name="T18" fmla="*/ 631 h 631"/>
                </a:gdLst>
                <a:ahLst/>
                <a:cxnLst>
                  <a:cxn ang="T10">
                    <a:pos x="T0" y="T1"/>
                  </a:cxn>
                  <a:cxn ang="T11">
                    <a:pos x="T2" y="T3"/>
                  </a:cxn>
                  <a:cxn ang="T12">
                    <a:pos x="T4" y="T5"/>
                  </a:cxn>
                  <a:cxn ang="T13">
                    <a:pos x="T6" y="T7"/>
                  </a:cxn>
                  <a:cxn ang="T14">
                    <a:pos x="T8" y="T9"/>
                  </a:cxn>
                </a:cxnLst>
                <a:rect l="T15" t="T16" r="T17" b="T18"/>
                <a:pathLst>
                  <a:path w="5" h="631">
                    <a:moveTo>
                      <a:pt x="0" y="0"/>
                    </a:moveTo>
                    <a:lnTo>
                      <a:pt x="0" y="631"/>
                    </a:lnTo>
                    <a:lnTo>
                      <a:pt x="5" y="631"/>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13" name="Rectangle 232"/>
              <p:cNvSpPr>
                <a:spLocks noChangeArrowheads="1"/>
              </p:cNvSpPr>
              <p:nvPr/>
            </p:nvSpPr>
            <p:spPr bwMode="auto">
              <a:xfrm>
                <a:off x="3417945" y="5869156"/>
                <a:ext cx="6" cy="62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14" name="Freeform 233"/>
              <p:cNvSpPr>
                <a:spLocks/>
              </p:cNvSpPr>
              <p:nvPr/>
            </p:nvSpPr>
            <p:spPr bwMode="auto">
              <a:xfrm>
                <a:off x="3417951" y="5869144"/>
                <a:ext cx="6" cy="638"/>
              </a:xfrm>
              <a:custGeom>
                <a:avLst/>
                <a:gdLst>
                  <a:gd name="T0" fmla="*/ 0 w 5"/>
                  <a:gd name="T1" fmla="*/ 5 h 636"/>
                  <a:gd name="T2" fmla="*/ 0 w 5"/>
                  <a:gd name="T3" fmla="*/ 636 h 636"/>
                  <a:gd name="T4" fmla="*/ 5 w 5"/>
                  <a:gd name="T5" fmla="*/ 636 h 636"/>
                  <a:gd name="T6" fmla="*/ 5 w 5"/>
                  <a:gd name="T7" fmla="*/ 0 h 636"/>
                  <a:gd name="T8" fmla="*/ 0 w 5"/>
                  <a:gd name="T9" fmla="*/ 5 h 636"/>
                  <a:gd name="T10" fmla="*/ 0 60000 65536"/>
                  <a:gd name="T11" fmla="*/ 0 60000 65536"/>
                  <a:gd name="T12" fmla="*/ 0 60000 65536"/>
                  <a:gd name="T13" fmla="*/ 0 60000 65536"/>
                  <a:gd name="T14" fmla="*/ 0 60000 65536"/>
                  <a:gd name="T15" fmla="*/ 0 w 5"/>
                  <a:gd name="T16" fmla="*/ 0 h 636"/>
                  <a:gd name="T17" fmla="*/ 5 w 5"/>
                  <a:gd name="T18" fmla="*/ 636 h 636"/>
                </a:gdLst>
                <a:ahLst/>
                <a:cxnLst>
                  <a:cxn ang="T10">
                    <a:pos x="T0" y="T1"/>
                  </a:cxn>
                  <a:cxn ang="T11">
                    <a:pos x="T2" y="T3"/>
                  </a:cxn>
                  <a:cxn ang="T12">
                    <a:pos x="T4" y="T5"/>
                  </a:cxn>
                  <a:cxn ang="T13">
                    <a:pos x="T6" y="T7"/>
                  </a:cxn>
                  <a:cxn ang="T14">
                    <a:pos x="T8" y="T9"/>
                  </a:cxn>
                </a:cxnLst>
                <a:rect l="T15" t="T16" r="T17" b="T18"/>
                <a:pathLst>
                  <a:path w="5" h="636">
                    <a:moveTo>
                      <a:pt x="0" y="5"/>
                    </a:moveTo>
                    <a:lnTo>
                      <a:pt x="0" y="636"/>
                    </a:lnTo>
                    <a:lnTo>
                      <a:pt x="5" y="636"/>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15" name="Rectangle 234"/>
              <p:cNvSpPr>
                <a:spLocks noChangeArrowheads="1"/>
              </p:cNvSpPr>
              <p:nvPr/>
            </p:nvSpPr>
            <p:spPr bwMode="auto">
              <a:xfrm>
                <a:off x="3417957" y="5869144"/>
                <a:ext cx="6" cy="638"/>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16" name="Freeform 235"/>
              <p:cNvSpPr>
                <a:spLocks/>
              </p:cNvSpPr>
              <p:nvPr/>
            </p:nvSpPr>
            <p:spPr bwMode="auto">
              <a:xfrm>
                <a:off x="3417963" y="5869144"/>
                <a:ext cx="6" cy="644"/>
              </a:xfrm>
              <a:custGeom>
                <a:avLst/>
                <a:gdLst>
                  <a:gd name="T0" fmla="*/ 0 w 5"/>
                  <a:gd name="T1" fmla="*/ 0 h 641"/>
                  <a:gd name="T2" fmla="*/ 0 w 5"/>
                  <a:gd name="T3" fmla="*/ 636 h 641"/>
                  <a:gd name="T4" fmla="*/ 5 w 5"/>
                  <a:gd name="T5" fmla="*/ 641 h 641"/>
                  <a:gd name="T6" fmla="*/ 5 w 5"/>
                  <a:gd name="T7" fmla="*/ 0 h 641"/>
                  <a:gd name="T8" fmla="*/ 0 w 5"/>
                  <a:gd name="T9" fmla="*/ 0 h 641"/>
                  <a:gd name="T10" fmla="*/ 0 60000 65536"/>
                  <a:gd name="T11" fmla="*/ 0 60000 65536"/>
                  <a:gd name="T12" fmla="*/ 0 60000 65536"/>
                  <a:gd name="T13" fmla="*/ 0 60000 65536"/>
                  <a:gd name="T14" fmla="*/ 0 60000 65536"/>
                  <a:gd name="T15" fmla="*/ 0 w 5"/>
                  <a:gd name="T16" fmla="*/ 0 h 641"/>
                  <a:gd name="T17" fmla="*/ 5 w 5"/>
                  <a:gd name="T18" fmla="*/ 641 h 641"/>
                </a:gdLst>
                <a:ahLst/>
                <a:cxnLst>
                  <a:cxn ang="T10">
                    <a:pos x="T0" y="T1"/>
                  </a:cxn>
                  <a:cxn ang="T11">
                    <a:pos x="T2" y="T3"/>
                  </a:cxn>
                  <a:cxn ang="T12">
                    <a:pos x="T4" y="T5"/>
                  </a:cxn>
                  <a:cxn ang="T13">
                    <a:pos x="T6" y="T7"/>
                  </a:cxn>
                  <a:cxn ang="T14">
                    <a:pos x="T8" y="T9"/>
                  </a:cxn>
                </a:cxnLst>
                <a:rect l="T15" t="T16" r="T17" b="T18"/>
                <a:pathLst>
                  <a:path w="5" h="641">
                    <a:moveTo>
                      <a:pt x="0" y="0"/>
                    </a:moveTo>
                    <a:lnTo>
                      <a:pt x="0" y="636"/>
                    </a:lnTo>
                    <a:lnTo>
                      <a:pt x="5" y="641"/>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17" name="Freeform 236"/>
              <p:cNvSpPr>
                <a:spLocks/>
              </p:cNvSpPr>
              <p:nvPr/>
            </p:nvSpPr>
            <p:spPr bwMode="auto">
              <a:xfrm>
                <a:off x="3417969" y="5869150"/>
                <a:ext cx="0" cy="644"/>
              </a:xfrm>
              <a:custGeom>
                <a:avLst/>
                <a:gdLst>
                  <a:gd name="T0" fmla="*/ 0 w 5"/>
                  <a:gd name="T1" fmla="*/ 0 h 641"/>
                  <a:gd name="T2" fmla="*/ 0 w 5"/>
                  <a:gd name="T3" fmla="*/ 636 h 641"/>
                  <a:gd name="T4" fmla="*/ 5 w 5"/>
                  <a:gd name="T5" fmla="*/ 641 h 641"/>
                  <a:gd name="T6" fmla="*/ 5 w 5"/>
                  <a:gd name="T7" fmla="*/ 5 h 641"/>
                  <a:gd name="T8" fmla="*/ 0 w 5"/>
                  <a:gd name="T9" fmla="*/ 0 h 641"/>
                  <a:gd name="T10" fmla="*/ 0 60000 65536"/>
                  <a:gd name="T11" fmla="*/ 0 60000 65536"/>
                  <a:gd name="T12" fmla="*/ 0 60000 65536"/>
                  <a:gd name="T13" fmla="*/ 0 60000 65536"/>
                  <a:gd name="T14" fmla="*/ 0 60000 65536"/>
                  <a:gd name="T15" fmla="*/ 0 w 5"/>
                  <a:gd name="T16" fmla="*/ 0 h 641"/>
                  <a:gd name="T17" fmla="*/ 5 w 5"/>
                  <a:gd name="T18" fmla="*/ 641 h 641"/>
                </a:gdLst>
                <a:ahLst/>
                <a:cxnLst>
                  <a:cxn ang="T10">
                    <a:pos x="T0" y="T1"/>
                  </a:cxn>
                  <a:cxn ang="T11">
                    <a:pos x="T2" y="T3"/>
                  </a:cxn>
                  <a:cxn ang="T12">
                    <a:pos x="T4" y="T5"/>
                  </a:cxn>
                  <a:cxn ang="T13">
                    <a:pos x="T6" y="T7"/>
                  </a:cxn>
                  <a:cxn ang="T14">
                    <a:pos x="T8" y="T9"/>
                  </a:cxn>
                </a:cxnLst>
                <a:rect l="T15" t="T16" r="T17" b="T18"/>
                <a:pathLst>
                  <a:path w="5" h="641">
                    <a:moveTo>
                      <a:pt x="0" y="0"/>
                    </a:moveTo>
                    <a:lnTo>
                      <a:pt x="0" y="636"/>
                    </a:lnTo>
                    <a:lnTo>
                      <a:pt x="5" y="641"/>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18" name="Freeform 237"/>
              <p:cNvSpPr>
                <a:spLocks/>
              </p:cNvSpPr>
              <p:nvPr/>
            </p:nvSpPr>
            <p:spPr bwMode="auto">
              <a:xfrm>
                <a:off x="3417969" y="5869162"/>
                <a:ext cx="6" cy="632"/>
              </a:xfrm>
              <a:custGeom>
                <a:avLst/>
                <a:gdLst>
                  <a:gd name="T0" fmla="*/ 0 w 5"/>
                  <a:gd name="T1" fmla="*/ 0 h 631"/>
                  <a:gd name="T2" fmla="*/ 0 w 5"/>
                  <a:gd name="T3" fmla="*/ 631 h 631"/>
                  <a:gd name="T4" fmla="*/ 5 w 5"/>
                  <a:gd name="T5" fmla="*/ 631 h 631"/>
                  <a:gd name="T6" fmla="*/ 5 w 5"/>
                  <a:gd name="T7" fmla="*/ 5 h 631"/>
                  <a:gd name="T8" fmla="*/ 0 w 5"/>
                  <a:gd name="T9" fmla="*/ 0 h 631"/>
                  <a:gd name="T10" fmla="*/ 0 60000 65536"/>
                  <a:gd name="T11" fmla="*/ 0 60000 65536"/>
                  <a:gd name="T12" fmla="*/ 0 60000 65536"/>
                  <a:gd name="T13" fmla="*/ 0 60000 65536"/>
                  <a:gd name="T14" fmla="*/ 0 60000 65536"/>
                  <a:gd name="T15" fmla="*/ 0 w 5"/>
                  <a:gd name="T16" fmla="*/ 0 h 631"/>
                  <a:gd name="T17" fmla="*/ 5 w 5"/>
                  <a:gd name="T18" fmla="*/ 631 h 631"/>
                </a:gdLst>
                <a:ahLst/>
                <a:cxnLst>
                  <a:cxn ang="T10">
                    <a:pos x="T0" y="T1"/>
                  </a:cxn>
                  <a:cxn ang="T11">
                    <a:pos x="T2" y="T3"/>
                  </a:cxn>
                  <a:cxn ang="T12">
                    <a:pos x="T4" y="T5"/>
                  </a:cxn>
                  <a:cxn ang="T13">
                    <a:pos x="T6" y="T7"/>
                  </a:cxn>
                  <a:cxn ang="T14">
                    <a:pos x="T8" y="T9"/>
                  </a:cxn>
                </a:cxnLst>
                <a:rect l="T15" t="T16" r="T17" b="T18"/>
                <a:pathLst>
                  <a:path w="5" h="631">
                    <a:moveTo>
                      <a:pt x="0" y="0"/>
                    </a:moveTo>
                    <a:lnTo>
                      <a:pt x="0" y="631"/>
                    </a:lnTo>
                    <a:lnTo>
                      <a:pt x="5" y="631"/>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19" name="Freeform 238"/>
              <p:cNvSpPr>
                <a:spLocks/>
              </p:cNvSpPr>
              <p:nvPr/>
            </p:nvSpPr>
            <p:spPr bwMode="auto">
              <a:xfrm>
                <a:off x="3417975" y="5869162"/>
                <a:ext cx="6" cy="620"/>
              </a:xfrm>
              <a:custGeom>
                <a:avLst/>
                <a:gdLst>
                  <a:gd name="T0" fmla="*/ 0 w 5"/>
                  <a:gd name="T1" fmla="*/ 5 h 621"/>
                  <a:gd name="T2" fmla="*/ 0 w 5"/>
                  <a:gd name="T3" fmla="*/ 621 h 621"/>
                  <a:gd name="T4" fmla="*/ 5 w 5"/>
                  <a:gd name="T5" fmla="*/ 621 h 621"/>
                  <a:gd name="T6" fmla="*/ 5 w 5"/>
                  <a:gd name="T7" fmla="*/ 0 h 621"/>
                  <a:gd name="T8" fmla="*/ 0 w 5"/>
                  <a:gd name="T9" fmla="*/ 5 h 621"/>
                  <a:gd name="T10" fmla="*/ 0 60000 65536"/>
                  <a:gd name="T11" fmla="*/ 0 60000 65536"/>
                  <a:gd name="T12" fmla="*/ 0 60000 65536"/>
                  <a:gd name="T13" fmla="*/ 0 60000 65536"/>
                  <a:gd name="T14" fmla="*/ 0 60000 65536"/>
                  <a:gd name="T15" fmla="*/ 0 w 5"/>
                  <a:gd name="T16" fmla="*/ 0 h 621"/>
                  <a:gd name="T17" fmla="*/ 5 w 5"/>
                  <a:gd name="T18" fmla="*/ 621 h 621"/>
                </a:gdLst>
                <a:ahLst/>
                <a:cxnLst>
                  <a:cxn ang="T10">
                    <a:pos x="T0" y="T1"/>
                  </a:cxn>
                  <a:cxn ang="T11">
                    <a:pos x="T2" y="T3"/>
                  </a:cxn>
                  <a:cxn ang="T12">
                    <a:pos x="T4" y="T5"/>
                  </a:cxn>
                  <a:cxn ang="T13">
                    <a:pos x="T6" y="T7"/>
                  </a:cxn>
                  <a:cxn ang="T14">
                    <a:pos x="T8" y="T9"/>
                  </a:cxn>
                </a:cxnLst>
                <a:rect l="T15" t="T16" r="T17" b="T18"/>
                <a:pathLst>
                  <a:path w="5" h="621">
                    <a:moveTo>
                      <a:pt x="0" y="5"/>
                    </a:moveTo>
                    <a:lnTo>
                      <a:pt x="0" y="621"/>
                    </a:lnTo>
                    <a:lnTo>
                      <a:pt x="5" y="62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20" name="Freeform 239"/>
              <p:cNvSpPr>
                <a:spLocks/>
              </p:cNvSpPr>
              <p:nvPr/>
            </p:nvSpPr>
            <p:spPr bwMode="auto">
              <a:xfrm>
                <a:off x="3417981" y="5869168"/>
                <a:ext cx="6" cy="608"/>
              </a:xfrm>
              <a:custGeom>
                <a:avLst/>
                <a:gdLst>
                  <a:gd name="T0" fmla="*/ 0 w 5"/>
                  <a:gd name="T1" fmla="*/ 0 h 601"/>
                  <a:gd name="T2" fmla="*/ 0 w 5"/>
                  <a:gd name="T3" fmla="*/ 601 h 601"/>
                  <a:gd name="T4" fmla="*/ 5 w 5"/>
                  <a:gd name="T5" fmla="*/ 596 h 601"/>
                  <a:gd name="T6" fmla="*/ 5 w 5"/>
                  <a:gd name="T7" fmla="*/ 0 h 601"/>
                  <a:gd name="T8" fmla="*/ 0 w 5"/>
                  <a:gd name="T9" fmla="*/ 0 h 601"/>
                  <a:gd name="T10" fmla="*/ 0 60000 65536"/>
                  <a:gd name="T11" fmla="*/ 0 60000 65536"/>
                  <a:gd name="T12" fmla="*/ 0 60000 65536"/>
                  <a:gd name="T13" fmla="*/ 0 60000 65536"/>
                  <a:gd name="T14" fmla="*/ 0 60000 65536"/>
                  <a:gd name="T15" fmla="*/ 0 w 5"/>
                  <a:gd name="T16" fmla="*/ 0 h 601"/>
                  <a:gd name="T17" fmla="*/ 5 w 5"/>
                  <a:gd name="T18" fmla="*/ 601 h 601"/>
                </a:gdLst>
                <a:ahLst/>
                <a:cxnLst>
                  <a:cxn ang="T10">
                    <a:pos x="T0" y="T1"/>
                  </a:cxn>
                  <a:cxn ang="T11">
                    <a:pos x="T2" y="T3"/>
                  </a:cxn>
                  <a:cxn ang="T12">
                    <a:pos x="T4" y="T5"/>
                  </a:cxn>
                  <a:cxn ang="T13">
                    <a:pos x="T6" y="T7"/>
                  </a:cxn>
                  <a:cxn ang="T14">
                    <a:pos x="T8" y="T9"/>
                  </a:cxn>
                </a:cxnLst>
                <a:rect l="T15" t="T16" r="T17" b="T18"/>
                <a:pathLst>
                  <a:path w="5" h="601">
                    <a:moveTo>
                      <a:pt x="0" y="0"/>
                    </a:moveTo>
                    <a:lnTo>
                      <a:pt x="0" y="601"/>
                    </a:lnTo>
                    <a:lnTo>
                      <a:pt x="5" y="596"/>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21" name="Rectangle 240"/>
              <p:cNvSpPr>
                <a:spLocks noChangeArrowheads="1"/>
              </p:cNvSpPr>
              <p:nvPr/>
            </p:nvSpPr>
            <p:spPr bwMode="auto">
              <a:xfrm>
                <a:off x="3417981" y="5869776"/>
                <a:ext cx="6"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22" name="Rectangle 241"/>
              <p:cNvSpPr>
                <a:spLocks noChangeArrowheads="1"/>
              </p:cNvSpPr>
              <p:nvPr/>
            </p:nvSpPr>
            <p:spPr bwMode="auto">
              <a:xfrm>
                <a:off x="3417987" y="5869168"/>
                <a:ext cx="6" cy="602"/>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23" name="Rectangle 242"/>
              <p:cNvSpPr>
                <a:spLocks noChangeArrowheads="1"/>
              </p:cNvSpPr>
              <p:nvPr/>
            </p:nvSpPr>
            <p:spPr bwMode="auto">
              <a:xfrm>
                <a:off x="3417987" y="5869168"/>
                <a:ext cx="6" cy="602"/>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24" name="Rectangle 243"/>
              <p:cNvSpPr>
                <a:spLocks noChangeArrowheads="1"/>
              </p:cNvSpPr>
              <p:nvPr/>
            </p:nvSpPr>
            <p:spPr bwMode="auto">
              <a:xfrm>
                <a:off x="3417993" y="5869168"/>
                <a:ext cx="6"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25" name="Rectangle 244"/>
              <p:cNvSpPr>
                <a:spLocks noChangeArrowheads="1"/>
              </p:cNvSpPr>
              <p:nvPr/>
            </p:nvSpPr>
            <p:spPr bwMode="auto">
              <a:xfrm>
                <a:off x="3417993" y="5869174"/>
                <a:ext cx="6" cy="590"/>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26" name="Rectangle 245"/>
              <p:cNvSpPr>
                <a:spLocks noChangeArrowheads="1"/>
              </p:cNvSpPr>
              <p:nvPr/>
            </p:nvSpPr>
            <p:spPr bwMode="auto">
              <a:xfrm>
                <a:off x="3417999" y="5869180"/>
                <a:ext cx="6" cy="584"/>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27" name="Rectangle 246"/>
              <p:cNvSpPr>
                <a:spLocks noChangeArrowheads="1"/>
              </p:cNvSpPr>
              <p:nvPr/>
            </p:nvSpPr>
            <p:spPr bwMode="auto">
              <a:xfrm>
                <a:off x="3418005" y="5869174"/>
                <a:ext cx="6" cy="590"/>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28" name="Freeform 247"/>
              <p:cNvSpPr>
                <a:spLocks/>
              </p:cNvSpPr>
              <p:nvPr/>
            </p:nvSpPr>
            <p:spPr bwMode="auto">
              <a:xfrm>
                <a:off x="3418011" y="5869174"/>
                <a:ext cx="6" cy="596"/>
              </a:xfrm>
              <a:custGeom>
                <a:avLst/>
                <a:gdLst>
                  <a:gd name="T0" fmla="*/ 0 w 6"/>
                  <a:gd name="T1" fmla="*/ 0 h 591"/>
                  <a:gd name="T2" fmla="*/ 0 w 6"/>
                  <a:gd name="T3" fmla="*/ 586 h 591"/>
                  <a:gd name="T4" fmla="*/ 6 w 6"/>
                  <a:gd name="T5" fmla="*/ 591 h 591"/>
                  <a:gd name="T6" fmla="*/ 6 w 6"/>
                  <a:gd name="T7" fmla="*/ 0 h 591"/>
                  <a:gd name="T8" fmla="*/ 0 w 6"/>
                  <a:gd name="T9" fmla="*/ 0 h 591"/>
                  <a:gd name="T10" fmla="*/ 0 60000 65536"/>
                  <a:gd name="T11" fmla="*/ 0 60000 65536"/>
                  <a:gd name="T12" fmla="*/ 0 60000 65536"/>
                  <a:gd name="T13" fmla="*/ 0 60000 65536"/>
                  <a:gd name="T14" fmla="*/ 0 60000 65536"/>
                  <a:gd name="T15" fmla="*/ 0 w 6"/>
                  <a:gd name="T16" fmla="*/ 0 h 591"/>
                  <a:gd name="T17" fmla="*/ 6 w 6"/>
                  <a:gd name="T18" fmla="*/ 591 h 591"/>
                </a:gdLst>
                <a:ahLst/>
                <a:cxnLst>
                  <a:cxn ang="T10">
                    <a:pos x="T0" y="T1"/>
                  </a:cxn>
                  <a:cxn ang="T11">
                    <a:pos x="T2" y="T3"/>
                  </a:cxn>
                  <a:cxn ang="T12">
                    <a:pos x="T4" y="T5"/>
                  </a:cxn>
                  <a:cxn ang="T13">
                    <a:pos x="T6" y="T7"/>
                  </a:cxn>
                  <a:cxn ang="T14">
                    <a:pos x="T8" y="T9"/>
                  </a:cxn>
                </a:cxnLst>
                <a:rect l="T15" t="T16" r="T17" b="T18"/>
                <a:pathLst>
                  <a:path w="6" h="591">
                    <a:moveTo>
                      <a:pt x="0" y="0"/>
                    </a:moveTo>
                    <a:lnTo>
                      <a:pt x="0" y="586"/>
                    </a:lnTo>
                    <a:lnTo>
                      <a:pt x="6" y="591"/>
                    </a:lnTo>
                    <a:lnTo>
                      <a:pt x="6"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29" name="Freeform 248"/>
              <p:cNvSpPr>
                <a:spLocks/>
              </p:cNvSpPr>
              <p:nvPr/>
            </p:nvSpPr>
            <p:spPr bwMode="auto">
              <a:xfrm>
                <a:off x="3418017" y="5869174"/>
                <a:ext cx="6" cy="571"/>
              </a:xfrm>
              <a:custGeom>
                <a:avLst/>
                <a:gdLst>
                  <a:gd name="T0" fmla="*/ 0 w 5"/>
                  <a:gd name="T1" fmla="*/ 0 h 571"/>
                  <a:gd name="T2" fmla="*/ 0 w 5"/>
                  <a:gd name="T3" fmla="*/ 571 h 571"/>
                  <a:gd name="T4" fmla="*/ 5 w 5"/>
                  <a:gd name="T5" fmla="*/ 571 h 571"/>
                  <a:gd name="T6" fmla="*/ 5 w 5"/>
                  <a:gd name="T7" fmla="*/ 5 h 571"/>
                  <a:gd name="T8" fmla="*/ 0 w 5"/>
                  <a:gd name="T9" fmla="*/ 0 h 571"/>
                  <a:gd name="T10" fmla="*/ 0 60000 65536"/>
                  <a:gd name="T11" fmla="*/ 0 60000 65536"/>
                  <a:gd name="T12" fmla="*/ 0 60000 65536"/>
                  <a:gd name="T13" fmla="*/ 0 60000 65536"/>
                  <a:gd name="T14" fmla="*/ 0 60000 65536"/>
                  <a:gd name="T15" fmla="*/ 0 w 5"/>
                  <a:gd name="T16" fmla="*/ 0 h 571"/>
                  <a:gd name="T17" fmla="*/ 5 w 5"/>
                  <a:gd name="T18" fmla="*/ 571 h 571"/>
                </a:gdLst>
                <a:ahLst/>
                <a:cxnLst>
                  <a:cxn ang="T10">
                    <a:pos x="T0" y="T1"/>
                  </a:cxn>
                  <a:cxn ang="T11">
                    <a:pos x="T2" y="T3"/>
                  </a:cxn>
                  <a:cxn ang="T12">
                    <a:pos x="T4" y="T5"/>
                  </a:cxn>
                  <a:cxn ang="T13">
                    <a:pos x="T6" y="T7"/>
                  </a:cxn>
                  <a:cxn ang="T14">
                    <a:pos x="T8" y="T9"/>
                  </a:cxn>
                </a:cxnLst>
                <a:rect l="T15" t="T16" r="T17" b="T18"/>
                <a:pathLst>
                  <a:path w="5" h="571">
                    <a:moveTo>
                      <a:pt x="0" y="0"/>
                    </a:moveTo>
                    <a:lnTo>
                      <a:pt x="0" y="571"/>
                    </a:lnTo>
                    <a:lnTo>
                      <a:pt x="5" y="571"/>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30" name="Freeform 249"/>
              <p:cNvSpPr>
                <a:spLocks/>
              </p:cNvSpPr>
              <p:nvPr/>
            </p:nvSpPr>
            <p:spPr bwMode="auto">
              <a:xfrm>
                <a:off x="3418017" y="5869758"/>
                <a:ext cx="6" cy="18"/>
              </a:xfrm>
              <a:custGeom>
                <a:avLst/>
                <a:gdLst>
                  <a:gd name="T0" fmla="*/ 0 w 5"/>
                  <a:gd name="T1" fmla="*/ 0 h 15"/>
                  <a:gd name="T2" fmla="*/ 0 w 5"/>
                  <a:gd name="T3" fmla="*/ 15 h 15"/>
                  <a:gd name="T4" fmla="*/ 5 w 5"/>
                  <a:gd name="T5" fmla="*/ 15 h 15"/>
                  <a:gd name="T6" fmla="*/ 5 w 5"/>
                  <a:gd name="T7" fmla="*/ 5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5"/>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31" name="Freeform 250"/>
              <p:cNvSpPr>
                <a:spLocks/>
              </p:cNvSpPr>
              <p:nvPr/>
            </p:nvSpPr>
            <p:spPr bwMode="auto">
              <a:xfrm>
                <a:off x="3418023" y="5869180"/>
                <a:ext cx="6" cy="565"/>
              </a:xfrm>
              <a:custGeom>
                <a:avLst/>
                <a:gdLst>
                  <a:gd name="T0" fmla="*/ 0 w 5"/>
                  <a:gd name="T1" fmla="*/ 0 h 566"/>
                  <a:gd name="T2" fmla="*/ 0 w 5"/>
                  <a:gd name="T3" fmla="*/ 566 h 566"/>
                  <a:gd name="T4" fmla="*/ 5 w 5"/>
                  <a:gd name="T5" fmla="*/ 566 h 566"/>
                  <a:gd name="T6" fmla="*/ 5 w 5"/>
                  <a:gd name="T7" fmla="*/ 5 h 566"/>
                  <a:gd name="T8" fmla="*/ 0 w 5"/>
                  <a:gd name="T9" fmla="*/ 0 h 566"/>
                  <a:gd name="T10" fmla="*/ 0 60000 65536"/>
                  <a:gd name="T11" fmla="*/ 0 60000 65536"/>
                  <a:gd name="T12" fmla="*/ 0 60000 65536"/>
                  <a:gd name="T13" fmla="*/ 0 60000 65536"/>
                  <a:gd name="T14" fmla="*/ 0 60000 65536"/>
                  <a:gd name="T15" fmla="*/ 0 w 5"/>
                  <a:gd name="T16" fmla="*/ 0 h 566"/>
                  <a:gd name="T17" fmla="*/ 5 w 5"/>
                  <a:gd name="T18" fmla="*/ 566 h 566"/>
                </a:gdLst>
                <a:ahLst/>
                <a:cxnLst>
                  <a:cxn ang="T10">
                    <a:pos x="T0" y="T1"/>
                  </a:cxn>
                  <a:cxn ang="T11">
                    <a:pos x="T2" y="T3"/>
                  </a:cxn>
                  <a:cxn ang="T12">
                    <a:pos x="T4" y="T5"/>
                  </a:cxn>
                  <a:cxn ang="T13">
                    <a:pos x="T6" y="T7"/>
                  </a:cxn>
                  <a:cxn ang="T14">
                    <a:pos x="T8" y="T9"/>
                  </a:cxn>
                </a:cxnLst>
                <a:rect l="T15" t="T16" r="T17" b="T18"/>
                <a:pathLst>
                  <a:path w="5" h="566">
                    <a:moveTo>
                      <a:pt x="0" y="0"/>
                    </a:moveTo>
                    <a:lnTo>
                      <a:pt x="0" y="566"/>
                    </a:lnTo>
                    <a:lnTo>
                      <a:pt x="5" y="566"/>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32" name="Freeform 251"/>
              <p:cNvSpPr>
                <a:spLocks/>
              </p:cNvSpPr>
              <p:nvPr/>
            </p:nvSpPr>
            <p:spPr bwMode="auto">
              <a:xfrm>
                <a:off x="3418029" y="5869186"/>
                <a:ext cx="6" cy="24"/>
              </a:xfrm>
              <a:custGeom>
                <a:avLst/>
                <a:gdLst>
                  <a:gd name="T0" fmla="*/ 0 w 5"/>
                  <a:gd name="T1" fmla="*/ 0 h 26"/>
                  <a:gd name="T2" fmla="*/ 0 w 5"/>
                  <a:gd name="T3" fmla="*/ 26 h 26"/>
                  <a:gd name="T4" fmla="*/ 5 w 5"/>
                  <a:gd name="T5" fmla="*/ 26 h 26"/>
                  <a:gd name="T6" fmla="*/ 5 w 5"/>
                  <a:gd name="T7" fmla="*/ 5 h 26"/>
                  <a:gd name="T8" fmla="*/ 0 w 5"/>
                  <a:gd name="T9" fmla="*/ 0 h 26"/>
                  <a:gd name="T10" fmla="*/ 0 60000 65536"/>
                  <a:gd name="T11" fmla="*/ 0 60000 65536"/>
                  <a:gd name="T12" fmla="*/ 0 60000 65536"/>
                  <a:gd name="T13" fmla="*/ 0 60000 65536"/>
                  <a:gd name="T14" fmla="*/ 0 60000 65536"/>
                  <a:gd name="T15" fmla="*/ 0 w 5"/>
                  <a:gd name="T16" fmla="*/ 0 h 26"/>
                  <a:gd name="T17" fmla="*/ 5 w 5"/>
                  <a:gd name="T18" fmla="*/ 26 h 26"/>
                </a:gdLst>
                <a:ahLst/>
                <a:cxnLst>
                  <a:cxn ang="T10">
                    <a:pos x="T0" y="T1"/>
                  </a:cxn>
                  <a:cxn ang="T11">
                    <a:pos x="T2" y="T3"/>
                  </a:cxn>
                  <a:cxn ang="T12">
                    <a:pos x="T4" y="T5"/>
                  </a:cxn>
                  <a:cxn ang="T13">
                    <a:pos x="T6" y="T7"/>
                  </a:cxn>
                  <a:cxn ang="T14">
                    <a:pos x="T8" y="T9"/>
                  </a:cxn>
                </a:cxnLst>
                <a:rect l="T15" t="T16" r="T17" b="T18"/>
                <a:pathLst>
                  <a:path w="5" h="26">
                    <a:moveTo>
                      <a:pt x="0" y="0"/>
                    </a:moveTo>
                    <a:lnTo>
                      <a:pt x="0" y="26"/>
                    </a:lnTo>
                    <a:lnTo>
                      <a:pt x="5" y="26"/>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33" name="Freeform 252"/>
              <p:cNvSpPr>
                <a:spLocks/>
              </p:cNvSpPr>
              <p:nvPr/>
            </p:nvSpPr>
            <p:spPr bwMode="auto">
              <a:xfrm>
                <a:off x="3418029" y="5869210"/>
                <a:ext cx="6" cy="541"/>
              </a:xfrm>
              <a:custGeom>
                <a:avLst/>
                <a:gdLst>
                  <a:gd name="T0" fmla="*/ 0 w 5"/>
                  <a:gd name="T1" fmla="*/ 0 h 540"/>
                  <a:gd name="T2" fmla="*/ 0 w 5"/>
                  <a:gd name="T3" fmla="*/ 535 h 540"/>
                  <a:gd name="T4" fmla="*/ 5 w 5"/>
                  <a:gd name="T5" fmla="*/ 540 h 540"/>
                  <a:gd name="T6" fmla="*/ 5 w 5"/>
                  <a:gd name="T7" fmla="*/ 0 h 540"/>
                  <a:gd name="T8" fmla="*/ 0 w 5"/>
                  <a:gd name="T9" fmla="*/ 0 h 540"/>
                  <a:gd name="T10" fmla="*/ 0 60000 65536"/>
                  <a:gd name="T11" fmla="*/ 0 60000 65536"/>
                  <a:gd name="T12" fmla="*/ 0 60000 65536"/>
                  <a:gd name="T13" fmla="*/ 0 60000 65536"/>
                  <a:gd name="T14" fmla="*/ 0 60000 65536"/>
                  <a:gd name="T15" fmla="*/ 0 w 5"/>
                  <a:gd name="T16" fmla="*/ 0 h 540"/>
                  <a:gd name="T17" fmla="*/ 5 w 5"/>
                  <a:gd name="T18" fmla="*/ 540 h 540"/>
                </a:gdLst>
                <a:ahLst/>
                <a:cxnLst>
                  <a:cxn ang="T10">
                    <a:pos x="T0" y="T1"/>
                  </a:cxn>
                  <a:cxn ang="T11">
                    <a:pos x="T2" y="T3"/>
                  </a:cxn>
                  <a:cxn ang="T12">
                    <a:pos x="T4" y="T5"/>
                  </a:cxn>
                  <a:cxn ang="T13">
                    <a:pos x="T6" y="T7"/>
                  </a:cxn>
                  <a:cxn ang="T14">
                    <a:pos x="T8" y="T9"/>
                  </a:cxn>
                </a:cxnLst>
                <a:rect l="T15" t="T16" r="T17" b="T18"/>
                <a:pathLst>
                  <a:path w="5" h="540">
                    <a:moveTo>
                      <a:pt x="0" y="0"/>
                    </a:moveTo>
                    <a:lnTo>
                      <a:pt x="0" y="535"/>
                    </a:lnTo>
                    <a:lnTo>
                      <a:pt x="5" y="54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34" name="Freeform 253"/>
              <p:cNvSpPr>
                <a:spLocks/>
              </p:cNvSpPr>
              <p:nvPr/>
            </p:nvSpPr>
            <p:spPr bwMode="auto">
              <a:xfrm>
                <a:off x="3418035" y="5869192"/>
                <a:ext cx="0" cy="12"/>
              </a:xfrm>
              <a:custGeom>
                <a:avLst/>
                <a:gdLst>
                  <a:gd name="T0" fmla="*/ 0 w 5"/>
                  <a:gd name="T1" fmla="*/ 0 h 11"/>
                  <a:gd name="T2" fmla="*/ 0 w 5"/>
                  <a:gd name="T3" fmla="*/ 11 h 11"/>
                  <a:gd name="T4" fmla="*/ 5 w 5"/>
                  <a:gd name="T5" fmla="*/ 11 h 11"/>
                  <a:gd name="T6" fmla="*/ 5 w 5"/>
                  <a:gd name="T7" fmla="*/ 6 h 11"/>
                  <a:gd name="T8" fmla="*/ 0 w 5"/>
                  <a:gd name="T9" fmla="*/ 0 h 11"/>
                  <a:gd name="T10" fmla="*/ 0 60000 65536"/>
                  <a:gd name="T11" fmla="*/ 0 60000 65536"/>
                  <a:gd name="T12" fmla="*/ 0 60000 65536"/>
                  <a:gd name="T13" fmla="*/ 0 60000 65536"/>
                  <a:gd name="T14" fmla="*/ 0 60000 65536"/>
                  <a:gd name="T15" fmla="*/ 0 w 5"/>
                  <a:gd name="T16" fmla="*/ 0 h 11"/>
                  <a:gd name="T17" fmla="*/ 5 w 5"/>
                  <a:gd name="T18" fmla="*/ 11 h 11"/>
                </a:gdLst>
                <a:ahLst/>
                <a:cxnLst>
                  <a:cxn ang="T10">
                    <a:pos x="T0" y="T1"/>
                  </a:cxn>
                  <a:cxn ang="T11">
                    <a:pos x="T2" y="T3"/>
                  </a:cxn>
                  <a:cxn ang="T12">
                    <a:pos x="T4" y="T5"/>
                  </a:cxn>
                  <a:cxn ang="T13">
                    <a:pos x="T6" y="T7"/>
                  </a:cxn>
                  <a:cxn ang="T14">
                    <a:pos x="T8" y="T9"/>
                  </a:cxn>
                </a:cxnLst>
                <a:rect l="T15" t="T16" r="T17" b="T18"/>
                <a:pathLst>
                  <a:path w="5" h="11">
                    <a:moveTo>
                      <a:pt x="0" y="0"/>
                    </a:moveTo>
                    <a:lnTo>
                      <a:pt x="0" y="11"/>
                    </a:lnTo>
                    <a:lnTo>
                      <a:pt x="5" y="11"/>
                    </a:lnTo>
                    <a:lnTo>
                      <a:pt x="5" y="6"/>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35" name="Rectangle 254"/>
              <p:cNvSpPr>
                <a:spLocks noChangeArrowheads="1"/>
              </p:cNvSpPr>
              <p:nvPr/>
            </p:nvSpPr>
            <p:spPr bwMode="auto">
              <a:xfrm>
                <a:off x="3418035" y="5869222"/>
                <a:ext cx="0" cy="535"/>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36" name="Rectangle 255"/>
              <p:cNvSpPr>
                <a:spLocks noChangeArrowheads="1"/>
              </p:cNvSpPr>
              <p:nvPr/>
            </p:nvSpPr>
            <p:spPr bwMode="auto">
              <a:xfrm>
                <a:off x="3418035" y="5869198"/>
                <a:ext cx="6"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37" name="Rectangle 256"/>
              <p:cNvSpPr>
                <a:spLocks noChangeArrowheads="1"/>
              </p:cNvSpPr>
              <p:nvPr/>
            </p:nvSpPr>
            <p:spPr bwMode="auto">
              <a:xfrm>
                <a:off x="3418035" y="5869222"/>
                <a:ext cx="6" cy="535"/>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38" name="Freeform 257"/>
              <p:cNvSpPr>
                <a:spLocks/>
              </p:cNvSpPr>
              <p:nvPr/>
            </p:nvSpPr>
            <p:spPr bwMode="auto">
              <a:xfrm>
                <a:off x="3418041" y="5869234"/>
                <a:ext cx="6" cy="12"/>
              </a:xfrm>
              <a:custGeom>
                <a:avLst/>
                <a:gdLst>
                  <a:gd name="T0" fmla="*/ 0 w 5"/>
                  <a:gd name="T1" fmla="*/ 0 h 10"/>
                  <a:gd name="T2" fmla="*/ 0 w 5"/>
                  <a:gd name="T3" fmla="*/ 10 h 10"/>
                  <a:gd name="T4" fmla="*/ 5 w 5"/>
                  <a:gd name="T5" fmla="*/ 5 h 10"/>
                  <a:gd name="T6" fmla="*/ 5 w 5"/>
                  <a:gd name="T7" fmla="*/ 5 h 10"/>
                  <a:gd name="T8" fmla="*/ 0 w 5"/>
                  <a:gd name="T9" fmla="*/ 0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0"/>
                    </a:moveTo>
                    <a:lnTo>
                      <a:pt x="0" y="10"/>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39" name="Freeform 258"/>
              <p:cNvSpPr>
                <a:spLocks/>
              </p:cNvSpPr>
              <p:nvPr/>
            </p:nvSpPr>
            <p:spPr bwMode="auto">
              <a:xfrm>
                <a:off x="3418041" y="5869252"/>
                <a:ext cx="6" cy="505"/>
              </a:xfrm>
              <a:custGeom>
                <a:avLst/>
                <a:gdLst>
                  <a:gd name="T0" fmla="*/ 0 w 5"/>
                  <a:gd name="T1" fmla="*/ 0 h 505"/>
                  <a:gd name="T2" fmla="*/ 0 w 5"/>
                  <a:gd name="T3" fmla="*/ 505 h 505"/>
                  <a:gd name="T4" fmla="*/ 5 w 5"/>
                  <a:gd name="T5" fmla="*/ 500 h 505"/>
                  <a:gd name="T6" fmla="*/ 5 w 5"/>
                  <a:gd name="T7" fmla="*/ 0 h 505"/>
                  <a:gd name="T8" fmla="*/ 0 w 5"/>
                  <a:gd name="T9" fmla="*/ 0 h 505"/>
                  <a:gd name="T10" fmla="*/ 0 60000 65536"/>
                  <a:gd name="T11" fmla="*/ 0 60000 65536"/>
                  <a:gd name="T12" fmla="*/ 0 60000 65536"/>
                  <a:gd name="T13" fmla="*/ 0 60000 65536"/>
                  <a:gd name="T14" fmla="*/ 0 60000 65536"/>
                  <a:gd name="T15" fmla="*/ 0 w 5"/>
                  <a:gd name="T16" fmla="*/ 0 h 505"/>
                  <a:gd name="T17" fmla="*/ 5 w 5"/>
                  <a:gd name="T18" fmla="*/ 505 h 505"/>
                </a:gdLst>
                <a:ahLst/>
                <a:cxnLst>
                  <a:cxn ang="T10">
                    <a:pos x="T0" y="T1"/>
                  </a:cxn>
                  <a:cxn ang="T11">
                    <a:pos x="T2" y="T3"/>
                  </a:cxn>
                  <a:cxn ang="T12">
                    <a:pos x="T4" y="T5"/>
                  </a:cxn>
                  <a:cxn ang="T13">
                    <a:pos x="T6" y="T7"/>
                  </a:cxn>
                  <a:cxn ang="T14">
                    <a:pos x="T8" y="T9"/>
                  </a:cxn>
                </a:cxnLst>
                <a:rect l="T15" t="T16" r="T17" b="T18"/>
                <a:pathLst>
                  <a:path w="5" h="505">
                    <a:moveTo>
                      <a:pt x="0" y="0"/>
                    </a:moveTo>
                    <a:lnTo>
                      <a:pt x="0" y="505"/>
                    </a:lnTo>
                    <a:lnTo>
                      <a:pt x="5" y="50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40" name="Freeform 259"/>
              <p:cNvSpPr>
                <a:spLocks/>
              </p:cNvSpPr>
              <p:nvPr/>
            </p:nvSpPr>
            <p:spPr bwMode="auto">
              <a:xfrm>
                <a:off x="3418047" y="5869252"/>
                <a:ext cx="6" cy="499"/>
              </a:xfrm>
              <a:custGeom>
                <a:avLst/>
                <a:gdLst>
                  <a:gd name="T0" fmla="*/ 0 w 5"/>
                  <a:gd name="T1" fmla="*/ 0 h 500"/>
                  <a:gd name="T2" fmla="*/ 0 w 5"/>
                  <a:gd name="T3" fmla="*/ 500 h 500"/>
                  <a:gd name="T4" fmla="*/ 5 w 5"/>
                  <a:gd name="T5" fmla="*/ 495 h 500"/>
                  <a:gd name="T6" fmla="*/ 5 w 5"/>
                  <a:gd name="T7" fmla="*/ 5 h 500"/>
                  <a:gd name="T8" fmla="*/ 0 w 5"/>
                  <a:gd name="T9" fmla="*/ 0 h 500"/>
                  <a:gd name="T10" fmla="*/ 0 60000 65536"/>
                  <a:gd name="T11" fmla="*/ 0 60000 65536"/>
                  <a:gd name="T12" fmla="*/ 0 60000 65536"/>
                  <a:gd name="T13" fmla="*/ 0 60000 65536"/>
                  <a:gd name="T14" fmla="*/ 0 60000 65536"/>
                  <a:gd name="T15" fmla="*/ 0 w 5"/>
                  <a:gd name="T16" fmla="*/ 0 h 500"/>
                  <a:gd name="T17" fmla="*/ 5 w 5"/>
                  <a:gd name="T18" fmla="*/ 500 h 500"/>
                </a:gdLst>
                <a:ahLst/>
                <a:cxnLst>
                  <a:cxn ang="T10">
                    <a:pos x="T0" y="T1"/>
                  </a:cxn>
                  <a:cxn ang="T11">
                    <a:pos x="T2" y="T3"/>
                  </a:cxn>
                  <a:cxn ang="T12">
                    <a:pos x="T4" y="T5"/>
                  </a:cxn>
                  <a:cxn ang="T13">
                    <a:pos x="T6" y="T7"/>
                  </a:cxn>
                  <a:cxn ang="T14">
                    <a:pos x="T8" y="T9"/>
                  </a:cxn>
                </a:cxnLst>
                <a:rect l="T15" t="T16" r="T17" b="T18"/>
                <a:pathLst>
                  <a:path w="5" h="500">
                    <a:moveTo>
                      <a:pt x="0" y="0"/>
                    </a:moveTo>
                    <a:lnTo>
                      <a:pt x="0" y="500"/>
                    </a:lnTo>
                    <a:lnTo>
                      <a:pt x="5" y="495"/>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41" name="Freeform 260"/>
              <p:cNvSpPr>
                <a:spLocks/>
              </p:cNvSpPr>
              <p:nvPr/>
            </p:nvSpPr>
            <p:spPr bwMode="auto">
              <a:xfrm>
                <a:off x="3418053" y="5869258"/>
                <a:ext cx="6" cy="493"/>
              </a:xfrm>
              <a:custGeom>
                <a:avLst/>
                <a:gdLst>
                  <a:gd name="T0" fmla="*/ 0 w 5"/>
                  <a:gd name="T1" fmla="*/ 0 h 490"/>
                  <a:gd name="T2" fmla="*/ 0 w 5"/>
                  <a:gd name="T3" fmla="*/ 485 h 490"/>
                  <a:gd name="T4" fmla="*/ 5 w 5"/>
                  <a:gd name="T5" fmla="*/ 490 h 490"/>
                  <a:gd name="T6" fmla="*/ 5 w 5"/>
                  <a:gd name="T7" fmla="*/ 0 h 490"/>
                  <a:gd name="T8" fmla="*/ 0 w 5"/>
                  <a:gd name="T9" fmla="*/ 0 h 490"/>
                  <a:gd name="T10" fmla="*/ 0 60000 65536"/>
                  <a:gd name="T11" fmla="*/ 0 60000 65536"/>
                  <a:gd name="T12" fmla="*/ 0 60000 65536"/>
                  <a:gd name="T13" fmla="*/ 0 60000 65536"/>
                  <a:gd name="T14" fmla="*/ 0 60000 65536"/>
                  <a:gd name="T15" fmla="*/ 0 w 5"/>
                  <a:gd name="T16" fmla="*/ 0 h 490"/>
                  <a:gd name="T17" fmla="*/ 5 w 5"/>
                  <a:gd name="T18" fmla="*/ 490 h 490"/>
                </a:gdLst>
                <a:ahLst/>
                <a:cxnLst>
                  <a:cxn ang="T10">
                    <a:pos x="T0" y="T1"/>
                  </a:cxn>
                  <a:cxn ang="T11">
                    <a:pos x="T2" y="T3"/>
                  </a:cxn>
                  <a:cxn ang="T12">
                    <a:pos x="T4" y="T5"/>
                  </a:cxn>
                  <a:cxn ang="T13">
                    <a:pos x="T6" y="T7"/>
                  </a:cxn>
                  <a:cxn ang="T14">
                    <a:pos x="T8" y="T9"/>
                  </a:cxn>
                </a:cxnLst>
                <a:rect l="T15" t="T16" r="T17" b="T18"/>
                <a:pathLst>
                  <a:path w="5" h="490">
                    <a:moveTo>
                      <a:pt x="0" y="0"/>
                    </a:moveTo>
                    <a:lnTo>
                      <a:pt x="0" y="485"/>
                    </a:lnTo>
                    <a:lnTo>
                      <a:pt x="5" y="49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42" name="Freeform 261"/>
              <p:cNvSpPr>
                <a:spLocks/>
              </p:cNvSpPr>
              <p:nvPr/>
            </p:nvSpPr>
            <p:spPr bwMode="auto">
              <a:xfrm>
                <a:off x="3418059" y="5869258"/>
                <a:ext cx="0" cy="499"/>
              </a:xfrm>
              <a:custGeom>
                <a:avLst/>
                <a:gdLst>
                  <a:gd name="T0" fmla="*/ 0 w 5"/>
                  <a:gd name="T1" fmla="*/ 5 h 495"/>
                  <a:gd name="T2" fmla="*/ 0 w 5"/>
                  <a:gd name="T3" fmla="*/ 490 h 495"/>
                  <a:gd name="T4" fmla="*/ 5 w 5"/>
                  <a:gd name="T5" fmla="*/ 495 h 495"/>
                  <a:gd name="T6" fmla="*/ 5 w 5"/>
                  <a:gd name="T7" fmla="*/ 0 h 495"/>
                  <a:gd name="T8" fmla="*/ 0 w 5"/>
                  <a:gd name="T9" fmla="*/ 5 h 495"/>
                  <a:gd name="T10" fmla="*/ 0 60000 65536"/>
                  <a:gd name="T11" fmla="*/ 0 60000 65536"/>
                  <a:gd name="T12" fmla="*/ 0 60000 65536"/>
                  <a:gd name="T13" fmla="*/ 0 60000 65536"/>
                  <a:gd name="T14" fmla="*/ 0 60000 65536"/>
                  <a:gd name="T15" fmla="*/ 0 w 5"/>
                  <a:gd name="T16" fmla="*/ 0 h 495"/>
                  <a:gd name="T17" fmla="*/ 5 w 5"/>
                  <a:gd name="T18" fmla="*/ 495 h 495"/>
                </a:gdLst>
                <a:ahLst/>
                <a:cxnLst>
                  <a:cxn ang="T10">
                    <a:pos x="T0" y="T1"/>
                  </a:cxn>
                  <a:cxn ang="T11">
                    <a:pos x="T2" y="T3"/>
                  </a:cxn>
                  <a:cxn ang="T12">
                    <a:pos x="T4" y="T5"/>
                  </a:cxn>
                  <a:cxn ang="T13">
                    <a:pos x="T6" y="T7"/>
                  </a:cxn>
                  <a:cxn ang="T14">
                    <a:pos x="T8" y="T9"/>
                  </a:cxn>
                </a:cxnLst>
                <a:rect l="T15" t="T16" r="T17" b="T18"/>
                <a:pathLst>
                  <a:path w="5" h="495">
                    <a:moveTo>
                      <a:pt x="0" y="5"/>
                    </a:moveTo>
                    <a:lnTo>
                      <a:pt x="0" y="490"/>
                    </a:lnTo>
                    <a:lnTo>
                      <a:pt x="5" y="495"/>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43" name="Rectangle 262"/>
              <p:cNvSpPr>
                <a:spLocks noChangeArrowheads="1"/>
              </p:cNvSpPr>
              <p:nvPr/>
            </p:nvSpPr>
            <p:spPr bwMode="auto">
              <a:xfrm>
                <a:off x="3418059" y="5869258"/>
                <a:ext cx="6" cy="511"/>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44" name="Rectangle 263"/>
              <p:cNvSpPr>
                <a:spLocks noChangeArrowheads="1"/>
              </p:cNvSpPr>
              <p:nvPr/>
            </p:nvSpPr>
            <p:spPr bwMode="auto">
              <a:xfrm>
                <a:off x="3418065" y="5869258"/>
                <a:ext cx="12" cy="511"/>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45" name="Freeform 264"/>
              <p:cNvSpPr>
                <a:spLocks/>
              </p:cNvSpPr>
              <p:nvPr/>
            </p:nvSpPr>
            <p:spPr bwMode="auto">
              <a:xfrm>
                <a:off x="3418077" y="5869252"/>
                <a:ext cx="0" cy="517"/>
              </a:xfrm>
              <a:custGeom>
                <a:avLst/>
                <a:gdLst>
                  <a:gd name="T0" fmla="*/ 0 w 5"/>
                  <a:gd name="T1" fmla="*/ 5 h 515"/>
                  <a:gd name="T2" fmla="*/ 0 w 5"/>
                  <a:gd name="T3" fmla="*/ 515 h 515"/>
                  <a:gd name="T4" fmla="*/ 5 w 5"/>
                  <a:gd name="T5" fmla="*/ 515 h 515"/>
                  <a:gd name="T6" fmla="*/ 5 w 5"/>
                  <a:gd name="T7" fmla="*/ 0 h 515"/>
                  <a:gd name="T8" fmla="*/ 0 w 5"/>
                  <a:gd name="T9" fmla="*/ 5 h 515"/>
                  <a:gd name="T10" fmla="*/ 0 60000 65536"/>
                  <a:gd name="T11" fmla="*/ 0 60000 65536"/>
                  <a:gd name="T12" fmla="*/ 0 60000 65536"/>
                  <a:gd name="T13" fmla="*/ 0 60000 65536"/>
                  <a:gd name="T14" fmla="*/ 0 60000 65536"/>
                  <a:gd name="T15" fmla="*/ 0 w 5"/>
                  <a:gd name="T16" fmla="*/ 0 h 515"/>
                  <a:gd name="T17" fmla="*/ 5 w 5"/>
                  <a:gd name="T18" fmla="*/ 515 h 515"/>
                </a:gdLst>
                <a:ahLst/>
                <a:cxnLst>
                  <a:cxn ang="T10">
                    <a:pos x="T0" y="T1"/>
                  </a:cxn>
                  <a:cxn ang="T11">
                    <a:pos x="T2" y="T3"/>
                  </a:cxn>
                  <a:cxn ang="T12">
                    <a:pos x="T4" y="T5"/>
                  </a:cxn>
                  <a:cxn ang="T13">
                    <a:pos x="T6" y="T7"/>
                  </a:cxn>
                  <a:cxn ang="T14">
                    <a:pos x="T8" y="T9"/>
                  </a:cxn>
                </a:cxnLst>
                <a:rect l="T15" t="T16" r="T17" b="T18"/>
                <a:pathLst>
                  <a:path w="5" h="515">
                    <a:moveTo>
                      <a:pt x="0" y="5"/>
                    </a:moveTo>
                    <a:lnTo>
                      <a:pt x="0" y="515"/>
                    </a:lnTo>
                    <a:lnTo>
                      <a:pt x="5" y="515"/>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46" name="Rectangle 265"/>
              <p:cNvSpPr>
                <a:spLocks noChangeArrowheads="1"/>
              </p:cNvSpPr>
              <p:nvPr/>
            </p:nvSpPr>
            <p:spPr bwMode="auto">
              <a:xfrm>
                <a:off x="3418077" y="5869252"/>
                <a:ext cx="6" cy="517"/>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47" name="Freeform 266"/>
              <p:cNvSpPr>
                <a:spLocks/>
              </p:cNvSpPr>
              <p:nvPr/>
            </p:nvSpPr>
            <p:spPr bwMode="auto">
              <a:xfrm>
                <a:off x="3418083" y="5869246"/>
                <a:ext cx="6" cy="529"/>
              </a:xfrm>
              <a:custGeom>
                <a:avLst/>
                <a:gdLst>
                  <a:gd name="T0" fmla="*/ 0 w 5"/>
                  <a:gd name="T1" fmla="*/ 0 h 530"/>
                  <a:gd name="T2" fmla="*/ 0 w 5"/>
                  <a:gd name="T3" fmla="*/ 530 h 530"/>
                  <a:gd name="T4" fmla="*/ 5 w 5"/>
                  <a:gd name="T5" fmla="*/ 530 h 530"/>
                  <a:gd name="T6" fmla="*/ 5 w 5"/>
                  <a:gd name="T7" fmla="*/ 5 h 530"/>
                  <a:gd name="T8" fmla="*/ 0 w 5"/>
                  <a:gd name="T9" fmla="*/ 0 h 530"/>
                  <a:gd name="T10" fmla="*/ 0 60000 65536"/>
                  <a:gd name="T11" fmla="*/ 0 60000 65536"/>
                  <a:gd name="T12" fmla="*/ 0 60000 65536"/>
                  <a:gd name="T13" fmla="*/ 0 60000 65536"/>
                  <a:gd name="T14" fmla="*/ 0 60000 65536"/>
                  <a:gd name="T15" fmla="*/ 0 w 5"/>
                  <a:gd name="T16" fmla="*/ 0 h 530"/>
                  <a:gd name="T17" fmla="*/ 5 w 5"/>
                  <a:gd name="T18" fmla="*/ 530 h 530"/>
                </a:gdLst>
                <a:ahLst/>
                <a:cxnLst>
                  <a:cxn ang="T10">
                    <a:pos x="T0" y="T1"/>
                  </a:cxn>
                  <a:cxn ang="T11">
                    <a:pos x="T2" y="T3"/>
                  </a:cxn>
                  <a:cxn ang="T12">
                    <a:pos x="T4" y="T5"/>
                  </a:cxn>
                  <a:cxn ang="T13">
                    <a:pos x="T6" y="T7"/>
                  </a:cxn>
                  <a:cxn ang="T14">
                    <a:pos x="T8" y="T9"/>
                  </a:cxn>
                </a:cxnLst>
                <a:rect l="T15" t="T16" r="T17" b="T18"/>
                <a:pathLst>
                  <a:path w="5" h="530">
                    <a:moveTo>
                      <a:pt x="0" y="0"/>
                    </a:moveTo>
                    <a:lnTo>
                      <a:pt x="0" y="530"/>
                    </a:lnTo>
                    <a:lnTo>
                      <a:pt x="5" y="530"/>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48" name="Rectangle 267"/>
              <p:cNvSpPr>
                <a:spLocks noChangeArrowheads="1"/>
              </p:cNvSpPr>
              <p:nvPr/>
            </p:nvSpPr>
            <p:spPr bwMode="auto">
              <a:xfrm>
                <a:off x="3418089" y="5869252"/>
                <a:ext cx="6" cy="523"/>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49" name="Freeform 268"/>
              <p:cNvSpPr>
                <a:spLocks/>
              </p:cNvSpPr>
              <p:nvPr/>
            </p:nvSpPr>
            <p:spPr bwMode="auto">
              <a:xfrm>
                <a:off x="3418095" y="5869252"/>
                <a:ext cx="6" cy="529"/>
              </a:xfrm>
              <a:custGeom>
                <a:avLst/>
                <a:gdLst>
                  <a:gd name="T0" fmla="*/ 0 w 5"/>
                  <a:gd name="T1" fmla="*/ 0 h 530"/>
                  <a:gd name="T2" fmla="*/ 0 w 5"/>
                  <a:gd name="T3" fmla="*/ 530 h 530"/>
                  <a:gd name="T4" fmla="*/ 5 w 5"/>
                  <a:gd name="T5" fmla="*/ 530 h 530"/>
                  <a:gd name="T6" fmla="*/ 5 w 5"/>
                  <a:gd name="T7" fmla="*/ 5 h 530"/>
                  <a:gd name="T8" fmla="*/ 0 w 5"/>
                  <a:gd name="T9" fmla="*/ 0 h 530"/>
                  <a:gd name="T10" fmla="*/ 0 60000 65536"/>
                  <a:gd name="T11" fmla="*/ 0 60000 65536"/>
                  <a:gd name="T12" fmla="*/ 0 60000 65536"/>
                  <a:gd name="T13" fmla="*/ 0 60000 65536"/>
                  <a:gd name="T14" fmla="*/ 0 60000 65536"/>
                  <a:gd name="T15" fmla="*/ 0 w 5"/>
                  <a:gd name="T16" fmla="*/ 0 h 530"/>
                  <a:gd name="T17" fmla="*/ 5 w 5"/>
                  <a:gd name="T18" fmla="*/ 530 h 530"/>
                </a:gdLst>
                <a:ahLst/>
                <a:cxnLst>
                  <a:cxn ang="T10">
                    <a:pos x="T0" y="T1"/>
                  </a:cxn>
                  <a:cxn ang="T11">
                    <a:pos x="T2" y="T3"/>
                  </a:cxn>
                  <a:cxn ang="T12">
                    <a:pos x="T4" y="T5"/>
                  </a:cxn>
                  <a:cxn ang="T13">
                    <a:pos x="T6" y="T7"/>
                  </a:cxn>
                  <a:cxn ang="T14">
                    <a:pos x="T8" y="T9"/>
                  </a:cxn>
                </a:cxnLst>
                <a:rect l="T15" t="T16" r="T17" b="T18"/>
                <a:pathLst>
                  <a:path w="5" h="530">
                    <a:moveTo>
                      <a:pt x="0" y="0"/>
                    </a:moveTo>
                    <a:lnTo>
                      <a:pt x="0" y="530"/>
                    </a:lnTo>
                    <a:lnTo>
                      <a:pt x="5" y="530"/>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50" name="Freeform 269"/>
              <p:cNvSpPr>
                <a:spLocks/>
              </p:cNvSpPr>
              <p:nvPr/>
            </p:nvSpPr>
            <p:spPr bwMode="auto">
              <a:xfrm>
                <a:off x="3418095" y="5870155"/>
                <a:ext cx="6" cy="12"/>
              </a:xfrm>
              <a:custGeom>
                <a:avLst/>
                <a:gdLst>
                  <a:gd name="T0" fmla="*/ 0 w 5"/>
                  <a:gd name="T1" fmla="*/ 5 h 10"/>
                  <a:gd name="T2" fmla="*/ 0 w 5"/>
                  <a:gd name="T3" fmla="*/ 10 h 10"/>
                  <a:gd name="T4" fmla="*/ 5 w 5"/>
                  <a:gd name="T5" fmla="*/ 10 h 10"/>
                  <a:gd name="T6" fmla="*/ 5 w 5"/>
                  <a:gd name="T7" fmla="*/ 0 h 10"/>
                  <a:gd name="T8" fmla="*/ 0 w 5"/>
                  <a:gd name="T9" fmla="*/ 5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5"/>
                    </a:moveTo>
                    <a:lnTo>
                      <a:pt x="0" y="10"/>
                    </a:lnTo>
                    <a:lnTo>
                      <a:pt x="5" y="10"/>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51" name="Freeform 270"/>
              <p:cNvSpPr>
                <a:spLocks/>
              </p:cNvSpPr>
              <p:nvPr/>
            </p:nvSpPr>
            <p:spPr bwMode="auto">
              <a:xfrm>
                <a:off x="3418095" y="5869252"/>
                <a:ext cx="6" cy="529"/>
              </a:xfrm>
              <a:custGeom>
                <a:avLst/>
                <a:gdLst>
                  <a:gd name="T0" fmla="*/ 0 w 5"/>
                  <a:gd name="T1" fmla="*/ 0 h 525"/>
                  <a:gd name="T2" fmla="*/ 0 w 5"/>
                  <a:gd name="T3" fmla="*/ 525 h 525"/>
                  <a:gd name="T4" fmla="*/ 5 w 5"/>
                  <a:gd name="T5" fmla="*/ 525 h 525"/>
                  <a:gd name="T6" fmla="*/ 5 w 5"/>
                  <a:gd name="T7" fmla="*/ 5 h 525"/>
                  <a:gd name="T8" fmla="*/ 0 w 5"/>
                  <a:gd name="T9" fmla="*/ 0 h 525"/>
                  <a:gd name="T10" fmla="*/ 0 60000 65536"/>
                  <a:gd name="T11" fmla="*/ 0 60000 65536"/>
                  <a:gd name="T12" fmla="*/ 0 60000 65536"/>
                  <a:gd name="T13" fmla="*/ 0 60000 65536"/>
                  <a:gd name="T14" fmla="*/ 0 60000 65536"/>
                  <a:gd name="T15" fmla="*/ 0 w 5"/>
                  <a:gd name="T16" fmla="*/ 0 h 525"/>
                  <a:gd name="T17" fmla="*/ 5 w 5"/>
                  <a:gd name="T18" fmla="*/ 525 h 525"/>
                </a:gdLst>
                <a:ahLst/>
                <a:cxnLst>
                  <a:cxn ang="T10">
                    <a:pos x="T0" y="T1"/>
                  </a:cxn>
                  <a:cxn ang="T11">
                    <a:pos x="T2" y="T3"/>
                  </a:cxn>
                  <a:cxn ang="T12">
                    <a:pos x="T4" y="T5"/>
                  </a:cxn>
                  <a:cxn ang="T13">
                    <a:pos x="T6" y="T7"/>
                  </a:cxn>
                  <a:cxn ang="T14">
                    <a:pos x="T8" y="T9"/>
                  </a:cxn>
                </a:cxnLst>
                <a:rect l="T15" t="T16" r="T17" b="T18"/>
                <a:pathLst>
                  <a:path w="5" h="525">
                    <a:moveTo>
                      <a:pt x="0" y="0"/>
                    </a:moveTo>
                    <a:lnTo>
                      <a:pt x="0" y="525"/>
                    </a:lnTo>
                    <a:lnTo>
                      <a:pt x="5" y="525"/>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52" name="Rectangle 271"/>
              <p:cNvSpPr>
                <a:spLocks noChangeArrowheads="1"/>
              </p:cNvSpPr>
              <p:nvPr/>
            </p:nvSpPr>
            <p:spPr bwMode="auto">
              <a:xfrm>
                <a:off x="3418101" y="5869258"/>
                <a:ext cx="6" cy="523"/>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53" name="Rectangle 272"/>
              <p:cNvSpPr>
                <a:spLocks noChangeArrowheads="1"/>
              </p:cNvSpPr>
              <p:nvPr/>
            </p:nvSpPr>
            <p:spPr bwMode="auto">
              <a:xfrm>
                <a:off x="3418107" y="5869252"/>
                <a:ext cx="6" cy="553"/>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54" name="Freeform 273"/>
              <p:cNvSpPr>
                <a:spLocks/>
              </p:cNvSpPr>
              <p:nvPr/>
            </p:nvSpPr>
            <p:spPr bwMode="auto">
              <a:xfrm>
                <a:off x="3418101" y="5870149"/>
                <a:ext cx="6" cy="24"/>
              </a:xfrm>
              <a:custGeom>
                <a:avLst/>
                <a:gdLst>
                  <a:gd name="T0" fmla="*/ 0 w 5"/>
                  <a:gd name="T1" fmla="*/ 10 h 25"/>
                  <a:gd name="T2" fmla="*/ 0 w 5"/>
                  <a:gd name="T3" fmla="*/ 20 h 25"/>
                  <a:gd name="T4" fmla="*/ 5 w 5"/>
                  <a:gd name="T5" fmla="*/ 25 h 25"/>
                  <a:gd name="T6" fmla="*/ 5 w 5"/>
                  <a:gd name="T7" fmla="*/ 0 h 25"/>
                  <a:gd name="T8" fmla="*/ 0 w 5"/>
                  <a:gd name="T9" fmla="*/ 10 h 25"/>
                  <a:gd name="T10" fmla="*/ 0 60000 65536"/>
                  <a:gd name="T11" fmla="*/ 0 60000 65536"/>
                  <a:gd name="T12" fmla="*/ 0 60000 65536"/>
                  <a:gd name="T13" fmla="*/ 0 60000 65536"/>
                  <a:gd name="T14" fmla="*/ 0 60000 65536"/>
                  <a:gd name="T15" fmla="*/ 0 w 5"/>
                  <a:gd name="T16" fmla="*/ 0 h 25"/>
                  <a:gd name="T17" fmla="*/ 5 w 5"/>
                  <a:gd name="T18" fmla="*/ 25 h 25"/>
                </a:gdLst>
                <a:ahLst/>
                <a:cxnLst>
                  <a:cxn ang="T10">
                    <a:pos x="T0" y="T1"/>
                  </a:cxn>
                  <a:cxn ang="T11">
                    <a:pos x="T2" y="T3"/>
                  </a:cxn>
                  <a:cxn ang="T12">
                    <a:pos x="T4" y="T5"/>
                  </a:cxn>
                  <a:cxn ang="T13">
                    <a:pos x="T6" y="T7"/>
                  </a:cxn>
                  <a:cxn ang="T14">
                    <a:pos x="T8" y="T9"/>
                  </a:cxn>
                </a:cxnLst>
                <a:rect l="T15" t="T16" r="T17" b="T18"/>
                <a:pathLst>
                  <a:path w="5" h="25">
                    <a:moveTo>
                      <a:pt x="0" y="10"/>
                    </a:moveTo>
                    <a:lnTo>
                      <a:pt x="0" y="20"/>
                    </a:lnTo>
                    <a:lnTo>
                      <a:pt x="5" y="25"/>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55" name="Freeform 274"/>
              <p:cNvSpPr>
                <a:spLocks/>
              </p:cNvSpPr>
              <p:nvPr/>
            </p:nvSpPr>
            <p:spPr bwMode="auto">
              <a:xfrm>
                <a:off x="3418113" y="5869252"/>
                <a:ext cx="6" cy="553"/>
              </a:xfrm>
              <a:custGeom>
                <a:avLst/>
                <a:gdLst>
                  <a:gd name="T0" fmla="*/ 0 w 5"/>
                  <a:gd name="T1" fmla="*/ 0 h 546"/>
                  <a:gd name="T2" fmla="*/ 0 w 5"/>
                  <a:gd name="T3" fmla="*/ 546 h 546"/>
                  <a:gd name="T4" fmla="*/ 5 w 5"/>
                  <a:gd name="T5" fmla="*/ 540 h 546"/>
                  <a:gd name="T6" fmla="*/ 5 w 5"/>
                  <a:gd name="T7" fmla="*/ 5 h 546"/>
                  <a:gd name="T8" fmla="*/ 0 w 5"/>
                  <a:gd name="T9" fmla="*/ 0 h 546"/>
                  <a:gd name="T10" fmla="*/ 0 60000 65536"/>
                  <a:gd name="T11" fmla="*/ 0 60000 65536"/>
                  <a:gd name="T12" fmla="*/ 0 60000 65536"/>
                  <a:gd name="T13" fmla="*/ 0 60000 65536"/>
                  <a:gd name="T14" fmla="*/ 0 60000 65536"/>
                  <a:gd name="T15" fmla="*/ 0 w 5"/>
                  <a:gd name="T16" fmla="*/ 0 h 546"/>
                  <a:gd name="T17" fmla="*/ 5 w 5"/>
                  <a:gd name="T18" fmla="*/ 546 h 546"/>
                </a:gdLst>
                <a:ahLst/>
                <a:cxnLst>
                  <a:cxn ang="T10">
                    <a:pos x="T0" y="T1"/>
                  </a:cxn>
                  <a:cxn ang="T11">
                    <a:pos x="T2" y="T3"/>
                  </a:cxn>
                  <a:cxn ang="T12">
                    <a:pos x="T4" y="T5"/>
                  </a:cxn>
                  <a:cxn ang="T13">
                    <a:pos x="T6" y="T7"/>
                  </a:cxn>
                  <a:cxn ang="T14">
                    <a:pos x="T8" y="T9"/>
                  </a:cxn>
                </a:cxnLst>
                <a:rect l="T15" t="T16" r="T17" b="T18"/>
                <a:pathLst>
                  <a:path w="5" h="546">
                    <a:moveTo>
                      <a:pt x="0" y="0"/>
                    </a:moveTo>
                    <a:lnTo>
                      <a:pt x="0" y="546"/>
                    </a:lnTo>
                    <a:lnTo>
                      <a:pt x="5" y="540"/>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56" name="Freeform 275"/>
              <p:cNvSpPr>
                <a:spLocks/>
              </p:cNvSpPr>
              <p:nvPr/>
            </p:nvSpPr>
            <p:spPr bwMode="auto">
              <a:xfrm>
                <a:off x="3418107" y="5870143"/>
                <a:ext cx="6" cy="36"/>
              </a:xfrm>
              <a:custGeom>
                <a:avLst/>
                <a:gdLst>
                  <a:gd name="T0" fmla="*/ 0 w 6"/>
                  <a:gd name="T1" fmla="*/ 5 h 35"/>
                  <a:gd name="T2" fmla="*/ 0 w 6"/>
                  <a:gd name="T3" fmla="*/ 35 h 35"/>
                  <a:gd name="T4" fmla="*/ 6 w 6"/>
                  <a:gd name="T5" fmla="*/ 35 h 35"/>
                  <a:gd name="T6" fmla="*/ 6 w 6"/>
                  <a:gd name="T7" fmla="*/ 0 h 35"/>
                  <a:gd name="T8" fmla="*/ 0 w 6"/>
                  <a:gd name="T9" fmla="*/ 5 h 35"/>
                  <a:gd name="T10" fmla="*/ 0 60000 65536"/>
                  <a:gd name="T11" fmla="*/ 0 60000 65536"/>
                  <a:gd name="T12" fmla="*/ 0 60000 65536"/>
                  <a:gd name="T13" fmla="*/ 0 60000 65536"/>
                  <a:gd name="T14" fmla="*/ 0 60000 65536"/>
                  <a:gd name="T15" fmla="*/ 0 w 6"/>
                  <a:gd name="T16" fmla="*/ 0 h 35"/>
                  <a:gd name="T17" fmla="*/ 6 w 6"/>
                  <a:gd name="T18" fmla="*/ 35 h 35"/>
                </a:gdLst>
                <a:ahLst/>
                <a:cxnLst>
                  <a:cxn ang="T10">
                    <a:pos x="T0" y="T1"/>
                  </a:cxn>
                  <a:cxn ang="T11">
                    <a:pos x="T2" y="T3"/>
                  </a:cxn>
                  <a:cxn ang="T12">
                    <a:pos x="T4" y="T5"/>
                  </a:cxn>
                  <a:cxn ang="T13">
                    <a:pos x="T6" y="T7"/>
                  </a:cxn>
                  <a:cxn ang="T14">
                    <a:pos x="T8" y="T9"/>
                  </a:cxn>
                </a:cxnLst>
                <a:rect l="T15" t="T16" r="T17" b="T18"/>
                <a:pathLst>
                  <a:path w="6" h="35">
                    <a:moveTo>
                      <a:pt x="0" y="5"/>
                    </a:moveTo>
                    <a:lnTo>
                      <a:pt x="0" y="35"/>
                    </a:lnTo>
                    <a:lnTo>
                      <a:pt x="6" y="35"/>
                    </a:lnTo>
                    <a:lnTo>
                      <a:pt x="6"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57" name="Freeform 276"/>
              <p:cNvSpPr>
                <a:spLocks/>
              </p:cNvSpPr>
              <p:nvPr/>
            </p:nvSpPr>
            <p:spPr bwMode="auto">
              <a:xfrm>
                <a:off x="3418113" y="5870131"/>
                <a:ext cx="6" cy="48"/>
              </a:xfrm>
              <a:custGeom>
                <a:avLst/>
                <a:gdLst>
                  <a:gd name="T0" fmla="*/ 0 w 5"/>
                  <a:gd name="T1" fmla="*/ 10 h 45"/>
                  <a:gd name="T2" fmla="*/ 0 w 5"/>
                  <a:gd name="T3" fmla="*/ 45 h 45"/>
                  <a:gd name="T4" fmla="*/ 5 w 5"/>
                  <a:gd name="T5" fmla="*/ 45 h 45"/>
                  <a:gd name="T6" fmla="*/ 5 w 5"/>
                  <a:gd name="T7" fmla="*/ 0 h 45"/>
                  <a:gd name="T8" fmla="*/ 0 w 5"/>
                  <a:gd name="T9" fmla="*/ 10 h 45"/>
                  <a:gd name="T10" fmla="*/ 0 60000 65536"/>
                  <a:gd name="T11" fmla="*/ 0 60000 65536"/>
                  <a:gd name="T12" fmla="*/ 0 60000 65536"/>
                  <a:gd name="T13" fmla="*/ 0 60000 65536"/>
                  <a:gd name="T14" fmla="*/ 0 60000 65536"/>
                  <a:gd name="T15" fmla="*/ 0 w 5"/>
                  <a:gd name="T16" fmla="*/ 0 h 45"/>
                  <a:gd name="T17" fmla="*/ 5 w 5"/>
                  <a:gd name="T18" fmla="*/ 45 h 45"/>
                </a:gdLst>
                <a:ahLst/>
                <a:cxnLst>
                  <a:cxn ang="T10">
                    <a:pos x="T0" y="T1"/>
                  </a:cxn>
                  <a:cxn ang="T11">
                    <a:pos x="T2" y="T3"/>
                  </a:cxn>
                  <a:cxn ang="T12">
                    <a:pos x="T4" y="T5"/>
                  </a:cxn>
                  <a:cxn ang="T13">
                    <a:pos x="T6" y="T7"/>
                  </a:cxn>
                  <a:cxn ang="T14">
                    <a:pos x="T8" y="T9"/>
                  </a:cxn>
                </a:cxnLst>
                <a:rect l="T15" t="T16" r="T17" b="T18"/>
                <a:pathLst>
                  <a:path w="5" h="45">
                    <a:moveTo>
                      <a:pt x="0" y="10"/>
                    </a:moveTo>
                    <a:lnTo>
                      <a:pt x="0" y="45"/>
                    </a:lnTo>
                    <a:lnTo>
                      <a:pt x="5" y="45"/>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58" name="Freeform 277"/>
              <p:cNvSpPr>
                <a:spLocks/>
              </p:cNvSpPr>
              <p:nvPr/>
            </p:nvSpPr>
            <p:spPr bwMode="auto">
              <a:xfrm>
                <a:off x="3418119" y="5869264"/>
                <a:ext cx="6" cy="553"/>
              </a:xfrm>
              <a:custGeom>
                <a:avLst/>
                <a:gdLst>
                  <a:gd name="T0" fmla="*/ 0 w 5"/>
                  <a:gd name="T1" fmla="*/ 0 h 551"/>
                  <a:gd name="T2" fmla="*/ 0 w 5"/>
                  <a:gd name="T3" fmla="*/ 551 h 551"/>
                  <a:gd name="T4" fmla="*/ 5 w 5"/>
                  <a:gd name="T5" fmla="*/ 551 h 551"/>
                  <a:gd name="T6" fmla="*/ 5 w 5"/>
                  <a:gd name="T7" fmla="*/ 5 h 551"/>
                  <a:gd name="T8" fmla="*/ 0 w 5"/>
                  <a:gd name="T9" fmla="*/ 0 h 551"/>
                  <a:gd name="T10" fmla="*/ 0 60000 65536"/>
                  <a:gd name="T11" fmla="*/ 0 60000 65536"/>
                  <a:gd name="T12" fmla="*/ 0 60000 65536"/>
                  <a:gd name="T13" fmla="*/ 0 60000 65536"/>
                  <a:gd name="T14" fmla="*/ 0 60000 65536"/>
                  <a:gd name="T15" fmla="*/ 0 w 5"/>
                  <a:gd name="T16" fmla="*/ 0 h 551"/>
                  <a:gd name="T17" fmla="*/ 5 w 5"/>
                  <a:gd name="T18" fmla="*/ 551 h 551"/>
                </a:gdLst>
                <a:ahLst/>
                <a:cxnLst>
                  <a:cxn ang="T10">
                    <a:pos x="T0" y="T1"/>
                  </a:cxn>
                  <a:cxn ang="T11">
                    <a:pos x="T2" y="T3"/>
                  </a:cxn>
                  <a:cxn ang="T12">
                    <a:pos x="T4" y="T5"/>
                  </a:cxn>
                  <a:cxn ang="T13">
                    <a:pos x="T6" y="T7"/>
                  </a:cxn>
                  <a:cxn ang="T14">
                    <a:pos x="T8" y="T9"/>
                  </a:cxn>
                </a:cxnLst>
                <a:rect l="T15" t="T16" r="T17" b="T18"/>
                <a:pathLst>
                  <a:path w="5" h="551">
                    <a:moveTo>
                      <a:pt x="0" y="0"/>
                    </a:moveTo>
                    <a:lnTo>
                      <a:pt x="0" y="551"/>
                    </a:lnTo>
                    <a:lnTo>
                      <a:pt x="5" y="551"/>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59" name="Rectangle 278"/>
              <p:cNvSpPr>
                <a:spLocks noChangeArrowheads="1"/>
              </p:cNvSpPr>
              <p:nvPr/>
            </p:nvSpPr>
            <p:spPr bwMode="auto">
              <a:xfrm>
                <a:off x="3418125" y="5869270"/>
                <a:ext cx="6" cy="553"/>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60" name="Freeform 279"/>
              <p:cNvSpPr>
                <a:spLocks/>
              </p:cNvSpPr>
              <p:nvPr/>
            </p:nvSpPr>
            <p:spPr bwMode="auto">
              <a:xfrm>
                <a:off x="3418119" y="5870125"/>
                <a:ext cx="6" cy="60"/>
              </a:xfrm>
              <a:custGeom>
                <a:avLst/>
                <a:gdLst>
                  <a:gd name="T0" fmla="*/ 0 w 5"/>
                  <a:gd name="T1" fmla="*/ 5 h 55"/>
                  <a:gd name="T2" fmla="*/ 0 w 5"/>
                  <a:gd name="T3" fmla="*/ 55 h 55"/>
                  <a:gd name="T4" fmla="*/ 5 w 5"/>
                  <a:gd name="T5" fmla="*/ 55 h 55"/>
                  <a:gd name="T6" fmla="*/ 5 w 5"/>
                  <a:gd name="T7" fmla="*/ 0 h 55"/>
                  <a:gd name="T8" fmla="*/ 0 w 5"/>
                  <a:gd name="T9" fmla="*/ 5 h 55"/>
                  <a:gd name="T10" fmla="*/ 0 60000 65536"/>
                  <a:gd name="T11" fmla="*/ 0 60000 65536"/>
                  <a:gd name="T12" fmla="*/ 0 60000 65536"/>
                  <a:gd name="T13" fmla="*/ 0 60000 65536"/>
                  <a:gd name="T14" fmla="*/ 0 60000 65536"/>
                  <a:gd name="T15" fmla="*/ 0 w 5"/>
                  <a:gd name="T16" fmla="*/ 0 h 55"/>
                  <a:gd name="T17" fmla="*/ 5 w 5"/>
                  <a:gd name="T18" fmla="*/ 55 h 55"/>
                </a:gdLst>
                <a:ahLst/>
                <a:cxnLst>
                  <a:cxn ang="T10">
                    <a:pos x="T0" y="T1"/>
                  </a:cxn>
                  <a:cxn ang="T11">
                    <a:pos x="T2" y="T3"/>
                  </a:cxn>
                  <a:cxn ang="T12">
                    <a:pos x="T4" y="T5"/>
                  </a:cxn>
                  <a:cxn ang="T13">
                    <a:pos x="T6" y="T7"/>
                  </a:cxn>
                  <a:cxn ang="T14">
                    <a:pos x="T8" y="T9"/>
                  </a:cxn>
                </a:cxnLst>
                <a:rect l="T15" t="T16" r="T17" b="T18"/>
                <a:pathLst>
                  <a:path w="5" h="55">
                    <a:moveTo>
                      <a:pt x="0" y="5"/>
                    </a:moveTo>
                    <a:lnTo>
                      <a:pt x="0" y="55"/>
                    </a:lnTo>
                    <a:lnTo>
                      <a:pt x="5" y="55"/>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61" name="Rectangle 280"/>
              <p:cNvSpPr>
                <a:spLocks noChangeArrowheads="1"/>
              </p:cNvSpPr>
              <p:nvPr/>
            </p:nvSpPr>
            <p:spPr bwMode="auto">
              <a:xfrm>
                <a:off x="3418130" y="5869270"/>
                <a:ext cx="6" cy="529"/>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62" name="Freeform 281"/>
              <p:cNvSpPr>
                <a:spLocks/>
              </p:cNvSpPr>
              <p:nvPr/>
            </p:nvSpPr>
            <p:spPr bwMode="auto">
              <a:xfrm>
                <a:off x="3418130" y="5869806"/>
                <a:ext cx="6" cy="18"/>
              </a:xfrm>
              <a:custGeom>
                <a:avLst/>
                <a:gdLst>
                  <a:gd name="T0" fmla="*/ 0 w 5"/>
                  <a:gd name="T1" fmla="*/ 0 h 15"/>
                  <a:gd name="T2" fmla="*/ 0 w 5"/>
                  <a:gd name="T3" fmla="*/ 15 h 15"/>
                  <a:gd name="T4" fmla="*/ 5 w 5"/>
                  <a:gd name="T5" fmla="*/ 10 h 15"/>
                  <a:gd name="T6" fmla="*/ 5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63" name="Freeform 282"/>
              <p:cNvSpPr>
                <a:spLocks/>
              </p:cNvSpPr>
              <p:nvPr/>
            </p:nvSpPr>
            <p:spPr bwMode="auto">
              <a:xfrm>
                <a:off x="3418125" y="5870119"/>
                <a:ext cx="6" cy="60"/>
              </a:xfrm>
              <a:custGeom>
                <a:avLst/>
                <a:gdLst>
                  <a:gd name="T0" fmla="*/ 0 w 5"/>
                  <a:gd name="T1" fmla="*/ 10 h 60"/>
                  <a:gd name="T2" fmla="*/ 0 w 5"/>
                  <a:gd name="T3" fmla="*/ 60 h 60"/>
                  <a:gd name="T4" fmla="*/ 5 w 5"/>
                  <a:gd name="T5" fmla="*/ 60 h 60"/>
                  <a:gd name="T6" fmla="*/ 5 w 5"/>
                  <a:gd name="T7" fmla="*/ 0 h 60"/>
                  <a:gd name="T8" fmla="*/ 0 w 5"/>
                  <a:gd name="T9" fmla="*/ 10 h 60"/>
                  <a:gd name="T10" fmla="*/ 0 60000 65536"/>
                  <a:gd name="T11" fmla="*/ 0 60000 65536"/>
                  <a:gd name="T12" fmla="*/ 0 60000 65536"/>
                  <a:gd name="T13" fmla="*/ 0 60000 65536"/>
                  <a:gd name="T14" fmla="*/ 0 60000 65536"/>
                  <a:gd name="T15" fmla="*/ 0 w 5"/>
                  <a:gd name="T16" fmla="*/ 0 h 60"/>
                  <a:gd name="T17" fmla="*/ 5 w 5"/>
                  <a:gd name="T18" fmla="*/ 60 h 60"/>
                </a:gdLst>
                <a:ahLst/>
                <a:cxnLst>
                  <a:cxn ang="T10">
                    <a:pos x="T0" y="T1"/>
                  </a:cxn>
                  <a:cxn ang="T11">
                    <a:pos x="T2" y="T3"/>
                  </a:cxn>
                  <a:cxn ang="T12">
                    <a:pos x="T4" y="T5"/>
                  </a:cxn>
                  <a:cxn ang="T13">
                    <a:pos x="T6" y="T7"/>
                  </a:cxn>
                  <a:cxn ang="T14">
                    <a:pos x="T8" y="T9"/>
                  </a:cxn>
                </a:cxnLst>
                <a:rect l="T15" t="T16" r="T17" b="T18"/>
                <a:pathLst>
                  <a:path w="5" h="60">
                    <a:moveTo>
                      <a:pt x="0" y="10"/>
                    </a:moveTo>
                    <a:lnTo>
                      <a:pt x="0" y="60"/>
                    </a:lnTo>
                    <a:lnTo>
                      <a:pt x="5" y="60"/>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64" name="Rectangle 283"/>
              <p:cNvSpPr>
                <a:spLocks noChangeArrowheads="1"/>
              </p:cNvSpPr>
              <p:nvPr/>
            </p:nvSpPr>
            <p:spPr bwMode="auto">
              <a:xfrm>
                <a:off x="3418136" y="5869264"/>
                <a:ext cx="0" cy="541"/>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65" name="Rectangle 284"/>
              <p:cNvSpPr>
                <a:spLocks noChangeArrowheads="1"/>
              </p:cNvSpPr>
              <p:nvPr/>
            </p:nvSpPr>
            <p:spPr bwMode="auto">
              <a:xfrm>
                <a:off x="3418136" y="5869812"/>
                <a:ext cx="0"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66" name="Freeform 285"/>
              <p:cNvSpPr>
                <a:spLocks/>
              </p:cNvSpPr>
              <p:nvPr/>
            </p:nvSpPr>
            <p:spPr bwMode="auto">
              <a:xfrm>
                <a:off x="3418130" y="5870113"/>
                <a:ext cx="6" cy="72"/>
              </a:xfrm>
              <a:custGeom>
                <a:avLst/>
                <a:gdLst>
                  <a:gd name="T0" fmla="*/ 0 w 5"/>
                  <a:gd name="T1" fmla="*/ 5 h 70"/>
                  <a:gd name="T2" fmla="*/ 0 w 5"/>
                  <a:gd name="T3" fmla="*/ 65 h 70"/>
                  <a:gd name="T4" fmla="*/ 5 w 5"/>
                  <a:gd name="T5" fmla="*/ 70 h 70"/>
                  <a:gd name="T6" fmla="*/ 5 w 5"/>
                  <a:gd name="T7" fmla="*/ 0 h 70"/>
                  <a:gd name="T8" fmla="*/ 0 w 5"/>
                  <a:gd name="T9" fmla="*/ 5 h 70"/>
                  <a:gd name="T10" fmla="*/ 0 60000 65536"/>
                  <a:gd name="T11" fmla="*/ 0 60000 65536"/>
                  <a:gd name="T12" fmla="*/ 0 60000 65536"/>
                  <a:gd name="T13" fmla="*/ 0 60000 65536"/>
                  <a:gd name="T14" fmla="*/ 0 60000 65536"/>
                  <a:gd name="T15" fmla="*/ 0 w 5"/>
                  <a:gd name="T16" fmla="*/ 0 h 70"/>
                  <a:gd name="T17" fmla="*/ 5 w 5"/>
                  <a:gd name="T18" fmla="*/ 70 h 70"/>
                </a:gdLst>
                <a:ahLst/>
                <a:cxnLst>
                  <a:cxn ang="T10">
                    <a:pos x="T0" y="T1"/>
                  </a:cxn>
                  <a:cxn ang="T11">
                    <a:pos x="T2" y="T3"/>
                  </a:cxn>
                  <a:cxn ang="T12">
                    <a:pos x="T4" y="T5"/>
                  </a:cxn>
                  <a:cxn ang="T13">
                    <a:pos x="T6" y="T7"/>
                  </a:cxn>
                  <a:cxn ang="T14">
                    <a:pos x="T8" y="T9"/>
                  </a:cxn>
                </a:cxnLst>
                <a:rect l="T15" t="T16" r="T17" b="T18"/>
                <a:pathLst>
                  <a:path w="5" h="70">
                    <a:moveTo>
                      <a:pt x="0" y="5"/>
                    </a:moveTo>
                    <a:lnTo>
                      <a:pt x="0" y="65"/>
                    </a:lnTo>
                    <a:lnTo>
                      <a:pt x="5" y="70"/>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67" name="Freeform 286"/>
              <p:cNvSpPr>
                <a:spLocks/>
              </p:cNvSpPr>
              <p:nvPr/>
            </p:nvSpPr>
            <p:spPr bwMode="auto">
              <a:xfrm>
                <a:off x="3418136" y="5870107"/>
                <a:ext cx="0" cy="78"/>
              </a:xfrm>
              <a:custGeom>
                <a:avLst/>
                <a:gdLst>
                  <a:gd name="T0" fmla="*/ 0 w 5"/>
                  <a:gd name="T1" fmla="*/ 5 h 75"/>
                  <a:gd name="T2" fmla="*/ 0 w 5"/>
                  <a:gd name="T3" fmla="*/ 75 h 75"/>
                  <a:gd name="T4" fmla="*/ 5 w 5"/>
                  <a:gd name="T5" fmla="*/ 75 h 75"/>
                  <a:gd name="T6" fmla="*/ 5 w 5"/>
                  <a:gd name="T7" fmla="*/ 0 h 75"/>
                  <a:gd name="T8" fmla="*/ 0 w 5"/>
                  <a:gd name="T9" fmla="*/ 5 h 75"/>
                  <a:gd name="T10" fmla="*/ 0 60000 65536"/>
                  <a:gd name="T11" fmla="*/ 0 60000 65536"/>
                  <a:gd name="T12" fmla="*/ 0 60000 65536"/>
                  <a:gd name="T13" fmla="*/ 0 60000 65536"/>
                  <a:gd name="T14" fmla="*/ 0 60000 65536"/>
                  <a:gd name="T15" fmla="*/ 0 w 5"/>
                  <a:gd name="T16" fmla="*/ 0 h 75"/>
                  <a:gd name="T17" fmla="*/ 5 w 5"/>
                  <a:gd name="T18" fmla="*/ 75 h 75"/>
                </a:gdLst>
                <a:ahLst/>
                <a:cxnLst>
                  <a:cxn ang="T10">
                    <a:pos x="T0" y="T1"/>
                  </a:cxn>
                  <a:cxn ang="T11">
                    <a:pos x="T2" y="T3"/>
                  </a:cxn>
                  <a:cxn ang="T12">
                    <a:pos x="T4" y="T5"/>
                  </a:cxn>
                  <a:cxn ang="T13">
                    <a:pos x="T6" y="T7"/>
                  </a:cxn>
                  <a:cxn ang="T14">
                    <a:pos x="T8" y="T9"/>
                  </a:cxn>
                </a:cxnLst>
                <a:rect l="T15" t="T16" r="T17" b="T18"/>
                <a:pathLst>
                  <a:path w="5" h="75">
                    <a:moveTo>
                      <a:pt x="0" y="5"/>
                    </a:moveTo>
                    <a:lnTo>
                      <a:pt x="0" y="75"/>
                    </a:lnTo>
                    <a:lnTo>
                      <a:pt x="5" y="75"/>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68" name="Rectangle 287"/>
              <p:cNvSpPr>
                <a:spLocks noChangeArrowheads="1"/>
              </p:cNvSpPr>
              <p:nvPr/>
            </p:nvSpPr>
            <p:spPr bwMode="auto">
              <a:xfrm>
                <a:off x="3418136" y="5869264"/>
                <a:ext cx="6" cy="541"/>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69" name="Rectangle 288"/>
              <p:cNvSpPr>
                <a:spLocks noChangeArrowheads="1"/>
              </p:cNvSpPr>
              <p:nvPr/>
            </p:nvSpPr>
            <p:spPr bwMode="auto">
              <a:xfrm>
                <a:off x="3418142" y="5869270"/>
                <a:ext cx="6" cy="541"/>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70" name="Freeform 289"/>
              <p:cNvSpPr>
                <a:spLocks/>
              </p:cNvSpPr>
              <p:nvPr/>
            </p:nvSpPr>
            <p:spPr bwMode="auto">
              <a:xfrm>
                <a:off x="3418136" y="5870095"/>
                <a:ext cx="6" cy="96"/>
              </a:xfrm>
              <a:custGeom>
                <a:avLst/>
                <a:gdLst>
                  <a:gd name="T0" fmla="*/ 0 w 5"/>
                  <a:gd name="T1" fmla="*/ 11 h 96"/>
                  <a:gd name="T2" fmla="*/ 0 w 5"/>
                  <a:gd name="T3" fmla="*/ 91 h 96"/>
                  <a:gd name="T4" fmla="*/ 5 w 5"/>
                  <a:gd name="T5" fmla="*/ 96 h 96"/>
                  <a:gd name="T6" fmla="*/ 5 w 5"/>
                  <a:gd name="T7" fmla="*/ 0 h 96"/>
                  <a:gd name="T8" fmla="*/ 0 w 5"/>
                  <a:gd name="T9" fmla="*/ 11 h 96"/>
                  <a:gd name="T10" fmla="*/ 0 60000 65536"/>
                  <a:gd name="T11" fmla="*/ 0 60000 65536"/>
                  <a:gd name="T12" fmla="*/ 0 60000 65536"/>
                  <a:gd name="T13" fmla="*/ 0 60000 65536"/>
                  <a:gd name="T14" fmla="*/ 0 60000 65536"/>
                  <a:gd name="T15" fmla="*/ 0 w 5"/>
                  <a:gd name="T16" fmla="*/ 0 h 96"/>
                  <a:gd name="T17" fmla="*/ 5 w 5"/>
                  <a:gd name="T18" fmla="*/ 96 h 96"/>
                </a:gdLst>
                <a:ahLst/>
                <a:cxnLst>
                  <a:cxn ang="T10">
                    <a:pos x="T0" y="T1"/>
                  </a:cxn>
                  <a:cxn ang="T11">
                    <a:pos x="T2" y="T3"/>
                  </a:cxn>
                  <a:cxn ang="T12">
                    <a:pos x="T4" y="T5"/>
                  </a:cxn>
                  <a:cxn ang="T13">
                    <a:pos x="T6" y="T7"/>
                  </a:cxn>
                  <a:cxn ang="T14">
                    <a:pos x="T8" y="T9"/>
                  </a:cxn>
                </a:cxnLst>
                <a:rect l="T15" t="T16" r="T17" b="T18"/>
                <a:pathLst>
                  <a:path w="5" h="96">
                    <a:moveTo>
                      <a:pt x="0" y="11"/>
                    </a:moveTo>
                    <a:lnTo>
                      <a:pt x="0" y="91"/>
                    </a:lnTo>
                    <a:lnTo>
                      <a:pt x="5" y="96"/>
                    </a:lnTo>
                    <a:lnTo>
                      <a:pt x="5" y="0"/>
                    </a:lnTo>
                    <a:lnTo>
                      <a:pt x="0" y="11"/>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1" name="Freeform 290"/>
              <p:cNvSpPr>
                <a:spLocks/>
              </p:cNvSpPr>
              <p:nvPr/>
            </p:nvSpPr>
            <p:spPr bwMode="auto">
              <a:xfrm>
                <a:off x="3418142" y="5870089"/>
                <a:ext cx="6" cy="102"/>
              </a:xfrm>
              <a:custGeom>
                <a:avLst/>
                <a:gdLst>
                  <a:gd name="T0" fmla="*/ 0 w 5"/>
                  <a:gd name="T1" fmla="*/ 5 h 101"/>
                  <a:gd name="T2" fmla="*/ 0 w 5"/>
                  <a:gd name="T3" fmla="*/ 101 h 101"/>
                  <a:gd name="T4" fmla="*/ 5 w 5"/>
                  <a:gd name="T5" fmla="*/ 101 h 101"/>
                  <a:gd name="T6" fmla="*/ 5 w 5"/>
                  <a:gd name="T7" fmla="*/ 0 h 101"/>
                  <a:gd name="T8" fmla="*/ 0 w 5"/>
                  <a:gd name="T9" fmla="*/ 5 h 101"/>
                  <a:gd name="T10" fmla="*/ 0 60000 65536"/>
                  <a:gd name="T11" fmla="*/ 0 60000 65536"/>
                  <a:gd name="T12" fmla="*/ 0 60000 65536"/>
                  <a:gd name="T13" fmla="*/ 0 60000 65536"/>
                  <a:gd name="T14" fmla="*/ 0 60000 65536"/>
                  <a:gd name="T15" fmla="*/ 0 w 5"/>
                  <a:gd name="T16" fmla="*/ 0 h 101"/>
                  <a:gd name="T17" fmla="*/ 5 w 5"/>
                  <a:gd name="T18" fmla="*/ 101 h 101"/>
                </a:gdLst>
                <a:ahLst/>
                <a:cxnLst>
                  <a:cxn ang="T10">
                    <a:pos x="T0" y="T1"/>
                  </a:cxn>
                  <a:cxn ang="T11">
                    <a:pos x="T2" y="T3"/>
                  </a:cxn>
                  <a:cxn ang="T12">
                    <a:pos x="T4" y="T5"/>
                  </a:cxn>
                  <a:cxn ang="T13">
                    <a:pos x="T6" y="T7"/>
                  </a:cxn>
                  <a:cxn ang="T14">
                    <a:pos x="T8" y="T9"/>
                  </a:cxn>
                </a:cxnLst>
                <a:rect l="T15" t="T16" r="T17" b="T18"/>
                <a:pathLst>
                  <a:path w="5" h="101">
                    <a:moveTo>
                      <a:pt x="0" y="5"/>
                    </a:moveTo>
                    <a:lnTo>
                      <a:pt x="0" y="101"/>
                    </a:lnTo>
                    <a:lnTo>
                      <a:pt x="5" y="10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2" name="Freeform 291"/>
              <p:cNvSpPr>
                <a:spLocks/>
              </p:cNvSpPr>
              <p:nvPr/>
            </p:nvSpPr>
            <p:spPr bwMode="auto">
              <a:xfrm>
                <a:off x="3418148" y="5869270"/>
                <a:ext cx="6" cy="547"/>
              </a:xfrm>
              <a:custGeom>
                <a:avLst/>
                <a:gdLst>
                  <a:gd name="T0" fmla="*/ 0 w 5"/>
                  <a:gd name="T1" fmla="*/ 0 h 546"/>
                  <a:gd name="T2" fmla="*/ 0 w 5"/>
                  <a:gd name="T3" fmla="*/ 546 h 546"/>
                  <a:gd name="T4" fmla="*/ 5 w 5"/>
                  <a:gd name="T5" fmla="*/ 546 h 546"/>
                  <a:gd name="T6" fmla="*/ 5 w 5"/>
                  <a:gd name="T7" fmla="*/ 5 h 546"/>
                  <a:gd name="T8" fmla="*/ 0 w 5"/>
                  <a:gd name="T9" fmla="*/ 0 h 546"/>
                  <a:gd name="T10" fmla="*/ 0 60000 65536"/>
                  <a:gd name="T11" fmla="*/ 0 60000 65536"/>
                  <a:gd name="T12" fmla="*/ 0 60000 65536"/>
                  <a:gd name="T13" fmla="*/ 0 60000 65536"/>
                  <a:gd name="T14" fmla="*/ 0 60000 65536"/>
                  <a:gd name="T15" fmla="*/ 0 w 5"/>
                  <a:gd name="T16" fmla="*/ 0 h 546"/>
                  <a:gd name="T17" fmla="*/ 5 w 5"/>
                  <a:gd name="T18" fmla="*/ 546 h 546"/>
                </a:gdLst>
                <a:ahLst/>
                <a:cxnLst>
                  <a:cxn ang="T10">
                    <a:pos x="T0" y="T1"/>
                  </a:cxn>
                  <a:cxn ang="T11">
                    <a:pos x="T2" y="T3"/>
                  </a:cxn>
                  <a:cxn ang="T12">
                    <a:pos x="T4" y="T5"/>
                  </a:cxn>
                  <a:cxn ang="T13">
                    <a:pos x="T6" y="T7"/>
                  </a:cxn>
                  <a:cxn ang="T14">
                    <a:pos x="T8" y="T9"/>
                  </a:cxn>
                </a:cxnLst>
                <a:rect l="T15" t="T16" r="T17" b="T18"/>
                <a:pathLst>
                  <a:path w="5" h="546">
                    <a:moveTo>
                      <a:pt x="0" y="0"/>
                    </a:moveTo>
                    <a:lnTo>
                      <a:pt x="0" y="546"/>
                    </a:lnTo>
                    <a:lnTo>
                      <a:pt x="5" y="546"/>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3" name="Freeform 292"/>
              <p:cNvSpPr>
                <a:spLocks/>
              </p:cNvSpPr>
              <p:nvPr/>
            </p:nvSpPr>
            <p:spPr bwMode="auto">
              <a:xfrm>
                <a:off x="3418148" y="5870076"/>
                <a:ext cx="6" cy="114"/>
              </a:xfrm>
              <a:custGeom>
                <a:avLst/>
                <a:gdLst>
                  <a:gd name="T0" fmla="*/ 0 w 5"/>
                  <a:gd name="T1" fmla="*/ 5 h 111"/>
                  <a:gd name="T2" fmla="*/ 0 w 5"/>
                  <a:gd name="T3" fmla="*/ 111 h 111"/>
                  <a:gd name="T4" fmla="*/ 5 w 5"/>
                  <a:gd name="T5" fmla="*/ 111 h 111"/>
                  <a:gd name="T6" fmla="*/ 5 w 5"/>
                  <a:gd name="T7" fmla="*/ 0 h 111"/>
                  <a:gd name="T8" fmla="*/ 0 w 5"/>
                  <a:gd name="T9" fmla="*/ 5 h 111"/>
                  <a:gd name="T10" fmla="*/ 0 60000 65536"/>
                  <a:gd name="T11" fmla="*/ 0 60000 65536"/>
                  <a:gd name="T12" fmla="*/ 0 60000 65536"/>
                  <a:gd name="T13" fmla="*/ 0 60000 65536"/>
                  <a:gd name="T14" fmla="*/ 0 60000 65536"/>
                  <a:gd name="T15" fmla="*/ 0 w 5"/>
                  <a:gd name="T16" fmla="*/ 0 h 111"/>
                  <a:gd name="T17" fmla="*/ 5 w 5"/>
                  <a:gd name="T18" fmla="*/ 111 h 111"/>
                </a:gdLst>
                <a:ahLst/>
                <a:cxnLst>
                  <a:cxn ang="T10">
                    <a:pos x="T0" y="T1"/>
                  </a:cxn>
                  <a:cxn ang="T11">
                    <a:pos x="T2" y="T3"/>
                  </a:cxn>
                  <a:cxn ang="T12">
                    <a:pos x="T4" y="T5"/>
                  </a:cxn>
                  <a:cxn ang="T13">
                    <a:pos x="T6" y="T7"/>
                  </a:cxn>
                  <a:cxn ang="T14">
                    <a:pos x="T8" y="T9"/>
                  </a:cxn>
                </a:cxnLst>
                <a:rect l="T15" t="T16" r="T17" b="T18"/>
                <a:pathLst>
                  <a:path w="5" h="111">
                    <a:moveTo>
                      <a:pt x="0" y="5"/>
                    </a:moveTo>
                    <a:lnTo>
                      <a:pt x="0" y="111"/>
                    </a:lnTo>
                    <a:lnTo>
                      <a:pt x="5" y="11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4" name="Freeform 293"/>
              <p:cNvSpPr>
                <a:spLocks/>
              </p:cNvSpPr>
              <p:nvPr/>
            </p:nvSpPr>
            <p:spPr bwMode="auto">
              <a:xfrm>
                <a:off x="3418154" y="5869276"/>
                <a:ext cx="6" cy="541"/>
              </a:xfrm>
              <a:custGeom>
                <a:avLst/>
                <a:gdLst>
                  <a:gd name="T0" fmla="*/ 0 w 5"/>
                  <a:gd name="T1" fmla="*/ 0 h 541"/>
                  <a:gd name="T2" fmla="*/ 0 w 5"/>
                  <a:gd name="T3" fmla="*/ 541 h 541"/>
                  <a:gd name="T4" fmla="*/ 5 w 5"/>
                  <a:gd name="T5" fmla="*/ 536 h 541"/>
                  <a:gd name="T6" fmla="*/ 5 w 5"/>
                  <a:gd name="T7" fmla="*/ 5 h 541"/>
                  <a:gd name="T8" fmla="*/ 0 w 5"/>
                  <a:gd name="T9" fmla="*/ 0 h 541"/>
                  <a:gd name="T10" fmla="*/ 0 60000 65536"/>
                  <a:gd name="T11" fmla="*/ 0 60000 65536"/>
                  <a:gd name="T12" fmla="*/ 0 60000 65536"/>
                  <a:gd name="T13" fmla="*/ 0 60000 65536"/>
                  <a:gd name="T14" fmla="*/ 0 60000 65536"/>
                  <a:gd name="T15" fmla="*/ 0 w 5"/>
                  <a:gd name="T16" fmla="*/ 0 h 541"/>
                  <a:gd name="T17" fmla="*/ 5 w 5"/>
                  <a:gd name="T18" fmla="*/ 541 h 541"/>
                </a:gdLst>
                <a:ahLst/>
                <a:cxnLst>
                  <a:cxn ang="T10">
                    <a:pos x="T0" y="T1"/>
                  </a:cxn>
                  <a:cxn ang="T11">
                    <a:pos x="T2" y="T3"/>
                  </a:cxn>
                  <a:cxn ang="T12">
                    <a:pos x="T4" y="T5"/>
                  </a:cxn>
                  <a:cxn ang="T13">
                    <a:pos x="T6" y="T7"/>
                  </a:cxn>
                  <a:cxn ang="T14">
                    <a:pos x="T8" y="T9"/>
                  </a:cxn>
                </a:cxnLst>
                <a:rect l="T15" t="T16" r="T17" b="T18"/>
                <a:pathLst>
                  <a:path w="5" h="541">
                    <a:moveTo>
                      <a:pt x="0" y="0"/>
                    </a:moveTo>
                    <a:lnTo>
                      <a:pt x="0" y="541"/>
                    </a:lnTo>
                    <a:lnTo>
                      <a:pt x="5" y="536"/>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5" name="Freeform 294"/>
              <p:cNvSpPr>
                <a:spLocks/>
              </p:cNvSpPr>
              <p:nvPr/>
            </p:nvSpPr>
            <p:spPr bwMode="auto">
              <a:xfrm>
                <a:off x="3418154" y="5870070"/>
                <a:ext cx="6" cy="120"/>
              </a:xfrm>
              <a:custGeom>
                <a:avLst/>
                <a:gdLst>
                  <a:gd name="T0" fmla="*/ 0 w 5"/>
                  <a:gd name="T1" fmla="*/ 5 h 116"/>
                  <a:gd name="T2" fmla="*/ 0 w 5"/>
                  <a:gd name="T3" fmla="*/ 116 h 116"/>
                  <a:gd name="T4" fmla="*/ 5 w 5"/>
                  <a:gd name="T5" fmla="*/ 116 h 116"/>
                  <a:gd name="T6" fmla="*/ 5 w 5"/>
                  <a:gd name="T7" fmla="*/ 0 h 116"/>
                  <a:gd name="T8" fmla="*/ 0 w 5"/>
                  <a:gd name="T9" fmla="*/ 5 h 116"/>
                  <a:gd name="T10" fmla="*/ 0 60000 65536"/>
                  <a:gd name="T11" fmla="*/ 0 60000 65536"/>
                  <a:gd name="T12" fmla="*/ 0 60000 65536"/>
                  <a:gd name="T13" fmla="*/ 0 60000 65536"/>
                  <a:gd name="T14" fmla="*/ 0 60000 65536"/>
                  <a:gd name="T15" fmla="*/ 0 w 5"/>
                  <a:gd name="T16" fmla="*/ 0 h 116"/>
                  <a:gd name="T17" fmla="*/ 5 w 5"/>
                  <a:gd name="T18" fmla="*/ 116 h 116"/>
                </a:gdLst>
                <a:ahLst/>
                <a:cxnLst>
                  <a:cxn ang="T10">
                    <a:pos x="T0" y="T1"/>
                  </a:cxn>
                  <a:cxn ang="T11">
                    <a:pos x="T2" y="T3"/>
                  </a:cxn>
                  <a:cxn ang="T12">
                    <a:pos x="T4" y="T5"/>
                  </a:cxn>
                  <a:cxn ang="T13">
                    <a:pos x="T6" y="T7"/>
                  </a:cxn>
                  <a:cxn ang="T14">
                    <a:pos x="T8" y="T9"/>
                  </a:cxn>
                </a:cxnLst>
                <a:rect l="T15" t="T16" r="T17" b="T18"/>
                <a:pathLst>
                  <a:path w="5" h="116">
                    <a:moveTo>
                      <a:pt x="0" y="5"/>
                    </a:moveTo>
                    <a:lnTo>
                      <a:pt x="0" y="116"/>
                    </a:lnTo>
                    <a:lnTo>
                      <a:pt x="5" y="116"/>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6" name="Freeform 295"/>
              <p:cNvSpPr>
                <a:spLocks/>
              </p:cNvSpPr>
              <p:nvPr/>
            </p:nvSpPr>
            <p:spPr bwMode="auto">
              <a:xfrm>
                <a:off x="3418160" y="5869282"/>
                <a:ext cx="0" cy="529"/>
              </a:xfrm>
              <a:custGeom>
                <a:avLst/>
                <a:gdLst>
                  <a:gd name="T0" fmla="*/ 0 w 5"/>
                  <a:gd name="T1" fmla="*/ 0 h 526"/>
                  <a:gd name="T2" fmla="*/ 0 w 5"/>
                  <a:gd name="T3" fmla="*/ 526 h 526"/>
                  <a:gd name="T4" fmla="*/ 5 w 5"/>
                  <a:gd name="T5" fmla="*/ 526 h 526"/>
                  <a:gd name="T6" fmla="*/ 5 w 5"/>
                  <a:gd name="T7" fmla="*/ 5 h 526"/>
                  <a:gd name="T8" fmla="*/ 0 w 5"/>
                  <a:gd name="T9" fmla="*/ 0 h 526"/>
                  <a:gd name="T10" fmla="*/ 0 60000 65536"/>
                  <a:gd name="T11" fmla="*/ 0 60000 65536"/>
                  <a:gd name="T12" fmla="*/ 0 60000 65536"/>
                  <a:gd name="T13" fmla="*/ 0 60000 65536"/>
                  <a:gd name="T14" fmla="*/ 0 60000 65536"/>
                  <a:gd name="T15" fmla="*/ 0 w 5"/>
                  <a:gd name="T16" fmla="*/ 0 h 526"/>
                  <a:gd name="T17" fmla="*/ 5 w 5"/>
                  <a:gd name="T18" fmla="*/ 526 h 526"/>
                </a:gdLst>
                <a:ahLst/>
                <a:cxnLst>
                  <a:cxn ang="T10">
                    <a:pos x="T0" y="T1"/>
                  </a:cxn>
                  <a:cxn ang="T11">
                    <a:pos x="T2" y="T3"/>
                  </a:cxn>
                  <a:cxn ang="T12">
                    <a:pos x="T4" y="T5"/>
                  </a:cxn>
                  <a:cxn ang="T13">
                    <a:pos x="T6" y="T7"/>
                  </a:cxn>
                  <a:cxn ang="T14">
                    <a:pos x="T8" y="T9"/>
                  </a:cxn>
                </a:cxnLst>
                <a:rect l="T15" t="T16" r="T17" b="T18"/>
                <a:pathLst>
                  <a:path w="5" h="526">
                    <a:moveTo>
                      <a:pt x="0" y="0"/>
                    </a:moveTo>
                    <a:lnTo>
                      <a:pt x="0" y="526"/>
                    </a:lnTo>
                    <a:lnTo>
                      <a:pt x="5" y="526"/>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7" name="Freeform 296"/>
              <p:cNvSpPr>
                <a:spLocks/>
              </p:cNvSpPr>
              <p:nvPr/>
            </p:nvSpPr>
            <p:spPr bwMode="auto">
              <a:xfrm>
                <a:off x="3418160" y="5870058"/>
                <a:ext cx="0" cy="132"/>
              </a:xfrm>
              <a:custGeom>
                <a:avLst/>
                <a:gdLst>
                  <a:gd name="T0" fmla="*/ 0 w 5"/>
                  <a:gd name="T1" fmla="*/ 15 h 131"/>
                  <a:gd name="T2" fmla="*/ 0 w 5"/>
                  <a:gd name="T3" fmla="*/ 131 h 131"/>
                  <a:gd name="T4" fmla="*/ 5 w 5"/>
                  <a:gd name="T5" fmla="*/ 131 h 131"/>
                  <a:gd name="T6" fmla="*/ 5 w 5"/>
                  <a:gd name="T7" fmla="*/ 0 h 131"/>
                  <a:gd name="T8" fmla="*/ 0 w 5"/>
                  <a:gd name="T9" fmla="*/ 15 h 131"/>
                  <a:gd name="T10" fmla="*/ 0 60000 65536"/>
                  <a:gd name="T11" fmla="*/ 0 60000 65536"/>
                  <a:gd name="T12" fmla="*/ 0 60000 65536"/>
                  <a:gd name="T13" fmla="*/ 0 60000 65536"/>
                  <a:gd name="T14" fmla="*/ 0 60000 65536"/>
                  <a:gd name="T15" fmla="*/ 0 w 5"/>
                  <a:gd name="T16" fmla="*/ 0 h 131"/>
                  <a:gd name="T17" fmla="*/ 5 w 5"/>
                  <a:gd name="T18" fmla="*/ 131 h 131"/>
                </a:gdLst>
                <a:ahLst/>
                <a:cxnLst>
                  <a:cxn ang="T10">
                    <a:pos x="T0" y="T1"/>
                  </a:cxn>
                  <a:cxn ang="T11">
                    <a:pos x="T2" y="T3"/>
                  </a:cxn>
                  <a:cxn ang="T12">
                    <a:pos x="T4" y="T5"/>
                  </a:cxn>
                  <a:cxn ang="T13">
                    <a:pos x="T6" y="T7"/>
                  </a:cxn>
                  <a:cxn ang="T14">
                    <a:pos x="T8" y="T9"/>
                  </a:cxn>
                </a:cxnLst>
                <a:rect l="T15" t="T16" r="T17" b="T18"/>
                <a:pathLst>
                  <a:path w="5" h="131">
                    <a:moveTo>
                      <a:pt x="0" y="15"/>
                    </a:moveTo>
                    <a:lnTo>
                      <a:pt x="0" y="131"/>
                    </a:lnTo>
                    <a:lnTo>
                      <a:pt x="5" y="131"/>
                    </a:lnTo>
                    <a:lnTo>
                      <a:pt x="5" y="0"/>
                    </a:lnTo>
                    <a:lnTo>
                      <a:pt x="0" y="1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8" name="Freeform 297"/>
              <p:cNvSpPr>
                <a:spLocks/>
              </p:cNvSpPr>
              <p:nvPr/>
            </p:nvSpPr>
            <p:spPr bwMode="auto">
              <a:xfrm>
                <a:off x="3418160" y="5869306"/>
                <a:ext cx="6" cy="517"/>
              </a:xfrm>
              <a:custGeom>
                <a:avLst/>
                <a:gdLst>
                  <a:gd name="T0" fmla="*/ 0 w 5"/>
                  <a:gd name="T1" fmla="*/ 0 h 520"/>
                  <a:gd name="T2" fmla="*/ 0 w 5"/>
                  <a:gd name="T3" fmla="*/ 515 h 520"/>
                  <a:gd name="T4" fmla="*/ 5 w 5"/>
                  <a:gd name="T5" fmla="*/ 520 h 520"/>
                  <a:gd name="T6" fmla="*/ 5 w 5"/>
                  <a:gd name="T7" fmla="*/ 0 h 520"/>
                  <a:gd name="T8" fmla="*/ 0 w 5"/>
                  <a:gd name="T9" fmla="*/ 0 h 520"/>
                  <a:gd name="T10" fmla="*/ 0 60000 65536"/>
                  <a:gd name="T11" fmla="*/ 0 60000 65536"/>
                  <a:gd name="T12" fmla="*/ 0 60000 65536"/>
                  <a:gd name="T13" fmla="*/ 0 60000 65536"/>
                  <a:gd name="T14" fmla="*/ 0 60000 65536"/>
                  <a:gd name="T15" fmla="*/ 0 w 5"/>
                  <a:gd name="T16" fmla="*/ 0 h 520"/>
                  <a:gd name="T17" fmla="*/ 5 w 5"/>
                  <a:gd name="T18" fmla="*/ 520 h 520"/>
                </a:gdLst>
                <a:ahLst/>
                <a:cxnLst>
                  <a:cxn ang="T10">
                    <a:pos x="T0" y="T1"/>
                  </a:cxn>
                  <a:cxn ang="T11">
                    <a:pos x="T2" y="T3"/>
                  </a:cxn>
                  <a:cxn ang="T12">
                    <a:pos x="T4" y="T5"/>
                  </a:cxn>
                  <a:cxn ang="T13">
                    <a:pos x="T6" y="T7"/>
                  </a:cxn>
                  <a:cxn ang="T14">
                    <a:pos x="T8" y="T9"/>
                  </a:cxn>
                </a:cxnLst>
                <a:rect l="T15" t="T16" r="T17" b="T18"/>
                <a:pathLst>
                  <a:path w="5" h="520">
                    <a:moveTo>
                      <a:pt x="0" y="0"/>
                    </a:moveTo>
                    <a:lnTo>
                      <a:pt x="0" y="515"/>
                    </a:lnTo>
                    <a:lnTo>
                      <a:pt x="5" y="52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79" name="Freeform 298"/>
              <p:cNvSpPr>
                <a:spLocks/>
              </p:cNvSpPr>
              <p:nvPr/>
            </p:nvSpPr>
            <p:spPr bwMode="auto">
              <a:xfrm>
                <a:off x="3418166" y="5869294"/>
                <a:ext cx="6" cy="535"/>
              </a:xfrm>
              <a:custGeom>
                <a:avLst/>
                <a:gdLst>
                  <a:gd name="T0" fmla="*/ 0 w 5"/>
                  <a:gd name="T1" fmla="*/ 0 h 536"/>
                  <a:gd name="T2" fmla="*/ 0 w 5"/>
                  <a:gd name="T3" fmla="*/ 531 h 536"/>
                  <a:gd name="T4" fmla="*/ 5 w 5"/>
                  <a:gd name="T5" fmla="*/ 536 h 536"/>
                  <a:gd name="T6" fmla="*/ 5 w 5"/>
                  <a:gd name="T7" fmla="*/ 0 h 536"/>
                  <a:gd name="T8" fmla="*/ 0 w 5"/>
                  <a:gd name="T9" fmla="*/ 0 h 536"/>
                  <a:gd name="T10" fmla="*/ 0 60000 65536"/>
                  <a:gd name="T11" fmla="*/ 0 60000 65536"/>
                  <a:gd name="T12" fmla="*/ 0 60000 65536"/>
                  <a:gd name="T13" fmla="*/ 0 60000 65536"/>
                  <a:gd name="T14" fmla="*/ 0 60000 65536"/>
                  <a:gd name="T15" fmla="*/ 0 w 5"/>
                  <a:gd name="T16" fmla="*/ 0 h 536"/>
                  <a:gd name="T17" fmla="*/ 5 w 5"/>
                  <a:gd name="T18" fmla="*/ 536 h 536"/>
                </a:gdLst>
                <a:ahLst/>
                <a:cxnLst>
                  <a:cxn ang="T10">
                    <a:pos x="T0" y="T1"/>
                  </a:cxn>
                  <a:cxn ang="T11">
                    <a:pos x="T2" y="T3"/>
                  </a:cxn>
                  <a:cxn ang="T12">
                    <a:pos x="T4" y="T5"/>
                  </a:cxn>
                  <a:cxn ang="T13">
                    <a:pos x="T6" y="T7"/>
                  </a:cxn>
                  <a:cxn ang="T14">
                    <a:pos x="T8" y="T9"/>
                  </a:cxn>
                </a:cxnLst>
                <a:rect l="T15" t="T16" r="T17" b="T18"/>
                <a:pathLst>
                  <a:path w="5" h="536">
                    <a:moveTo>
                      <a:pt x="0" y="0"/>
                    </a:moveTo>
                    <a:lnTo>
                      <a:pt x="0" y="531"/>
                    </a:lnTo>
                    <a:lnTo>
                      <a:pt x="5" y="536"/>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80" name="Freeform 299"/>
              <p:cNvSpPr>
                <a:spLocks/>
              </p:cNvSpPr>
              <p:nvPr/>
            </p:nvSpPr>
            <p:spPr bwMode="auto">
              <a:xfrm>
                <a:off x="3418160" y="5870052"/>
                <a:ext cx="6" cy="138"/>
              </a:xfrm>
              <a:custGeom>
                <a:avLst/>
                <a:gdLst>
                  <a:gd name="T0" fmla="*/ 0 w 5"/>
                  <a:gd name="T1" fmla="*/ 5 h 136"/>
                  <a:gd name="T2" fmla="*/ 0 w 5"/>
                  <a:gd name="T3" fmla="*/ 136 h 136"/>
                  <a:gd name="T4" fmla="*/ 5 w 5"/>
                  <a:gd name="T5" fmla="*/ 131 h 136"/>
                  <a:gd name="T6" fmla="*/ 5 w 5"/>
                  <a:gd name="T7" fmla="*/ 0 h 136"/>
                  <a:gd name="T8" fmla="*/ 0 w 5"/>
                  <a:gd name="T9" fmla="*/ 5 h 136"/>
                  <a:gd name="T10" fmla="*/ 0 60000 65536"/>
                  <a:gd name="T11" fmla="*/ 0 60000 65536"/>
                  <a:gd name="T12" fmla="*/ 0 60000 65536"/>
                  <a:gd name="T13" fmla="*/ 0 60000 65536"/>
                  <a:gd name="T14" fmla="*/ 0 60000 65536"/>
                  <a:gd name="T15" fmla="*/ 0 w 5"/>
                  <a:gd name="T16" fmla="*/ 0 h 136"/>
                  <a:gd name="T17" fmla="*/ 5 w 5"/>
                  <a:gd name="T18" fmla="*/ 136 h 136"/>
                </a:gdLst>
                <a:ahLst/>
                <a:cxnLst>
                  <a:cxn ang="T10">
                    <a:pos x="T0" y="T1"/>
                  </a:cxn>
                  <a:cxn ang="T11">
                    <a:pos x="T2" y="T3"/>
                  </a:cxn>
                  <a:cxn ang="T12">
                    <a:pos x="T4" y="T5"/>
                  </a:cxn>
                  <a:cxn ang="T13">
                    <a:pos x="T6" y="T7"/>
                  </a:cxn>
                  <a:cxn ang="T14">
                    <a:pos x="T8" y="T9"/>
                  </a:cxn>
                </a:cxnLst>
                <a:rect l="T15" t="T16" r="T17" b="T18"/>
                <a:pathLst>
                  <a:path w="5" h="136">
                    <a:moveTo>
                      <a:pt x="0" y="5"/>
                    </a:moveTo>
                    <a:lnTo>
                      <a:pt x="0" y="136"/>
                    </a:lnTo>
                    <a:lnTo>
                      <a:pt x="5" y="13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81" name="Freeform 300"/>
              <p:cNvSpPr>
                <a:spLocks/>
              </p:cNvSpPr>
              <p:nvPr/>
            </p:nvSpPr>
            <p:spPr bwMode="auto">
              <a:xfrm>
                <a:off x="3418172" y="5869294"/>
                <a:ext cx="6" cy="535"/>
              </a:xfrm>
              <a:custGeom>
                <a:avLst/>
                <a:gdLst>
                  <a:gd name="T0" fmla="*/ 0 w 5"/>
                  <a:gd name="T1" fmla="*/ 0 h 536"/>
                  <a:gd name="T2" fmla="*/ 0 w 5"/>
                  <a:gd name="T3" fmla="*/ 536 h 536"/>
                  <a:gd name="T4" fmla="*/ 5 w 5"/>
                  <a:gd name="T5" fmla="*/ 531 h 536"/>
                  <a:gd name="T6" fmla="*/ 5 w 5"/>
                  <a:gd name="T7" fmla="*/ 0 h 536"/>
                  <a:gd name="T8" fmla="*/ 0 w 5"/>
                  <a:gd name="T9" fmla="*/ 0 h 536"/>
                  <a:gd name="T10" fmla="*/ 0 60000 65536"/>
                  <a:gd name="T11" fmla="*/ 0 60000 65536"/>
                  <a:gd name="T12" fmla="*/ 0 60000 65536"/>
                  <a:gd name="T13" fmla="*/ 0 60000 65536"/>
                  <a:gd name="T14" fmla="*/ 0 60000 65536"/>
                  <a:gd name="T15" fmla="*/ 0 w 5"/>
                  <a:gd name="T16" fmla="*/ 0 h 536"/>
                  <a:gd name="T17" fmla="*/ 5 w 5"/>
                  <a:gd name="T18" fmla="*/ 536 h 536"/>
                </a:gdLst>
                <a:ahLst/>
                <a:cxnLst>
                  <a:cxn ang="T10">
                    <a:pos x="T0" y="T1"/>
                  </a:cxn>
                  <a:cxn ang="T11">
                    <a:pos x="T2" y="T3"/>
                  </a:cxn>
                  <a:cxn ang="T12">
                    <a:pos x="T4" y="T5"/>
                  </a:cxn>
                  <a:cxn ang="T13">
                    <a:pos x="T6" y="T7"/>
                  </a:cxn>
                  <a:cxn ang="T14">
                    <a:pos x="T8" y="T9"/>
                  </a:cxn>
                </a:cxnLst>
                <a:rect l="T15" t="T16" r="T17" b="T18"/>
                <a:pathLst>
                  <a:path w="5" h="536">
                    <a:moveTo>
                      <a:pt x="0" y="0"/>
                    </a:moveTo>
                    <a:lnTo>
                      <a:pt x="0" y="536"/>
                    </a:lnTo>
                    <a:lnTo>
                      <a:pt x="5" y="531"/>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82" name="Freeform 301"/>
              <p:cNvSpPr>
                <a:spLocks/>
              </p:cNvSpPr>
              <p:nvPr/>
            </p:nvSpPr>
            <p:spPr bwMode="auto">
              <a:xfrm>
                <a:off x="3418166" y="5870040"/>
                <a:ext cx="6" cy="144"/>
              </a:xfrm>
              <a:custGeom>
                <a:avLst/>
                <a:gdLst>
                  <a:gd name="T0" fmla="*/ 0 w 5"/>
                  <a:gd name="T1" fmla="*/ 10 h 141"/>
                  <a:gd name="T2" fmla="*/ 0 w 5"/>
                  <a:gd name="T3" fmla="*/ 141 h 141"/>
                  <a:gd name="T4" fmla="*/ 5 w 5"/>
                  <a:gd name="T5" fmla="*/ 141 h 141"/>
                  <a:gd name="T6" fmla="*/ 5 w 5"/>
                  <a:gd name="T7" fmla="*/ 0 h 141"/>
                  <a:gd name="T8" fmla="*/ 0 w 5"/>
                  <a:gd name="T9" fmla="*/ 10 h 141"/>
                  <a:gd name="T10" fmla="*/ 0 60000 65536"/>
                  <a:gd name="T11" fmla="*/ 0 60000 65536"/>
                  <a:gd name="T12" fmla="*/ 0 60000 65536"/>
                  <a:gd name="T13" fmla="*/ 0 60000 65536"/>
                  <a:gd name="T14" fmla="*/ 0 60000 65536"/>
                  <a:gd name="T15" fmla="*/ 0 w 5"/>
                  <a:gd name="T16" fmla="*/ 0 h 141"/>
                  <a:gd name="T17" fmla="*/ 5 w 5"/>
                  <a:gd name="T18" fmla="*/ 141 h 141"/>
                </a:gdLst>
                <a:ahLst/>
                <a:cxnLst>
                  <a:cxn ang="T10">
                    <a:pos x="T0" y="T1"/>
                  </a:cxn>
                  <a:cxn ang="T11">
                    <a:pos x="T2" y="T3"/>
                  </a:cxn>
                  <a:cxn ang="T12">
                    <a:pos x="T4" y="T5"/>
                  </a:cxn>
                  <a:cxn ang="T13">
                    <a:pos x="T6" y="T7"/>
                  </a:cxn>
                  <a:cxn ang="T14">
                    <a:pos x="T8" y="T9"/>
                  </a:cxn>
                </a:cxnLst>
                <a:rect l="T15" t="T16" r="T17" b="T18"/>
                <a:pathLst>
                  <a:path w="5" h="141">
                    <a:moveTo>
                      <a:pt x="0" y="10"/>
                    </a:moveTo>
                    <a:lnTo>
                      <a:pt x="0" y="141"/>
                    </a:lnTo>
                    <a:lnTo>
                      <a:pt x="5" y="141"/>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83" name="Freeform 302"/>
              <p:cNvSpPr>
                <a:spLocks/>
              </p:cNvSpPr>
              <p:nvPr/>
            </p:nvSpPr>
            <p:spPr bwMode="auto">
              <a:xfrm>
                <a:off x="3418178" y="5869294"/>
                <a:ext cx="0" cy="535"/>
              </a:xfrm>
              <a:custGeom>
                <a:avLst/>
                <a:gdLst>
                  <a:gd name="T0" fmla="*/ 0 w 5"/>
                  <a:gd name="T1" fmla="*/ 0 h 531"/>
                  <a:gd name="T2" fmla="*/ 0 w 5"/>
                  <a:gd name="T3" fmla="*/ 531 h 531"/>
                  <a:gd name="T4" fmla="*/ 5 w 5"/>
                  <a:gd name="T5" fmla="*/ 526 h 531"/>
                  <a:gd name="T6" fmla="*/ 5 w 5"/>
                  <a:gd name="T7" fmla="*/ 0 h 531"/>
                  <a:gd name="T8" fmla="*/ 0 w 5"/>
                  <a:gd name="T9" fmla="*/ 0 h 531"/>
                  <a:gd name="T10" fmla="*/ 0 60000 65536"/>
                  <a:gd name="T11" fmla="*/ 0 60000 65536"/>
                  <a:gd name="T12" fmla="*/ 0 60000 65536"/>
                  <a:gd name="T13" fmla="*/ 0 60000 65536"/>
                  <a:gd name="T14" fmla="*/ 0 60000 65536"/>
                  <a:gd name="T15" fmla="*/ 0 w 5"/>
                  <a:gd name="T16" fmla="*/ 0 h 531"/>
                  <a:gd name="T17" fmla="*/ 5 w 5"/>
                  <a:gd name="T18" fmla="*/ 531 h 531"/>
                </a:gdLst>
                <a:ahLst/>
                <a:cxnLst>
                  <a:cxn ang="T10">
                    <a:pos x="T0" y="T1"/>
                  </a:cxn>
                  <a:cxn ang="T11">
                    <a:pos x="T2" y="T3"/>
                  </a:cxn>
                  <a:cxn ang="T12">
                    <a:pos x="T4" y="T5"/>
                  </a:cxn>
                  <a:cxn ang="T13">
                    <a:pos x="T6" y="T7"/>
                  </a:cxn>
                  <a:cxn ang="T14">
                    <a:pos x="T8" y="T9"/>
                  </a:cxn>
                </a:cxnLst>
                <a:rect l="T15" t="T16" r="T17" b="T18"/>
                <a:pathLst>
                  <a:path w="5" h="531">
                    <a:moveTo>
                      <a:pt x="0" y="0"/>
                    </a:moveTo>
                    <a:lnTo>
                      <a:pt x="0" y="531"/>
                    </a:lnTo>
                    <a:lnTo>
                      <a:pt x="5" y="526"/>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84" name="Freeform 303"/>
              <p:cNvSpPr>
                <a:spLocks/>
              </p:cNvSpPr>
              <p:nvPr/>
            </p:nvSpPr>
            <p:spPr bwMode="auto">
              <a:xfrm>
                <a:off x="3418172" y="5870034"/>
                <a:ext cx="6" cy="150"/>
              </a:xfrm>
              <a:custGeom>
                <a:avLst/>
                <a:gdLst>
                  <a:gd name="T0" fmla="*/ 0 w 5"/>
                  <a:gd name="T1" fmla="*/ 5 h 141"/>
                  <a:gd name="T2" fmla="*/ 0 w 5"/>
                  <a:gd name="T3" fmla="*/ 141 h 141"/>
                  <a:gd name="T4" fmla="*/ 5 w 5"/>
                  <a:gd name="T5" fmla="*/ 141 h 141"/>
                  <a:gd name="T6" fmla="*/ 5 w 5"/>
                  <a:gd name="T7" fmla="*/ 0 h 141"/>
                  <a:gd name="T8" fmla="*/ 0 w 5"/>
                  <a:gd name="T9" fmla="*/ 5 h 141"/>
                  <a:gd name="T10" fmla="*/ 0 60000 65536"/>
                  <a:gd name="T11" fmla="*/ 0 60000 65536"/>
                  <a:gd name="T12" fmla="*/ 0 60000 65536"/>
                  <a:gd name="T13" fmla="*/ 0 60000 65536"/>
                  <a:gd name="T14" fmla="*/ 0 60000 65536"/>
                  <a:gd name="T15" fmla="*/ 0 w 5"/>
                  <a:gd name="T16" fmla="*/ 0 h 141"/>
                  <a:gd name="T17" fmla="*/ 5 w 5"/>
                  <a:gd name="T18" fmla="*/ 141 h 141"/>
                </a:gdLst>
                <a:ahLst/>
                <a:cxnLst>
                  <a:cxn ang="T10">
                    <a:pos x="T0" y="T1"/>
                  </a:cxn>
                  <a:cxn ang="T11">
                    <a:pos x="T2" y="T3"/>
                  </a:cxn>
                  <a:cxn ang="T12">
                    <a:pos x="T4" y="T5"/>
                  </a:cxn>
                  <a:cxn ang="T13">
                    <a:pos x="T6" y="T7"/>
                  </a:cxn>
                  <a:cxn ang="T14">
                    <a:pos x="T8" y="T9"/>
                  </a:cxn>
                </a:cxnLst>
                <a:rect l="T15" t="T16" r="T17" b="T18"/>
                <a:pathLst>
                  <a:path w="5" h="141">
                    <a:moveTo>
                      <a:pt x="0" y="5"/>
                    </a:moveTo>
                    <a:lnTo>
                      <a:pt x="0" y="141"/>
                    </a:lnTo>
                    <a:lnTo>
                      <a:pt x="5" y="14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85" name="Freeform 304"/>
              <p:cNvSpPr>
                <a:spLocks/>
              </p:cNvSpPr>
              <p:nvPr/>
            </p:nvSpPr>
            <p:spPr bwMode="auto">
              <a:xfrm>
                <a:off x="3418178" y="5870034"/>
                <a:ext cx="0" cy="144"/>
              </a:xfrm>
              <a:custGeom>
                <a:avLst/>
                <a:gdLst>
                  <a:gd name="T0" fmla="*/ 0 w 5"/>
                  <a:gd name="T1" fmla="*/ 5 h 141"/>
                  <a:gd name="T2" fmla="*/ 0 w 5"/>
                  <a:gd name="T3" fmla="*/ 141 h 141"/>
                  <a:gd name="T4" fmla="*/ 5 w 5"/>
                  <a:gd name="T5" fmla="*/ 141 h 141"/>
                  <a:gd name="T6" fmla="*/ 5 w 5"/>
                  <a:gd name="T7" fmla="*/ 0 h 141"/>
                  <a:gd name="T8" fmla="*/ 0 w 5"/>
                  <a:gd name="T9" fmla="*/ 5 h 141"/>
                  <a:gd name="T10" fmla="*/ 0 60000 65536"/>
                  <a:gd name="T11" fmla="*/ 0 60000 65536"/>
                  <a:gd name="T12" fmla="*/ 0 60000 65536"/>
                  <a:gd name="T13" fmla="*/ 0 60000 65536"/>
                  <a:gd name="T14" fmla="*/ 0 60000 65536"/>
                  <a:gd name="T15" fmla="*/ 0 w 5"/>
                  <a:gd name="T16" fmla="*/ 0 h 141"/>
                  <a:gd name="T17" fmla="*/ 5 w 5"/>
                  <a:gd name="T18" fmla="*/ 141 h 141"/>
                </a:gdLst>
                <a:ahLst/>
                <a:cxnLst>
                  <a:cxn ang="T10">
                    <a:pos x="T0" y="T1"/>
                  </a:cxn>
                  <a:cxn ang="T11">
                    <a:pos x="T2" y="T3"/>
                  </a:cxn>
                  <a:cxn ang="T12">
                    <a:pos x="T4" y="T5"/>
                  </a:cxn>
                  <a:cxn ang="T13">
                    <a:pos x="T6" y="T7"/>
                  </a:cxn>
                  <a:cxn ang="T14">
                    <a:pos x="T8" y="T9"/>
                  </a:cxn>
                </a:cxnLst>
                <a:rect l="T15" t="T16" r="T17" b="T18"/>
                <a:pathLst>
                  <a:path w="5" h="141">
                    <a:moveTo>
                      <a:pt x="0" y="5"/>
                    </a:moveTo>
                    <a:lnTo>
                      <a:pt x="0" y="141"/>
                    </a:lnTo>
                    <a:lnTo>
                      <a:pt x="5" y="14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86" name="Freeform 305"/>
              <p:cNvSpPr>
                <a:spLocks/>
              </p:cNvSpPr>
              <p:nvPr/>
            </p:nvSpPr>
            <p:spPr bwMode="auto">
              <a:xfrm>
                <a:off x="3418178" y="5869294"/>
                <a:ext cx="12" cy="529"/>
              </a:xfrm>
              <a:custGeom>
                <a:avLst/>
                <a:gdLst>
                  <a:gd name="T0" fmla="*/ 0 w 5"/>
                  <a:gd name="T1" fmla="*/ 0 h 526"/>
                  <a:gd name="T2" fmla="*/ 0 w 5"/>
                  <a:gd name="T3" fmla="*/ 526 h 526"/>
                  <a:gd name="T4" fmla="*/ 5 w 5"/>
                  <a:gd name="T5" fmla="*/ 526 h 526"/>
                  <a:gd name="T6" fmla="*/ 5 w 5"/>
                  <a:gd name="T7" fmla="*/ 6 h 526"/>
                  <a:gd name="T8" fmla="*/ 0 w 5"/>
                  <a:gd name="T9" fmla="*/ 0 h 526"/>
                  <a:gd name="T10" fmla="*/ 0 60000 65536"/>
                  <a:gd name="T11" fmla="*/ 0 60000 65536"/>
                  <a:gd name="T12" fmla="*/ 0 60000 65536"/>
                  <a:gd name="T13" fmla="*/ 0 60000 65536"/>
                  <a:gd name="T14" fmla="*/ 0 60000 65536"/>
                  <a:gd name="T15" fmla="*/ 0 w 5"/>
                  <a:gd name="T16" fmla="*/ 0 h 526"/>
                  <a:gd name="T17" fmla="*/ 5 w 5"/>
                  <a:gd name="T18" fmla="*/ 526 h 526"/>
                </a:gdLst>
                <a:ahLst/>
                <a:cxnLst>
                  <a:cxn ang="T10">
                    <a:pos x="T0" y="T1"/>
                  </a:cxn>
                  <a:cxn ang="T11">
                    <a:pos x="T2" y="T3"/>
                  </a:cxn>
                  <a:cxn ang="T12">
                    <a:pos x="T4" y="T5"/>
                  </a:cxn>
                  <a:cxn ang="T13">
                    <a:pos x="T6" y="T7"/>
                  </a:cxn>
                  <a:cxn ang="T14">
                    <a:pos x="T8" y="T9"/>
                  </a:cxn>
                </a:cxnLst>
                <a:rect l="T15" t="T16" r="T17" b="T18"/>
                <a:pathLst>
                  <a:path w="5" h="526">
                    <a:moveTo>
                      <a:pt x="0" y="0"/>
                    </a:moveTo>
                    <a:lnTo>
                      <a:pt x="0" y="526"/>
                    </a:lnTo>
                    <a:lnTo>
                      <a:pt x="5" y="526"/>
                    </a:lnTo>
                    <a:lnTo>
                      <a:pt x="5" y="6"/>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87" name="Rectangle 306"/>
              <p:cNvSpPr>
                <a:spLocks noChangeArrowheads="1"/>
              </p:cNvSpPr>
              <p:nvPr/>
            </p:nvSpPr>
            <p:spPr bwMode="auto">
              <a:xfrm>
                <a:off x="3418190" y="5869288"/>
                <a:ext cx="6"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88" name="Rectangle 307"/>
              <p:cNvSpPr>
                <a:spLocks noChangeArrowheads="1"/>
              </p:cNvSpPr>
              <p:nvPr/>
            </p:nvSpPr>
            <p:spPr bwMode="auto">
              <a:xfrm>
                <a:off x="3418190" y="5869306"/>
                <a:ext cx="6" cy="517"/>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89" name="Freeform 308"/>
              <p:cNvSpPr>
                <a:spLocks/>
              </p:cNvSpPr>
              <p:nvPr/>
            </p:nvSpPr>
            <p:spPr bwMode="auto">
              <a:xfrm>
                <a:off x="3418190" y="5869836"/>
                <a:ext cx="6" cy="6"/>
              </a:xfrm>
              <a:custGeom>
                <a:avLst/>
                <a:gdLst>
                  <a:gd name="T0" fmla="*/ 0 w 5"/>
                  <a:gd name="T1" fmla="*/ 5 h 10"/>
                  <a:gd name="T2" fmla="*/ 0 w 5"/>
                  <a:gd name="T3" fmla="*/ 10 h 10"/>
                  <a:gd name="T4" fmla="*/ 5 w 5"/>
                  <a:gd name="T5" fmla="*/ 10 h 10"/>
                  <a:gd name="T6" fmla="*/ 5 w 5"/>
                  <a:gd name="T7" fmla="*/ 0 h 10"/>
                  <a:gd name="T8" fmla="*/ 0 w 5"/>
                  <a:gd name="T9" fmla="*/ 5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5"/>
                    </a:moveTo>
                    <a:lnTo>
                      <a:pt x="0" y="10"/>
                    </a:lnTo>
                    <a:lnTo>
                      <a:pt x="5" y="10"/>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90" name="Freeform 309"/>
              <p:cNvSpPr>
                <a:spLocks/>
              </p:cNvSpPr>
              <p:nvPr/>
            </p:nvSpPr>
            <p:spPr bwMode="auto">
              <a:xfrm>
                <a:off x="3418178" y="5870022"/>
                <a:ext cx="12" cy="150"/>
              </a:xfrm>
              <a:custGeom>
                <a:avLst/>
                <a:gdLst>
                  <a:gd name="T0" fmla="*/ 0 w 5"/>
                  <a:gd name="T1" fmla="*/ 10 h 146"/>
                  <a:gd name="T2" fmla="*/ 0 w 5"/>
                  <a:gd name="T3" fmla="*/ 146 h 146"/>
                  <a:gd name="T4" fmla="*/ 5 w 5"/>
                  <a:gd name="T5" fmla="*/ 146 h 146"/>
                  <a:gd name="T6" fmla="*/ 5 w 5"/>
                  <a:gd name="T7" fmla="*/ 0 h 146"/>
                  <a:gd name="T8" fmla="*/ 0 w 5"/>
                  <a:gd name="T9" fmla="*/ 10 h 146"/>
                  <a:gd name="T10" fmla="*/ 0 60000 65536"/>
                  <a:gd name="T11" fmla="*/ 0 60000 65536"/>
                  <a:gd name="T12" fmla="*/ 0 60000 65536"/>
                  <a:gd name="T13" fmla="*/ 0 60000 65536"/>
                  <a:gd name="T14" fmla="*/ 0 60000 65536"/>
                  <a:gd name="T15" fmla="*/ 0 w 5"/>
                  <a:gd name="T16" fmla="*/ 0 h 146"/>
                  <a:gd name="T17" fmla="*/ 5 w 5"/>
                  <a:gd name="T18" fmla="*/ 146 h 146"/>
                </a:gdLst>
                <a:ahLst/>
                <a:cxnLst>
                  <a:cxn ang="T10">
                    <a:pos x="T0" y="T1"/>
                  </a:cxn>
                  <a:cxn ang="T11">
                    <a:pos x="T2" y="T3"/>
                  </a:cxn>
                  <a:cxn ang="T12">
                    <a:pos x="T4" y="T5"/>
                  </a:cxn>
                  <a:cxn ang="T13">
                    <a:pos x="T6" y="T7"/>
                  </a:cxn>
                  <a:cxn ang="T14">
                    <a:pos x="T8" y="T9"/>
                  </a:cxn>
                </a:cxnLst>
                <a:rect l="T15" t="T16" r="T17" b="T18"/>
                <a:pathLst>
                  <a:path w="5" h="146">
                    <a:moveTo>
                      <a:pt x="0" y="10"/>
                    </a:moveTo>
                    <a:lnTo>
                      <a:pt x="0" y="146"/>
                    </a:lnTo>
                    <a:lnTo>
                      <a:pt x="5" y="146"/>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91" name="Freeform 310"/>
              <p:cNvSpPr>
                <a:spLocks/>
              </p:cNvSpPr>
              <p:nvPr/>
            </p:nvSpPr>
            <p:spPr bwMode="auto">
              <a:xfrm>
                <a:off x="3418190" y="5870010"/>
                <a:ext cx="6" cy="162"/>
              </a:xfrm>
              <a:custGeom>
                <a:avLst/>
                <a:gdLst>
                  <a:gd name="T0" fmla="*/ 0 w 5"/>
                  <a:gd name="T1" fmla="*/ 10 h 156"/>
                  <a:gd name="T2" fmla="*/ 0 w 5"/>
                  <a:gd name="T3" fmla="*/ 156 h 156"/>
                  <a:gd name="T4" fmla="*/ 5 w 5"/>
                  <a:gd name="T5" fmla="*/ 156 h 156"/>
                  <a:gd name="T6" fmla="*/ 5 w 5"/>
                  <a:gd name="T7" fmla="*/ 0 h 156"/>
                  <a:gd name="T8" fmla="*/ 0 w 5"/>
                  <a:gd name="T9" fmla="*/ 10 h 156"/>
                  <a:gd name="T10" fmla="*/ 0 60000 65536"/>
                  <a:gd name="T11" fmla="*/ 0 60000 65536"/>
                  <a:gd name="T12" fmla="*/ 0 60000 65536"/>
                  <a:gd name="T13" fmla="*/ 0 60000 65536"/>
                  <a:gd name="T14" fmla="*/ 0 60000 65536"/>
                  <a:gd name="T15" fmla="*/ 0 w 5"/>
                  <a:gd name="T16" fmla="*/ 0 h 156"/>
                  <a:gd name="T17" fmla="*/ 5 w 5"/>
                  <a:gd name="T18" fmla="*/ 156 h 156"/>
                </a:gdLst>
                <a:ahLst/>
                <a:cxnLst>
                  <a:cxn ang="T10">
                    <a:pos x="T0" y="T1"/>
                  </a:cxn>
                  <a:cxn ang="T11">
                    <a:pos x="T2" y="T3"/>
                  </a:cxn>
                  <a:cxn ang="T12">
                    <a:pos x="T4" y="T5"/>
                  </a:cxn>
                  <a:cxn ang="T13">
                    <a:pos x="T6" y="T7"/>
                  </a:cxn>
                  <a:cxn ang="T14">
                    <a:pos x="T8" y="T9"/>
                  </a:cxn>
                </a:cxnLst>
                <a:rect l="T15" t="T16" r="T17" b="T18"/>
                <a:pathLst>
                  <a:path w="5" h="156">
                    <a:moveTo>
                      <a:pt x="0" y="10"/>
                    </a:moveTo>
                    <a:lnTo>
                      <a:pt x="0" y="156"/>
                    </a:lnTo>
                    <a:lnTo>
                      <a:pt x="5" y="156"/>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92" name="Freeform 311"/>
              <p:cNvSpPr>
                <a:spLocks/>
              </p:cNvSpPr>
              <p:nvPr/>
            </p:nvSpPr>
            <p:spPr bwMode="auto">
              <a:xfrm>
                <a:off x="3418196" y="5869282"/>
                <a:ext cx="6" cy="24"/>
              </a:xfrm>
              <a:custGeom>
                <a:avLst/>
                <a:gdLst>
                  <a:gd name="T0" fmla="*/ 0 w 5"/>
                  <a:gd name="T1" fmla="*/ 0 h 16"/>
                  <a:gd name="T2" fmla="*/ 0 w 5"/>
                  <a:gd name="T3" fmla="*/ 10 h 16"/>
                  <a:gd name="T4" fmla="*/ 5 w 5"/>
                  <a:gd name="T5" fmla="*/ 16 h 16"/>
                  <a:gd name="T6" fmla="*/ 5 w 5"/>
                  <a:gd name="T7" fmla="*/ 5 h 16"/>
                  <a:gd name="T8" fmla="*/ 0 w 5"/>
                  <a:gd name="T9" fmla="*/ 0 h 16"/>
                  <a:gd name="T10" fmla="*/ 0 60000 65536"/>
                  <a:gd name="T11" fmla="*/ 0 60000 65536"/>
                  <a:gd name="T12" fmla="*/ 0 60000 65536"/>
                  <a:gd name="T13" fmla="*/ 0 60000 65536"/>
                  <a:gd name="T14" fmla="*/ 0 60000 65536"/>
                  <a:gd name="T15" fmla="*/ 0 w 5"/>
                  <a:gd name="T16" fmla="*/ 0 h 16"/>
                  <a:gd name="T17" fmla="*/ 5 w 5"/>
                  <a:gd name="T18" fmla="*/ 16 h 16"/>
                </a:gdLst>
                <a:ahLst/>
                <a:cxnLst>
                  <a:cxn ang="T10">
                    <a:pos x="T0" y="T1"/>
                  </a:cxn>
                  <a:cxn ang="T11">
                    <a:pos x="T2" y="T3"/>
                  </a:cxn>
                  <a:cxn ang="T12">
                    <a:pos x="T4" y="T5"/>
                  </a:cxn>
                  <a:cxn ang="T13">
                    <a:pos x="T6" y="T7"/>
                  </a:cxn>
                  <a:cxn ang="T14">
                    <a:pos x="T8" y="T9"/>
                  </a:cxn>
                </a:cxnLst>
                <a:rect l="T15" t="T16" r="T17" b="T18"/>
                <a:pathLst>
                  <a:path w="5" h="16">
                    <a:moveTo>
                      <a:pt x="0" y="0"/>
                    </a:moveTo>
                    <a:lnTo>
                      <a:pt x="0" y="10"/>
                    </a:lnTo>
                    <a:lnTo>
                      <a:pt x="5" y="16"/>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93" name="Freeform 312"/>
              <p:cNvSpPr>
                <a:spLocks/>
              </p:cNvSpPr>
              <p:nvPr/>
            </p:nvSpPr>
            <p:spPr bwMode="auto">
              <a:xfrm>
                <a:off x="3418196" y="5869306"/>
                <a:ext cx="6" cy="523"/>
              </a:xfrm>
              <a:custGeom>
                <a:avLst/>
                <a:gdLst>
                  <a:gd name="T0" fmla="*/ 0 w 5"/>
                  <a:gd name="T1" fmla="*/ 0 h 525"/>
                  <a:gd name="T2" fmla="*/ 0 w 5"/>
                  <a:gd name="T3" fmla="*/ 520 h 525"/>
                  <a:gd name="T4" fmla="*/ 5 w 5"/>
                  <a:gd name="T5" fmla="*/ 525 h 525"/>
                  <a:gd name="T6" fmla="*/ 5 w 5"/>
                  <a:gd name="T7" fmla="*/ 0 h 525"/>
                  <a:gd name="T8" fmla="*/ 0 w 5"/>
                  <a:gd name="T9" fmla="*/ 0 h 525"/>
                  <a:gd name="T10" fmla="*/ 0 60000 65536"/>
                  <a:gd name="T11" fmla="*/ 0 60000 65536"/>
                  <a:gd name="T12" fmla="*/ 0 60000 65536"/>
                  <a:gd name="T13" fmla="*/ 0 60000 65536"/>
                  <a:gd name="T14" fmla="*/ 0 60000 65536"/>
                  <a:gd name="T15" fmla="*/ 0 w 5"/>
                  <a:gd name="T16" fmla="*/ 0 h 525"/>
                  <a:gd name="T17" fmla="*/ 5 w 5"/>
                  <a:gd name="T18" fmla="*/ 525 h 525"/>
                </a:gdLst>
                <a:ahLst/>
                <a:cxnLst>
                  <a:cxn ang="T10">
                    <a:pos x="T0" y="T1"/>
                  </a:cxn>
                  <a:cxn ang="T11">
                    <a:pos x="T2" y="T3"/>
                  </a:cxn>
                  <a:cxn ang="T12">
                    <a:pos x="T4" y="T5"/>
                  </a:cxn>
                  <a:cxn ang="T13">
                    <a:pos x="T6" y="T7"/>
                  </a:cxn>
                  <a:cxn ang="T14">
                    <a:pos x="T8" y="T9"/>
                  </a:cxn>
                </a:cxnLst>
                <a:rect l="T15" t="T16" r="T17" b="T18"/>
                <a:pathLst>
                  <a:path w="5" h="525">
                    <a:moveTo>
                      <a:pt x="0" y="0"/>
                    </a:moveTo>
                    <a:lnTo>
                      <a:pt x="0" y="520"/>
                    </a:lnTo>
                    <a:lnTo>
                      <a:pt x="5" y="525"/>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94" name="Rectangle 313"/>
              <p:cNvSpPr>
                <a:spLocks noChangeArrowheads="1"/>
              </p:cNvSpPr>
              <p:nvPr/>
            </p:nvSpPr>
            <p:spPr bwMode="auto">
              <a:xfrm>
                <a:off x="3418196" y="5869836"/>
                <a:ext cx="6"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95" name="Rectangle 314"/>
              <p:cNvSpPr>
                <a:spLocks noChangeArrowheads="1"/>
              </p:cNvSpPr>
              <p:nvPr/>
            </p:nvSpPr>
            <p:spPr bwMode="auto">
              <a:xfrm>
                <a:off x="3418196" y="5870010"/>
                <a:ext cx="6" cy="162"/>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96" name="Freeform 315"/>
              <p:cNvSpPr>
                <a:spLocks/>
              </p:cNvSpPr>
              <p:nvPr/>
            </p:nvSpPr>
            <p:spPr bwMode="auto">
              <a:xfrm>
                <a:off x="3418196" y="5869282"/>
                <a:ext cx="6" cy="42"/>
              </a:xfrm>
              <a:custGeom>
                <a:avLst/>
                <a:gdLst>
                  <a:gd name="T0" fmla="*/ 0 w 5"/>
                  <a:gd name="T1" fmla="*/ 5 h 36"/>
                  <a:gd name="T2" fmla="*/ 0 w 5"/>
                  <a:gd name="T3" fmla="*/ 36 h 36"/>
                  <a:gd name="T4" fmla="*/ 5 w 5"/>
                  <a:gd name="T5" fmla="*/ 31 h 36"/>
                  <a:gd name="T6" fmla="*/ 5 w 5"/>
                  <a:gd name="T7" fmla="*/ 0 h 36"/>
                  <a:gd name="T8" fmla="*/ 0 w 5"/>
                  <a:gd name="T9" fmla="*/ 5 h 36"/>
                  <a:gd name="T10" fmla="*/ 0 60000 65536"/>
                  <a:gd name="T11" fmla="*/ 0 60000 65536"/>
                  <a:gd name="T12" fmla="*/ 0 60000 65536"/>
                  <a:gd name="T13" fmla="*/ 0 60000 65536"/>
                  <a:gd name="T14" fmla="*/ 0 60000 65536"/>
                  <a:gd name="T15" fmla="*/ 0 w 5"/>
                  <a:gd name="T16" fmla="*/ 0 h 36"/>
                  <a:gd name="T17" fmla="*/ 5 w 5"/>
                  <a:gd name="T18" fmla="*/ 36 h 36"/>
                </a:gdLst>
                <a:ahLst/>
                <a:cxnLst>
                  <a:cxn ang="T10">
                    <a:pos x="T0" y="T1"/>
                  </a:cxn>
                  <a:cxn ang="T11">
                    <a:pos x="T2" y="T3"/>
                  </a:cxn>
                  <a:cxn ang="T12">
                    <a:pos x="T4" y="T5"/>
                  </a:cxn>
                  <a:cxn ang="T13">
                    <a:pos x="T6" y="T7"/>
                  </a:cxn>
                  <a:cxn ang="T14">
                    <a:pos x="T8" y="T9"/>
                  </a:cxn>
                </a:cxnLst>
                <a:rect l="T15" t="T16" r="T17" b="T18"/>
                <a:pathLst>
                  <a:path w="5" h="36">
                    <a:moveTo>
                      <a:pt x="0" y="5"/>
                    </a:moveTo>
                    <a:lnTo>
                      <a:pt x="0" y="36"/>
                    </a:lnTo>
                    <a:lnTo>
                      <a:pt x="5" y="31"/>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597" name="Rectangle 316"/>
              <p:cNvSpPr>
                <a:spLocks noChangeArrowheads="1"/>
              </p:cNvSpPr>
              <p:nvPr/>
            </p:nvSpPr>
            <p:spPr bwMode="auto">
              <a:xfrm>
                <a:off x="3418196" y="5869331"/>
                <a:ext cx="6" cy="493"/>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98" name="Rectangle 317"/>
              <p:cNvSpPr>
                <a:spLocks noChangeArrowheads="1"/>
              </p:cNvSpPr>
              <p:nvPr/>
            </p:nvSpPr>
            <p:spPr bwMode="auto">
              <a:xfrm>
                <a:off x="3418196" y="5869836"/>
                <a:ext cx="6"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599" name="Rectangle 318"/>
              <p:cNvSpPr>
                <a:spLocks noChangeArrowheads="1"/>
              </p:cNvSpPr>
              <p:nvPr/>
            </p:nvSpPr>
            <p:spPr bwMode="auto">
              <a:xfrm>
                <a:off x="3418202" y="5869276"/>
                <a:ext cx="6" cy="3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00" name="Freeform 319"/>
              <p:cNvSpPr>
                <a:spLocks/>
              </p:cNvSpPr>
              <p:nvPr/>
            </p:nvSpPr>
            <p:spPr bwMode="auto">
              <a:xfrm>
                <a:off x="3418202" y="5869433"/>
                <a:ext cx="6" cy="409"/>
              </a:xfrm>
              <a:custGeom>
                <a:avLst/>
                <a:gdLst>
                  <a:gd name="T0" fmla="*/ 0 w 5"/>
                  <a:gd name="T1" fmla="*/ 0 h 409"/>
                  <a:gd name="T2" fmla="*/ 0 w 5"/>
                  <a:gd name="T3" fmla="*/ 409 h 409"/>
                  <a:gd name="T4" fmla="*/ 5 w 5"/>
                  <a:gd name="T5" fmla="*/ 409 h 409"/>
                  <a:gd name="T6" fmla="*/ 5 w 5"/>
                  <a:gd name="T7" fmla="*/ 5 h 409"/>
                  <a:gd name="T8" fmla="*/ 0 w 5"/>
                  <a:gd name="T9" fmla="*/ 0 h 409"/>
                  <a:gd name="T10" fmla="*/ 0 60000 65536"/>
                  <a:gd name="T11" fmla="*/ 0 60000 65536"/>
                  <a:gd name="T12" fmla="*/ 0 60000 65536"/>
                  <a:gd name="T13" fmla="*/ 0 60000 65536"/>
                  <a:gd name="T14" fmla="*/ 0 60000 65536"/>
                  <a:gd name="T15" fmla="*/ 0 w 5"/>
                  <a:gd name="T16" fmla="*/ 0 h 409"/>
                  <a:gd name="T17" fmla="*/ 5 w 5"/>
                  <a:gd name="T18" fmla="*/ 409 h 409"/>
                </a:gdLst>
                <a:ahLst/>
                <a:cxnLst>
                  <a:cxn ang="T10">
                    <a:pos x="T0" y="T1"/>
                  </a:cxn>
                  <a:cxn ang="T11">
                    <a:pos x="T2" y="T3"/>
                  </a:cxn>
                  <a:cxn ang="T12">
                    <a:pos x="T4" y="T5"/>
                  </a:cxn>
                  <a:cxn ang="T13">
                    <a:pos x="T6" y="T7"/>
                  </a:cxn>
                  <a:cxn ang="T14">
                    <a:pos x="T8" y="T9"/>
                  </a:cxn>
                </a:cxnLst>
                <a:rect l="T15" t="T16" r="T17" b="T18"/>
                <a:pathLst>
                  <a:path w="5" h="409">
                    <a:moveTo>
                      <a:pt x="0" y="0"/>
                    </a:moveTo>
                    <a:lnTo>
                      <a:pt x="0" y="409"/>
                    </a:lnTo>
                    <a:lnTo>
                      <a:pt x="5" y="409"/>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01" name="Freeform 320"/>
              <p:cNvSpPr>
                <a:spLocks/>
              </p:cNvSpPr>
              <p:nvPr/>
            </p:nvSpPr>
            <p:spPr bwMode="auto">
              <a:xfrm>
                <a:off x="3418196" y="5869998"/>
                <a:ext cx="6" cy="174"/>
              </a:xfrm>
              <a:custGeom>
                <a:avLst/>
                <a:gdLst>
                  <a:gd name="T0" fmla="*/ 0 w 5"/>
                  <a:gd name="T1" fmla="*/ 11 h 172"/>
                  <a:gd name="T2" fmla="*/ 0 w 5"/>
                  <a:gd name="T3" fmla="*/ 172 h 172"/>
                  <a:gd name="T4" fmla="*/ 5 w 5"/>
                  <a:gd name="T5" fmla="*/ 172 h 172"/>
                  <a:gd name="T6" fmla="*/ 5 w 5"/>
                  <a:gd name="T7" fmla="*/ 0 h 172"/>
                  <a:gd name="T8" fmla="*/ 0 w 5"/>
                  <a:gd name="T9" fmla="*/ 11 h 172"/>
                  <a:gd name="T10" fmla="*/ 0 60000 65536"/>
                  <a:gd name="T11" fmla="*/ 0 60000 65536"/>
                  <a:gd name="T12" fmla="*/ 0 60000 65536"/>
                  <a:gd name="T13" fmla="*/ 0 60000 65536"/>
                  <a:gd name="T14" fmla="*/ 0 60000 65536"/>
                  <a:gd name="T15" fmla="*/ 0 w 5"/>
                  <a:gd name="T16" fmla="*/ 0 h 172"/>
                  <a:gd name="T17" fmla="*/ 5 w 5"/>
                  <a:gd name="T18" fmla="*/ 172 h 172"/>
                </a:gdLst>
                <a:ahLst/>
                <a:cxnLst>
                  <a:cxn ang="T10">
                    <a:pos x="T0" y="T1"/>
                  </a:cxn>
                  <a:cxn ang="T11">
                    <a:pos x="T2" y="T3"/>
                  </a:cxn>
                  <a:cxn ang="T12">
                    <a:pos x="T4" y="T5"/>
                  </a:cxn>
                  <a:cxn ang="T13">
                    <a:pos x="T6" y="T7"/>
                  </a:cxn>
                  <a:cxn ang="T14">
                    <a:pos x="T8" y="T9"/>
                  </a:cxn>
                </a:cxnLst>
                <a:rect l="T15" t="T16" r="T17" b="T18"/>
                <a:pathLst>
                  <a:path w="5" h="172">
                    <a:moveTo>
                      <a:pt x="0" y="11"/>
                    </a:moveTo>
                    <a:lnTo>
                      <a:pt x="0" y="172"/>
                    </a:lnTo>
                    <a:lnTo>
                      <a:pt x="5" y="172"/>
                    </a:lnTo>
                    <a:lnTo>
                      <a:pt x="5" y="0"/>
                    </a:lnTo>
                    <a:lnTo>
                      <a:pt x="0" y="11"/>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02" name="Freeform 321"/>
              <p:cNvSpPr>
                <a:spLocks/>
              </p:cNvSpPr>
              <p:nvPr/>
            </p:nvSpPr>
            <p:spPr bwMode="auto">
              <a:xfrm>
                <a:off x="3418202" y="5869992"/>
                <a:ext cx="6" cy="186"/>
              </a:xfrm>
              <a:custGeom>
                <a:avLst/>
                <a:gdLst>
                  <a:gd name="T0" fmla="*/ 0 w 5"/>
                  <a:gd name="T1" fmla="*/ 5 h 182"/>
                  <a:gd name="T2" fmla="*/ 0 w 5"/>
                  <a:gd name="T3" fmla="*/ 182 h 182"/>
                  <a:gd name="T4" fmla="*/ 5 w 5"/>
                  <a:gd name="T5" fmla="*/ 182 h 182"/>
                  <a:gd name="T6" fmla="*/ 5 w 5"/>
                  <a:gd name="T7" fmla="*/ 0 h 182"/>
                  <a:gd name="T8" fmla="*/ 0 w 5"/>
                  <a:gd name="T9" fmla="*/ 5 h 182"/>
                  <a:gd name="T10" fmla="*/ 0 60000 65536"/>
                  <a:gd name="T11" fmla="*/ 0 60000 65536"/>
                  <a:gd name="T12" fmla="*/ 0 60000 65536"/>
                  <a:gd name="T13" fmla="*/ 0 60000 65536"/>
                  <a:gd name="T14" fmla="*/ 0 60000 65536"/>
                  <a:gd name="T15" fmla="*/ 0 w 5"/>
                  <a:gd name="T16" fmla="*/ 0 h 182"/>
                  <a:gd name="T17" fmla="*/ 5 w 5"/>
                  <a:gd name="T18" fmla="*/ 182 h 182"/>
                </a:gdLst>
                <a:ahLst/>
                <a:cxnLst>
                  <a:cxn ang="T10">
                    <a:pos x="T0" y="T1"/>
                  </a:cxn>
                  <a:cxn ang="T11">
                    <a:pos x="T2" y="T3"/>
                  </a:cxn>
                  <a:cxn ang="T12">
                    <a:pos x="T4" y="T5"/>
                  </a:cxn>
                  <a:cxn ang="T13">
                    <a:pos x="T6" y="T7"/>
                  </a:cxn>
                  <a:cxn ang="T14">
                    <a:pos x="T8" y="T9"/>
                  </a:cxn>
                </a:cxnLst>
                <a:rect l="T15" t="T16" r="T17" b="T18"/>
                <a:pathLst>
                  <a:path w="5" h="182">
                    <a:moveTo>
                      <a:pt x="0" y="5"/>
                    </a:moveTo>
                    <a:lnTo>
                      <a:pt x="0" y="182"/>
                    </a:lnTo>
                    <a:lnTo>
                      <a:pt x="5" y="182"/>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03" name="Freeform 322"/>
              <p:cNvSpPr>
                <a:spLocks/>
              </p:cNvSpPr>
              <p:nvPr/>
            </p:nvSpPr>
            <p:spPr bwMode="auto">
              <a:xfrm>
                <a:off x="3418208" y="5869276"/>
                <a:ext cx="6" cy="36"/>
              </a:xfrm>
              <a:custGeom>
                <a:avLst/>
                <a:gdLst>
                  <a:gd name="T0" fmla="*/ 0 w 6"/>
                  <a:gd name="T1" fmla="*/ 0 h 31"/>
                  <a:gd name="T2" fmla="*/ 0 w 6"/>
                  <a:gd name="T3" fmla="*/ 31 h 31"/>
                  <a:gd name="T4" fmla="*/ 6 w 6"/>
                  <a:gd name="T5" fmla="*/ 26 h 31"/>
                  <a:gd name="T6" fmla="*/ 6 w 6"/>
                  <a:gd name="T7" fmla="*/ 5 h 31"/>
                  <a:gd name="T8" fmla="*/ 0 w 6"/>
                  <a:gd name="T9" fmla="*/ 0 h 31"/>
                  <a:gd name="T10" fmla="*/ 0 60000 65536"/>
                  <a:gd name="T11" fmla="*/ 0 60000 65536"/>
                  <a:gd name="T12" fmla="*/ 0 60000 65536"/>
                  <a:gd name="T13" fmla="*/ 0 60000 65536"/>
                  <a:gd name="T14" fmla="*/ 0 60000 65536"/>
                  <a:gd name="T15" fmla="*/ 0 w 6"/>
                  <a:gd name="T16" fmla="*/ 0 h 31"/>
                  <a:gd name="T17" fmla="*/ 6 w 6"/>
                  <a:gd name="T18" fmla="*/ 31 h 31"/>
                </a:gdLst>
                <a:ahLst/>
                <a:cxnLst>
                  <a:cxn ang="T10">
                    <a:pos x="T0" y="T1"/>
                  </a:cxn>
                  <a:cxn ang="T11">
                    <a:pos x="T2" y="T3"/>
                  </a:cxn>
                  <a:cxn ang="T12">
                    <a:pos x="T4" y="T5"/>
                  </a:cxn>
                  <a:cxn ang="T13">
                    <a:pos x="T6" y="T7"/>
                  </a:cxn>
                  <a:cxn ang="T14">
                    <a:pos x="T8" y="T9"/>
                  </a:cxn>
                </a:cxnLst>
                <a:rect l="T15" t="T16" r="T17" b="T18"/>
                <a:pathLst>
                  <a:path w="6" h="31">
                    <a:moveTo>
                      <a:pt x="0" y="0"/>
                    </a:moveTo>
                    <a:lnTo>
                      <a:pt x="0" y="31"/>
                    </a:lnTo>
                    <a:lnTo>
                      <a:pt x="6" y="26"/>
                    </a:lnTo>
                    <a:lnTo>
                      <a:pt x="6"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04" name="Rectangle 323"/>
              <p:cNvSpPr>
                <a:spLocks noChangeArrowheads="1"/>
              </p:cNvSpPr>
              <p:nvPr/>
            </p:nvSpPr>
            <p:spPr bwMode="auto">
              <a:xfrm>
                <a:off x="3418202" y="5869325"/>
                <a:ext cx="6" cy="102"/>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05" name="Rectangle 324"/>
              <p:cNvSpPr>
                <a:spLocks noChangeArrowheads="1"/>
              </p:cNvSpPr>
              <p:nvPr/>
            </p:nvSpPr>
            <p:spPr bwMode="auto">
              <a:xfrm>
                <a:off x="3418208" y="5869325"/>
                <a:ext cx="6" cy="48"/>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06" name="Freeform 325"/>
              <p:cNvSpPr>
                <a:spLocks/>
              </p:cNvSpPr>
              <p:nvPr/>
            </p:nvSpPr>
            <p:spPr bwMode="auto">
              <a:xfrm>
                <a:off x="3418208" y="5869391"/>
                <a:ext cx="6" cy="36"/>
              </a:xfrm>
              <a:custGeom>
                <a:avLst/>
                <a:gdLst>
                  <a:gd name="T0" fmla="*/ 0 w 6"/>
                  <a:gd name="T1" fmla="*/ 0 h 36"/>
                  <a:gd name="T2" fmla="*/ 0 w 6"/>
                  <a:gd name="T3" fmla="*/ 36 h 36"/>
                  <a:gd name="T4" fmla="*/ 6 w 6"/>
                  <a:gd name="T5" fmla="*/ 36 h 36"/>
                  <a:gd name="T6" fmla="*/ 6 w 6"/>
                  <a:gd name="T7" fmla="*/ 5 h 36"/>
                  <a:gd name="T8" fmla="*/ 0 w 6"/>
                  <a:gd name="T9" fmla="*/ 0 h 36"/>
                  <a:gd name="T10" fmla="*/ 0 60000 65536"/>
                  <a:gd name="T11" fmla="*/ 0 60000 65536"/>
                  <a:gd name="T12" fmla="*/ 0 60000 65536"/>
                  <a:gd name="T13" fmla="*/ 0 60000 65536"/>
                  <a:gd name="T14" fmla="*/ 0 60000 65536"/>
                  <a:gd name="T15" fmla="*/ 0 w 6"/>
                  <a:gd name="T16" fmla="*/ 0 h 36"/>
                  <a:gd name="T17" fmla="*/ 6 w 6"/>
                  <a:gd name="T18" fmla="*/ 36 h 36"/>
                </a:gdLst>
                <a:ahLst/>
                <a:cxnLst>
                  <a:cxn ang="T10">
                    <a:pos x="T0" y="T1"/>
                  </a:cxn>
                  <a:cxn ang="T11">
                    <a:pos x="T2" y="T3"/>
                  </a:cxn>
                  <a:cxn ang="T12">
                    <a:pos x="T4" y="T5"/>
                  </a:cxn>
                  <a:cxn ang="T13">
                    <a:pos x="T6" y="T7"/>
                  </a:cxn>
                  <a:cxn ang="T14">
                    <a:pos x="T8" y="T9"/>
                  </a:cxn>
                </a:cxnLst>
                <a:rect l="T15" t="T16" r="T17" b="T18"/>
                <a:pathLst>
                  <a:path w="6" h="36">
                    <a:moveTo>
                      <a:pt x="0" y="0"/>
                    </a:moveTo>
                    <a:lnTo>
                      <a:pt x="0" y="36"/>
                    </a:lnTo>
                    <a:lnTo>
                      <a:pt x="6" y="36"/>
                    </a:lnTo>
                    <a:lnTo>
                      <a:pt x="6"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07" name="Freeform 326"/>
              <p:cNvSpPr>
                <a:spLocks/>
              </p:cNvSpPr>
              <p:nvPr/>
            </p:nvSpPr>
            <p:spPr bwMode="auto">
              <a:xfrm>
                <a:off x="3418208" y="5869439"/>
                <a:ext cx="6" cy="397"/>
              </a:xfrm>
              <a:custGeom>
                <a:avLst/>
                <a:gdLst>
                  <a:gd name="T0" fmla="*/ 0 w 6"/>
                  <a:gd name="T1" fmla="*/ 0 h 399"/>
                  <a:gd name="T2" fmla="*/ 0 w 6"/>
                  <a:gd name="T3" fmla="*/ 399 h 399"/>
                  <a:gd name="T4" fmla="*/ 6 w 6"/>
                  <a:gd name="T5" fmla="*/ 399 h 399"/>
                  <a:gd name="T6" fmla="*/ 6 w 6"/>
                  <a:gd name="T7" fmla="*/ 5 h 399"/>
                  <a:gd name="T8" fmla="*/ 0 w 6"/>
                  <a:gd name="T9" fmla="*/ 0 h 399"/>
                  <a:gd name="T10" fmla="*/ 0 60000 65536"/>
                  <a:gd name="T11" fmla="*/ 0 60000 65536"/>
                  <a:gd name="T12" fmla="*/ 0 60000 65536"/>
                  <a:gd name="T13" fmla="*/ 0 60000 65536"/>
                  <a:gd name="T14" fmla="*/ 0 60000 65536"/>
                  <a:gd name="T15" fmla="*/ 0 w 6"/>
                  <a:gd name="T16" fmla="*/ 0 h 399"/>
                  <a:gd name="T17" fmla="*/ 6 w 6"/>
                  <a:gd name="T18" fmla="*/ 399 h 399"/>
                </a:gdLst>
                <a:ahLst/>
                <a:cxnLst>
                  <a:cxn ang="T10">
                    <a:pos x="T0" y="T1"/>
                  </a:cxn>
                  <a:cxn ang="T11">
                    <a:pos x="T2" y="T3"/>
                  </a:cxn>
                  <a:cxn ang="T12">
                    <a:pos x="T4" y="T5"/>
                  </a:cxn>
                  <a:cxn ang="T13">
                    <a:pos x="T6" y="T7"/>
                  </a:cxn>
                  <a:cxn ang="T14">
                    <a:pos x="T8" y="T9"/>
                  </a:cxn>
                </a:cxnLst>
                <a:rect l="T15" t="T16" r="T17" b="T18"/>
                <a:pathLst>
                  <a:path w="6" h="399">
                    <a:moveTo>
                      <a:pt x="0" y="0"/>
                    </a:moveTo>
                    <a:lnTo>
                      <a:pt x="0" y="399"/>
                    </a:lnTo>
                    <a:lnTo>
                      <a:pt x="6" y="399"/>
                    </a:lnTo>
                    <a:lnTo>
                      <a:pt x="6"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08" name="Rectangle 327"/>
              <p:cNvSpPr>
                <a:spLocks noChangeArrowheads="1"/>
              </p:cNvSpPr>
              <p:nvPr/>
            </p:nvSpPr>
            <p:spPr bwMode="auto">
              <a:xfrm>
                <a:off x="3418214" y="5869282"/>
                <a:ext cx="6" cy="24"/>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09" name="Freeform 328"/>
              <p:cNvSpPr>
                <a:spLocks/>
              </p:cNvSpPr>
              <p:nvPr/>
            </p:nvSpPr>
            <p:spPr bwMode="auto">
              <a:xfrm>
                <a:off x="3418214" y="5869397"/>
                <a:ext cx="6" cy="24"/>
              </a:xfrm>
              <a:custGeom>
                <a:avLst/>
                <a:gdLst>
                  <a:gd name="T0" fmla="*/ 0 w 5"/>
                  <a:gd name="T1" fmla="*/ 0 h 26"/>
                  <a:gd name="T2" fmla="*/ 0 w 5"/>
                  <a:gd name="T3" fmla="*/ 26 h 26"/>
                  <a:gd name="T4" fmla="*/ 5 w 5"/>
                  <a:gd name="T5" fmla="*/ 21 h 26"/>
                  <a:gd name="T6" fmla="*/ 5 w 5"/>
                  <a:gd name="T7" fmla="*/ 5 h 26"/>
                  <a:gd name="T8" fmla="*/ 0 w 5"/>
                  <a:gd name="T9" fmla="*/ 0 h 26"/>
                  <a:gd name="T10" fmla="*/ 0 60000 65536"/>
                  <a:gd name="T11" fmla="*/ 0 60000 65536"/>
                  <a:gd name="T12" fmla="*/ 0 60000 65536"/>
                  <a:gd name="T13" fmla="*/ 0 60000 65536"/>
                  <a:gd name="T14" fmla="*/ 0 60000 65536"/>
                  <a:gd name="T15" fmla="*/ 0 w 5"/>
                  <a:gd name="T16" fmla="*/ 0 h 26"/>
                  <a:gd name="T17" fmla="*/ 5 w 5"/>
                  <a:gd name="T18" fmla="*/ 26 h 26"/>
                </a:gdLst>
                <a:ahLst/>
                <a:cxnLst>
                  <a:cxn ang="T10">
                    <a:pos x="T0" y="T1"/>
                  </a:cxn>
                  <a:cxn ang="T11">
                    <a:pos x="T2" y="T3"/>
                  </a:cxn>
                  <a:cxn ang="T12">
                    <a:pos x="T4" y="T5"/>
                  </a:cxn>
                  <a:cxn ang="T13">
                    <a:pos x="T6" y="T7"/>
                  </a:cxn>
                  <a:cxn ang="T14">
                    <a:pos x="T8" y="T9"/>
                  </a:cxn>
                </a:cxnLst>
                <a:rect l="T15" t="T16" r="T17" b="T18"/>
                <a:pathLst>
                  <a:path w="5" h="26">
                    <a:moveTo>
                      <a:pt x="0" y="0"/>
                    </a:moveTo>
                    <a:lnTo>
                      <a:pt x="0" y="26"/>
                    </a:lnTo>
                    <a:lnTo>
                      <a:pt x="5" y="21"/>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10" name="Rectangle 329"/>
              <p:cNvSpPr>
                <a:spLocks noChangeArrowheads="1"/>
              </p:cNvSpPr>
              <p:nvPr/>
            </p:nvSpPr>
            <p:spPr bwMode="auto">
              <a:xfrm>
                <a:off x="3418214" y="5869445"/>
                <a:ext cx="6" cy="391"/>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11" name="Freeform 330"/>
              <p:cNvSpPr>
                <a:spLocks/>
              </p:cNvSpPr>
              <p:nvPr/>
            </p:nvSpPr>
            <p:spPr bwMode="auto">
              <a:xfrm>
                <a:off x="3418208" y="5869980"/>
                <a:ext cx="6" cy="205"/>
              </a:xfrm>
              <a:custGeom>
                <a:avLst/>
                <a:gdLst>
                  <a:gd name="T0" fmla="*/ 0 w 6"/>
                  <a:gd name="T1" fmla="*/ 5 h 202"/>
                  <a:gd name="T2" fmla="*/ 0 w 6"/>
                  <a:gd name="T3" fmla="*/ 197 h 202"/>
                  <a:gd name="T4" fmla="*/ 6 w 6"/>
                  <a:gd name="T5" fmla="*/ 202 h 202"/>
                  <a:gd name="T6" fmla="*/ 6 w 6"/>
                  <a:gd name="T7" fmla="*/ 0 h 202"/>
                  <a:gd name="T8" fmla="*/ 0 w 6"/>
                  <a:gd name="T9" fmla="*/ 5 h 202"/>
                  <a:gd name="T10" fmla="*/ 0 60000 65536"/>
                  <a:gd name="T11" fmla="*/ 0 60000 65536"/>
                  <a:gd name="T12" fmla="*/ 0 60000 65536"/>
                  <a:gd name="T13" fmla="*/ 0 60000 65536"/>
                  <a:gd name="T14" fmla="*/ 0 60000 65536"/>
                  <a:gd name="T15" fmla="*/ 0 w 6"/>
                  <a:gd name="T16" fmla="*/ 0 h 202"/>
                  <a:gd name="T17" fmla="*/ 6 w 6"/>
                  <a:gd name="T18" fmla="*/ 202 h 202"/>
                </a:gdLst>
                <a:ahLst/>
                <a:cxnLst>
                  <a:cxn ang="T10">
                    <a:pos x="T0" y="T1"/>
                  </a:cxn>
                  <a:cxn ang="T11">
                    <a:pos x="T2" y="T3"/>
                  </a:cxn>
                  <a:cxn ang="T12">
                    <a:pos x="T4" y="T5"/>
                  </a:cxn>
                  <a:cxn ang="T13">
                    <a:pos x="T6" y="T7"/>
                  </a:cxn>
                  <a:cxn ang="T14">
                    <a:pos x="T8" y="T9"/>
                  </a:cxn>
                </a:cxnLst>
                <a:rect l="T15" t="T16" r="T17" b="T18"/>
                <a:pathLst>
                  <a:path w="6" h="202">
                    <a:moveTo>
                      <a:pt x="0" y="5"/>
                    </a:moveTo>
                    <a:lnTo>
                      <a:pt x="0" y="197"/>
                    </a:lnTo>
                    <a:lnTo>
                      <a:pt x="6" y="202"/>
                    </a:lnTo>
                    <a:lnTo>
                      <a:pt x="6"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12" name="Rectangle 331"/>
              <p:cNvSpPr>
                <a:spLocks noChangeArrowheads="1"/>
              </p:cNvSpPr>
              <p:nvPr/>
            </p:nvSpPr>
            <p:spPr bwMode="auto">
              <a:xfrm>
                <a:off x="3418220" y="5869282"/>
                <a:ext cx="0" cy="12"/>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13" name="Freeform 332"/>
              <p:cNvSpPr>
                <a:spLocks/>
              </p:cNvSpPr>
              <p:nvPr/>
            </p:nvSpPr>
            <p:spPr bwMode="auto">
              <a:xfrm>
                <a:off x="3418220" y="5869397"/>
                <a:ext cx="0" cy="12"/>
              </a:xfrm>
              <a:custGeom>
                <a:avLst/>
                <a:gdLst>
                  <a:gd name="T0" fmla="*/ 0 w 5"/>
                  <a:gd name="T1" fmla="*/ 0 h 11"/>
                  <a:gd name="T2" fmla="*/ 0 w 5"/>
                  <a:gd name="T3" fmla="*/ 11 h 11"/>
                  <a:gd name="T4" fmla="*/ 5 w 5"/>
                  <a:gd name="T5" fmla="*/ 6 h 11"/>
                  <a:gd name="T6" fmla="*/ 5 w 5"/>
                  <a:gd name="T7" fmla="*/ 6 h 11"/>
                  <a:gd name="T8" fmla="*/ 0 w 5"/>
                  <a:gd name="T9" fmla="*/ 0 h 11"/>
                  <a:gd name="T10" fmla="*/ 0 60000 65536"/>
                  <a:gd name="T11" fmla="*/ 0 60000 65536"/>
                  <a:gd name="T12" fmla="*/ 0 60000 65536"/>
                  <a:gd name="T13" fmla="*/ 0 60000 65536"/>
                  <a:gd name="T14" fmla="*/ 0 60000 65536"/>
                  <a:gd name="T15" fmla="*/ 0 w 5"/>
                  <a:gd name="T16" fmla="*/ 0 h 11"/>
                  <a:gd name="T17" fmla="*/ 5 w 5"/>
                  <a:gd name="T18" fmla="*/ 11 h 11"/>
                </a:gdLst>
                <a:ahLst/>
                <a:cxnLst>
                  <a:cxn ang="T10">
                    <a:pos x="T0" y="T1"/>
                  </a:cxn>
                  <a:cxn ang="T11">
                    <a:pos x="T2" y="T3"/>
                  </a:cxn>
                  <a:cxn ang="T12">
                    <a:pos x="T4" y="T5"/>
                  </a:cxn>
                  <a:cxn ang="T13">
                    <a:pos x="T6" y="T7"/>
                  </a:cxn>
                  <a:cxn ang="T14">
                    <a:pos x="T8" y="T9"/>
                  </a:cxn>
                </a:cxnLst>
                <a:rect l="T15" t="T16" r="T17" b="T18"/>
                <a:pathLst>
                  <a:path w="5" h="11">
                    <a:moveTo>
                      <a:pt x="0" y="0"/>
                    </a:moveTo>
                    <a:lnTo>
                      <a:pt x="0" y="11"/>
                    </a:lnTo>
                    <a:lnTo>
                      <a:pt x="5" y="6"/>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14" name="Freeform 333"/>
              <p:cNvSpPr>
                <a:spLocks/>
              </p:cNvSpPr>
              <p:nvPr/>
            </p:nvSpPr>
            <p:spPr bwMode="auto">
              <a:xfrm>
                <a:off x="3418220" y="5869433"/>
                <a:ext cx="0" cy="409"/>
              </a:xfrm>
              <a:custGeom>
                <a:avLst/>
                <a:gdLst>
                  <a:gd name="T0" fmla="*/ 0 w 5"/>
                  <a:gd name="T1" fmla="*/ 5 h 409"/>
                  <a:gd name="T2" fmla="*/ 0 w 5"/>
                  <a:gd name="T3" fmla="*/ 404 h 409"/>
                  <a:gd name="T4" fmla="*/ 5 w 5"/>
                  <a:gd name="T5" fmla="*/ 409 h 409"/>
                  <a:gd name="T6" fmla="*/ 5 w 5"/>
                  <a:gd name="T7" fmla="*/ 0 h 409"/>
                  <a:gd name="T8" fmla="*/ 0 w 5"/>
                  <a:gd name="T9" fmla="*/ 5 h 409"/>
                  <a:gd name="T10" fmla="*/ 0 60000 65536"/>
                  <a:gd name="T11" fmla="*/ 0 60000 65536"/>
                  <a:gd name="T12" fmla="*/ 0 60000 65536"/>
                  <a:gd name="T13" fmla="*/ 0 60000 65536"/>
                  <a:gd name="T14" fmla="*/ 0 60000 65536"/>
                  <a:gd name="T15" fmla="*/ 0 w 5"/>
                  <a:gd name="T16" fmla="*/ 0 h 409"/>
                  <a:gd name="T17" fmla="*/ 5 w 5"/>
                  <a:gd name="T18" fmla="*/ 409 h 409"/>
                </a:gdLst>
                <a:ahLst/>
                <a:cxnLst>
                  <a:cxn ang="T10">
                    <a:pos x="T0" y="T1"/>
                  </a:cxn>
                  <a:cxn ang="T11">
                    <a:pos x="T2" y="T3"/>
                  </a:cxn>
                  <a:cxn ang="T12">
                    <a:pos x="T4" y="T5"/>
                  </a:cxn>
                  <a:cxn ang="T13">
                    <a:pos x="T6" y="T7"/>
                  </a:cxn>
                  <a:cxn ang="T14">
                    <a:pos x="T8" y="T9"/>
                  </a:cxn>
                </a:cxnLst>
                <a:rect l="T15" t="T16" r="T17" b="T18"/>
                <a:pathLst>
                  <a:path w="5" h="409">
                    <a:moveTo>
                      <a:pt x="0" y="5"/>
                    </a:moveTo>
                    <a:lnTo>
                      <a:pt x="0" y="404"/>
                    </a:lnTo>
                    <a:lnTo>
                      <a:pt x="5" y="409"/>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15" name="Freeform 334"/>
              <p:cNvSpPr>
                <a:spLocks/>
              </p:cNvSpPr>
              <p:nvPr/>
            </p:nvSpPr>
            <p:spPr bwMode="auto">
              <a:xfrm>
                <a:off x="3418214" y="5869974"/>
                <a:ext cx="6" cy="211"/>
              </a:xfrm>
              <a:custGeom>
                <a:avLst/>
                <a:gdLst>
                  <a:gd name="T0" fmla="*/ 0 w 5"/>
                  <a:gd name="T1" fmla="*/ 10 h 212"/>
                  <a:gd name="T2" fmla="*/ 0 w 5"/>
                  <a:gd name="T3" fmla="*/ 212 h 212"/>
                  <a:gd name="T4" fmla="*/ 5 w 5"/>
                  <a:gd name="T5" fmla="*/ 212 h 212"/>
                  <a:gd name="T6" fmla="*/ 5 w 5"/>
                  <a:gd name="T7" fmla="*/ 0 h 212"/>
                  <a:gd name="T8" fmla="*/ 0 w 5"/>
                  <a:gd name="T9" fmla="*/ 10 h 212"/>
                  <a:gd name="T10" fmla="*/ 0 60000 65536"/>
                  <a:gd name="T11" fmla="*/ 0 60000 65536"/>
                  <a:gd name="T12" fmla="*/ 0 60000 65536"/>
                  <a:gd name="T13" fmla="*/ 0 60000 65536"/>
                  <a:gd name="T14" fmla="*/ 0 60000 65536"/>
                  <a:gd name="T15" fmla="*/ 0 w 5"/>
                  <a:gd name="T16" fmla="*/ 0 h 212"/>
                  <a:gd name="T17" fmla="*/ 5 w 5"/>
                  <a:gd name="T18" fmla="*/ 212 h 212"/>
                </a:gdLst>
                <a:ahLst/>
                <a:cxnLst>
                  <a:cxn ang="T10">
                    <a:pos x="T0" y="T1"/>
                  </a:cxn>
                  <a:cxn ang="T11">
                    <a:pos x="T2" y="T3"/>
                  </a:cxn>
                  <a:cxn ang="T12">
                    <a:pos x="T4" y="T5"/>
                  </a:cxn>
                  <a:cxn ang="T13">
                    <a:pos x="T6" y="T7"/>
                  </a:cxn>
                  <a:cxn ang="T14">
                    <a:pos x="T8" y="T9"/>
                  </a:cxn>
                </a:cxnLst>
                <a:rect l="T15" t="T16" r="T17" b="T18"/>
                <a:pathLst>
                  <a:path w="5" h="212">
                    <a:moveTo>
                      <a:pt x="0" y="10"/>
                    </a:moveTo>
                    <a:lnTo>
                      <a:pt x="0" y="212"/>
                    </a:lnTo>
                    <a:lnTo>
                      <a:pt x="5" y="212"/>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16" name="Freeform 335"/>
              <p:cNvSpPr>
                <a:spLocks/>
              </p:cNvSpPr>
              <p:nvPr/>
            </p:nvSpPr>
            <p:spPr bwMode="auto">
              <a:xfrm>
                <a:off x="3418220" y="5869968"/>
                <a:ext cx="0" cy="223"/>
              </a:xfrm>
              <a:custGeom>
                <a:avLst/>
                <a:gdLst>
                  <a:gd name="T0" fmla="*/ 0 w 5"/>
                  <a:gd name="T1" fmla="*/ 5 h 222"/>
                  <a:gd name="T2" fmla="*/ 0 w 5"/>
                  <a:gd name="T3" fmla="*/ 222 h 222"/>
                  <a:gd name="T4" fmla="*/ 5 w 5"/>
                  <a:gd name="T5" fmla="*/ 222 h 222"/>
                  <a:gd name="T6" fmla="*/ 5 w 5"/>
                  <a:gd name="T7" fmla="*/ 0 h 222"/>
                  <a:gd name="T8" fmla="*/ 0 w 5"/>
                  <a:gd name="T9" fmla="*/ 5 h 222"/>
                  <a:gd name="T10" fmla="*/ 0 60000 65536"/>
                  <a:gd name="T11" fmla="*/ 0 60000 65536"/>
                  <a:gd name="T12" fmla="*/ 0 60000 65536"/>
                  <a:gd name="T13" fmla="*/ 0 60000 65536"/>
                  <a:gd name="T14" fmla="*/ 0 60000 65536"/>
                  <a:gd name="T15" fmla="*/ 0 w 5"/>
                  <a:gd name="T16" fmla="*/ 0 h 222"/>
                  <a:gd name="T17" fmla="*/ 5 w 5"/>
                  <a:gd name="T18" fmla="*/ 222 h 222"/>
                </a:gdLst>
                <a:ahLst/>
                <a:cxnLst>
                  <a:cxn ang="T10">
                    <a:pos x="T0" y="T1"/>
                  </a:cxn>
                  <a:cxn ang="T11">
                    <a:pos x="T2" y="T3"/>
                  </a:cxn>
                  <a:cxn ang="T12">
                    <a:pos x="T4" y="T5"/>
                  </a:cxn>
                  <a:cxn ang="T13">
                    <a:pos x="T6" y="T7"/>
                  </a:cxn>
                  <a:cxn ang="T14">
                    <a:pos x="T8" y="T9"/>
                  </a:cxn>
                </a:cxnLst>
                <a:rect l="T15" t="T16" r="T17" b="T18"/>
                <a:pathLst>
                  <a:path w="5" h="222">
                    <a:moveTo>
                      <a:pt x="0" y="5"/>
                    </a:moveTo>
                    <a:lnTo>
                      <a:pt x="0" y="222"/>
                    </a:lnTo>
                    <a:lnTo>
                      <a:pt x="5" y="222"/>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17" name="Freeform 336"/>
              <p:cNvSpPr>
                <a:spLocks/>
              </p:cNvSpPr>
              <p:nvPr/>
            </p:nvSpPr>
            <p:spPr bwMode="auto">
              <a:xfrm>
                <a:off x="3418220" y="5869288"/>
                <a:ext cx="6" cy="18"/>
              </a:xfrm>
              <a:custGeom>
                <a:avLst/>
                <a:gdLst>
                  <a:gd name="T0" fmla="*/ 0 w 5"/>
                  <a:gd name="T1" fmla="*/ 0 h 11"/>
                  <a:gd name="T2" fmla="*/ 0 w 5"/>
                  <a:gd name="T3" fmla="*/ 11 h 11"/>
                  <a:gd name="T4" fmla="*/ 5 w 5"/>
                  <a:gd name="T5" fmla="*/ 5 h 11"/>
                  <a:gd name="T6" fmla="*/ 5 w 5"/>
                  <a:gd name="T7" fmla="*/ 0 h 11"/>
                  <a:gd name="T8" fmla="*/ 0 w 5"/>
                  <a:gd name="T9" fmla="*/ 0 h 11"/>
                  <a:gd name="T10" fmla="*/ 0 60000 65536"/>
                  <a:gd name="T11" fmla="*/ 0 60000 65536"/>
                  <a:gd name="T12" fmla="*/ 0 60000 65536"/>
                  <a:gd name="T13" fmla="*/ 0 60000 65536"/>
                  <a:gd name="T14" fmla="*/ 0 60000 65536"/>
                  <a:gd name="T15" fmla="*/ 0 w 5"/>
                  <a:gd name="T16" fmla="*/ 0 h 11"/>
                  <a:gd name="T17" fmla="*/ 5 w 5"/>
                  <a:gd name="T18" fmla="*/ 11 h 11"/>
                </a:gdLst>
                <a:ahLst/>
                <a:cxnLst>
                  <a:cxn ang="T10">
                    <a:pos x="T0" y="T1"/>
                  </a:cxn>
                  <a:cxn ang="T11">
                    <a:pos x="T2" y="T3"/>
                  </a:cxn>
                  <a:cxn ang="T12">
                    <a:pos x="T4" y="T5"/>
                  </a:cxn>
                  <a:cxn ang="T13">
                    <a:pos x="T6" y="T7"/>
                  </a:cxn>
                  <a:cxn ang="T14">
                    <a:pos x="T8" y="T9"/>
                  </a:cxn>
                </a:cxnLst>
                <a:rect l="T15" t="T16" r="T17" b="T18"/>
                <a:pathLst>
                  <a:path w="5" h="11">
                    <a:moveTo>
                      <a:pt x="0" y="0"/>
                    </a:moveTo>
                    <a:lnTo>
                      <a:pt x="0" y="11"/>
                    </a:lnTo>
                    <a:lnTo>
                      <a:pt x="5" y="5"/>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18" name="Freeform 337"/>
              <p:cNvSpPr>
                <a:spLocks/>
              </p:cNvSpPr>
              <p:nvPr/>
            </p:nvSpPr>
            <p:spPr bwMode="auto">
              <a:xfrm>
                <a:off x="3418220" y="5869433"/>
                <a:ext cx="6" cy="18"/>
              </a:xfrm>
              <a:custGeom>
                <a:avLst/>
                <a:gdLst>
                  <a:gd name="T0" fmla="*/ 0 w 5"/>
                  <a:gd name="T1" fmla="*/ 0 h 15"/>
                  <a:gd name="T2" fmla="*/ 0 w 5"/>
                  <a:gd name="T3" fmla="*/ 15 h 15"/>
                  <a:gd name="T4" fmla="*/ 5 w 5"/>
                  <a:gd name="T5" fmla="*/ 10 h 15"/>
                  <a:gd name="T6" fmla="*/ 5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19" name="Rectangle 338"/>
              <p:cNvSpPr>
                <a:spLocks noChangeArrowheads="1"/>
              </p:cNvSpPr>
              <p:nvPr/>
            </p:nvSpPr>
            <p:spPr bwMode="auto">
              <a:xfrm>
                <a:off x="3418220" y="5869457"/>
                <a:ext cx="6" cy="409"/>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20" name="Freeform 339"/>
              <p:cNvSpPr>
                <a:spLocks/>
              </p:cNvSpPr>
              <p:nvPr/>
            </p:nvSpPr>
            <p:spPr bwMode="auto">
              <a:xfrm>
                <a:off x="3418226" y="5869433"/>
                <a:ext cx="6" cy="12"/>
              </a:xfrm>
              <a:custGeom>
                <a:avLst/>
                <a:gdLst>
                  <a:gd name="T0" fmla="*/ 0 w 5"/>
                  <a:gd name="T1" fmla="*/ 0 h 10"/>
                  <a:gd name="T2" fmla="*/ 0 w 5"/>
                  <a:gd name="T3" fmla="*/ 10 h 10"/>
                  <a:gd name="T4" fmla="*/ 5 w 5"/>
                  <a:gd name="T5" fmla="*/ 0 h 10"/>
                  <a:gd name="T6" fmla="*/ 5 w 5"/>
                  <a:gd name="T7" fmla="*/ 0 h 10"/>
                  <a:gd name="T8" fmla="*/ 0 w 5"/>
                  <a:gd name="T9" fmla="*/ 0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0"/>
                    </a:moveTo>
                    <a:lnTo>
                      <a:pt x="0" y="1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1" name="Freeform 340"/>
              <p:cNvSpPr>
                <a:spLocks/>
              </p:cNvSpPr>
              <p:nvPr/>
            </p:nvSpPr>
            <p:spPr bwMode="auto">
              <a:xfrm>
                <a:off x="3418226" y="5869457"/>
                <a:ext cx="6" cy="409"/>
              </a:xfrm>
              <a:custGeom>
                <a:avLst/>
                <a:gdLst>
                  <a:gd name="T0" fmla="*/ 0 w 5"/>
                  <a:gd name="T1" fmla="*/ 0 h 414"/>
                  <a:gd name="T2" fmla="*/ 0 w 5"/>
                  <a:gd name="T3" fmla="*/ 414 h 414"/>
                  <a:gd name="T4" fmla="*/ 5 w 5"/>
                  <a:gd name="T5" fmla="*/ 409 h 414"/>
                  <a:gd name="T6" fmla="*/ 5 w 5"/>
                  <a:gd name="T7" fmla="*/ 0 h 414"/>
                  <a:gd name="T8" fmla="*/ 0 w 5"/>
                  <a:gd name="T9" fmla="*/ 0 h 414"/>
                  <a:gd name="T10" fmla="*/ 0 60000 65536"/>
                  <a:gd name="T11" fmla="*/ 0 60000 65536"/>
                  <a:gd name="T12" fmla="*/ 0 60000 65536"/>
                  <a:gd name="T13" fmla="*/ 0 60000 65536"/>
                  <a:gd name="T14" fmla="*/ 0 60000 65536"/>
                  <a:gd name="T15" fmla="*/ 0 w 5"/>
                  <a:gd name="T16" fmla="*/ 0 h 414"/>
                  <a:gd name="T17" fmla="*/ 5 w 5"/>
                  <a:gd name="T18" fmla="*/ 414 h 414"/>
                </a:gdLst>
                <a:ahLst/>
                <a:cxnLst>
                  <a:cxn ang="T10">
                    <a:pos x="T0" y="T1"/>
                  </a:cxn>
                  <a:cxn ang="T11">
                    <a:pos x="T2" y="T3"/>
                  </a:cxn>
                  <a:cxn ang="T12">
                    <a:pos x="T4" y="T5"/>
                  </a:cxn>
                  <a:cxn ang="T13">
                    <a:pos x="T6" y="T7"/>
                  </a:cxn>
                  <a:cxn ang="T14">
                    <a:pos x="T8" y="T9"/>
                  </a:cxn>
                </a:cxnLst>
                <a:rect l="T15" t="T16" r="T17" b="T18"/>
                <a:pathLst>
                  <a:path w="5" h="414">
                    <a:moveTo>
                      <a:pt x="0" y="0"/>
                    </a:moveTo>
                    <a:lnTo>
                      <a:pt x="0" y="414"/>
                    </a:lnTo>
                    <a:lnTo>
                      <a:pt x="5" y="409"/>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2" name="Freeform 341"/>
              <p:cNvSpPr>
                <a:spLocks/>
              </p:cNvSpPr>
              <p:nvPr/>
            </p:nvSpPr>
            <p:spPr bwMode="auto">
              <a:xfrm>
                <a:off x="3418220" y="5869956"/>
                <a:ext cx="6" cy="235"/>
              </a:xfrm>
              <a:custGeom>
                <a:avLst/>
                <a:gdLst>
                  <a:gd name="T0" fmla="*/ 0 w 5"/>
                  <a:gd name="T1" fmla="*/ 10 h 232"/>
                  <a:gd name="T2" fmla="*/ 0 w 5"/>
                  <a:gd name="T3" fmla="*/ 232 h 232"/>
                  <a:gd name="T4" fmla="*/ 5 w 5"/>
                  <a:gd name="T5" fmla="*/ 232 h 232"/>
                  <a:gd name="T6" fmla="*/ 5 w 5"/>
                  <a:gd name="T7" fmla="*/ 0 h 232"/>
                  <a:gd name="T8" fmla="*/ 0 w 5"/>
                  <a:gd name="T9" fmla="*/ 10 h 232"/>
                  <a:gd name="T10" fmla="*/ 0 60000 65536"/>
                  <a:gd name="T11" fmla="*/ 0 60000 65536"/>
                  <a:gd name="T12" fmla="*/ 0 60000 65536"/>
                  <a:gd name="T13" fmla="*/ 0 60000 65536"/>
                  <a:gd name="T14" fmla="*/ 0 60000 65536"/>
                  <a:gd name="T15" fmla="*/ 0 w 5"/>
                  <a:gd name="T16" fmla="*/ 0 h 232"/>
                  <a:gd name="T17" fmla="*/ 5 w 5"/>
                  <a:gd name="T18" fmla="*/ 232 h 232"/>
                </a:gdLst>
                <a:ahLst/>
                <a:cxnLst>
                  <a:cxn ang="T10">
                    <a:pos x="T0" y="T1"/>
                  </a:cxn>
                  <a:cxn ang="T11">
                    <a:pos x="T2" y="T3"/>
                  </a:cxn>
                  <a:cxn ang="T12">
                    <a:pos x="T4" y="T5"/>
                  </a:cxn>
                  <a:cxn ang="T13">
                    <a:pos x="T6" y="T7"/>
                  </a:cxn>
                  <a:cxn ang="T14">
                    <a:pos x="T8" y="T9"/>
                  </a:cxn>
                </a:cxnLst>
                <a:rect l="T15" t="T16" r="T17" b="T18"/>
                <a:pathLst>
                  <a:path w="5" h="232">
                    <a:moveTo>
                      <a:pt x="0" y="10"/>
                    </a:moveTo>
                    <a:lnTo>
                      <a:pt x="0" y="232"/>
                    </a:lnTo>
                    <a:lnTo>
                      <a:pt x="5" y="232"/>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3" name="Freeform 342"/>
              <p:cNvSpPr>
                <a:spLocks/>
              </p:cNvSpPr>
              <p:nvPr/>
            </p:nvSpPr>
            <p:spPr bwMode="auto">
              <a:xfrm>
                <a:off x="3418226" y="5869950"/>
                <a:ext cx="6" cy="241"/>
              </a:xfrm>
              <a:custGeom>
                <a:avLst/>
                <a:gdLst>
                  <a:gd name="T0" fmla="*/ 0 w 5"/>
                  <a:gd name="T1" fmla="*/ 5 h 237"/>
                  <a:gd name="T2" fmla="*/ 0 w 5"/>
                  <a:gd name="T3" fmla="*/ 237 h 237"/>
                  <a:gd name="T4" fmla="*/ 5 w 5"/>
                  <a:gd name="T5" fmla="*/ 237 h 237"/>
                  <a:gd name="T6" fmla="*/ 5 w 5"/>
                  <a:gd name="T7" fmla="*/ 0 h 237"/>
                  <a:gd name="T8" fmla="*/ 0 w 5"/>
                  <a:gd name="T9" fmla="*/ 5 h 237"/>
                  <a:gd name="T10" fmla="*/ 0 60000 65536"/>
                  <a:gd name="T11" fmla="*/ 0 60000 65536"/>
                  <a:gd name="T12" fmla="*/ 0 60000 65536"/>
                  <a:gd name="T13" fmla="*/ 0 60000 65536"/>
                  <a:gd name="T14" fmla="*/ 0 60000 65536"/>
                  <a:gd name="T15" fmla="*/ 0 w 5"/>
                  <a:gd name="T16" fmla="*/ 0 h 237"/>
                  <a:gd name="T17" fmla="*/ 5 w 5"/>
                  <a:gd name="T18" fmla="*/ 237 h 237"/>
                </a:gdLst>
                <a:ahLst/>
                <a:cxnLst>
                  <a:cxn ang="T10">
                    <a:pos x="T0" y="T1"/>
                  </a:cxn>
                  <a:cxn ang="T11">
                    <a:pos x="T2" y="T3"/>
                  </a:cxn>
                  <a:cxn ang="T12">
                    <a:pos x="T4" y="T5"/>
                  </a:cxn>
                  <a:cxn ang="T13">
                    <a:pos x="T6" y="T7"/>
                  </a:cxn>
                  <a:cxn ang="T14">
                    <a:pos x="T8" y="T9"/>
                  </a:cxn>
                </a:cxnLst>
                <a:rect l="T15" t="T16" r="T17" b="T18"/>
                <a:pathLst>
                  <a:path w="5" h="237">
                    <a:moveTo>
                      <a:pt x="0" y="5"/>
                    </a:moveTo>
                    <a:lnTo>
                      <a:pt x="0" y="237"/>
                    </a:lnTo>
                    <a:lnTo>
                      <a:pt x="5" y="237"/>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4" name="Freeform 343"/>
              <p:cNvSpPr>
                <a:spLocks/>
              </p:cNvSpPr>
              <p:nvPr/>
            </p:nvSpPr>
            <p:spPr bwMode="auto">
              <a:xfrm>
                <a:off x="3418232" y="5869457"/>
                <a:ext cx="12" cy="403"/>
              </a:xfrm>
              <a:custGeom>
                <a:avLst/>
                <a:gdLst>
                  <a:gd name="T0" fmla="*/ 0 w 5"/>
                  <a:gd name="T1" fmla="*/ 0 h 399"/>
                  <a:gd name="T2" fmla="*/ 0 w 5"/>
                  <a:gd name="T3" fmla="*/ 399 h 399"/>
                  <a:gd name="T4" fmla="*/ 5 w 5"/>
                  <a:gd name="T5" fmla="*/ 399 h 399"/>
                  <a:gd name="T6" fmla="*/ 5 w 5"/>
                  <a:gd name="T7" fmla="*/ 5 h 399"/>
                  <a:gd name="T8" fmla="*/ 0 w 5"/>
                  <a:gd name="T9" fmla="*/ 0 h 399"/>
                  <a:gd name="T10" fmla="*/ 0 60000 65536"/>
                  <a:gd name="T11" fmla="*/ 0 60000 65536"/>
                  <a:gd name="T12" fmla="*/ 0 60000 65536"/>
                  <a:gd name="T13" fmla="*/ 0 60000 65536"/>
                  <a:gd name="T14" fmla="*/ 0 60000 65536"/>
                  <a:gd name="T15" fmla="*/ 0 w 5"/>
                  <a:gd name="T16" fmla="*/ 0 h 399"/>
                  <a:gd name="T17" fmla="*/ 5 w 5"/>
                  <a:gd name="T18" fmla="*/ 399 h 399"/>
                </a:gdLst>
                <a:ahLst/>
                <a:cxnLst>
                  <a:cxn ang="T10">
                    <a:pos x="T0" y="T1"/>
                  </a:cxn>
                  <a:cxn ang="T11">
                    <a:pos x="T2" y="T3"/>
                  </a:cxn>
                  <a:cxn ang="T12">
                    <a:pos x="T4" y="T5"/>
                  </a:cxn>
                  <a:cxn ang="T13">
                    <a:pos x="T6" y="T7"/>
                  </a:cxn>
                  <a:cxn ang="T14">
                    <a:pos x="T8" y="T9"/>
                  </a:cxn>
                </a:cxnLst>
                <a:rect l="T15" t="T16" r="T17" b="T18"/>
                <a:pathLst>
                  <a:path w="5" h="399">
                    <a:moveTo>
                      <a:pt x="0" y="0"/>
                    </a:moveTo>
                    <a:lnTo>
                      <a:pt x="0" y="399"/>
                    </a:lnTo>
                    <a:lnTo>
                      <a:pt x="5" y="399"/>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5" name="Freeform 344"/>
              <p:cNvSpPr>
                <a:spLocks/>
              </p:cNvSpPr>
              <p:nvPr/>
            </p:nvSpPr>
            <p:spPr bwMode="auto">
              <a:xfrm>
                <a:off x="3418244" y="5869463"/>
                <a:ext cx="0" cy="415"/>
              </a:xfrm>
              <a:custGeom>
                <a:avLst/>
                <a:gdLst>
                  <a:gd name="T0" fmla="*/ 0 w 5"/>
                  <a:gd name="T1" fmla="*/ 0 h 414"/>
                  <a:gd name="T2" fmla="*/ 0 w 5"/>
                  <a:gd name="T3" fmla="*/ 414 h 414"/>
                  <a:gd name="T4" fmla="*/ 5 w 5"/>
                  <a:gd name="T5" fmla="*/ 414 h 414"/>
                  <a:gd name="T6" fmla="*/ 5 w 5"/>
                  <a:gd name="T7" fmla="*/ 5 h 414"/>
                  <a:gd name="T8" fmla="*/ 0 w 5"/>
                  <a:gd name="T9" fmla="*/ 0 h 414"/>
                  <a:gd name="T10" fmla="*/ 0 60000 65536"/>
                  <a:gd name="T11" fmla="*/ 0 60000 65536"/>
                  <a:gd name="T12" fmla="*/ 0 60000 65536"/>
                  <a:gd name="T13" fmla="*/ 0 60000 65536"/>
                  <a:gd name="T14" fmla="*/ 0 60000 65536"/>
                  <a:gd name="T15" fmla="*/ 0 w 5"/>
                  <a:gd name="T16" fmla="*/ 0 h 414"/>
                  <a:gd name="T17" fmla="*/ 5 w 5"/>
                  <a:gd name="T18" fmla="*/ 414 h 414"/>
                </a:gdLst>
                <a:ahLst/>
                <a:cxnLst>
                  <a:cxn ang="T10">
                    <a:pos x="T0" y="T1"/>
                  </a:cxn>
                  <a:cxn ang="T11">
                    <a:pos x="T2" y="T3"/>
                  </a:cxn>
                  <a:cxn ang="T12">
                    <a:pos x="T4" y="T5"/>
                  </a:cxn>
                  <a:cxn ang="T13">
                    <a:pos x="T6" y="T7"/>
                  </a:cxn>
                  <a:cxn ang="T14">
                    <a:pos x="T8" y="T9"/>
                  </a:cxn>
                </a:cxnLst>
                <a:rect l="T15" t="T16" r="T17" b="T18"/>
                <a:pathLst>
                  <a:path w="5" h="414">
                    <a:moveTo>
                      <a:pt x="0" y="0"/>
                    </a:moveTo>
                    <a:lnTo>
                      <a:pt x="0" y="414"/>
                    </a:lnTo>
                    <a:lnTo>
                      <a:pt x="5" y="414"/>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6" name="Freeform 345"/>
              <p:cNvSpPr>
                <a:spLocks/>
              </p:cNvSpPr>
              <p:nvPr/>
            </p:nvSpPr>
            <p:spPr bwMode="auto">
              <a:xfrm>
                <a:off x="3418232" y="5869944"/>
                <a:ext cx="12" cy="265"/>
              </a:xfrm>
              <a:custGeom>
                <a:avLst/>
                <a:gdLst>
                  <a:gd name="T0" fmla="*/ 0 w 5"/>
                  <a:gd name="T1" fmla="*/ 10 h 263"/>
                  <a:gd name="T2" fmla="*/ 0 w 5"/>
                  <a:gd name="T3" fmla="*/ 257 h 263"/>
                  <a:gd name="T4" fmla="*/ 5 w 5"/>
                  <a:gd name="T5" fmla="*/ 263 h 263"/>
                  <a:gd name="T6" fmla="*/ 5 w 5"/>
                  <a:gd name="T7" fmla="*/ 0 h 263"/>
                  <a:gd name="T8" fmla="*/ 0 w 5"/>
                  <a:gd name="T9" fmla="*/ 10 h 263"/>
                  <a:gd name="T10" fmla="*/ 0 60000 65536"/>
                  <a:gd name="T11" fmla="*/ 0 60000 65536"/>
                  <a:gd name="T12" fmla="*/ 0 60000 65536"/>
                  <a:gd name="T13" fmla="*/ 0 60000 65536"/>
                  <a:gd name="T14" fmla="*/ 0 60000 65536"/>
                  <a:gd name="T15" fmla="*/ 0 w 5"/>
                  <a:gd name="T16" fmla="*/ 0 h 263"/>
                  <a:gd name="T17" fmla="*/ 5 w 5"/>
                  <a:gd name="T18" fmla="*/ 263 h 263"/>
                </a:gdLst>
                <a:ahLst/>
                <a:cxnLst>
                  <a:cxn ang="T10">
                    <a:pos x="T0" y="T1"/>
                  </a:cxn>
                  <a:cxn ang="T11">
                    <a:pos x="T2" y="T3"/>
                  </a:cxn>
                  <a:cxn ang="T12">
                    <a:pos x="T4" y="T5"/>
                  </a:cxn>
                  <a:cxn ang="T13">
                    <a:pos x="T6" y="T7"/>
                  </a:cxn>
                  <a:cxn ang="T14">
                    <a:pos x="T8" y="T9"/>
                  </a:cxn>
                </a:cxnLst>
                <a:rect l="T15" t="T16" r="T17" b="T18"/>
                <a:pathLst>
                  <a:path w="5" h="263">
                    <a:moveTo>
                      <a:pt x="0" y="10"/>
                    </a:moveTo>
                    <a:lnTo>
                      <a:pt x="0" y="257"/>
                    </a:lnTo>
                    <a:lnTo>
                      <a:pt x="5" y="263"/>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7" name="Freeform 346"/>
              <p:cNvSpPr>
                <a:spLocks/>
              </p:cNvSpPr>
              <p:nvPr/>
            </p:nvSpPr>
            <p:spPr bwMode="auto">
              <a:xfrm>
                <a:off x="3418244" y="5869433"/>
                <a:ext cx="6" cy="12"/>
              </a:xfrm>
              <a:custGeom>
                <a:avLst/>
                <a:gdLst>
                  <a:gd name="T0" fmla="*/ 0 w 5"/>
                  <a:gd name="T1" fmla="*/ 0 h 10"/>
                  <a:gd name="T2" fmla="*/ 0 w 5"/>
                  <a:gd name="T3" fmla="*/ 5 h 10"/>
                  <a:gd name="T4" fmla="*/ 5 w 5"/>
                  <a:gd name="T5" fmla="*/ 10 h 10"/>
                  <a:gd name="T6" fmla="*/ 5 w 5"/>
                  <a:gd name="T7" fmla="*/ 0 h 10"/>
                  <a:gd name="T8" fmla="*/ 0 w 5"/>
                  <a:gd name="T9" fmla="*/ 0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0"/>
                    </a:moveTo>
                    <a:lnTo>
                      <a:pt x="0" y="5"/>
                    </a:lnTo>
                    <a:lnTo>
                      <a:pt x="5" y="1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8" name="Freeform 347"/>
              <p:cNvSpPr>
                <a:spLocks/>
              </p:cNvSpPr>
              <p:nvPr/>
            </p:nvSpPr>
            <p:spPr bwMode="auto">
              <a:xfrm>
                <a:off x="3418244" y="5869463"/>
                <a:ext cx="6" cy="415"/>
              </a:xfrm>
              <a:custGeom>
                <a:avLst/>
                <a:gdLst>
                  <a:gd name="T0" fmla="*/ 0 w 5"/>
                  <a:gd name="T1" fmla="*/ 5 h 414"/>
                  <a:gd name="T2" fmla="*/ 0 w 5"/>
                  <a:gd name="T3" fmla="*/ 414 h 414"/>
                  <a:gd name="T4" fmla="*/ 5 w 5"/>
                  <a:gd name="T5" fmla="*/ 414 h 414"/>
                  <a:gd name="T6" fmla="*/ 5 w 5"/>
                  <a:gd name="T7" fmla="*/ 0 h 414"/>
                  <a:gd name="T8" fmla="*/ 0 w 5"/>
                  <a:gd name="T9" fmla="*/ 5 h 414"/>
                  <a:gd name="T10" fmla="*/ 0 60000 65536"/>
                  <a:gd name="T11" fmla="*/ 0 60000 65536"/>
                  <a:gd name="T12" fmla="*/ 0 60000 65536"/>
                  <a:gd name="T13" fmla="*/ 0 60000 65536"/>
                  <a:gd name="T14" fmla="*/ 0 60000 65536"/>
                  <a:gd name="T15" fmla="*/ 0 w 5"/>
                  <a:gd name="T16" fmla="*/ 0 h 414"/>
                  <a:gd name="T17" fmla="*/ 5 w 5"/>
                  <a:gd name="T18" fmla="*/ 414 h 414"/>
                </a:gdLst>
                <a:ahLst/>
                <a:cxnLst>
                  <a:cxn ang="T10">
                    <a:pos x="T0" y="T1"/>
                  </a:cxn>
                  <a:cxn ang="T11">
                    <a:pos x="T2" y="T3"/>
                  </a:cxn>
                  <a:cxn ang="T12">
                    <a:pos x="T4" y="T5"/>
                  </a:cxn>
                  <a:cxn ang="T13">
                    <a:pos x="T6" y="T7"/>
                  </a:cxn>
                  <a:cxn ang="T14">
                    <a:pos x="T8" y="T9"/>
                  </a:cxn>
                </a:cxnLst>
                <a:rect l="T15" t="T16" r="T17" b="T18"/>
                <a:pathLst>
                  <a:path w="5" h="414">
                    <a:moveTo>
                      <a:pt x="0" y="5"/>
                    </a:moveTo>
                    <a:lnTo>
                      <a:pt x="0" y="414"/>
                    </a:lnTo>
                    <a:lnTo>
                      <a:pt x="5" y="414"/>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29" name="Freeform 348"/>
              <p:cNvSpPr>
                <a:spLocks/>
              </p:cNvSpPr>
              <p:nvPr/>
            </p:nvSpPr>
            <p:spPr bwMode="auto">
              <a:xfrm>
                <a:off x="3418244" y="5869938"/>
                <a:ext cx="0" cy="295"/>
              </a:xfrm>
              <a:custGeom>
                <a:avLst/>
                <a:gdLst>
                  <a:gd name="T0" fmla="*/ 0 w 5"/>
                  <a:gd name="T1" fmla="*/ 5 h 293"/>
                  <a:gd name="T2" fmla="*/ 0 w 5"/>
                  <a:gd name="T3" fmla="*/ 288 h 293"/>
                  <a:gd name="T4" fmla="*/ 5 w 5"/>
                  <a:gd name="T5" fmla="*/ 293 h 293"/>
                  <a:gd name="T6" fmla="*/ 5 w 5"/>
                  <a:gd name="T7" fmla="*/ 0 h 293"/>
                  <a:gd name="T8" fmla="*/ 0 w 5"/>
                  <a:gd name="T9" fmla="*/ 5 h 293"/>
                  <a:gd name="T10" fmla="*/ 0 60000 65536"/>
                  <a:gd name="T11" fmla="*/ 0 60000 65536"/>
                  <a:gd name="T12" fmla="*/ 0 60000 65536"/>
                  <a:gd name="T13" fmla="*/ 0 60000 65536"/>
                  <a:gd name="T14" fmla="*/ 0 60000 65536"/>
                  <a:gd name="T15" fmla="*/ 0 w 5"/>
                  <a:gd name="T16" fmla="*/ 0 h 293"/>
                  <a:gd name="T17" fmla="*/ 5 w 5"/>
                  <a:gd name="T18" fmla="*/ 293 h 293"/>
                </a:gdLst>
                <a:ahLst/>
                <a:cxnLst>
                  <a:cxn ang="T10">
                    <a:pos x="T0" y="T1"/>
                  </a:cxn>
                  <a:cxn ang="T11">
                    <a:pos x="T2" y="T3"/>
                  </a:cxn>
                  <a:cxn ang="T12">
                    <a:pos x="T4" y="T5"/>
                  </a:cxn>
                  <a:cxn ang="T13">
                    <a:pos x="T6" y="T7"/>
                  </a:cxn>
                  <a:cxn ang="T14">
                    <a:pos x="T8" y="T9"/>
                  </a:cxn>
                </a:cxnLst>
                <a:rect l="T15" t="T16" r="T17" b="T18"/>
                <a:pathLst>
                  <a:path w="5" h="293">
                    <a:moveTo>
                      <a:pt x="0" y="5"/>
                    </a:moveTo>
                    <a:lnTo>
                      <a:pt x="0" y="288"/>
                    </a:lnTo>
                    <a:lnTo>
                      <a:pt x="5" y="293"/>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30" name="Freeform 349"/>
              <p:cNvSpPr>
                <a:spLocks/>
              </p:cNvSpPr>
              <p:nvPr/>
            </p:nvSpPr>
            <p:spPr bwMode="auto">
              <a:xfrm>
                <a:off x="3418250" y="5869427"/>
                <a:ext cx="6" cy="18"/>
              </a:xfrm>
              <a:custGeom>
                <a:avLst/>
                <a:gdLst>
                  <a:gd name="T0" fmla="*/ 0 w 5"/>
                  <a:gd name="T1" fmla="*/ 5 h 15"/>
                  <a:gd name="T2" fmla="*/ 0 w 5"/>
                  <a:gd name="T3" fmla="*/ 15 h 15"/>
                  <a:gd name="T4" fmla="*/ 5 w 5"/>
                  <a:gd name="T5" fmla="*/ 15 h 15"/>
                  <a:gd name="T6" fmla="*/ 5 w 5"/>
                  <a:gd name="T7" fmla="*/ 0 h 15"/>
                  <a:gd name="T8" fmla="*/ 0 w 5"/>
                  <a:gd name="T9" fmla="*/ 5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5"/>
                    </a:moveTo>
                    <a:lnTo>
                      <a:pt x="0" y="15"/>
                    </a:lnTo>
                    <a:lnTo>
                      <a:pt x="5" y="15"/>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31" name="Freeform 350"/>
              <p:cNvSpPr>
                <a:spLocks/>
              </p:cNvSpPr>
              <p:nvPr/>
            </p:nvSpPr>
            <p:spPr bwMode="auto">
              <a:xfrm>
                <a:off x="3418250" y="5869457"/>
                <a:ext cx="6" cy="421"/>
              </a:xfrm>
              <a:custGeom>
                <a:avLst/>
                <a:gdLst>
                  <a:gd name="T0" fmla="*/ 0 w 5"/>
                  <a:gd name="T1" fmla="*/ 0 h 424"/>
                  <a:gd name="T2" fmla="*/ 0 w 5"/>
                  <a:gd name="T3" fmla="*/ 424 h 424"/>
                  <a:gd name="T4" fmla="*/ 5 w 5"/>
                  <a:gd name="T5" fmla="*/ 419 h 424"/>
                  <a:gd name="T6" fmla="*/ 5 w 5"/>
                  <a:gd name="T7" fmla="*/ 0 h 424"/>
                  <a:gd name="T8" fmla="*/ 0 w 5"/>
                  <a:gd name="T9" fmla="*/ 0 h 424"/>
                  <a:gd name="T10" fmla="*/ 0 60000 65536"/>
                  <a:gd name="T11" fmla="*/ 0 60000 65536"/>
                  <a:gd name="T12" fmla="*/ 0 60000 65536"/>
                  <a:gd name="T13" fmla="*/ 0 60000 65536"/>
                  <a:gd name="T14" fmla="*/ 0 60000 65536"/>
                  <a:gd name="T15" fmla="*/ 0 w 5"/>
                  <a:gd name="T16" fmla="*/ 0 h 424"/>
                  <a:gd name="T17" fmla="*/ 5 w 5"/>
                  <a:gd name="T18" fmla="*/ 424 h 424"/>
                </a:gdLst>
                <a:ahLst/>
                <a:cxnLst>
                  <a:cxn ang="T10">
                    <a:pos x="T0" y="T1"/>
                  </a:cxn>
                  <a:cxn ang="T11">
                    <a:pos x="T2" y="T3"/>
                  </a:cxn>
                  <a:cxn ang="T12">
                    <a:pos x="T4" y="T5"/>
                  </a:cxn>
                  <a:cxn ang="T13">
                    <a:pos x="T6" y="T7"/>
                  </a:cxn>
                  <a:cxn ang="T14">
                    <a:pos x="T8" y="T9"/>
                  </a:cxn>
                </a:cxnLst>
                <a:rect l="T15" t="T16" r="T17" b="T18"/>
                <a:pathLst>
                  <a:path w="5" h="424">
                    <a:moveTo>
                      <a:pt x="0" y="0"/>
                    </a:moveTo>
                    <a:lnTo>
                      <a:pt x="0" y="424"/>
                    </a:lnTo>
                    <a:lnTo>
                      <a:pt x="5" y="419"/>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32" name="Freeform 351"/>
              <p:cNvSpPr>
                <a:spLocks/>
              </p:cNvSpPr>
              <p:nvPr/>
            </p:nvSpPr>
            <p:spPr bwMode="auto">
              <a:xfrm>
                <a:off x="3418244" y="5869920"/>
                <a:ext cx="12" cy="319"/>
              </a:xfrm>
              <a:custGeom>
                <a:avLst/>
                <a:gdLst>
                  <a:gd name="T0" fmla="*/ 0 w 10"/>
                  <a:gd name="T1" fmla="*/ 15 h 313"/>
                  <a:gd name="T2" fmla="*/ 0 w 10"/>
                  <a:gd name="T3" fmla="*/ 308 h 313"/>
                  <a:gd name="T4" fmla="*/ 10 w 10"/>
                  <a:gd name="T5" fmla="*/ 313 h 313"/>
                  <a:gd name="T6" fmla="*/ 10 w 10"/>
                  <a:gd name="T7" fmla="*/ 0 h 313"/>
                  <a:gd name="T8" fmla="*/ 0 w 10"/>
                  <a:gd name="T9" fmla="*/ 15 h 313"/>
                  <a:gd name="T10" fmla="*/ 0 60000 65536"/>
                  <a:gd name="T11" fmla="*/ 0 60000 65536"/>
                  <a:gd name="T12" fmla="*/ 0 60000 65536"/>
                  <a:gd name="T13" fmla="*/ 0 60000 65536"/>
                  <a:gd name="T14" fmla="*/ 0 60000 65536"/>
                  <a:gd name="T15" fmla="*/ 0 w 10"/>
                  <a:gd name="T16" fmla="*/ 0 h 313"/>
                  <a:gd name="T17" fmla="*/ 10 w 10"/>
                  <a:gd name="T18" fmla="*/ 313 h 313"/>
                </a:gdLst>
                <a:ahLst/>
                <a:cxnLst>
                  <a:cxn ang="T10">
                    <a:pos x="T0" y="T1"/>
                  </a:cxn>
                  <a:cxn ang="T11">
                    <a:pos x="T2" y="T3"/>
                  </a:cxn>
                  <a:cxn ang="T12">
                    <a:pos x="T4" y="T5"/>
                  </a:cxn>
                  <a:cxn ang="T13">
                    <a:pos x="T6" y="T7"/>
                  </a:cxn>
                  <a:cxn ang="T14">
                    <a:pos x="T8" y="T9"/>
                  </a:cxn>
                </a:cxnLst>
                <a:rect l="T15" t="T16" r="T17" b="T18"/>
                <a:pathLst>
                  <a:path w="10" h="313">
                    <a:moveTo>
                      <a:pt x="0" y="15"/>
                    </a:moveTo>
                    <a:lnTo>
                      <a:pt x="0" y="308"/>
                    </a:lnTo>
                    <a:lnTo>
                      <a:pt x="10" y="313"/>
                    </a:lnTo>
                    <a:lnTo>
                      <a:pt x="10" y="0"/>
                    </a:lnTo>
                    <a:lnTo>
                      <a:pt x="0" y="1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33" name="Rectangle 352"/>
              <p:cNvSpPr>
                <a:spLocks noChangeArrowheads="1"/>
              </p:cNvSpPr>
              <p:nvPr/>
            </p:nvSpPr>
            <p:spPr bwMode="auto">
              <a:xfrm>
                <a:off x="3418256" y="5869457"/>
                <a:ext cx="6" cy="409"/>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34" name="Freeform 353"/>
              <p:cNvSpPr>
                <a:spLocks/>
              </p:cNvSpPr>
              <p:nvPr/>
            </p:nvSpPr>
            <p:spPr bwMode="auto">
              <a:xfrm>
                <a:off x="3418256" y="5869427"/>
                <a:ext cx="6" cy="18"/>
              </a:xfrm>
              <a:custGeom>
                <a:avLst/>
                <a:gdLst>
                  <a:gd name="T0" fmla="*/ 0 w 5"/>
                  <a:gd name="T1" fmla="*/ 5 h 20"/>
                  <a:gd name="T2" fmla="*/ 0 w 5"/>
                  <a:gd name="T3" fmla="*/ 20 h 20"/>
                  <a:gd name="T4" fmla="*/ 5 w 5"/>
                  <a:gd name="T5" fmla="*/ 15 h 20"/>
                  <a:gd name="T6" fmla="*/ 5 w 5"/>
                  <a:gd name="T7" fmla="*/ 0 h 20"/>
                  <a:gd name="T8" fmla="*/ 0 w 5"/>
                  <a:gd name="T9" fmla="*/ 5 h 20"/>
                  <a:gd name="T10" fmla="*/ 0 60000 65536"/>
                  <a:gd name="T11" fmla="*/ 0 60000 65536"/>
                  <a:gd name="T12" fmla="*/ 0 60000 65536"/>
                  <a:gd name="T13" fmla="*/ 0 60000 65536"/>
                  <a:gd name="T14" fmla="*/ 0 60000 65536"/>
                  <a:gd name="T15" fmla="*/ 0 w 5"/>
                  <a:gd name="T16" fmla="*/ 0 h 20"/>
                  <a:gd name="T17" fmla="*/ 5 w 5"/>
                  <a:gd name="T18" fmla="*/ 20 h 20"/>
                </a:gdLst>
                <a:ahLst/>
                <a:cxnLst>
                  <a:cxn ang="T10">
                    <a:pos x="T0" y="T1"/>
                  </a:cxn>
                  <a:cxn ang="T11">
                    <a:pos x="T2" y="T3"/>
                  </a:cxn>
                  <a:cxn ang="T12">
                    <a:pos x="T4" y="T5"/>
                  </a:cxn>
                  <a:cxn ang="T13">
                    <a:pos x="T6" y="T7"/>
                  </a:cxn>
                  <a:cxn ang="T14">
                    <a:pos x="T8" y="T9"/>
                  </a:cxn>
                </a:cxnLst>
                <a:rect l="T15" t="T16" r="T17" b="T18"/>
                <a:pathLst>
                  <a:path w="5" h="20">
                    <a:moveTo>
                      <a:pt x="0" y="5"/>
                    </a:moveTo>
                    <a:lnTo>
                      <a:pt x="0" y="20"/>
                    </a:lnTo>
                    <a:lnTo>
                      <a:pt x="5" y="15"/>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35" name="Freeform 354"/>
              <p:cNvSpPr>
                <a:spLocks/>
              </p:cNvSpPr>
              <p:nvPr/>
            </p:nvSpPr>
            <p:spPr bwMode="auto">
              <a:xfrm>
                <a:off x="3418262" y="5869427"/>
                <a:ext cx="6" cy="24"/>
              </a:xfrm>
              <a:custGeom>
                <a:avLst/>
                <a:gdLst>
                  <a:gd name="T0" fmla="*/ 0 w 5"/>
                  <a:gd name="T1" fmla="*/ 0 h 25"/>
                  <a:gd name="T2" fmla="*/ 0 w 5"/>
                  <a:gd name="T3" fmla="*/ 20 h 25"/>
                  <a:gd name="T4" fmla="*/ 5 w 5"/>
                  <a:gd name="T5" fmla="*/ 25 h 25"/>
                  <a:gd name="T6" fmla="*/ 5 w 5"/>
                  <a:gd name="T7" fmla="*/ 0 h 25"/>
                  <a:gd name="T8" fmla="*/ 0 w 5"/>
                  <a:gd name="T9" fmla="*/ 0 h 25"/>
                  <a:gd name="T10" fmla="*/ 0 60000 65536"/>
                  <a:gd name="T11" fmla="*/ 0 60000 65536"/>
                  <a:gd name="T12" fmla="*/ 0 60000 65536"/>
                  <a:gd name="T13" fmla="*/ 0 60000 65536"/>
                  <a:gd name="T14" fmla="*/ 0 60000 65536"/>
                  <a:gd name="T15" fmla="*/ 0 w 5"/>
                  <a:gd name="T16" fmla="*/ 0 h 25"/>
                  <a:gd name="T17" fmla="*/ 5 w 5"/>
                  <a:gd name="T18" fmla="*/ 25 h 25"/>
                </a:gdLst>
                <a:ahLst/>
                <a:cxnLst>
                  <a:cxn ang="T10">
                    <a:pos x="T0" y="T1"/>
                  </a:cxn>
                  <a:cxn ang="T11">
                    <a:pos x="T2" y="T3"/>
                  </a:cxn>
                  <a:cxn ang="T12">
                    <a:pos x="T4" y="T5"/>
                  </a:cxn>
                  <a:cxn ang="T13">
                    <a:pos x="T6" y="T7"/>
                  </a:cxn>
                  <a:cxn ang="T14">
                    <a:pos x="T8" y="T9"/>
                  </a:cxn>
                </a:cxnLst>
                <a:rect l="T15" t="T16" r="T17" b="T18"/>
                <a:pathLst>
                  <a:path w="5" h="25">
                    <a:moveTo>
                      <a:pt x="0" y="0"/>
                    </a:moveTo>
                    <a:lnTo>
                      <a:pt x="0" y="20"/>
                    </a:lnTo>
                    <a:lnTo>
                      <a:pt x="5" y="25"/>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36" name="Freeform 355"/>
              <p:cNvSpPr>
                <a:spLocks/>
              </p:cNvSpPr>
              <p:nvPr/>
            </p:nvSpPr>
            <p:spPr bwMode="auto">
              <a:xfrm>
                <a:off x="3418262" y="5869451"/>
                <a:ext cx="6" cy="415"/>
              </a:xfrm>
              <a:custGeom>
                <a:avLst/>
                <a:gdLst>
                  <a:gd name="T0" fmla="*/ 0 w 5"/>
                  <a:gd name="T1" fmla="*/ 5 h 419"/>
                  <a:gd name="T2" fmla="*/ 0 w 5"/>
                  <a:gd name="T3" fmla="*/ 414 h 419"/>
                  <a:gd name="T4" fmla="*/ 5 w 5"/>
                  <a:gd name="T5" fmla="*/ 419 h 419"/>
                  <a:gd name="T6" fmla="*/ 5 w 5"/>
                  <a:gd name="T7" fmla="*/ 0 h 419"/>
                  <a:gd name="T8" fmla="*/ 0 w 5"/>
                  <a:gd name="T9" fmla="*/ 5 h 419"/>
                  <a:gd name="T10" fmla="*/ 0 60000 65536"/>
                  <a:gd name="T11" fmla="*/ 0 60000 65536"/>
                  <a:gd name="T12" fmla="*/ 0 60000 65536"/>
                  <a:gd name="T13" fmla="*/ 0 60000 65536"/>
                  <a:gd name="T14" fmla="*/ 0 60000 65536"/>
                  <a:gd name="T15" fmla="*/ 0 w 5"/>
                  <a:gd name="T16" fmla="*/ 0 h 419"/>
                  <a:gd name="T17" fmla="*/ 5 w 5"/>
                  <a:gd name="T18" fmla="*/ 419 h 419"/>
                </a:gdLst>
                <a:ahLst/>
                <a:cxnLst>
                  <a:cxn ang="T10">
                    <a:pos x="T0" y="T1"/>
                  </a:cxn>
                  <a:cxn ang="T11">
                    <a:pos x="T2" y="T3"/>
                  </a:cxn>
                  <a:cxn ang="T12">
                    <a:pos x="T4" y="T5"/>
                  </a:cxn>
                  <a:cxn ang="T13">
                    <a:pos x="T6" y="T7"/>
                  </a:cxn>
                  <a:cxn ang="T14">
                    <a:pos x="T8" y="T9"/>
                  </a:cxn>
                </a:cxnLst>
                <a:rect l="T15" t="T16" r="T17" b="T18"/>
                <a:pathLst>
                  <a:path w="5" h="419">
                    <a:moveTo>
                      <a:pt x="0" y="5"/>
                    </a:moveTo>
                    <a:lnTo>
                      <a:pt x="0" y="414"/>
                    </a:lnTo>
                    <a:lnTo>
                      <a:pt x="5" y="419"/>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37" name="Freeform 356"/>
              <p:cNvSpPr>
                <a:spLocks/>
              </p:cNvSpPr>
              <p:nvPr/>
            </p:nvSpPr>
            <p:spPr bwMode="auto">
              <a:xfrm>
                <a:off x="3418256" y="5869914"/>
                <a:ext cx="6" cy="325"/>
              </a:xfrm>
              <a:custGeom>
                <a:avLst/>
                <a:gdLst>
                  <a:gd name="T0" fmla="*/ 0 w 5"/>
                  <a:gd name="T1" fmla="*/ 5 h 318"/>
                  <a:gd name="T2" fmla="*/ 0 w 5"/>
                  <a:gd name="T3" fmla="*/ 318 h 318"/>
                  <a:gd name="T4" fmla="*/ 5 w 5"/>
                  <a:gd name="T5" fmla="*/ 318 h 318"/>
                  <a:gd name="T6" fmla="*/ 5 w 5"/>
                  <a:gd name="T7" fmla="*/ 0 h 318"/>
                  <a:gd name="T8" fmla="*/ 0 w 5"/>
                  <a:gd name="T9" fmla="*/ 5 h 318"/>
                  <a:gd name="T10" fmla="*/ 0 60000 65536"/>
                  <a:gd name="T11" fmla="*/ 0 60000 65536"/>
                  <a:gd name="T12" fmla="*/ 0 60000 65536"/>
                  <a:gd name="T13" fmla="*/ 0 60000 65536"/>
                  <a:gd name="T14" fmla="*/ 0 60000 65536"/>
                  <a:gd name="T15" fmla="*/ 0 w 5"/>
                  <a:gd name="T16" fmla="*/ 0 h 318"/>
                  <a:gd name="T17" fmla="*/ 5 w 5"/>
                  <a:gd name="T18" fmla="*/ 318 h 318"/>
                </a:gdLst>
                <a:ahLst/>
                <a:cxnLst>
                  <a:cxn ang="T10">
                    <a:pos x="T0" y="T1"/>
                  </a:cxn>
                  <a:cxn ang="T11">
                    <a:pos x="T2" y="T3"/>
                  </a:cxn>
                  <a:cxn ang="T12">
                    <a:pos x="T4" y="T5"/>
                  </a:cxn>
                  <a:cxn ang="T13">
                    <a:pos x="T6" y="T7"/>
                  </a:cxn>
                  <a:cxn ang="T14">
                    <a:pos x="T8" y="T9"/>
                  </a:cxn>
                </a:cxnLst>
                <a:rect l="T15" t="T16" r="T17" b="T18"/>
                <a:pathLst>
                  <a:path w="5" h="318">
                    <a:moveTo>
                      <a:pt x="0" y="5"/>
                    </a:moveTo>
                    <a:lnTo>
                      <a:pt x="0" y="318"/>
                    </a:lnTo>
                    <a:lnTo>
                      <a:pt x="5" y="318"/>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38" name="Rectangle 357"/>
              <p:cNvSpPr>
                <a:spLocks noChangeArrowheads="1"/>
              </p:cNvSpPr>
              <p:nvPr/>
            </p:nvSpPr>
            <p:spPr bwMode="auto">
              <a:xfrm>
                <a:off x="3418268" y="5869427"/>
                <a:ext cx="0" cy="463"/>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39" name="Freeform 358"/>
              <p:cNvSpPr>
                <a:spLocks/>
              </p:cNvSpPr>
              <p:nvPr/>
            </p:nvSpPr>
            <p:spPr bwMode="auto">
              <a:xfrm>
                <a:off x="3418262" y="5869908"/>
                <a:ext cx="6" cy="331"/>
              </a:xfrm>
              <a:custGeom>
                <a:avLst/>
                <a:gdLst>
                  <a:gd name="T0" fmla="*/ 0 w 5"/>
                  <a:gd name="T1" fmla="*/ 10 h 328"/>
                  <a:gd name="T2" fmla="*/ 0 w 5"/>
                  <a:gd name="T3" fmla="*/ 328 h 328"/>
                  <a:gd name="T4" fmla="*/ 5 w 5"/>
                  <a:gd name="T5" fmla="*/ 328 h 328"/>
                  <a:gd name="T6" fmla="*/ 5 w 5"/>
                  <a:gd name="T7" fmla="*/ 0 h 328"/>
                  <a:gd name="T8" fmla="*/ 0 w 5"/>
                  <a:gd name="T9" fmla="*/ 10 h 328"/>
                  <a:gd name="T10" fmla="*/ 0 60000 65536"/>
                  <a:gd name="T11" fmla="*/ 0 60000 65536"/>
                  <a:gd name="T12" fmla="*/ 0 60000 65536"/>
                  <a:gd name="T13" fmla="*/ 0 60000 65536"/>
                  <a:gd name="T14" fmla="*/ 0 60000 65536"/>
                  <a:gd name="T15" fmla="*/ 0 w 5"/>
                  <a:gd name="T16" fmla="*/ 0 h 328"/>
                  <a:gd name="T17" fmla="*/ 5 w 5"/>
                  <a:gd name="T18" fmla="*/ 328 h 328"/>
                </a:gdLst>
                <a:ahLst/>
                <a:cxnLst>
                  <a:cxn ang="T10">
                    <a:pos x="T0" y="T1"/>
                  </a:cxn>
                  <a:cxn ang="T11">
                    <a:pos x="T2" y="T3"/>
                  </a:cxn>
                  <a:cxn ang="T12">
                    <a:pos x="T4" y="T5"/>
                  </a:cxn>
                  <a:cxn ang="T13">
                    <a:pos x="T6" y="T7"/>
                  </a:cxn>
                  <a:cxn ang="T14">
                    <a:pos x="T8" y="T9"/>
                  </a:cxn>
                </a:cxnLst>
                <a:rect l="T15" t="T16" r="T17" b="T18"/>
                <a:pathLst>
                  <a:path w="5" h="328">
                    <a:moveTo>
                      <a:pt x="0" y="10"/>
                    </a:moveTo>
                    <a:lnTo>
                      <a:pt x="0" y="328"/>
                    </a:lnTo>
                    <a:lnTo>
                      <a:pt x="5" y="328"/>
                    </a:lnTo>
                    <a:lnTo>
                      <a:pt x="5" y="0"/>
                    </a:lnTo>
                    <a:lnTo>
                      <a:pt x="0" y="1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40" name="Freeform 359"/>
              <p:cNvSpPr>
                <a:spLocks/>
              </p:cNvSpPr>
              <p:nvPr/>
            </p:nvSpPr>
            <p:spPr bwMode="auto">
              <a:xfrm>
                <a:off x="3418268" y="5869902"/>
                <a:ext cx="0" cy="349"/>
              </a:xfrm>
              <a:custGeom>
                <a:avLst/>
                <a:gdLst>
                  <a:gd name="T0" fmla="*/ 0 w 5"/>
                  <a:gd name="T1" fmla="*/ 5 h 348"/>
                  <a:gd name="T2" fmla="*/ 0 w 5"/>
                  <a:gd name="T3" fmla="*/ 343 h 348"/>
                  <a:gd name="T4" fmla="*/ 5 w 5"/>
                  <a:gd name="T5" fmla="*/ 348 h 348"/>
                  <a:gd name="T6" fmla="*/ 5 w 5"/>
                  <a:gd name="T7" fmla="*/ 0 h 348"/>
                  <a:gd name="T8" fmla="*/ 0 w 5"/>
                  <a:gd name="T9" fmla="*/ 5 h 348"/>
                  <a:gd name="T10" fmla="*/ 0 60000 65536"/>
                  <a:gd name="T11" fmla="*/ 0 60000 65536"/>
                  <a:gd name="T12" fmla="*/ 0 60000 65536"/>
                  <a:gd name="T13" fmla="*/ 0 60000 65536"/>
                  <a:gd name="T14" fmla="*/ 0 60000 65536"/>
                  <a:gd name="T15" fmla="*/ 0 w 5"/>
                  <a:gd name="T16" fmla="*/ 0 h 348"/>
                  <a:gd name="T17" fmla="*/ 5 w 5"/>
                  <a:gd name="T18" fmla="*/ 348 h 348"/>
                </a:gdLst>
                <a:ahLst/>
                <a:cxnLst>
                  <a:cxn ang="T10">
                    <a:pos x="T0" y="T1"/>
                  </a:cxn>
                  <a:cxn ang="T11">
                    <a:pos x="T2" y="T3"/>
                  </a:cxn>
                  <a:cxn ang="T12">
                    <a:pos x="T4" y="T5"/>
                  </a:cxn>
                  <a:cxn ang="T13">
                    <a:pos x="T6" y="T7"/>
                  </a:cxn>
                  <a:cxn ang="T14">
                    <a:pos x="T8" y="T9"/>
                  </a:cxn>
                </a:cxnLst>
                <a:rect l="T15" t="T16" r="T17" b="T18"/>
                <a:pathLst>
                  <a:path w="5" h="348">
                    <a:moveTo>
                      <a:pt x="0" y="5"/>
                    </a:moveTo>
                    <a:lnTo>
                      <a:pt x="0" y="343"/>
                    </a:lnTo>
                    <a:lnTo>
                      <a:pt x="5" y="348"/>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41" name="Rectangle 360"/>
              <p:cNvSpPr>
                <a:spLocks noChangeArrowheads="1"/>
              </p:cNvSpPr>
              <p:nvPr/>
            </p:nvSpPr>
            <p:spPr bwMode="auto">
              <a:xfrm>
                <a:off x="3418268" y="5869427"/>
                <a:ext cx="6" cy="463"/>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42" name="Freeform 361"/>
              <p:cNvSpPr>
                <a:spLocks/>
              </p:cNvSpPr>
              <p:nvPr/>
            </p:nvSpPr>
            <p:spPr bwMode="auto">
              <a:xfrm>
                <a:off x="3418268" y="5869890"/>
                <a:ext cx="6" cy="367"/>
              </a:xfrm>
              <a:custGeom>
                <a:avLst/>
                <a:gdLst>
                  <a:gd name="T0" fmla="*/ 0 w 5"/>
                  <a:gd name="T1" fmla="*/ 11 h 364"/>
                  <a:gd name="T2" fmla="*/ 0 w 5"/>
                  <a:gd name="T3" fmla="*/ 359 h 364"/>
                  <a:gd name="T4" fmla="*/ 5 w 5"/>
                  <a:gd name="T5" fmla="*/ 364 h 364"/>
                  <a:gd name="T6" fmla="*/ 5 w 5"/>
                  <a:gd name="T7" fmla="*/ 0 h 364"/>
                  <a:gd name="T8" fmla="*/ 0 w 5"/>
                  <a:gd name="T9" fmla="*/ 11 h 364"/>
                  <a:gd name="T10" fmla="*/ 0 60000 65536"/>
                  <a:gd name="T11" fmla="*/ 0 60000 65536"/>
                  <a:gd name="T12" fmla="*/ 0 60000 65536"/>
                  <a:gd name="T13" fmla="*/ 0 60000 65536"/>
                  <a:gd name="T14" fmla="*/ 0 60000 65536"/>
                  <a:gd name="T15" fmla="*/ 0 w 5"/>
                  <a:gd name="T16" fmla="*/ 0 h 364"/>
                  <a:gd name="T17" fmla="*/ 5 w 5"/>
                  <a:gd name="T18" fmla="*/ 364 h 364"/>
                </a:gdLst>
                <a:ahLst/>
                <a:cxnLst>
                  <a:cxn ang="T10">
                    <a:pos x="T0" y="T1"/>
                  </a:cxn>
                  <a:cxn ang="T11">
                    <a:pos x="T2" y="T3"/>
                  </a:cxn>
                  <a:cxn ang="T12">
                    <a:pos x="T4" y="T5"/>
                  </a:cxn>
                  <a:cxn ang="T13">
                    <a:pos x="T6" y="T7"/>
                  </a:cxn>
                  <a:cxn ang="T14">
                    <a:pos x="T8" y="T9"/>
                  </a:cxn>
                </a:cxnLst>
                <a:rect l="T15" t="T16" r="T17" b="T18"/>
                <a:pathLst>
                  <a:path w="5" h="364">
                    <a:moveTo>
                      <a:pt x="0" y="11"/>
                    </a:moveTo>
                    <a:lnTo>
                      <a:pt x="0" y="359"/>
                    </a:lnTo>
                    <a:lnTo>
                      <a:pt x="5" y="364"/>
                    </a:lnTo>
                    <a:lnTo>
                      <a:pt x="5" y="0"/>
                    </a:lnTo>
                    <a:lnTo>
                      <a:pt x="0" y="11"/>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43" name="Freeform 362"/>
              <p:cNvSpPr>
                <a:spLocks/>
              </p:cNvSpPr>
              <p:nvPr/>
            </p:nvSpPr>
            <p:spPr bwMode="auto">
              <a:xfrm>
                <a:off x="3418274" y="5869421"/>
                <a:ext cx="6" cy="848"/>
              </a:xfrm>
              <a:custGeom>
                <a:avLst/>
                <a:gdLst>
                  <a:gd name="T0" fmla="*/ 0 w 5"/>
                  <a:gd name="T1" fmla="*/ 0 h 848"/>
                  <a:gd name="T2" fmla="*/ 0 w 5"/>
                  <a:gd name="T3" fmla="*/ 838 h 848"/>
                  <a:gd name="T4" fmla="*/ 5 w 5"/>
                  <a:gd name="T5" fmla="*/ 848 h 848"/>
                  <a:gd name="T6" fmla="*/ 5 w 5"/>
                  <a:gd name="T7" fmla="*/ 0 h 848"/>
                  <a:gd name="T8" fmla="*/ 0 w 5"/>
                  <a:gd name="T9" fmla="*/ 0 h 848"/>
                  <a:gd name="T10" fmla="*/ 0 60000 65536"/>
                  <a:gd name="T11" fmla="*/ 0 60000 65536"/>
                  <a:gd name="T12" fmla="*/ 0 60000 65536"/>
                  <a:gd name="T13" fmla="*/ 0 60000 65536"/>
                  <a:gd name="T14" fmla="*/ 0 60000 65536"/>
                  <a:gd name="T15" fmla="*/ 0 w 5"/>
                  <a:gd name="T16" fmla="*/ 0 h 848"/>
                  <a:gd name="T17" fmla="*/ 5 w 5"/>
                  <a:gd name="T18" fmla="*/ 848 h 848"/>
                </a:gdLst>
                <a:ahLst/>
                <a:cxnLst>
                  <a:cxn ang="T10">
                    <a:pos x="T0" y="T1"/>
                  </a:cxn>
                  <a:cxn ang="T11">
                    <a:pos x="T2" y="T3"/>
                  </a:cxn>
                  <a:cxn ang="T12">
                    <a:pos x="T4" y="T5"/>
                  </a:cxn>
                  <a:cxn ang="T13">
                    <a:pos x="T6" y="T7"/>
                  </a:cxn>
                  <a:cxn ang="T14">
                    <a:pos x="T8" y="T9"/>
                  </a:cxn>
                </a:cxnLst>
                <a:rect l="T15" t="T16" r="T17" b="T18"/>
                <a:pathLst>
                  <a:path w="5" h="848">
                    <a:moveTo>
                      <a:pt x="0" y="0"/>
                    </a:moveTo>
                    <a:lnTo>
                      <a:pt x="0" y="838"/>
                    </a:lnTo>
                    <a:lnTo>
                      <a:pt x="5" y="848"/>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44" name="Freeform 363"/>
              <p:cNvSpPr>
                <a:spLocks/>
              </p:cNvSpPr>
              <p:nvPr/>
            </p:nvSpPr>
            <p:spPr bwMode="auto">
              <a:xfrm>
                <a:off x="3418280" y="5869427"/>
                <a:ext cx="6" cy="842"/>
              </a:xfrm>
              <a:custGeom>
                <a:avLst/>
                <a:gdLst>
                  <a:gd name="T0" fmla="*/ 0 w 5"/>
                  <a:gd name="T1" fmla="*/ 0 h 848"/>
                  <a:gd name="T2" fmla="*/ 0 w 5"/>
                  <a:gd name="T3" fmla="*/ 843 h 848"/>
                  <a:gd name="T4" fmla="*/ 5 w 5"/>
                  <a:gd name="T5" fmla="*/ 848 h 848"/>
                  <a:gd name="T6" fmla="*/ 5 w 5"/>
                  <a:gd name="T7" fmla="*/ 5 h 848"/>
                  <a:gd name="T8" fmla="*/ 0 w 5"/>
                  <a:gd name="T9" fmla="*/ 0 h 848"/>
                  <a:gd name="T10" fmla="*/ 0 60000 65536"/>
                  <a:gd name="T11" fmla="*/ 0 60000 65536"/>
                  <a:gd name="T12" fmla="*/ 0 60000 65536"/>
                  <a:gd name="T13" fmla="*/ 0 60000 65536"/>
                  <a:gd name="T14" fmla="*/ 0 60000 65536"/>
                  <a:gd name="T15" fmla="*/ 0 w 5"/>
                  <a:gd name="T16" fmla="*/ 0 h 848"/>
                  <a:gd name="T17" fmla="*/ 5 w 5"/>
                  <a:gd name="T18" fmla="*/ 848 h 848"/>
                </a:gdLst>
                <a:ahLst/>
                <a:cxnLst>
                  <a:cxn ang="T10">
                    <a:pos x="T0" y="T1"/>
                  </a:cxn>
                  <a:cxn ang="T11">
                    <a:pos x="T2" y="T3"/>
                  </a:cxn>
                  <a:cxn ang="T12">
                    <a:pos x="T4" y="T5"/>
                  </a:cxn>
                  <a:cxn ang="T13">
                    <a:pos x="T6" y="T7"/>
                  </a:cxn>
                  <a:cxn ang="T14">
                    <a:pos x="T8" y="T9"/>
                  </a:cxn>
                </a:cxnLst>
                <a:rect l="T15" t="T16" r="T17" b="T18"/>
                <a:pathLst>
                  <a:path w="5" h="848">
                    <a:moveTo>
                      <a:pt x="0" y="0"/>
                    </a:moveTo>
                    <a:lnTo>
                      <a:pt x="0" y="843"/>
                    </a:lnTo>
                    <a:lnTo>
                      <a:pt x="5" y="848"/>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45" name="Freeform 364"/>
              <p:cNvSpPr>
                <a:spLocks/>
              </p:cNvSpPr>
              <p:nvPr/>
            </p:nvSpPr>
            <p:spPr bwMode="auto">
              <a:xfrm>
                <a:off x="3418286" y="5869427"/>
                <a:ext cx="0" cy="848"/>
              </a:xfrm>
              <a:custGeom>
                <a:avLst/>
                <a:gdLst>
                  <a:gd name="T0" fmla="*/ 0 w 5"/>
                  <a:gd name="T1" fmla="*/ 0 h 848"/>
                  <a:gd name="T2" fmla="*/ 0 w 5"/>
                  <a:gd name="T3" fmla="*/ 843 h 848"/>
                  <a:gd name="T4" fmla="*/ 5 w 5"/>
                  <a:gd name="T5" fmla="*/ 848 h 848"/>
                  <a:gd name="T6" fmla="*/ 5 w 5"/>
                  <a:gd name="T7" fmla="*/ 0 h 848"/>
                  <a:gd name="T8" fmla="*/ 0 w 5"/>
                  <a:gd name="T9" fmla="*/ 0 h 848"/>
                  <a:gd name="T10" fmla="*/ 0 60000 65536"/>
                  <a:gd name="T11" fmla="*/ 0 60000 65536"/>
                  <a:gd name="T12" fmla="*/ 0 60000 65536"/>
                  <a:gd name="T13" fmla="*/ 0 60000 65536"/>
                  <a:gd name="T14" fmla="*/ 0 60000 65536"/>
                  <a:gd name="T15" fmla="*/ 0 w 5"/>
                  <a:gd name="T16" fmla="*/ 0 h 848"/>
                  <a:gd name="T17" fmla="*/ 5 w 5"/>
                  <a:gd name="T18" fmla="*/ 848 h 848"/>
                </a:gdLst>
                <a:ahLst/>
                <a:cxnLst>
                  <a:cxn ang="T10">
                    <a:pos x="T0" y="T1"/>
                  </a:cxn>
                  <a:cxn ang="T11">
                    <a:pos x="T2" y="T3"/>
                  </a:cxn>
                  <a:cxn ang="T12">
                    <a:pos x="T4" y="T5"/>
                  </a:cxn>
                  <a:cxn ang="T13">
                    <a:pos x="T6" y="T7"/>
                  </a:cxn>
                  <a:cxn ang="T14">
                    <a:pos x="T8" y="T9"/>
                  </a:cxn>
                </a:cxnLst>
                <a:rect l="T15" t="T16" r="T17" b="T18"/>
                <a:pathLst>
                  <a:path w="5" h="848">
                    <a:moveTo>
                      <a:pt x="0" y="0"/>
                    </a:moveTo>
                    <a:lnTo>
                      <a:pt x="0" y="843"/>
                    </a:lnTo>
                    <a:lnTo>
                      <a:pt x="5" y="848"/>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46" name="Freeform 365"/>
              <p:cNvSpPr>
                <a:spLocks/>
              </p:cNvSpPr>
              <p:nvPr/>
            </p:nvSpPr>
            <p:spPr bwMode="auto">
              <a:xfrm>
                <a:off x="3418286" y="5869427"/>
                <a:ext cx="6" cy="30"/>
              </a:xfrm>
              <a:custGeom>
                <a:avLst/>
                <a:gdLst>
                  <a:gd name="T0" fmla="*/ 0 w 5"/>
                  <a:gd name="T1" fmla="*/ 0 h 30"/>
                  <a:gd name="T2" fmla="*/ 0 w 5"/>
                  <a:gd name="T3" fmla="*/ 30 h 30"/>
                  <a:gd name="T4" fmla="*/ 5 w 5"/>
                  <a:gd name="T5" fmla="*/ 25 h 30"/>
                  <a:gd name="T6" fmla="*/ 5 w 5"/>
                  <a:gd name="T7" fmla="*/ 0 h 30"/>
                  <a:gd name="T8" fmla="*/ 0 w 5"/>
                  <a:gd name="T9" fmla="*/ 0 h 30"/>
                  <a:gd name="T10" fmla="*/ 0 60000 65536"/>
                  <a:gd name="T11" fmla="*/ 0 60000 65536"/>
                  <a:gd name="T12" fmla="*/ 0 60000 65536"/>
                  <a:gd name="T13" fmla="*/ 0 60000 65536"/>
                  <a:gd name="T14" fmla="*/ 0 60000 65536"/>
                  <a:gd name="T15" fmla="*/ 0 w 5"/>
                  <a:gd name="T16" fmla="*/ 0 h 30"/>
                  <a:gd name="T17" fmla="*/ 5 w 5"/>
                  <a:gd name="T18" fmla="*/ 30 h 30"/>
                </a:gdLst>
                <a:ahLst/>
                <a:cxnLst>
                  <a:cxn ang="T10">
                    <a:pos x="T0" y="T1"/>
                  </a:cxn>
                  <a:cxn ang="T11">
                    <a:pos x="T2" y="T3"/>
                  </a:cxn>
                  <a:cxn ang="T12">
                    <a:pos x="T4" y="T5"/>
                  </a:cxn>
                  <a:cxn ang="T13">
                    <a:pos x="T6" y="T7"/>
                  </a:cxn>
                  <a:cxn ang="T14">
                    <a:pos x="T8" y="T9"/>
                  </a:cxn>
                </a:cxnLst>
                <a:rect l="T15" t="T16" r="T17" b="T18"/>
                <a:pathLst>
                  <a:path w="5" h="30">
                    <a:moveTo>
                      <a:pt x="0" y="0"/>
                    </a:moveTo>
                    <a:lnTo>
                      <a:pt x="0" y="30"/>
                    </a:lnTo>
                    <a:lnTo>
                      <a:pt x="5" y="25"/>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47" name="Rectangle 366"/>
              <p:cNvSpPr>
                <a:spLocks noChangeArrowheads="1"/>
              </p:cNvSpPr>
              <p:nvPr/>
            </p:nvSpPr>
            <p:spPr bwMode="auto">
              <a:xfrm>
                <a:off x="3418286" y="5869457"/>
                <a:ext cx="6" cy="818"/>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48" name="Rectangle 367"/>
              <p:cNvSpPr>
                <a:spLocks noChangeArrowheads="1"/>
              </p:cNvSpPr>
              <p:nvPr/>
            </p:nvSpPr>
            <p:spPr bwMode="auto">
              <a:xfrm>
                <a:off x="3418292" y="5869427"/>
                <a:ext cx="6" cy="30"/>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49" name="Rectangle 368"/>
              <p:cNvSpPr>
                <a:spLocks noChangeArrowheads="1"/>
              </p:cNvSpPr>
              <p:nvPr/>
            </p:nvSpPr>
            <p:spPr bwMode="auto">
              <a:xfrm>
                <a:off x="3418292" y="5869463"/>
                <a:ext cx="6" cy="818"/>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50" name="Freeform 369"/>
              <p:cNvSpPr>
                <a:spLocks/>
              </p:cNvSpPr>
              <p:nvPr/>
            </p:nvSpPr>
            <p:spPr bwMode="auto">
              <a:xfrm>
                <a:off x="3418298" y="5869427"/>
                <a:ext cx="6" cy="6"/>
              </a:xfrm>
              <a:custGeom>
                <a:avLst/>
                <a:gdLst>
                  <a:gd name="T0" fmla="*/ 0 w 5"/>
                  <a:gd name="T1" fmla="*/ 0 h 10"/>
                  <a:gd name="T2" fmla="*/ 0 w 5"/>
                  <a:gd name="T3" fmla="*/ 10 h 10"/>
                  <a:gd name="T4" fmla="*/ 5 w 5"/>
                  <a:gd name="T5" fmla="*/ 10 h 10"/>
                  <a:gd name="T6" fmla="*/ 5 w 5"/>
                  <a:gd name="T7" fmla="*/ 5 h 10"/>
                  <a:gd name="T8" fmla="*/ 0 w 5"/>
                  <a:gd name="T9" fmla="*/ 0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0"/>
                    </a:moveTo>
                    <a:lnTo>
                      <a:pt x="0" y="10"/>
                    </a:lnTo>
                    <a:lnTo>
                      <a:pt x="5" y="10"/>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51" name="Freeform 370"/>
              <p:cNvSpPr>
                <a:spLocks/>
              </p:cNvSpPr>
              <p:nvPr/>
            </p:nvSpPr>
            <p:spPr bwMode="auto">
              <a:xfrm>
                <a:off x="3418298" y="5869457"/>
                <a:ext cx="6" cy="818"/>
              </a:xfrm>
              <a:custGeom>
                <a:avLst/>
                <a:gdLst>
                  <a:gd name="T0" fmla="*/ 0 w 5"/>
                  <a:gd name="T1" fmla="*/ 0 h 818"/>
                  <a:gd name="T2" fmla="*/ 0 w 5"/>
                  <a:gd name="T3" fmla="*/ 818 h 818"/>
                  <a:gd name="T4" fmla="*/ 5 w 5"/>
                  <a:gd name="T5" fmla="*/ 808 h 818"/>
                  <a:gd name="T6" fmla="*/ 5 w 5"/>
                  <a:gd name="T7" fmla="*/ 0 h 818"/>
                  <a:gd name="T8" fmla="*/ 0 w 5"/>
                  <a:gd name="T9" fmla="*/ 0 h 818"/>
                  <a:gd name="T10" fmla="*/ 0 60000 65536"/>
                  <a:gd name="T11" fmla="*/ 0 60000 65536"/>
                  <a:gd name="T12" fmla="*/ 0 60000 65536"/>
                  <a:gd name="T13" fmla="*/ 0 60000 65536"/>
                  <a:gd name="T14" fmla="*/ 0 60000 65536"/>
                  <a:gd name="T15" fmla="*/ 0 w 5"/>
                  <a:gd name="T16" fmla="*/ 0 h 818"/>
                  <a:gd name="T17" fmla="*/ 5 w 5"/>
                  <a:gd name="T18" fmla="*/ 818 h 818"/>
                </a:gdLst>
                <a:ahLst/>
                <a:cxnLst>
                  <a:cxn ang="T10">
                    <a:pos x="T0" y="T1"/>
                  </a:cxn>
                  <a:cxn ang="T11">
                    <a:pos x="T2" y="T3"/>
                  </a:cxn>
                  <a:cxn ang="T12">
                    <a:pos x="T4" y="T5"/>
                  </a:cxn>
                  <a:cxn ang="T13">
                    <a:pos x="T6" y="T7"/>
                  </a:cxn>
                  <a:cxn ang="T14">
                    <a:pos x="T8" y="T9"/>
                  </a:cxn>
                </a:cxnLst>
                <a:rect l="T15" t="T16" r="T17" b="T18"/>
                <a:pathLst>
                  <a:path w="5" h="818">
                    <a:moveTo>
                      <a:pt x="0" y="0"/>
                    </a:moveTo>
                    <a:lnTo>
                      <a:pt x="0" y="818"/>
                    </a:lnTo>
                    <a:lnTo>
                      <a:pt x="5" y="808"/>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52" name="Rectangle 371"/>
              <p:cNvSpPr>
                <a:spLocks noChangeArrowheads="1"/>
              </p:cNvSpPr>
              <p:nvPr/>
            </p:nvSpPr>
            <p:spPr bwMode="auto">
              <a:xfrm>
                <a:off x="3418304" y="5869427"/>
                <a:ext cx="6"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53" name="Freeform 372"/>
              <p:cNvSpPr>
                <a:spLocks/>
              </p:cNvSpPr>
              <p:nvPr/>
            </p:nvSpPr>
            <p:spPr bwMode="auto">
              <a:xfrm>
                <a:off x="3418304" y="5869457"/>
                <a:ext cx="6" cy="794"/>
              </a:xfrm>
              <a:custGeom>
                <a:avLst/>
                <a:gdLst>
                  <a:gd name="T0" fmla="*/ 0 w 6"/>
                  <a:gd name="T1" fmla="*/ 0 h 793"/>
                  <a:gd name="T2" fmla="*/ 0 w 6"/>
                  <a:gd name="T3" fmla="*/ 793 h 793"/>
                  <a:gd name="T4" fmla="*/ 6 w 6"/>
                  <a:gd name="T5" fmla="*/ 763 h 793"/>
                  <a:gd name="T6" fmla="*/ 6 w 6"/>
                  <a:gd name="T7" fmla="*/ 0 h 793"/>
                  <a:gd name="T8" fmla="*/ 0 w 6"/>
                  <a:gd name="T9" fmla="*/ 0 h 793"/>
                  <a:gd name="T10" fmla="*/ 0 60000 65536"/>
                  <a:gd name="T11" fmla="*/ 0 60000 65536"/>
                  <a:gd name="T12" fmla="*/ 0 60000 65536"/>
                  <a:gd name="T13" fmla="*/ 0 60000 65536"/>
                  <a:gd name="T14" fmla="*/ 0 60000 65536"/>
                  <a:gd name="T15" fmla="*/ 0 w 6"/>
                  <a:gd name="T16" fmla="*/ 0 h 793"/>
                  <a:gd name="T17" fmla="*/ 6 w 6"/>
                  <a:gd name="T18" fmla="*/ 793 h 793"/>
                </a:gdLst>
                <a:ahLst/>
                <a:cxnLst>
                  <a:cxn ang="T10">
                    <a:pos x="T0" y="T1"/>
                  </a:cxn>
                  <a:cxn ang="T11">
                    <a:pos x="T2" y="T3"/>
                  </a:cxn>
                  <a:cxn ang="T12">
                    <a:pos x="T4" y="T5"/>
                  </a:cxn>
                  <a:cxn ang="T13">
                    <a:pos x="T6" y="T7"/>
                  </a:cxn>
                  <a:cxn ang="T14">
                    <a:pos x="T8" y="T9"/>
                  </a:cxn>
                </a:cxnLst>
                <a:rect l="T15" t="T16" r="T17" b="T18"/>
                <a:pathLst>
                  <a:path w="6" h="793">
                    <a:moveTo>
                      <a:pt x="0" y="0"/>
                    </a:moveTo>
                    <a:lnTo>
                      <a:pt x="0" y="793"/>
                    </a:lnTo>
                    <a:lnTo>
                      <a:pt x="6" y="763"/>
                    </a:lnTo>
                    <a:lnTo>
                      <a:pt x="6"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54" name="Freeform 373"/>
              <p:cNvSpPr>
                <a:spLocks/>
              </p:cNvSpPr>
              <p:nvPr/>
            </p:nvSpPr>
            <p:spPr bwMode="auto">
              <a:xfrm>
                <a:off x="3418310" y="5869457"/>
                <a:ext cx="6" cy="764"/>
              </a:xfrm>
              <a:custGeom>
                <a:avLst/>
                <a:gdLst>
                  <a:gd name="T0" fmla="*/ 0 w 5"/>
                  <a:gd name="T1" fmla="*/ 0 h 763"/>
                  <a:gd name="T2" fmla="*/ 0 w 5"/>
                  <a:gd name="T3" fmla="*/ 763 h 763"/>
                  <a:gd name="T4" fmla="*/ 5 w 5"/>
                  <a:gd name="T5" fmla="*/ 742 h 763"/>
                  <a:gd name="T6" fmla="*/ 5 w 5"/>
                  <a:gd name="T7" fmla="*/ 0 h 763"/>
                  <a:gd name="T8" fmla="*/ 0 w 5"/>
                  <a:gd name="T9" fmla="*/ 0 h 763"/>
                  <a:gd name="T10" fmla="*/ 0 60000 65536"/>
                  <a:gd name="T11" fmla="*/ 0 60000 65536"/>
                  <a:gd name="T12" fmla="*/ 0 60000 65536"/>
                  <a:gd name="T13" fmla="*/ 0 60000 65536"/>
                  <a:gd name="T14" fmla="*/ 0 60000 65536"/>
                  <a:gd name="T15" fmla="*/ 0 w 5"/>
                  <a:gd name="T16" fmla="*/ 0 h 763"/>
                  <a:gd name="T17" fmla="*/ 5 w 5"/>
                  <a:gd name="T18" fmla="*/ 763 h 763"/>
                </a:gdLst>
                <a:ahLst/>
                <a:cxnLst>
                  <a:cxn ang="T10">
                    <a:pos x="T0" y="T1"/>
                  </a:cxn>
                  <a:cxn ang="T11">
                    <a:pos x="T2" y="T3"/>
                  </a:cxn>
                  <a:cxn ang="T12">
                    <a:pos x="T4" y="T5"/>
                  </a:cxn>
                  <a:cxn ang="T13">
                    <a:pos x="T6" y="T7"/>
                  </a:cxn>
                  <a:cxn ang="T14">
                    <a:pos x="T8" y="T9"/>
                  </a:cxn>
                </a:cxnLst>
                <a:rect l="T15" t="T16" r="T17" b="T18"/>
                <a:pathLst>
                  <a:path w="5" h="763">
                    <a:moveTo>
                      <a:pt x="0" y="0"/>
                    </a:moveTo>
                    <a:lnTo>
                      <a:pt x="0" y="763"/>
                    </a:lnTo>
                    <a:lnTo>
                      <a:pt x="5" y="742"/>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55" name="Freeform 374"/>
              <p:cNvSpPr>
                <a:spLocks/>
              </p:cNvSpPr>
              <p:nvPr/>
            </p:nvSpPr>
            <p:spPr bwMode="auto">
              <a:xfrm>
                <a:off x="3418316" y="5869457"/>
                <a:ext cx="6" cy="746"/>
              </a:xfrm>
              <a:custGeom>
                <a:avLst/>
                <a:gdLst>
                  <a:gd name="T0" fmla="*/ 0 w 5"/>
                  <a:gd name="T1" fmla="*/ 0 h 742"/>
                  <a:gd name="T2" fmla="*/ 0 w 5"/>
                  <a:gd name="T3" fmla="*/ 742 h 742"/>
                  <a:gd name="T4" fmla="*/ 5 w 5"/>
                  <a:gd name="T5" fmla="*/ 727 h 742"/>
                  <a:gd name="T6" fmla="*/ 5 w 5"/>
                  <a:gd name="T7" fmla="*/ 0 h 742"/>
                  <a:gd name="T8" fmla="*/ 0 w 5"/>
                  <a:gd name="T9" fmla="*/ 0 h 742"/>
                  <a:gd name="T10" fmla="*/ 0 60000 65536"/>
                  <a:gd name="T11" fmla="*/ 0 60000 65536"/>
                  <a:gd name="T12" fmla="*/ 0 60000 65536"/>
                  <a:gd name="T13" fmla="*/ 0 60000 65536"/>
                  <a:gd name="T14" fmla="*/ 0 60000 65536"/>
                  <a:gd name="T15" fmla="*/ 0 w 5"/>
                  <a:gd name="T16" fmla="*/ 0 h 742"/>
                  <a:gd name="T17" fmla="*/ 5 w 5"/>
                  <a:gd name="T18" fmla="*/ 742 h 742"/>
                </a:gdLst>
                <a:ahLst/>
                <a:cxnLst>
                  <a:cxn ang="T10">
                    <a:pos x="T0" y="T1"/>
                  </a:cxn>
                  <a:cxn ang="T11">
                    <a:pos x="T2" y="T3"/>
                  </a:cxn>
                  <a:cxn ang="T12">
                    <a:pos x="T4" y="T5"/>
                  </a:cxn>
                  <a:cxn ang="T13">
                    <a:pos x="T6" y="T7"/>
                  </a:cxn>
                  <a:cxn ang="T14">
                    <a:pos x="T8" y="T9"/>
                  </a:cxn>
                </a:cxnLst>
                <a:rect l="T15" t="T16" r="T17" b="T18"/>
                <a:pathLst>
                  <a:path w="5" h="742">
                    <a:moveTo>
                      <a:pt x="0" y="0"/>
                    </a:moveTo>
                    <a:lnTo>
                      <a:pt x="0" y="742"/>
                    </a:lnTo>
                    <a:lnTo>
                      <a:pt x="5" y="727"/>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56" name="Freeform 375"/>
              <p:cNvSpPr>
                <a:spLocks/>
              </p:cNvSpPr>
              <p:nvPr/>
            </p:nvSpPr>
            <p:spPr bwMode="auto">
              <a:xfrm>
                <a:off x="3418322" y="5869451"/>
                <a:ext cx="6" cy="728"/>
              </a:xfrm>
              <a:custGeom>
                <a:avLst/>
                <a:gdLst>
                  <a:gd name="T0" fmla="*/ 0 w 5"/>
                  <a:gd name="T1" fmla="*/ 5 h 732"/>
                  <a:gd name="T2" fmla="*/ 0 w 5"/>
                  <a:gd name="T3" fmla="*/ 732 h 732"/>
                  <a:gd name="T4" fmla="*/ 5 w 5"/>
                  <a:gd name="T5" fmla="*/ 707 h 732"/>
                  <a:gd name="T6" fmla="*/ 5 w 5"/>
                  <a:gd name="T7" fmla="*/ 0 h 732"/>
                  <a:gd name="T8" fmla="*/ 0 w 5"/>
                  <a:gd name="T9" fmla="*/ 5 h 732"/>
                  <a:gd name="T10" fmla="*/ 0 60000 65536"/>
                  <a:gd name="T11" fmla="*/ 0 60000 65536"/>
                  <a:gd name="T12" fmla="*/ 0 60000 65536"/>
                  <a:gd name="T13" fmla="*/ 0 60000 65536"/>
                  <a:gd name="T14" fmla="*/ 0 60000 65536"/>
                  <a:gd name="T15" fmla="*/ 0 w 5"/>
                  <a:gd name="T16" fmla="*/ 0 h 732"/>
                  <a:gd name="T17" fmla="*/ 5 w 5"/>
                  <a:gd name="T18" fmla="*/ 732 h 732"/>
                </a:gdLst>
                <a:ahLst/>
                <a:cxnLst>
                  <a:cxn ang="T10">
                    <a:pos x="T0" y="T1"/>
                  </a:cxn>
                  <a:cxn ang="T11">
                    <a:pos x="T2" y="T3"/>
                  </a:cxn>
                  <a:cxn ang="T12">
                    <a:pos x="T4" y="T5"/>
                  </a:cxn>
                  <a:cxn ang="T13">
                    <a:pos x="T6" y="T7"/>
                  </a:cxn>
                  <a:cxn ang="T14">
                    <a:pos x="T8" y="T9"/>
                  </a:cxn>
                </a:cxnLst>
                <a:rect l="T15" t="T16" r="T17" b="T18"/>
                <a:pathLst>
                  <a:path w="5" h="732">
                    <a:moveTo>
                      <a:pt x="0" y="5"/>
                    </a:moveTo>
                    <a:lnTo>
                      <a:pt x="0" y="732"/>
                    </a:lnTo>
                    <a:lnTo>
                      <a:pt x="5" y="707"/>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57" name="Freeform 376"/>
              <p:cNvSpPr>
                <a:spLocks/>
              </p:cNvSpPr>
              <p:nvPr/>
            </p:nvSpPr>
            <p:spPr bwMode="auto">
              <a:xfrm>
                <a:off x="3418328" y="5869445"/>
                <a:ext cx="0" cy="710"/>
              </a:xfrm>
              <a:custGeom>
                <a:avLst/>
                <a:gdLst>
                  <a:gd name="T0" fmla="*/ 0 w 5"/>
                  <a:gd name="T1" fmla="*/ 5 h 712"/>
                  <a:gd name="T2" fmla="*/ 0 w 5"/>
                  <a:gd name="T3" fmla="*/ 712 h 712"/>
                  <a:gd name="T4" fmla="*/ 5 w 5"/>
                  <a:gd name="T5" fmla="*/ 677 h 712"/>
                  <a:gd name="T6" fmla="*/ 5 w 5"/>
                  <a:gd name="T7" fmla="*/ 0 h 712"/>
                  <a:gd name="T8" fmla="*/ 0 w 5"/>
                  <a:gd name="T9" fmla="*/ 5 h 712"/>
                  <a:gd name="T10" fmla="*/ 0 60000 65536"/>
                  <a:gd name="T11" fmla="*/ 0 60000 65536"/>
                  <a:gd name="T12" fmla="*/ 0 60000 65536"/>
                  <a:gd name="T13" fmla="*/ 0 60000 65536"/>
                  <a:gd name="T14" fmla="*/ 0 60000 65536"/>
                  <a:gd name="T15" fmla="*/ 0 w 5"/>
                  <a:gd name="T16" fmla="*/ 0 h 712"/>
                  <a:gd name="T17" fmla="*/ 5 w 5"/>
                  <a:gd name="T18" fmla="*/ 712 h 712"/>
                </a:gdLst>
                <a:ahLst/>
                <a:cxnLst>
                  <a:cxn ang="T10">
                    <a:pos x="T0" y="T1"/>
                  </a:cxn>
                  <a:cxn ang="T11">
                    <a:pos x="T2" y="T3"/>
                  </a:cxn>
                  <a:cxn ang="T12">
                    <a:pos x="T4" y="T5"/>
                  </a:cxn>
                  <a:cxn ang="T13">
                    <a:pos x="T6" y="T7"/>
                  </a:cxn>
                  <a:cxn ang="T14">
                    <a:pos x="T8" y="T9"/>
                  </a:cxn>
                </a:cxnLst>
                <a:rect l="T15" t="T16" r="T17" b="T18"/>
                <a:pathLst>
                  <a:path w="5" h="712">
                    <a:moveTo>
                      <a:pt x="0" y="5"/>
                    </a:moveTo>
                    <a:lnTo>
                      <a:pt x="0" y="712"/>
                    </a:lnTo>
                    <a:lnTo>
                      <a:pt x="5" y="677"/>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58" name="Freeform 377"/>
              <p:cNvSpPr>
                <a:spLocks/>
              </p:cNvSpPr>
              <p:nvPr/>
            </p:nvSpPr>
            <p:spPr bwMode="auto">
              <a:xfrm>
                <a:off x="3418328" y="5869451"/>
                <a:ext cx="6" cy="674"/>
              </a:xfrm>
              <a:custGeom>
                <a:avLst/>
                <a:gdLst>
                  <a:gd name="T0" fmla="*/ 0 w 5"/>
                  <a:gd name="T1" fmla="*/ 0 h 672"/>
                  <a:gd name="T2" fmla="*/ 0 w 5"/>
                  <a:gd name="T3" fmla="*/ 672 h 672"/>
                  <a:gd name="T4" fmla="*/ 5 w 5"/>
                  <a:gd name="T5" fmla="*/ 641 h 672"/>
                  <a:gd name="T6" fmla="*/ 5 w 5"/>
                  <a:gd name="T7" fmla="*/ 0 h 672"/>
                  <a:gd name="T8" fmla="*/ 0 w 5"/>
                  <a:gd name="T9" fmla="*/ 0 h 672"/>
                  <a:gd name="T10" fmla="*/ 0 60000 65536"/>
                  <a:gd name="T11" fmla="*/ 0 60000 65536"/>
                  <a:gd name="T12" fmla="*/ 0 60000 65536"/>
                  <a:gd name="T13" fmla="*/ 0 60000 65536"/>
                  <a:gd name="T14" fmla="*/ 0 60000 65536"/>
                  <a:gd name="T15" fmla="*/ 0 w 5"/>
                  <a:gd name="T16" fmla="*/ 0 h 672"/>
                  <a:gd name="T17" fmla="*/ 5 w 5"/>
                  <a:gd name="T18" fmla="*/ 672 h 672"/>
                </a:gdLst>
                <a:ahLst/>
                <a:cxnLst>
                  <a:cxn ang="T10">
                    <a:pos x="T0" y="T1"/>
                  </a:cxn>
                  <a:cxn ang="T11">
                    <a:pos x="T2" y="T3"/>
                  </a:cxn>
                  <a:cxn ang="T12">
                    <a:pos x="T4" y="T5"/>
                  </a:cxn>
                  <a:cxn ang="T13">
                    <a:pos x="T6" y="T7"/>
                  </a:cxn>
                  <a:cxn ang="T14">
                    <a:pos x="T8" y="T9"/>
                  </a:cxn>
                </a:cxnLst>
                <a:rect l="T15" t="T16" r="T17" b="T18"/>
                <a:pathLst>
                  <a:path w="5" h="672">
                    <a:moveTo>
                      <a:pt x="0" y="0"/>
                    </a:moveTo>
                    <a:lnTo>
                      <a:pt x="0" y="672"/>
                    </a:lnTo>
                    <a:lnTo>
                      <a:pt x="5" y="641"/>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59" name="Freeform 378"/>
              <p:cNvSpPr>
                <a:spLocks/>
              </p:cNvSpPr>
              <p:nvPr/>
            </p:nvSpPr>
            <p:spPr bwMode="auto">
              <a:xfrm>
                <a:off x="3418334" y="5869451"/>
                <a:ext cx="6" cy="638"/>
              </a:xfrm>
              <a:custGeom>
                <a:avLst/>
                <a:gdLst>
                  <a:gd name="T0" fmla="*/ 0 w 5"/>
                  <a:gd name="T1" fmla="*/ 0 h 641"/>
                  <a:gd name="T2" fmla="*/ 0 w 5"/>
                  <a:gd name="T3" fmla="*/ 641 h 641"/>
                  <a:gd name="T4" fmla="*/ 5 w 5"/>
                  <a:gd name="T5" fmla="*/ 636 h 641"/>
                  <a:gd name="T6" fmla="*/ 5 w 5"/>
                  <a:gd name="T7" fmla="*/ 10 h 641"/>
                  <a:gd name="T8" fmla="*/ 0 w 5"/>
                  <a:gd name="T9" fmla="*/ 0 h 641"/>
                  <a:gd name="T10" fmla="*/ 0 60000 65536"/>
                  <a:gd name="T11" fmla="*/ 0 60000 65536"/>
                  <a:gd name="T12" fmla="*/ 0 60000 65536"/>
                  <a:gd name="T13" fmla="*/ 0 60000 65536"/>
                  <a:gd name="T14" fmla="*/ 0 60000 65536"/>
                  <a:gd name="T15" fmla="*/ 0 w 5"/>
                  <a:gd name="T16" fmla="*/ 0 h 641"/>
                  <a:gd name="T17" fmla="*/ 5 w 5"/>
                  <a:gd name="T18" fmla="*/ 641 h 641"/>
                </a:gdLst>
                <a:ahLst/>
                <a:cxnLst>
                  <a:cxn ang="T10">
                    <a:pos x="T0" y="T1"/>
                  </a:cxn>
                  <a:cxn ang="T11">
                    <a:pos x="T2" y="T3"/>
                  </a:cxn>
                  <a:cxn ang="T12">
                    <a:pos x="T4" y="T5"/>
                  </a:cxn>
                  <a:cxn ang="T13">
                    <a:pos x="T6" y="T7"/>
                  </a:cxn>
                  <a:cxn ang="T14">
                    <a:pos x="T8" y="T9"/>
                  </a:cxn>
                </a:cxnLst>
                <a:rect l="T15" t="T16" r="T17" b="T18"/>
                <a:pathLst>
                  <a:path w="5" h="641">
                    <a:moveTo>
                      <a:pt x="0" y="0"/>
                    </a:moveTo>
                    <a:lnTo>
                      <a:pt x="0" y="641"/>
                    </a:lnTo>
                    <a:lnTo>
                      <a:pt x="5" y="636"/>
                    </a:lnTo>
                    <a:lnTo>
                      <a:pt x="5" y="1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0" name="Freeform 379"/>
              <p:cNvSpPr>
                <a:spLocks/>
              </p:cNvSpPr>
              <p:nvPr/>
            </p:nvSpPr>
            <p:spPr bwMode="auto">
              <a:xfrm>
                <a:off x="3418339" y="5869463"/>
                <a:ext cx="6" cy="602"/>
              </a:xfrm>
              <a:custGeom>
                <a:avLst/>
                <a:gdLst>
                  <a:gd name="T0" fmla="*/ 0 w 5"/>
                  <a:gd name="T1" fmla="*/ 0 h 601"/>
                  <a:gd name="T2" fmla="*/ 0 w 5"/>
                  <a:gd name="T3" fmla="*/ 601 h 601"/>
                  <a:gd name="T4" fmla="*/ 5 w 5"/>
                  <a:gd name="T5" fmla="*/ 591 h 601"/>
                  <a:gd name="T6" fmla="*/ 5 w 5"/>
                  <a:gd name="T7" fmla="*/ 0 h 601"/>
                  <a:gd name="T8" fmla="*/ 0 w 5"/>
                  <a:gd name="T9" fmla="*/ 0 h 601"/>
                  <a:gd name="T10" fmla="*/ 0 60000 65536"/>
                  <a:gd name="T11" fmla="*/ 0 60000 65536"/>
                  <a:gd name="T12" fmla="*/ 0 60000 65536"/>
                  <a:gd name="T13" fmla="*/ 0 60000 65536"/>
                  <a:gd name="T14" fmla="*/ 0 60000 65536"/>
                  <a:gd name="T15" fmla="*/ 0 w 5"/>
                  <a:gd name="T16" fmla="*/ 0 h 601"/>
                  <a:gd name="T17" fmla="*/ 5 w 5"/>
                  <a:gd name="T18" fmla="*/ 601 h 601"/>
                </a:gdLst>
                <a:ahLst/>
                <a:cxnLst>
                  <a:cxn ang="T10">
                    <a:pos x="T0" y="T1"/>
                  </a:cxn>
                  <a:cxn ang="T11">
                    <a:pos x="T2" y="T3"/>
                  </a:cxn>
                  <a:cxn ang="T12">
                    <a:pos x="T4" y="T5"/>
                  </a:cxn>
                  <a:cxn ang="T13">
                    <a:pos x="T6" y="T7"/>
                  </a:cxn>
                  <a:cxn ang="T14">
                    <a:pos x="T8" y="T9"/>
                  </a:cxn>
                </a:cxnLst>
                <a:rect l="T15" t="T16" r="T17" b="T18"/>
                <a:pathLst>
                  <a:path w="5" h="601">
                    <a:moveTo>
                      <a:pt x="0" y="0"/>
                    </a:moveTo>
                    <a:lnTo>
                      <a:pt x="0" y="601"/>
                    </a:lnTo>
                    <a:lnTo>
                      <a:pt x="5" y="591"/>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1" name="Freeform 380"/>
              <p:cNvSpPr>
                <a:spLocks/>
              </p:cNvSpPr>
              <p:nvPr/>
            </p:nvSpPr>
            <p:spPr bwMode="auto">
              <a:xfrm>
                <a:off x="3418345" y="5869463"/>
                <a:ext cx="0" cy="590"/>
              </a:xfrm>
              <a:custGeom>
                <a:avLst/>
                <a:gdLst>
                  <a:gd name="T0" fmla="*/ 0 w 5"/>
                  <a:gd name="T1" fmla="*/ 0 h 591"/>
                  <a:gd name="T2" fmla="*/ 0 w 5"/>
                  <a:gd name="T3" fmla="*/ 591 h 591"/>
                  <a:gd name="T4" fmla="*/ 5 w 5"/>
                  <a:gd name="T5" fmla="*/ 561 h 591"/>
                  <a:gd name="T6" fmla="*/ 5 w 5"/>
                  <a:gd name="T7" fmla="*/ 0 h 591"/>
                  <a:gd name="T8" fmla="*/ 0 w 5"/>
                  <a:gd name="T9" fmla="*/ 0 h 591"/>
                  <a:gd name="T10" fmla="*/ 0 60000 65536"/>
                  <a:gd name="T11" fmla="*/ 0 60000 65536"/>
                  <a:gd name="T12" fmla="*/ 0 60000 65536"/>
                  <a:gd name="T13" fmla="*/ 0 60000 65536"/>
                  <a:gd name="T14" fmla="*/ 0 60000 65536"/>
                  <a:gd name="T15" fmla="*/ 0 w 5"/>
                  <a:gd name="T16" fmla="*/ 0 h 591"/>
                  <a:gd name="T17" fmla="*/ 5 w 5"/>
                  <a:gd name="T18" fmla="*/ 591 h 591"/>
                </a:gdLst>
                <a:ahLst/>
                <a:cxnLst>
                  <a:cxn ang="T10">
                    <a:pos x="T0" y="T1"/>
                  </a:cxn>
                  <a:cxn ang="T11">
                    <a:pos x="T2" y="T3"/>
                  </a:cxn>
                  <a:cxn ang="T12">
                    <a:pos x="T4" y="T5"/>
                  </a:cxn>
                  <a:cxn ang="T13">
                    <a:pos x="T6" y="T7"/>
                  </a:cxn>
                  <a:cxn ang="T14">
                    <a:pos x="T8" y="T9"/>
                  </a:cxn>
                </a:cxnLst>
                <a:rect l="T15" t="T16" r="T17" b="T18"/>
                <a:pathLst>
                  <a:path w="5" h="591">
                    <a:moveTo>
                      <a:pt x="0" y="0"/>
                    </a:moveTo>
                    <a:lnTo>
                      <a:pt x="0" y="591"/>
                    </a:lnTo>
                    <a:lnTo>
                      <a:pt x="5" y="561"/>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2" name="Freeform 381"/>
              <p:cNvSpPr>
                <a:spLocks/>
              </p:cNvSpPr>
              <p:nvPr/>
            </p:nvSpPr>
            <p:spPr bwMode="auto">
              <a:xfrm>
                <a:off x="3418345" y="5869445"/>
                <a:ext cx="0" cy="12"/>
              </a:xfrm>
              <a:custGeom>
                <a:avLst/>
                <a:gdLst>
                  <a:gd name="T0" fmla="*/ 0 w 5"/>
                  <a:gd name="T1" fmla="*/ 5 h 15"/>
                  <a:gd name="T2" fmla="*/ 0 w 5"/>
                  <a:gd name="T3" fmla="*/ 15 h 15"/>
                  <a:gd name="T4" fmla="*/ 5 w 5"/>
                  <a:gd name="T5" fmla="*/ 15 h 15"/>
                  <a:gd name="T6" fmla="*/ 5 w 5"/>
                  <a:gd name="T7" fmla="*/ 0 h 15"/>
                  <a:gd name="T8" fmla="*/ 0 w 5"/>
                  <a:gd name="T9" fmla="*/ 5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5"/>
                    </a:moveTo>
                    <a:lnTo>
                      <a:pt x="0" y="15"/>
                    </a:lnTo>
                    <a:lnTo>
                      <a:pt x="5" y="15"/>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3" name="Freeform 382"/>
              <p:cNvSpPr>
                <a:spLocks/>
              </p:cNvSpPr>
              <p:nvPr/>
            </p:nvSpPr>
            <p:spPr bwMode="auto">
              <a:xfrm>
                <a:off x="3418345" y="5869445"/>
                <a:ext cx="6" cy="12"/>
              </a:xfrm>
              <a:custGeom>
                <a:avLst/>
                <a:gdLst>
                  <a:gd name="T0" fmla="*/ 0 w 5"/>
                  <a:gd name="T1" fmla="*/ 0 h 15"/>
                  <a:gd name="T2" fmla="*/ 0 w 5"/>
                  <a:gd name="T3" fmla="*/ 15 h 15"/>
                  <a:gd name="T4" fmla="*/ 5 w 5"/>
                  <a:gd name="T5" fmla="*/ 15 h 15"/>
                  <a:gd name="T6" fmla="*/ 5 w 5"/>
                  <a:gd name="T7" fmla="*/ 5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5"/>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4" name="Freeform 383"/>
              <p:cNvSpPr>
                <a:spLocks/>
              </p:cNvSpPr>
              <p:nvPr/>
            </p:nvSpPr>
            <p:spPr bwMode="auto">
              <a:xfrm>
                <a:off x="3418345" y="5869457"/>
                <a:ext cx="6" cy="565"/>
              </a:xfrm>
              <a:custGeom>
                <a:avLst/>
                <a:gdLst>
                  <a:gd name="T0" fmla="*/ 0 w 5"/>
                  <a:gd name="T1" fmla="*/ 5 h 566"/>
                  <a:gd name="T2" fmla="*/ 0 w 5"/>
                  <a:gd name="T3" fmla="*/ 566 h 566"/>
                  <a:gd name="T4" fmla="*/ 5 w 5"/>
                  <a:gd name="T5" fmla="*/ 530 h 566"/>
                  <a:gd name="T6" fmla="*/ 5 w 5"/>
                  <a:gd name="T7" fmla="*/ 0 h 566"/>
                  <a:gd name="T8" fmla="*/ 0 w 5"/>
                  <a:gd name="T9" fmla="*/ 5 h 566"/>
                  <a:gd name="T10" fmla="*/ 0 60000 65536"/>
                  <a:gd name="T11" fmla="*/ 0 60000 65536"/>
                  <a:gd name="T12" fmla="*/ 0 60000 65536"/>
                  <a:gd name="T13" fmla="*/ 0 60000 65536"/>
                  <a:gd name="T14" fmla="*/ 0 60000 65536"/>
                  <a:gd name="T15" fmla="*/ 0 w 5"/>
                  <a:gd name="T16" fmla="*/ 0 h 566"/>
                  <a:gd name="T17" fmla="*/ 5 w 5"/>
                  <a:gd name="T18" fmla="*/ 566 h 566"/>
                </a:gdLst>
                <a:ahLst/>
                <a:cxnLst>
                  <a:cxn ang="T10">
                    <a:pos x="T0" y="T1"/>
                  </a:cxn>
                  <a:cxn ang="T11">
                    <a:pos x="T2" y="T3"/>
                  </a:cxn>
                  <a:cxn ang="T12">
                    <a:pos x="T4" y="T5"/>
                  </a:cxn>
                  <a:cxn ang="T13">
                    <a:pos x="T6" y="T7"/>
                  </a:cxn>
                  <a:cxn ang="T14">
                    <a:pos x="T8" y="T9"/>
                  </a:cxn>
                </a:cxnLst>
                <a:rect l="T15" t="T16" r="T17" b="T18"/>
                <a:pathLst>
                  <a:path w="5" h="566">
                    <a:moveTo>
                      <a:pt x="0" y="5"/>
                    </a:moveTo>
                    <a:lnTo>
                      <a:pt x="0" y="566"/>
                    </a:lnTo>
                    <a:lnTo>
                      <a:pt x="5" y="530"/>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5" name="Freeform 384"/>
              <p:cNvSpPr>
                <a:spLocks/>
              </p:cNvSpPr>
              <p:nvPr/>
            </p:nvSpPr>
            <p:spPr bwMode="auto">
              <a:xfrm>
                <a:off x="3418351" y="5869451"/>
                <a:ext cx="12" cy="535"/>
              </a:xfrm>
              <a:custGeom>
                <a:avLst/>
                <a:gdLst>
                  <a:gd name="T0" fmla="*/ 0 w 5"/>
                  <a:gd name="T1" fmla="*/ 0 h 540"/>
                  <a:gd name="T2" fmla="*/ 0 w 5"/>
                  <a:gd name="T3" fmla="*/ 540 h 540"/>
                  <a:gd name="T4" fmla="*/ 5 w 5"/>
                  <a:gd name="T5" fmla="*/ 510 h 540"/>
                  <a:gd name="T6" fmla="*/ 5 w 5"/>
                  <a:gd name="T7" fmla="*/ 0 h 540"/>
                  <a:gd name="T8" fmla="*/ 0 w 5"/>
                  <a:gd name="T9" fmla="*/ 0 h 540"/>
                  <a:gd name="T10" fmla="*/ 0 60000 65536"/>
                  <a:gd name="T11" fmla="*/ 0 60000 65536"/>
                  <a:gd name="T12" fmla="*/ 0 60000 65536"/>
                  <a:gd name="T13" fmla="*/ 0 60000 65536"/>
                  <a:gd name="T14" fmla="*/ 0 60000 65536"/>
                  <a:gd name="T15" fmla="*/ 0 w 5"/>
                  <a:gd name="T16" fmla="*/ 0 h 540"/>
                  <a:gd name="T17" fmla="*/ 5 w 5"/>
                  <a:gd name="T18" fmla="*/ 540 h 540"/>
                </a:gdLst>
                <a:ahLst/>
                <a:cxnLst>
                  <a:cxn ang="T10">
                    <a:pos x="T0" y="T1"/>
                  </a:cxn>
                  <a:cxn ang="T11">
                    <a:pos x="T2" y="T3"/>
                  </a:cxn>
                  <a:cxn ang="T12">
                    <a:pos x="T4" y="T5"/>
                  </a:cxn>
                  <a:cxn ang="T13">
                    <a:pos x="T6" y="T7"/>
                  </a:cxn>
                  <a:cxn ang="T14">
                    <a:pos x="T8" y="T9"/>
                  </a:cxn>
                </a:cxnLst>
                <a:rect l="T15" t="T16" r="T17" b="T18"/>
                <a:pathLst>
                  <a:path w="5" h="540">
                    <a:moveTo>
                      <a:pt x="0" y="0"/>
                    </a:moveTo>
                    <a:lnTo>
                      <a:pt x="0" y="540"/>
                    </a:lnTo>
                    <a:lnTo>
                      <a:pt x="5" y="51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6" name="Freeform 385"/>
              <p:cNvSpPr>
                <a:spLocks/>
              </p:cNvSpPr>
              <p:nvPr/>
            </p:nvSpPr>
            <p:spPr bwMode="auto">
              <a:xfrm>
                <a:off x="3418363" y="5869451"/>
                <a:ext cx="6" cy="505"/>
              </a:xfrm>
              <a:custGeom>
                <a:avLst/>
                <a:gdLst>
                  <a:gd name="T0" fmla="*/ 0 w 5"/>
                  <a:gd name="T1" fmla="*/ 0 h 510"/>
                  <a:gd name="T2" fmla="*/ 0 w 5"/>
                  <a:gd name="T3" fmla="*/ 510 h 510"/>
                  <a:gd name="T4" fmla="*/ 5 w 5"/>
                  <a:gd name="T5" fmla="*/ 475 h 510"/>
                  <a:gd name="T6" fmla="*/ 5 w 5"/>
                  <a:gd name="T7" fmla="*/ 5 h 510"/>
                  <a:gd name="T8" fmla="*/ 0 w 5"/>
                  <a:gd name="T9" fmla="*/ 0 h 510"/>
                  <a:gd name="T10" fmla="*/ 0 60000 65536"/>
                  <a:gd name="T11" fmla="*/ 0 60000 65536"/>
                  <a:gd name="T12" fmla="*/ 0 60000 65536"/>
                  <a:gd name="T13" fmla="*/ 0 60000 65536"/>
                  <a:gd name="T14" fmla="*/ 0 60000 65536"/>
                  <a:gd name="T15" fmla="*/ 0 w 5"/>
                  <a:gd name="T16" fmla="*/ 0 h 510"/>
                  <a:gd name="T17" fmla="*/ 5 w 5"/>
                  <a:gd name="T18" fmla="*/ 510 h 510"/>
                </a:gdLst>
                <a:ahLst/>
                <a:cxnLst>
                  <a:cxn ang="T10">
                    <a:pos x="T0" y="T1"/>
                  </a:cxn>
                  <a:cxn ang="T11">
                    <a:pos x="T2" y="T3"/>
                  </a:cxn>
                  <a:cxn ang="T12">
                    <a:pos x="T4" y="T5"/>
                  </a:cxn>
                  <a:cxn ang="T13">
                    <a:pos x="T6" y="T7"/>
                  </a:cxn>
                  <a:cxn ang="T14">
                    <a:pos x="T8" y="T9"/>
                  </a:cxn>
                </a:cxnLst>
                <a:rect l="T15" t="T16" r="T17" b="T18"/>
                <a:pathLst>
                  <a:path w="5" h="510">
                    <a:moveTo>
                      <a:pt x="0" y="0"/>
                    </a:moveTo>
                    <a:lnTo>
                      <a:pt x="0" y="510"/>
                    </a:lnTo>
                    <a:lnTo>
                      <a:pt x="5" y="475"/>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7" name="Rectangle 386"/>
              <p:cNvSpPr>
                <a:spLocks noChangeArrowheads="1"/>
              </p:cNvSpPr>
              <p:nvPr/>
            </p:nvSpPr>
            <p:spPr bwMode="auto">
              <a:xfrm>
                <a:off x="3418369" y="5869463"/>
                <a:ext cx="6" cy="6"/>
              </a:xfrm>
              <a:prstGeom prst="rect">
                <a:avLst/>
              </a:pr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endParaRPr lang="es-CO"/>
              </a:p>
            </p:txBody>
          </p:sp>
          <p:sp>
            <p:nvSpPr>
              <p:cNvPr id="668" name="Freeform 387"/>
              <p:cNvSpPr>
                <a:spLocks/>
              </p:cNvSpPr>
              <p:nvPr/>
            </p:nvSpPr>
            <p:spPr bwMode="auto">
              <a:xfrm>
                <a:off x="3418369" y="5869457"/>
                <a:ext cx="0" cy="463"/>
              </a:xfrm>
              <a:custGeom>
                <a:avLst/>
                <a:gdLst>
                  <a:gd name="T0" fmla="*/ 0 w 5"/>
                  <a:gd name="T1" fmla="*/ 0 h 465"/>
                  <a:gd name="T2" fmla="*/ 0 w 5"/>
                  <a:gd name="T3" fmla="*/ 465 h 465"/>
                  <a:gd name="T4" fmla="*/ 5 w 5"/>
                  <a:gd name="T5" fmla="*/ 450 h 465"/>
                  <a:gd name="T6" fmla="*/ 5 w 5"/>
                  <a:gd name="T7" fmla="*/ 0 h 465"/>
                  <a:gd name="T8" fmla="*/ 0 w 5"/>
                  <a:gd name="T9" fmla="*/ 0 h 465"/>
                  <a:gd name="T10" fmla="*/ 0 60000 65536"/>
                  <a:gd name="T11" fmla="*/ 0 60000 65536"/>
                  <a:gd name="T12" fmla="*/ 0 60000 65536"/>
                  <a:gd name="T13" fmla="*/ 0 60000 65536"/>
                  <a:gd name="T14" fmla="*/ 0 60000 65536"/>
                  <a:gd name="T15" fmla="*/ 0 w 5"/>
                  <a:gd name="T16" fmla="*/ 0 h 465"/>
                  <a:gd name="T17" fmla="*/ 5 w 5"/>
                  <a:gd name="T18" fmla="*/ 465 h 465"/>
                </a:gdLst>
                <a:ahLst/>
                <a:cxnLst>
                  <a:cxn ang="T10">
                    <a:pos x="T0" y="T1"/>
                  </a:cxn>
                  <a:cxn ang="T11">
                    <a:pos x="T2" y="T3"/>
                  </a:cxn>
                  <a:cxn ang="T12">
                    <a:pos x="T4" y="T5"/>
                  </a:cxn>
                  <a:cxn ang="T13">
                    <a:pos x="T6" y="T7"/>
                  </a:cxn>
                  <a:cxn ang="T14">
                    <a:pos x="T8" y="T9"/>
                  </a:cxn>
                </a:cxnLst>
                <a:rect l="T15" t="T16" r="T17" b="T18"/>
                <a:pathLst>
                  <a:path w="5" h="465">
                    <a:moveTo>
                      <a:pt x="0" y="0"/>
                    </a:moveTo>
                    <a:lnTo>
                      <a:pt x="0" y="465"/>
                    </a:lnTo>
                    <a:lnTo>
                      <a:pt x="5" y="45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69" name="Freeform 388"/>
              <p:cNvSpPr>
                <a:spLocks/>
              </p:cNvSpPr>
              <p:nvPr/>
            </p:nvSpPr>
            <p:spPr bwMode="auto">
              <a:xfrm>
                <a:off x="3418369" y="5869493"/>
                <a:ext cx="6" cy="415"/>
              </a:xfrm>
              <a:custGeom>
                <a:avLst/>
                <a:gdLst>
                  <a:gd name="T0" fmla="*/ 0 w 5"/>
                  <a:gd name="T1" fmla="*/ 0 h 415"/>
                  <a:gd name="T2" fmla="*/ 0 w 5"/>
                  <a:gd name="T3" fmla="*/ 415 h 415"/>
                  <a:gd name="T4" fmla="*/ 5 w 5"/>
                  <a:gd name="T5" fmla="*/ 399 h 415"/>
                  <a:gd name="T6" fmla="*/ 5 w 5"/>
                  <a:gd name="T7" fmla="*/ 5 h 415"/>
                  <a:gd name="T8" fmla="*/ 0 w 5"/>
                  <a:gd name="T9" fmla="*/ 0 h 415"/>
                  <a:gd name="T10" fmla="*/ 0 60000 65536"/>
                  <a:gd name="T11" fmla="*/ 0 60000 65536"/>
                  <a:gd name="T12" fmla="*/ 0 60000 65536"/>
                  <a:gd name="T13" fmla="*/ 0 60000 65536"/>
                  <a:gd name="T14" fmla="*/ 0 60000 65536"/>
                  <a:gd name="T15" fmla="*/ 0 w 5"/>
                  <a:gd name="T16" fmla="*/ 0 h 415"/>
                  <a:gd name="T17" fmla="*/ 5 w 5"/>
                  <a:gd name="T18" fmla="*/ 415 h 415"/>
                </a:gdLst>
                <a:ahLst/>
                <a:cxnLst>
                  <a:cxn ang="T10">
                    <a:pos x="T0" y="T1"/>
                  </a:cxn>
                  <a:cxn ang="T11">
                    <a:pos x="T2" y="T3"/>
                  </a:cxn>
                  <a:cxn ang="T12">
                    <a:pos x="T4" y="T5"/>
                  </a:cxn>
                  <a:cxn ang="T13">
                    <a:pos x="T6" y="T7"/>
                  </a:cxn>
                  <a:cxn ang="T14">
                    <a:pos x="T8" y="T9"/>
                  </a:cxn>
                </a:cxnLst>
                <a:rect l="T15" t="T16" r="T17" b="T18"/>
                <a:pathLst>
                  <a:path w="5" h="415">
                    <a:moveTo>
                      <a:pt x="0" y="0"/>
                    </a:moveTo>
                    <a:lnTo>
                      <a:pt x="0" y="415"/>
                    </a:lnTo>
                    <a:lnTo>
                      <a:pt x="5" y="399"/>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0" name="Freeform 389"/>
              <p:cNvSpPr>
                <a:spLocks/>
              </p:cNvSpPr>
              <p:nvPr/>
            </p:nvSpPr>
            <p:spPr bwMode="auto">
              <a:xfrm>
                <a:off x="3418375" y="5869493"/>
                <a:ext cx="6" cy="403"/>
              </a:xfrm>
              <a:custGeom>
                <a:avLst/>
                <a:gdLst>
                  <a:gd name="T0" fmla="*/ 0 w 5"/>
                  <a:gd name="T1" fmla="*/ 5 h 399"/>
                  <a:gd name="T2" fmla="*/ 0 w 5"/>
                  <a:gd name="T3" fmla="*/ 399 h 399"/>
                  <a:gd name="T4" fmla="*/ 5 w 5"/>
                  <a:gd name="T5" fmla="*/ 364 h 399"/>
                  <a:gd name="T6" fmla="*/ 5 w 5"/>
                  <a:gd name="T7" fmla="*/ 0 h 399"/>
                  <a:gd name="T8" fmla="*/ 0 w 5"/>
                  <a:gd name="T9" fmla="*/ 5 h 399"/>
                  <a:gd name="T10" fmla="*/ 0 60000 65536"/>
                  <a:gd name="T11" fmla="*/ 0 60000 65536"/>
                  <a:gd name="T12" fmla="*/ 0 60000 65536"/>
                  <a:gd name="T13" fmla="*/ 0 60000 65536"/>
                  <a:gd name="T14" fmla="*/ 0 60000 65536"/>
                  <a:gd name="T15" fmla="*/ 0 w 5"/>
                  <a:gd name="T16" fmla="*/ 0 h 399"/>
                  <a:gd name="T17" fmla="*/ 5 w 5"/>
                  <a:gd name="T18" fmla="*/ 399 h 399"/>
                </a:gdLst>
                <a:ahLst/>
                <a:cxnLst>
                  <a:cxn ang="T10">
                    <a:pos x="T0" y="T1"/>
                  </a:cxn>
                  <a:cxn ang="T11">
                    <a:pos x="T2" y="T3"/>
                  </a:cxn>
                  <a:cxn ang="T12">
                    <a:pos x="T4" y="T5"/>
                  </a:cxn>
                  <a:cxn ang="T13">
                    <a:pos x="T6" y="T7"/>
                  </a:cxn>
                  <a:cxn ang="T14">
                    <a:pos x="T8" y="T9"/>
                  </a:cxn>
                </a:cxnLst>
                <a:rect l="T15" t="T16" r="T17" b="T18"/>
                <a:pathLst>
                  <a:path w="5" h="399">
                    <a:moveTo>
                      <a:pt x="0" y="5"/>
                    </a:moveTo>
                    <a:lnTo>
                      <a:pt x="0" y="399"/>
                    </a:lnTo>
                    <a:lnTo>
                      <a:pt x="5" y="364"/>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1" name="Freeform 390"/>
              <p:cNvSpPr>
                <a:spLocks/>
              </p:cNvSpPr>
              <p:nvPr/>
            </p:nvSpPr>
            <p:spPr bwMode="auto">
              <a:xfrm>
                <a:off x="3418381" y="5869487"/>
                <a:ext cx="6" cy="373"/>
              </a:xfrm>
              <a:custGeom>
                <a:avLst/>
                <a:gdLst>
                  <a:gd name="T0" fmla="*/ 0 w 5"/>
                  <a:gd name="T1" fmla="*/ 5 h 374"/>
                  <a:gd name="T2" fmla="*/ 0 w 5"/>
                  <a:gd name="T3" fmla="*/ 374 h 374"/>
                  <a:gd name="T4" fmla="*/ 5 w 5"/>
                  <a:gd name="T5" fmla="*/ 344 h 374"/>
                  <a:gd name="T6" fmla="*/ 5 w 5"/>
                  <a:gd name="T7" fmla="*/ 0 h 374"/>
                  <a:gd name="T8" fmla="*/ 0 w 5"/>
                  <a:gd name="T9" fmla="*/ 5 h 374"/>
                  <a:gd name="T10" fmla="*/ 0 60000 65536"/>
                  <a:gd name="T11" fmla="*/ 0 60000 65536"/>
                  <a:gd name="T12" fmla="*/ 0 60000 65536"/>
                  <a:gd name="T13" fmla="*/ 0 60000 65536"/>
                  <a:gd name="T14" fmla="*/ 0 60000 65536"/>
                  <a:gd name="T15" fmla="*/ 0 w 5"/>
                  <a:gd name="T16" fmla="*/ 0 h 374"/>
                  <a:gd name="T17" fmla="*/ 5 w 5"/>
                  <a:gd name="T18" fmla="*/ 374 h 374"/>
                </a:gdLst>
                <a:ahLst/>
                <a:cxnLst>
                  <a:cxn ang="T10">
                    <a:pos x="T0" y="T1"/>
                  </a:cxn>
                  <a:cxn ang="T11">
                    <a:pos x="T2" y="T3"/>
                  </a:cxn>
                  <a:cxn ang="T12">
                    <a:pos x="T4" y="T5"/>
                  </a:cxn>
                  <a:cxn ang="T13">
                    <a:pos x="T6" y="T7"/>
                  </a:cxn>
                  <a:cxn ang="T14">
                    <a:pos x="T8" y="T9"/>
                  </a:cxn>
                </a:cxnLst>
                <a:rect l="T15" t="T16" r="T17" b="T18"/>
                <a:pathLst>
                  <a:path w="5" h="374">
                    <a:moveTo>
                      <a:pt x="0" y="5"/>
                    </a:moveTo>
                    <a:lnTo>
                      <a:pt x="0" y="374"/>
                    </a:lnTo>
                    <a:lnTo>
                      <a:pt x="5" y="344"/>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2" name="Freeform 391"/>
              <p:cNvSpPr>
                <a:spLocks/>
              </p:cNvSpPr>
              <p:nvPr/>
            </p:nvSpPr>
            <p:spPr bwMode="auto">
              <a:xfrm>
                <a:off x="3418387" y="5869481"/>
                <a:ext cx="0" cy="349"/>
              </a:xfrm>
              <a:custGeom>
                <a:avLst/>
                <a:gdLst>
                  <a:gd name="T0" fmla="*/ 0 w 5"/>
                  <a:gd name="T1" fmla="*/ 5 h 349"/>
                  <a:gd name="T2" fmla="*/ 0 w 5"/>
                  <a:gd name="T3" fmla="*/ 349 h 349"/>
                  <a:gd name="T4" fmla="*/ 5 w 5"/>
                  <a:gd name="T5" fmla="*/ 334 h 349"/>
                  <a:gd name="T6" fmla="*/ 5 w 5"/>
                  <a:gd name="T7" fmla="*/ 0 h 349"/>
                  <a:gd name="T8" fmla="*/ 0 w 5"/>
                  <a:gd name="T9" fmla="*/ 5 h 349"/>
                  <a:gd name="T10" fmla="*/ 0 60000 65536"/>
                  <a:gd name="T11" fmla="*/ 0 60000 65536"/>
                  <a:gd name="T12" fmla="*/ 0 60000 65536"/>
                  <a:gd name="T13" fmla="*/ 0 60000 65536"/>
                  <a:gd name="T14" fmla="*/ 0 60000 65536"/>
                  <a:gd name="T15" fmla="*/ 0 w 5"/>
                  <a:gd name="T16" fmla="*/ 0 h 349"/>
                  <a:gd name="T17" fmla="*/ 5 w 5"/>
                  <a:gd name="T18" fmla="*/ 349 h 349"/>
                </a:gdLst>
                <a:ahLst/>
                <a:cxnLst>
                  <a:cxn ang="T10">
                    <a:pos x="T0" y="T1"/>
                  </a:cxn>
                  <a:cxn ang="T11">
                    <a:pos x="T2" y="T3"/>
                  </a:cxn>
                  <a:cxn ang="T12">
                    <a:pos x="T4" y="T5"/>
                  </a:cxn>
                  <a:cxn ang="T13">
                    <a:pos x="T6" y="T7"/>
                  </a:cxn>
                  <a:cxn ang="T14">
                    <a:pos x="T8" y="T9"/>
                  </a:cxn>
                </a:cxnLst>
                <a:rect l="T15" t="T16" r="T17" b="T18"/>
                <a:pathLst>
                  <a:path w="5" h="349">
                    <a:moveTo>
                      <a:pt x="0" y="5"/>
                    </a:moveTo>
                    <a:lnTo>
                      <a:pt x="0" y="349"/>
                    </a:lnTo>
                    <a:lnTo>
                      <a:pt x="5" y="334"/>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3" name="Freeform 392"/>
              <p:cNvSpPr>
                <a:spLocks/>
              </p:cNvSpPr>
              <p:nvPr/>
            </p:nvSpPr>
            <p:spPr bwMode="auto">
              <a:xfrm>
                <a:off x="3418387" y="5869481"/>
                <a:ext cx="6" cy="313"/>
              </a:xfrm>
              <a:custGeom>
                <a:avLst/>
                <a:gdLst>
                  <a:gd name="T0" fmla="*/ 0 w 5"/>
                  <a:gd name="T1" fmla="*/ 0 h 313"/>
                  <a:gd name="T2" fmla="*/ 0 w 5"/>
                  <a:gd name="T3" fmla="*/ 313 h 313"/>
                  <a:gd name="T4" fmla="*/ 5 w 5"/>
                  <a:gd name="T5" fmla="*/ 288 h 313"/>
                  <a:gd name="T6" fmla="*/ 5 w 5"/>
                  <a:gd name="T7" fmla="*/ 0 h 313"/>
                  <a:gd name="T8" fmla="*/ 0 w 5"/>
                  <a:gd name="T9" fmla="*/ 0 h 313"/>
                  <a:gd name="T10" fmla="*/ 0 60000 65536"/>
                  <a:gd name="T11" fmla="*/ 0 60000 65536"/>
                  <a:gd name="T12" fmla="*/ 0 60000 65536"/>
                  <a:gd name="T13" fmla="*/ 0 60000 65536"/>
                  <a:gd name="T14" fmla="*/ 0 60000 65536"/>
                  <a:gd name="T15" fmla="*/ 0 w 5"/>
                  <a:gd name="T16" fmla="*/ 0 h 313"/>
                  <a:gd name="T17" fmla="*/ 5 w 5"/>
                  <a:gd name="T18" fmla="*/ 313 h 313"/>
                </a:gdLst>
                <a:ahLst/>
                <a:cxnLst>
                  <a:cxn ang="T10">
                    <a:pos x="T0" y="T1"/>
                  </a:cxn>
                  <a:cxn ang="T11">
                    <a:pos x="T2" y="T3"/>
                  </a:cxn>
                  <a:cxn ang="T12">
                    <a:pos x="T4" y="T5"/>
                  </a:cxn>
                  <a:cxn ang="T13">
                    <a:pos x="T6" y="T7"/>
                  </a:cxn>
                  <a:cxn ang="T14">
                    <a:pos x="T8" y="T9"/>
                  </a:cxn>
                </a:cxnLst>
                <a:rect l="T15" t="T16" r="T17" b="T18"/>
                <a:pathLst>
                  <a:path w="5" h="313">
                    <a:moveTo>
                      <a:pt x="0" y="0"/>
                    </a:moveTo>
                    <a:lnTo>
                      <a:pt x="0" y="313"/>
                    </a:lnTo>
                    <a:lnTo>
                      <a:pt x="5" y="288"/>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4" name="Freeform 393"/>
              <p:cNvSpPr>
                <a:spLocks/>
              </p:cNvSpPr>
              <p:nvPr/>
            </p:nvSpPr>
            <p:spPr bwMode="auto">
              <a:xfrm>
                <a:off x="3418393" y="5869487"/>
                <a:ext cx="6" cy="277"/>
              </a:xfrm>
              <a:custGeom>
                <a:avLst/>
                <a:gdLst>
                  <a:gd name="T0" fmla="*/ 0 w 5"/>
                  <a:gd name="T1" fmla="*/ 0 h 278"/>
                  <a:gd name="T2" fmla="*/ 0 w 5"/>
                  <a:gd name="T3" fmla="*/ 278 h 278"/>
                  <a:gd name="T4" fmla="*/ 5 w 5"/>
                  <a:gd name="T5" fmla="*/ 258 h 278"/>
                  <a:gd name="T6" fmla="*/ 5 w 5"/>
                  <a:gd name="T7" fmla="*/ 5 h 278"/>
                  <a:gd name="T8" fmla="*/ 0 w 5"/>
                  <a:gd name="T9" fmla="*/ 0 h 278"/>
                  <a:gd name="T10" fmla="*/ 0 60000 65536"/>
                  <a:gd name="T11" fmla="*/ 0 60000 65536"/>
                  <a:gd name="T12" fmla="*/ 0 60000 65536"/>
                  <a:gd name="T13" fmla="*/ 0 60000 65536"/>
                  <a:gd name="T14" fmla="*/ 0 60000 65536"/>
                  <a:gd name="T15" fmla="*/ 0 w 5"/>
                  <a:gd name="T16" fmla="*/ 0 h 278"/>
                  <a:gd name="T17" fmla="*/ 5 w 5"/>
                  <a:gd name="T18" fmla="*/ 278 h 278"/>
                </a:gdLst>
                <a:ahLst/>
                <a:cxnLst>
                  <a:cxn ang="T10">
                    <a:pos x="T0" y="T1"/>
                  </a:cxn>
                  <a:cxn ang="T11">
                    <a:pos x="T2" y="T3"/>
                  </a:cxn>
                  <a:cxn ang="T12">
                    <a:pos x="T4" y="T5"/>
                  </a:cxn>
                  <a:cxn ang="T13">
                    <a:pos x="T6" y="T7"/>
                  </a:cxn>
                  <a:cxn ang="T14">
                    <a:pos x="T8" y="T9"/>
                  </a:cxn>
                </a:cxnLst>
                <a:rect l="T15" t="T16" r="T17" b="T18"/>
                <a:pathLst>
                  <a:path w="5" h="278">
                    <a:moveTo>
                      <a:pt x="0" y="0"/>
                    </a:moveTo>
                    <a:lnTo>
                      <a:pt x="0" y="278"/>
                    </a:lnTo>
                    <a:lnTo>
                      <a:pt x="5" y="258"/>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5" name="Freeform 394"/>
              <p:cNvSpPr>
                <a:spLocks/>
              </p:cNvSpPr>
              <p:nvPr/>
            </p:nvSpPr>
            <p:spPr bwMode="auto">
              <a:xfrm>
                <a:off x="3418399" y="5869487"/>
                <a:ext cx="6" cy="259"/>
              </a:xfrm>
              <a:custGeom>
                <a:avLst/>
                <a:gdLst>
                  <a:gd name="T0" fmla="*/ 0 w 6"/>
                  <a:gd name="T1" fmla="*/ 0 h 253"/>
                  <a:gd name="T2" fmla="*/ 0 w 6"/>
                  <a:gd name="T3" fmla="*/ 253 h 253"/>
                  <a:gd name="T4" fmla="*/ 6 w 6"/>
                  <a:gd name="T5" fmla="*/ 238 h 253"/>
                  <a:gd name="T6" fmla="*/ 6 w 6"/>
                  <a:gd name="T7" fmla="*/ 0 h 253"/>
                  <a:gd name="T8" fmla="*/ 0 w 6"/>
                  <a:gd name="T9" fmla="*/ 0 h 253"/>
                  <a:gd name="T10" fmla="*/ 0 60000 65536"/>
                  <a:gd name="T11" fmla="*/ 0 60000 65536"/>
                  <a:gd name="T12" fmla="*/ 0 60000 65536"/>
                  <a:gd name="T13" fmla="*/ 0 60000 65536"/>
                  <a:gd name="T14" fmla="*/ 0 60000 65536"/>
                  <a:gd name="T15" fmla="*/ 0 w 6"/>
                  <a:gd name="T16" fmla="*/ 0 h 253"/>
                  <a:gd name="T17" fmla="*/ 6 w 6"/>
                  <a:gd name="T18" fmla="*/ 253 h 253"/>
                </a:gdLst>
                <a:ahLst/>
                <a:cxnLst>
                  <a:cxn ang="T10">
                    <a:pos x="T0" y="T1"/>
                  </a:cxn>
                  <a:cxn ang="T11">
                    <a:pos x="T2" y="T3"/>
                  </a:cxn>
                  <a:cxn ang="T12">
                    <a:pos x="T4" y="T5"/>
                  </a:cxn>
                  <a:cxn ang="T13">
                    <a:pos x="T6" y="T7"/>
                  </a:cxn>
                  <a:cxn ang="T14">
                    <a:pos x="T8" y="T9"/>
                  </a:cxn>
                </a:cxnLst>
                <a:rect l="T15" t="T16" r="T17" b="T18"/>
                <a:pathLst>
                  <a:path w="6" h="253">
                    <a:moveTo>
                      <a:pt x="0" y="0"/>
                    </a:moveTo>
                    <a:lnTo>
                      <a:pt x="0" y="253"/>
                    </a:lnTo>
                    <a:lnTo>
                      <a:pt x="6" y="238"/>
                    </a:lnTo>
                    <a:lnTo>
                      <a:pt x="6"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6" name="Freeform 395"/>
              <p:cNvSpPr>
                <a:spLocks/>
              </p:cNvSpPr>
              <p:nvPr/>
            </p:nvSpPr>
            <p:spPr bwMode="auto">
              <a:xfrm>
                <a:off x="3418405" y="5869487"/>
                <a:ext cx="6" cy="241"/>
              </a:xfrm>
              <a:custGeom>
                <a:avLst/>
                <a:gdLst>
                  <a:gd name="T0" fmla="*/ 0 w 5"/>
                  <a:gd name="T1" fmla="*/ 0 h 238"/>
                  <a:gd name="T2" fmla="*/ 0 w 5"/>
                  <a:gd name="T3" fmla="*/ 238 h 238"/>
                  <a:gd name="T4" fmla="*/ 5 w 5"/>
                  <a:gd name="T5" fmla="*/ 207 h 238"/>
                  <a:gd name="T6" fmla="*/ 5 w 5"/>
                  <a:gd name="T7" fmla="*/ 0 h 238"/>
                  <a:gd name="T8" fmla="*/ 0 w 5"/>
                  <a:gd name="T9" fmla="*/ 0 h 238"/>
                  <a:gd name="T10" fmla="*/ 0 60000 65536"/>
                  <a:gd name="T11" fmla="*/ 0 60000 65536"/>
                  <a:gd name="T12" fmla="*/ 0 60000 65536"/>
                  <a:gd name="T13" fmla="*/ 0 60000 65536"/>
                  <a:gd name="T14" fmla="*/ 0 60000 65536"/>
                  <a:gd name="T15" fmla="*/ 0 w 5"/>
                  <a:gd name="T16" fmla="*/ 0 h 238"/>
                  <a:gd name="T17" fmla="*/ 5 w 5"/>
                  <a:gd name="T18" fmla="*/ 238 h 238"/>
                </a:gdLst>
                <a:ahLst/>
                <a:cxnLst>
                  <a:cxn ang="T10">
                    <a:pos x="T0" y="T1"/>
                  </a:cxn>
                  <a:cxn ang="T11">
                    <a:pos x="T2" y="T3"/>
                  </a:cxn>
                  <a:cxn ang="T12">
                    <a:pos x="T4" y="T5"/>
                  </a:cxn>
                  <a:cxn ang="T13">
                    <a:pos x="T6" y="T7"/>
                  </a:cxn>
                  <a:cxn ang="T14">
                    <a:pos x="T8" y="T9"/>
                  </a:cxn>
                </a:cxnLst>
                <a:rect l="T15" t="T16" r="T17" b="T18"/>
                <a:pathLst>
                  <a:path w="5" h="238">
                    <a:moveTo>
                      <a:pt x="0" y="0"/>
                    </a:moveTo>
                    <a:lnTo>
                      <a:pt x="0" y="238"/>
                    </a:lnTo>
                    <a:lnTo>
                      <a:pt x="5" y="207"/>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7" name="Freeform 396"/>
              <p:cNvSpPr>
                <a:spLocks/>
              </p:cNvSpPr>
              <p:nvPr/>
            </p:nvSpPr>
            <p:spPr bwMode="auto">
              <a:xfrm>
                <a:off x="3418411" y="5869487"/>
                <a:ext cx="6" cy="192"/>
              </a:xfrm>
              <a:custGeom>
                <a:avLst/>
                <a:gdLst>
                  <a:gd name="T0" fmla="*/ 0 w 5"/>
                  <a:gd name="T1" fmla="*/ 0 h 192"/>
                  <a:gd name="T2" fmla="*/ 0 w 5"/>
                  <a:gd name="T3" fmla="*/ 192 h 192"/>
                  <a:gd name="T4" fmla="*/ 5 w 5"/>
                  <a:gd name="T5" fmla="*/ 172 h 192"/>
                  <a:gd name="T6" fmla="*/ 5 w 5"/>
                  <a:gd name="T7" fmla="*/ 5 h 192"/>
                  <a:gd name="T8" fmla="*/ 0 w 5"/>
                  <a:gd name="T9" fmla="*/ 0 h 192"/>
                  <a:gd name="T10" fmla="*/ 0 60000 65536"/>
                  <a:gd name="T11" fmla="*/ 0 60000 65536"/>
                  <a:gd name="T12" fmla="*/ 0 60000 65536"/>
                  <a:gd name="T13" fmla="*/ 0 60000 65536"/>
                  <a:gd name="T14" fmla="*/ 0 60000 65536"/>
                  <a:gd name="T15" fmla="*/ 0 w 5"/>
                  <a:gd name="T16" fmla="*/ 0 h 192"/>
                  <a:gd name="T17" fmla="*/ 5 w 5"/>
                  <a:gd name="T18" fmla="*/ 192 h 192"/>
                </a:gdLst>
                <a:ahLst/>
                <a:cxnLst>
                  <a:cxn ang="T10">
                    <a:pos x="T0" y="T1"/>
                  </a:cxn>
                  <a:cxn ang="T11">
                    <a:pos x="T2" y="T3"/>
                  </a:cxn>
                  <a:cxn ang="T12">
                    <a:pos x="T4" y="T5"/>
                  </a:cxn>
                  <a:cxn ang="T13">
                    <a:pos x="T6" y="T7"/>
                  </a:cxn>
                  <a:cxn ang="T14">
                    <a:pos x="T8" y="T9"/>
                  </a:cxn>
                </a:cxnLst>
                <a:rect l="T15" t="T16" r="T17" b="T18"/>
                <a:pathLst>
                  <a:path w="5" h="192">
                    <a:moveTo>
                      <a:pt x="0" y="0"/>
                    </a:moveTo>
                    <a:lnTo>
                      <a:pt x="0" y="192"/>
                    </a:lnTo>
                    <a:lnTo>
                      <a:pt x="5" y="172"/>
                    </a:lnTo>
                    <a:lnTo>
                      <a:pt x="5" y="5"/>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8" name="Freeform 397"/>
              <p:cNvSpPr>
                <a:spLocks/>
              </p:cNvSpPr>
              <p:nvPr/>
            </p:nvSpPr>
            <p:spPr bwMode="auto">
              <a:xfrm>
                <a:off x="3418417" y="5869493"/>
                <a:ext cx="6" cy="162"/>
              </a:xfrm>
              <a:custGeom>
                <a:avLst/>
                <a:gdLst>
                  <a:gd name="T0" fmla="*/ 0 w 5"/>
                  <a:gd name="T1" fmla="*/ 0 h 162"/>
                  <a:gd name="T2" fmla="*/ 0 w 5"/>
                  <a:gd name="T3" fmla="*/ 162 h 162"/>
                  <a:gd name="T4" fmla="*/ 5 w 5"/>
                  <a:gd name="T5" fmla="*/ 132 h 162"/>
                  <a:gd name="T6" fmla="*/ 5 w 5"/>
                  <a:gd name="T7" fmla="*/ 0 h 162"/>
                  <a:gd name="T8" fmla="*/ 0 w 5"/>
                  <a:gd name="T9" fmla="*/ 0 h 162"/>
                  <a:gd name="T10" fmla="*/ 0 60000 65536"/>
                  <a:gd name="T11" fmla="*/ 0 60000 65536"/>
                  <a:gd name="T12" fmla="*/ 0 60000 65536"/>
                  <a:gd name="T13" fmla="*/ 0 60000 65536"/>
                  <a:gd name="T14" fmla="*/ 0 60000 65536"/>
                  <a:gd name="T15" fmla="*/ 0 w 5"/>
                  <a:gd name="T16" fmla="*/ 0 h 162"/>
                  <a:gd name="T17" fmla="*/ 5 w 5"/>
                  <a:gd name="T18" fmla="*/ 162 h 162"/>
                </a:gdLst>
                <a:ahLst/>
                <a:cxnLst>
                  <a:cxn ang="T10">
                    <a:pos x="T0" y="T1"/>
                  </a:cxn>
                  <a:cxn ang="T11">
                    <a:pos x="T2" y="T3"/>
                  </a:cxn>
                  <a:cxn ang="T12">
                    <a:pos x="T4" y="T5"/>
                  </a:cxn>
                  <a:cxn ang="T13">
                    <a:pos x="T6" y="T7"/>
                  </a:cxn>
                  <a:cxn ang="T14">
                    <a:pos x="T8" y="T9"/>
                  </a:cxn>
                </a:cxnLst>
                <a:rect l="T15" t="T16" r="T17" b="T18"/>
                <a:pathLst>
                  <a:path w="5" h="162">
                    <a:moveTo>
                      <a:pt x="0" y="0"/>
                    </a:moveTo>
                    <a:lnTo>
                      <a:pt x="0" y="162"/>
                    </a:lnTo>
                    <a:lnTo>
                      <a:pt x="5" y="132"/>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79" name="Freeform 398"/>
              <p:cNvSpPr>
                <a:spLocks/>
              </p:cNvSpPr>
              <p:nvPr/>
            </p:nvSpPr>
            <p:spPr bwMode="auto">
              <a:xfrm>
                <a:off x="3418423" y="5869463"/>
                <a:ext cx="6" cy="12"/>
              </a:xfrm>
              <a:custGeom>
                <a:avLst/>
                <a:gdLst>
                  <a:gd name="T0" fmla="*/ 0 w 5"/>
                  <a:gd name="T1" fmla="*/ 0 h 10"/>
                  <a:gd name="T2" fmla="*/ 0 w 5"/>
                  <a:gd name="T3" fmla="*/ 5 h 10"/>
                  <a:gd name="T4" fmla="*/ 5 w 5"/>
                  <a:gd name="T5" fmla="*/ 10 h 10"/>
                  <a:gd name="T6" fmla="*/ 5 w 5"/>
                  <a:gd name="T7" fmla="*/ 0 h 10"/>
                  <a:gd name="T8" fmla="*/ 0 w 5"/>
                  <a:gd name="T9" fmla="*/ 0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0"/>
                    </a:moveTo>
                    <a:lnTo>
                      <a:pt x="0" y="5"/>
                    </a:lnTo>
                    <a:lnTo>
                      <a:pt x="5" y="10"/>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80" name="Freeform 399"/>
              <p:cNvSpPr>
                <a:spLocks/>
              </p:cNvSpPr>
              <p:nvPr/>
            </p:nvSpPr>
            <p:spPr bwMode="auto">
              <a:xfrm>
                <a:off x="3418423" y="5869475"/>
                <a:ext cx="6" cy="12"/>
              </a:xfrm>
              <a:custGeom>
                <a:avLst/>
                <a:gdLst>
                  <a:gd name="T0" fmla="*/ 0 w 5"/>
                  <a:gd name="T1" fmla="*/ 5 h 10"/>
                  <a:gd name="T2" fmla="*/ 0 w 5"/>
                  <a:gd name="T3" fmla="*/ 10 h 10"/>
                  <a:gd name="T4" fmla="*/ 5 w 5"/>
                  <a:gd name="T5" fmla="*/ 10 h 10"/>
                  <a:gd name="T6" fmla="*/ 5 w 5"/>
                  <a:gd name="T7" fmla="*/ 0 h 10"/>
                  <a:gd name="T8" fmla="*/ 0 w 5"/>
                  <a:gd name="T9" fmla="*/ 5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5"/>
                    </a:moveTo>
                    <a:lnTo>
                      <a:pt x="0" y="10"/>
                    </a:lnTo>
                    <a:lnTo>
                      <a:pt x="5" y="10"/>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81" name="Freeform 400"/>
              <p:cNvSpPr>
                <a:spLocks/>
              </p:cNvSpPr>
              <p:nvPr/>
            </p:nvSpPr>
            <p:spPr bwMode="auto">
              <a:xfrm>
                <a:off x="3418423" y="5869487"/>
                <a:ext cx="6" cy="138"/>
              </a:xfrm>
              <a:custGeom>
                <a:avLst/>
                <a:gdLst>
                  <a:gd name="T0" fmla="*/ 0 w 5"/>
                  <a:gd name="T1" fmla="*/ 5 h 137"/>
                  <a:gd name="T2" fmla="*/ 0 w 5"/>
                  <a:gd name="T3" fmla="*/ 137 h 137"/>
                  <a:gd name="T4" fmla="*/ 5 w 5"/>
                  <a:gd name="T5" fmla="*/ 106 h 137"/>
                  <a:gd name="T6" fmla="*/ 5 w 5"/>
                  <a:gd name="T7" fmla="*/ 0 h 137"/>
                  <a:gd name="T8" fmla="*/ 0 w 5"/>
                  <a:gd name="T9" fmla="*/ 5 h 137"/>
                  <a:gd name="T10" fmla="*/ 0 60000 65536"/>
                  <a:gd name="T11" fmla="*/ 0 60000 65536"/>
                  <a:gd name="T12" fmla="*/ 0 60000 65536"/>
                  <a:gd name="T13" fmla="*/ 0 60000 65536"/>
                  <a:gd name="T14" fmla="*/ 0 60000 65536"/>
                  <a:gd name="T15" fmla="*/ 0 w 5"/>
                  <a:gd name="T16" fmla="*/ 0 h 137"/>
                  <a:gd name="T17" fmla="*/ 5 w 5"/>
                  <a:gd name="T18" fmla="*/ 137 h 137"/>
                </a:gdLst>
                <a:ahLst/>
                <a:cxnLst>
                  <a:cxn ang="T10">
                    <a:pos x="T0" y="T1"/>
                  </a:cxn>
                  <a:cxn ang="T11">
                    <a:pos x="T2" y="T3"/>
                  </a:cxn>
                  <a:cxn ang="T12">
                    <a:pos x="T4" y="T5"/>
                  </a:cxn>
                  <a:cxn ang="T13">
                    <a:pos x="T6" y="T7"/>
                  </a:cxn>
                  <a:cxn ang="T14">
                    <a:pos x="T8" y="T9"/>
                  </a:cxn>
                </a:cxnLst>
                <a:rect l="T15" t="T16" r="T17" b="T18"/>
                <a:pathLst>
                  <a:path w="5" h="137">
                    <a:moveTo>
                      <a:pt x="0" y="5"/>
                    </a:moveTo>
                    <a:lnTo>
                      <a:pt x="0" y="137"/>
                    </a:lnTo>
                    <a:lnTo>
                      <a:pt x="5" y="106"/>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82" name="Freeform 401"/>
              <p:cNvSpPr>
                <a:spLocks/>
              </p:cNvSpPr>
              <p:nvPr/>
            </p:nvSpPr>
            <p:spPr bwMode="auto">
              <a:xfrm>
                <a:off x="3418429" y="5869457"/>
                <a:ext cx="0" cy="138"/>
              </a:xfrm>
              <a:custGeom>
                <a:avLst/>
                <a:gdLst>
                  <a:gd name="T0" fmla="*/ 0 w 5"/>
                  <a:gd name="T1" fmla="*/ 5 h 136"/>
                  <a:gd name="T2" fmla="*/ 0 w 5"/>
                  <a:gd name="T3" fmla="*/ 136 h 136"/>
                  <a:gd name="T4" fmla="*/ 5 w 5"/>
                  <a:gd name="T5" fmla="*/ 116 h 136"/>
                  <a:gd name="T6" fmla="*/ 5 w 5"/>
                  <a:gd name="T7" fmla="*/ 0 h 136"/>
                  <a:gd name="T8" fmla="*/ 0 w 5"/>
                  <a:gd name="T9" fmla="*/ 5 h 136"/>
                  <a:gd name="T10" fmla="*/ 0 60000 65536"/>
                  <a:gd name="T11" fmla="*/ 0 60000 65536"/>
                  <a:gd name="T12" fmla="*/ 0 60000 65536"/>
                  <a:gd name="T13" fmla="*/ 0 60000 65536"/>
                  <a:gd name="T14" fmla="*/ 0 60000 65536"/>
                  <a:gd name="T15" fmla="*/ 0 w 5"/>
                  <a:gd name="T16" fmla="*/ 0 h 136"/>
                  <a:gd name="T17" fmla="*/ 5 w 5"/>
                  <a:gd name="T18" fmla="*/ 136 h 136"/>
                </a:gdLst>
                <a:ahLst/>
                <a:cxnLst>
                  <a:cxn ang="T10">
                    <a:pos x="T0" y="T1"/>
                  </a:cxn>
                  <a:cxn ang="T11">
                    <a:pos x="T2" y="T3"/>
                  </a:cxn>
                  <a:cxn ang="T12">
                    <a:pos x="T4" y="T5"/>
                  </a:cxn>
                  <a:cxn ang="T13">
                    <a:pos x="T6" y="T7"/>
                  </a:cxn>
                  <a:cxn ang="T14">
                    <a:pos x="T8" y="T9"/>
                  </a:cxn>
                </a:cxnLst>
                <a:rect l="T15" t="T16" r="T17" b="T18"/>
                <a:pathLst>
                  <a:path w="5" h="136">
                    <a:moveTo>
                      <a:pt x="0" y="5"/>
                    </a:moveTo>
                    <a:lnTo>
                      <a:pt x="0" y="136"/>
                    </a:lnTo>
                    <a:lnTo>
                      <a:pt x="5" y="116"/>
                    </a:lnTo>
                    <a:lnTo>
                      <a:pt x="5" y="0"/>
                    </a:lnTo>
                    <a:lnTo>
                      <a:pt x="0" y="5"/>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83" name="Freeform 402"/>
              <p:cNvSpPr>
                <a:spLocks/>
              </p:cNvSpPr>
              <p:nvPr/>
            </p:nvSpPr>
            <p:spPr bwMode="auto">
              <a:xfrm>
                <a:off x="3418429" y="5869457"/>
                <a:ext cx="6" cy="96"/>
              </a:xfrm>
              <a:custGeom>
                <a:avLst/>
                <a:gdLst>
                  <a:gd name="T0" fmla="*/ 0 w 5"/>
                  <a:gd name="T1" fmla="*/ 0 h 96"/>
                  <a:gd name="T2" fmla="*/ 0 w 5"/>
                  <a:gd name="T3" fmla="*/ 96 h 96"/>
                  <a:gd name="T4" fmla="*/ 5 w 5"/>
                  <a:gd name="T5" fmla="*/ 86 h 96"/>
                  <a:gd name="T6" fmla="*/ 5 w 5"/>
                  <a:gd name="T7" fmla="*/ 0 h 96"/>
                  <a:gd name="T8" fmla="*/ 0 w 5"/>
                  <a:gd name="T9" fmla="*/ 0 h 96"/>
                  <a:gd name="T10" fmla="*/ 0 60000 65536"/>
                  <a:gd name="T11" fmla="*/ 0 60000 65536"/>
                  <a:gd name="T12" fmla="*/ 0 60000 65536"/>
                  <a:gd name="T13" fmla="*/ 0 60000 65536"/>
                  <a:gd name="T14" fmla="*/ 0 60000 65536"/>
                  <a:gd name="T15" fmla="*/ 0 w 5"/>
                  <a:gd name="T16" fmla="*/ 0 h 96"/>
                  <a:gd name="T17" fmla="*/ 5 w 5"/>
                  <a:gd name="T18" fmla="*/ 96 h 96"/>
                </a:gdLst>
                <a:ahLst/>
                <a:cxnLst>
                  <a:cxn ang="T10">
                    <a:pos x="T0" y="T1"/>
                  </a:cxn>
                  <a:cxn ang="T11">
                    <a:pos x="T2" y="T3"/>
                  </a:cxn>
                  <a:cxn ang="T12">
                    <a:pos x="T4" y="T5"/>
                  </a:cxn>
                  <a:cxn ang="T13">
                    <a:pos x="T6" y="T7"/>
                  </a:cxn>
                  <a:cxn ang="T14">
                    <a:pos x="T8" y="T9"/>
                  </a:cxn>
                </a:cxnLst>
                <a:rect l="T15" t="T16" r="T17" b="T18"/>
                <a:pathLst>
                  <a:path w="5" h="96">
                    <a:moveTo>
                      <a:pt x="0" y="0"/>
                    </a:moveTo>
                    <a:lnTo>
                      <a:pt x="0" y="96"/>
                    </a:lnTo>
                    <a:lnTo>
                      <a:pt x="5" y="86"/>
                    </a:lnTo>
                    <a:lnTo>
                      <a:pt x="5" y="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sp>
            <p:nvSpPr>
              <p:cNvPr id="684" name="Freeform 403"/>
              <p:cNvSpPr>
                <a:spLocks/>
              </p:cNvSpPr>
              <p:nvPr/>
            </p:nvSpPr>
            <p:spPr bwMode="auto">
              <a:xfrm>
                <a:off x="3418435" y="5869457"/>
                <a:ext cx="6" cy="84"/>
              </a:xfrm>
              <a:custGeom>
                <a:avLst/>
                <a:gdLst>
                  <a:gd name="T0" fmla="*/ 0 w 5"/>
                  <a:gd name="T1" fmla="*/ 0 h 91"/>
                  <a:gd name="T2" fmla="*/ 0 w 5"/>
                  <a:gd name="T3" fmla="*/ 91 h 91"/>
                  <a:gd name="T4" fmla="*/ 5 w 5"/>
                  <a:gd name="T5" fmla="*/ 86 h 91"/>
                  <a:gd name="T6" fmla="*/ 5 w 5"/>
                  <a:gd name="T7" fmla="*/ 10 h 91"/>
                  <a:gd name="T8" fmla="*/ 0 w 5"/>
                  <a:gd name="T9" fmla="*/ 0 h 91"/>
                  <a:gd name="T10" fmla="*/ 0 60000 65536"/>
                  <a:gd name="T11" fmla="*/ 0 60000 65536"/>
                  <a:gd name="T12" fmla="*/ 0 60000 65536"/>
                  <a:gd name="T13" fmla="*/ 0 60000 65536"/>
                  <a:gd name="T14" fmla="*/ 0 60000 65536"/>
                  <a:gd name="T15" fmla="*/ 0 w 5"/>
                  <a:gd name="T16" fmla="*/ 0 h 91"/>
                  <a:gd name="T17" fmla="*/ 5 w 5"/>
                  <a:gd name="T18" fmla="*/ 91 h 91"/>
                </a:gdLst>
                <a:ahLst/>
                <a:cxnLst>
                  <a:cxn ang="T10">
                    <a:pos x="T0" y="T1"/>
                  </a:cxn>
                  <a:cxn ang="T11">
                    <a:pos x="T2" y="T3"/>
                  </a:cxn>
                  <a:cxn ang="T12">
                    <a:pos x="T4" y="T5"/>
                  </a:cxn>
                  <a:cxn ang="T13">
                    <a:pos x="T6" y="T7"/>
                  </a:cxn>
                  <a:cxn ang="T14">
                    <a:pos x="T8" y="T9"/>
                  </a:cxn>
                </a:cxnLst>
                <a:rect l="T15" t="T16" r="T17" b="T18"/>
                <a:pathLst>
                  <a:path w="5" h="91">
                    <a:moveTo>
                      <a:pt x="0" y="0"/>
                    </a:moveTo>
                    <a:lnTo>
                      <a:pt x="0" y="91"/>
                    </a:lnTo>
                    <a:lnTo>
                      <a:pt x="5" y="86"/>
                    </a:lnTo>
                    <a:lnTo>
                      <a:pt x="5" y="10"/>
                    </a:lnTo>
                    <a:lnTo>
                      <a:pt x="0" y="0"/>
                    </a:lnTo>
                    <a:close/>
                  </a:path>
                </a:pathLst>
              </a:custGeom>
              <a:grpFill/>
              <a:ln>
                <a:noFill/>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CO"/>
              </a:p>
            </p:txBody>
          </p:sp>
        </p:grpSp>
        <p:grpSp>
          <p:nvGrpSpPr>
            <p:cNvPr id="207" name="Group 605"/>
            <p:cNvGrpSpPr>
              <a:grpSpLocks/>
            </p:cNvGrpSpPr>
            <p:nvPr/>
          </p:nvGrpSpPr>
          <p:grpSpPr bwMode="auto">
            <a:xfrm>
              <a:off x="666728" y="875997"/>
              <a:ext cx="4216667" cy="6829426"/>
              <a:chOff x="666828" y="874716"/>
              <a:chExt cx="2656" cy="4302"/>
            </a:xfrm>
          </p:grpSpPr>
          <p:sp>
            <p:nvSpPr>
              <p:cNvPr id="285" name="Freeform 405"/>
              <p:cNvSpPr>
                <a:spLocks/>
              </p:cNvSpPr>
              <p:nvPr/>
            </p:nvSpPr>
            <p:spPr bwMode="auto">
              <a:xfrm>
                <a:off x="669192" y="878200"/>
                <a:ext cx="5" cy="76"/>
              </a:xfrm>
              <a:custGeom>
                <a:avLst/>
                <a:gdLst>
                  <a:gd name="T0" fmla="*/ 0 w 5"/>
                  <a:gd name="T1" fmla="*/ 0 h 76"/>
                  <a:gd name="T2" fmla="*/ 0 w 5"/>
                  <a:gd name="T3" fmla="*/ 76 h 76"/>
                  <a:gd name="T4" fmla="*/ 5 w 5"/>
                  <a:gd name="T5" fmla="*/ 71 h 76"/>
                  <a:gd name="T6" fmla="*/ 5 w 5"/>
                  <a:gd name="T7" fmla="*/ 0 h 76"/>
                  <a:gd name="T8" fmla="*/ 0 w 5"/>
                  <a:gd name="T9" fmla="*/ 0 h 76"/>
                  <a:gd name="T10" fmla="*/ 0 60000 65536"/>
                  <a:gd name="T11" fmla="*/ 0 60000 65536"/>
                  <a:gd name="T12" fmla="*/ 0 60000 65536"/>
                  <a:gd name="T13" fmla="*/ 0 60000 65536"/>
                  <a:gd name="T14" fmla="*/ 0 60000 65536"/>
                  <a:gd name="T15" fmla="*/ 0 w 5"/>
                  <a:gd name="T16" fmla="*/ 0 h 76"/>
                  <a:gd name="T17" fmla="*/ 5 w 5"/>
                  <a:gd name="T18" fmla="*/ 76 h 76"/>
                </a:gdLst>
                <a:ahLst/>
                <a:cxnLst>
                  <a:cxn ang="T10">
                    <a:pos x="T0" y="T1"/>
                  </a:cxn>
                  <a:cxn ang="T11">
                    <a:pos x="T2" y="T3"/>
                  </a:cxn>
                  <a:cxn ang="T12">
                    <a:pos x="T4" y="T5"/>
                  </a:cxn>
                  <a:cxn ang="T13">
                    <a:pos x="T6" y="T7"/>
                  </a:cxn>
                  <a:cxn ang="T14">
                    <a:pos x="T8" y="T9"/>
                  </a:cxn>
                </a:cxnLst>
                <a:rect l="T15" t="T16" r="T17" b="T18"/>
                <a:pathLst>
                  <a:path w="5" h="76">
                    <a:moveTo>
                      <a:pt x="0" y="0"/>
                    </a:moveTo>
                    <a:lnTo>
                      <a:pt x="0" y="76"/>
                    </a:lnTo>
                    <a:lnTo>
                      <a:pt x="5" y="71"/>
                    </a:lnTo>
                    <a:lnTo>
                      <a:pt x="5" y="0"/>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286" name="Freeform 406"/>
              <p:cNvSpPr>
                <a:spLocks/>
              </p:cNvSpPr>
              <p:nvPr/>
            </p:nvSpPr>
            <p:spPr bwMode="auto">
              <a:xfrm>
                <a:off x="669197" y="878205"/>
                <a:ext cx="5" cy="66"/>
              </a:xfrm>
              <a:custGeom>
                <a:avLst/>
                <a:gdLst>
                  <a:gd name="T0" fmla="*/ 0 w 5"/>
                  <a:gd name="T1" fmla="*/ 0 h 66"/>
                  <a:gd name="T2" fmla="*/ 0 w 5"/>
                  <a:gd name="T3" fmla="*/ 66 h 66"/>
                  <a:gd name="T4" fmla="*/ 5 w 5"/>
                  <a:gd name="T5" fmla="*/ 56 h 66"/>
                  <a:gd name="T6" fmla="*/ 5 w 5"/>
                  <a:gd name="T7" fmla="*/ 5 h 66"/>
                  <a:gd name="T8" fmla="*/ 0 w 5"/>
                  <a:gd name="T9" fmla="*/ 0 h 66"/>
                  <a:gd name="T10" fmla="*/ 0 60000 65536"/>
                  <a:gd name="T11" fmla="*/ 0 60000 65536"/>
                  <a:gd name="T12" fmla="*/ 0 60000 65536"/>
                  <a:gd name="T13" fmla="*/ 0 60000 65536"/>
                  <a:gd name="T14" fmla="*/ 0 60000 65536"/>
                  <a:gd name="T15" fmla="*/ 0 w 5"/>
                  <a:gd name="T16" fmla="*/ 0 h 66"/>
                  <a:gd name="T17" fmla="*/ 5 w 5"/>
                  <a:gd name="T18" fmla="*/ 66 h 66"/>
                </a:gdLst>
                <a:ahLst/>
                <a:cxnLst>
                  <a:cxn ang="T10">
                    <a:pos x="T0" y="T1"/>
                  </a:cxn>
                  <a:cxn ang="T11">
                    <a:pos x="T2" y="T3"/>
                  </a:cxn>
                  <a:cxn ang="T12">
                    <a:pos x="T4" y="T5"/>
                  </a:cxn>
                  <a:cxn ang="T13">
                    <a:pos x="T6" y="T7"/>
                  </a:cxn>
                  <a:cxn ang="T14">
                    <a:pos x="T8" y="T9"/>
                  </a:cxn>
                </a:cxnLst>
                <a:rect l="T15" t="T16" r="T17" b="T18"/>
                <a:pathLst>
                  <a:path w="5" h="66">
                    <a:moveTo>
                      <a:pt x="0" y="0"/>
                    </a:moveTo>
                    <a:lnTo>
                      <a:pt x="0" y="66"/>
                    </a:lnTo>
                    <a:lnTo>
                      <a:pt x="5" y="56"/>
                    </a:lnTo>
                    <a:lnTo>
                      <a:pt x="5" y="5"/>
                    </a:lnTo>
                    <a:lnTo>
                      <a:pt x="0" y="0"/>
                    </a:lnTo>
                    <a:close/>
                  </a:path>
                </a:pathLst>
              </a:custGeom>
              <a:solidFill>
                <a:srgbClr val="FFF9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287" name="Freeform 407"/>
              <p:cNvSpPr>
                <a:spLocks/>
              </p:cNvSpPr>
              <p:nvPr/>
            </p:nvSpPr>
            <p:spPr bwMode="auto">
              <a:xfrm>
                <a:off x="668000" y="877857"/>
                <a:ext cx="1202" cy="1161"/>
              </a:xfrm>
              <a:custGeom>
                <a:avLst/>
                <a:gdLst>
                  <a:gd name="T0" fmla="*/ 55 w 1202"/>
                  <a:gd name="T1" fmla="*/ 166 h 1161"/>
                  <a:gd name="T2" fmla="*/ 106 w 1202"/>
                  <a:gd name="T3" fmla="*/ 187 h 1161"/>
                  <a:gd name="T4" fmla="*/ 171 w 1202"/>
                  <a:gd name="T5" fmla="*/ 212 h 1161"/>
                  <a:gd name="T6" fmla="*/ 227 w 1202"/>
                  <a:gd name="T7" fmla="*/ 187 h 1161"/>
                  <a:gd name="T8" fmla="*/ 298 w 1202"/>
                  <a:gd name="T9" fmla="*/ 197 h 1161"/>
                  <a:gd name="T10" fmla="*/ 363 w 1202"/>
                  <a:gd name="T11" fmla="*/ 217 h 1161"/>
                  <a:gd name="T12" fmla="*/ 414 w 1202"/>
                  <a:gd name="T13" fmla="*/ 217 h 1161"/>
                  <a:gd name="T14" fmla="*/ 475 w 1202"/>
                  <a:gd name="T15" fmla="*/ 141 h 1161"/>
                  <a:gd name="T16" fmla="*/ 550 w 1202"/>
                  <a:gd name="T17" fmla="*/ 116 h 1161"/>
                  <a:gd name="T18" fmla="*/ 616 w 1202"/>
                  <a:gd name="T19" fmla="*/ 35 h 1161"/>
                  <a:gd name="T20" fmla="*/ 667 w 1202"/>
                  <a:gd name="T21" fmla="*/ 10 h 1161"/>
                  <a:gd name="T22" fmla="*/ 717 w 1202"/>
                  <a:gd name="T23" fmla="*/ 30 h 1161"/>
                  <a:gd name="T24" fmla="*/ 762 w 1202"/>
                  <a:gd name="T25" fmla="*/ 55 h 1161"/>
                  <a:gd name="T26" fmla="*/ 788 w 1202"/>
                  <a:gd name="T27" fmla="*/ 106 h 1161"/>
                  <a:gd name="T28" fmla="*/ 833 w 1202"/>
                  <a:gd name="T29" fmla="*/ 131 h 1161"/>
                  <a:gd name="T30" fmla="*/ 894 w 1202"/>
                  <a:gd name="T31" fmla="*/ 146 h 1161"/>
                  <a:gd name="T32" fmla="*/ 944 w 1202"/>
                  <a:gd name="T33" fmla="*/ 176 h 1161"/>
                  <a:gd name="T34" fmla="*/ 970 w 1202"/>
                  <a:gd name="T35" fmla="*/ 176 h 1161"/>
                  <a:gd name="T36" fmla="*/ 965 w 1202"/>
                  <a:gd name="T37" fmla="*/ 247 h 1161"/>
                  <a:gd name="T38" fmla="*/ 959 w 1202"/>
                  <a:gd name="T39" fmla="*/ 318 h 1161"/>
                  <a:gd name="T40" fmla="*/ 1000 w 1202"/>
                  <a:gd name="T41" fmla="*/ 333 h 1161"/>
                  <a:gd name="T42" fmla="*/ 1025 w 1202"/>
                  <a:gd name="T43" fmla="*/ 298 h 1161"/>
                  <a:gd name="T44" fmla="*/ 1040 w 1202"/>
                  <a:gd name="T45" fmla="*/ 338 h 1161"/>
                  <a:gd name="T46" fmla="*/ 1101 w 1202"/>
                  <a:gd name="T47" fmla="*/ 343 h 1161"/>
                  <a:gd name="T48" fmla="*/ 1121 w 1202"/>
                  <a:gd name="T49" fmla="*/ 363 h 1161"/>
                  <a:gd name="T50" fmla="*/ 1172 w 1202"/>
                  <a:gd name="T51" fmla="*/ 363 h 1161"/>
                  <a:gd name="T52" fmla="*/ 1202 w 1202"/>
                  <a:gd name="T53" fmla="*/ 378 h 1161"/>
                  <a:gd name="T54" fmla="*/ 1162 w 1202"/>
                  <a:gd name="T55" fmla="*/ 560 h 1161"/>
                  <a:gd name="T56" fmla="*/ 1091 w 1202"/>
                  <a:gd name="T57" fmla="*/ 964 h 1161"/>
                  <a:gd name="T58" fmla="*/ 1015 w 1202"/>
                  <a:gd name="T59" fmla="*/ 1126 h 1161"/>
                  <a:gd name="T60" fmla="*/ 970 w 1202"/>
                  <a:gd name="T61" fmla="*/ 1065 h 1161"/>
                  <a:gd name="T62" fmla="*/ 909 w 1202"/>
                  <a:gd name="T63" fmla="*/ 1070 h 1161"/>
                  <a:gd name="T64" fmla="*/ 848 w 1202"/>
                  <a:gd name="T65" fmla="*/ 1040 h 1161"/>
                  <a:gd name="T66" fmla="*/ 1005 w 1202"/>
                  <a:gd name="T67" fmla="*/ 803 h 1161"/>
                  <a:gd name="T68" fmla="*/ 990 w 1202"/>
                  <a:gd name="T69" fmla="*/ 752 h 1161"/>
                  <a:gd name="T70" fmla="*/ 954 w 1202"/>
                  <a:gd name="T71" fmla="*/ 722 h 1161"/>
                  <a:gd name="T72" fmla="*/ 919 w 1202"/>
                  <a:gd name="T73" fmla="*/ 707 h 1161"/>
                  <a:gd name="T74" fmla="*/ 889 w 1202"/>
                  <a:gd name="T75" fmla="*/ 692 h 1161"/>
                  <a:gd name="T76" fmla="*/ 853 w 1202"/>
                  <a:gd name="T77" fmla="*/ 661 h 1161"/>
                  <a:gd name="T78" fmla="*/ 793 w 1202"/>
                  <a:gd name="T79" fmla="*/ 636 h 1161"/>
                  <a:gd name="T80" fmla="*/ 747 w 1202"/>
                  <a:gd name="T81" fmla="*/ 641 h 1161"/>
                  <a:gd name="T82" fmla="*/ 697 w 1202"/>
                  <a:gd name="T83" fmla="*/ 661 h 1161"/>
                  <a:gd name="T84" fmla="*/ 646 w 1202"/>
                  <a:gd name="T85" fmla="*/ 641 h 1161"/>
                  <a:gd name="T86" fmla="*/ 606 w 1202"/>
                  <a:gd name="T87" fmla="*/ 621 h 1161"/>
                  <a:gd name="T88" fmla="*/ 560 w 1202"/>
                  <a:gd name="T89" fmla="*/ 616 h 1161"/>
                  <a:gd name="T90" fmla="*/ 520 w 1202"/>
                  <a:gd name="T91" fmla="*/ 666 h 1161"/>
                  <a:gd name="T92" fmla="*/ 469 w 1202"/>
                  <a:gd name="T93" fmla="*/ 697 h 1161"/>
                  <a:gd name="T94" fmla="*/ 414 w 1202"/>
                  <a:gd name="T95" fmla="*/ 697 h 1161"/>
                  <a:gd name="T96" fmla="*/ 348 w 1202"/>
                  <a:gd name="T97" fmla="*/ 682 h 1161"/>
                  <a:gd name="T98" fmla="*/ 318 w 1202"/>
                  <a:gd name="T99" fmla="*/ 687 h 1161"/>
                  <a:gd name="T100" fmla="*/ 257 w 1202"/>
                  <a:gd name="T101" fmla="*/ 702 h 1161"/>
                  <a:gd name="T102" fmla="*/ 222 w 1202"/>
                  <a:gd name="T103" fmla="*/ 676 h 1161"/>
                  <a:gd name="T104" fmla="*/ 202 w 1202"/>
                  <a:gd name="T105" fmla="*/ 631 h 1161"/>
                  <a:gd name="T106" fmla="*/ 207 w 1202"/>
                  <a:gd name="T107" fmla="*/ 570 h 1161"/>
                  <a:gd name="T108" fmla="*/ 171 w 1202"/>
                  <a:gd name="T109" fmla="*/ 515 h 1161"/>
                  <a:gd name="T110" fmla="*/ 136 w 1202"/>
                  <a:gd name="T111" fmla="*/ 520 h 1161"/>
                  <a:gd name="T112" fmla="*/ 106 w 1202"/>
                  <a:gd name="T113" fmla="*/ 474 h 1161"/>
                  <a:gd name="T114" fmla="*/ 86 w 1202"/>
                  <a:gd name="T115" fmla="*/ 424 h 1161"/>
                  <a:gd name="T116" fmla="*/ 70 w 1202"/>
                  <a:gd name="T117" fmla="*/ 394 h 1161"/>
                  <a:gd name="T118" fmla="*/ 35 w 1202"/>
                  <a:gd name="T119" fmla="*/ 368 h 116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02"/>
                  <a:gd name="T181" fmla="*/ 0 h 1161"/>
                  <a:gd name="T182" fmla="*/ 1202 w 1202"/>
                  <a:gd name="T183" fmla="*/ 1161 h 116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02" h="1161">
                    <a:moveTo>
                      <a:pt x="0" y="156"/>
                    </a:moveTo>
                    <a:lnTo>
                      <a:pt x="5" y="156"/>
                    </a:lnTo>
                    <a:lnTo>
                      <a:pt x="10" y="156"/>
                    </a:lnTo>
                    <a:lnTo>
                      <a:pt x="15" y="161"/>
                    </a:lnTo>
                    <a:lnTo>
                      <a:pt x="20" y="156"/>
                    </a:lnTo>
                    <a:lnTo>
                      <a:pt x="25" y="156"/>
                    </a:lnTo>
                    <a:lnTo>
                      <a:pt x="25" y="151"/>
                    </a:lnTo>
                    <a:lnTo>
                      <a:pt x="30" y="151"/>
                    </a:lnTo>
                    <a:lnTo>
                      <a:pt x="35" y="151"/>
                    </a:lnTo>
                    <a:lnTo>
                      <a:pt x="40" y="151"/>
                    </a:lnTo>
                    <a:lnTo>
                      <a:pt x="40" y="156"/>
                    </a:lnTo>
                    <a:lnTo>
                      <a:pt x="45" y="156"/>
                    </a:lnTo>
                    <a:lnTo>
                      <a:pt x="50" y="161"/>
                    </a:lnTo>
                    <a:lnTo>
                      <a:pt x="50" y="156"/>
                    </a:lnTo>
                    <a:lnTo>
                      <a:pt x="55" y="156"/>
                    </a:lnTo>
                    <a:lnTo>
                      <a:pt x="55" y="161"/>
                    </a:lnTo>
                    <a:lnTo>
                      <a:pt x="55" y="166"/>
                    </a:lnTo>
                    <a:lnTo>
                      <a:pt x="60" y="166"/>
                    </a:lnTo>
                    <a:lnTo>
                      <a:pt x="65" y="166"/>
                    </a:lnTo>
                    <a:lnTo>
                      <a:pt x="70" y="166"/>
                    </a:lnTo>
                    <a:lnTo>
                      <a:pt x="70" y="171"/>
                    </a:lnTo>
                    <a:lnTo>
                      <a:pt x="70" y="176"/>
                    </a:lnTo>
                    <a:lnTo>
                      <a:pt x="75" y="176"/>
                    </a:lnTo>
                    <a:lnTo>
                      <a:pt x="81" y="176"/>
                    </a:lnTo>
                    <a:lnTo>
                      <a:pt x="75" y="182"/>
                    </a:lnTo>
                    <a:lnTo>
                      <a:pt x="75" y="187"/>
                    </a:lnTo>
                    <a:lnTo>
                      <a:pt x="81" y="187"/>
                    </a:lnTo>
                    <a:lnTo>
                      <a:pt x="81" y="182"/>
                    </a:lnTo>
                    <a:lnTo>
                      <a:pt x="86" y="182"/>
                    </a:lnTo>
                    <a:lnTo>
                      <a:pt x="86" y="187"/>
                    </a:lnTo>
                    <a:lnTo>
                      <a:pt x="91" y="187"/>
                    </a:lnTo>
                    <a:lnTo>
                      <a:pt x="96" y="187"/>
                    </a:lnTo>
                    <a:lnTo>
                      <a:pt x="101" y="187"/>
                    </a:lnTo>
                    <a:lnTo>
                      <a:pt x="106" y="187"/>
                    </a:lnTo>
                    <a:lnTo>
                      <a:pt x="111" y="187"/>
                    </a:lnTo>
                    <a:lnTo>
                      <a:pt x="116" y="187"/>
                    </a:lnTo>
                    <a:lnTo>
                      <a:pt x="121" y="187"/>
                    </a:lnTo>
                    <a:lnTo>
                      <a:pt x="126" y="187"/>
                    </a:lnTo>
                    <a:lnTo>
                      <a:pt x="131" y="187"/>
                    </a:lnTo>
                    <a:lnTo>
                      <a:pt x="136" y="187"/>
                    </a:lnTo>
                    <a:lnTo>
                      <a:pt x="141" y="192"/>
                    </a:lnTo>
                    <a:lnTo>
                      <a:pt x="146" y="192"/>
                    </a:lnTo>
                    <a:lnTo>
                      <a:pt x="151" y="192"/>
                    </a:lnTo>
                    <a:lnTo>
                      <a:pt x="156" y="192"/>
                    </a:lnTo>
                    <a:lnTo>
                      <a:pt x="156" y="197"/>
                    </a:lnTo>
                    <a:lnTo>
                      <a:pt x="161" y="197"/>
                    </a:lnTo>
                    <a:lnTo>
                      <a:pt x="161" y="202"/>
                    </a:lnTo>
                    <a:lnTo>
                      <a:pt x="161" y="207"/>
                    </a:lnTo>
                    <a:lnTo>
                      <a:pt x="166" y="207"/>
                    </a:lnTo>
                    <a:lnTo>
                      <a:pt x="166" y="212"/>
                    </a:lnTo>
                    <a:lnTo>
                      <a:pt x="171" y="212"/>
                    </a:lnTo>
                    <a:lnTo>
                      <a:pt x="177" y="212"/>
                    </a:lnTo>
                    <a:lnTo>
                      <a:pt x="177" y="217"/>
                    </a:lnTo>
                    <a:lnTo>
                      <a:pt x="182" y="217"/>
                    </a:lnTo>
                    <a:lnTo>
                      <a:pt x="182" y="212"/>
                    </a:lnTo>
                    <a:lnTo>
                      <a:pt x="187" y="212"/>
                    </a:lnTo>
                    <a:lnTo>
                      <a:pt x="192" y="212"/>
                    </a:lnTo>
                    <a:lnTo>
                      <a:pt x="197" y="212"/>
                    </a:lnTo>
                    <a:lnTo>
                      <a:pt x="202" y="212"/>
                    </a:lnTo>
                    <a:lnTo>
                      <a:pt x="207" y="212"/>
                    </a:lnTo>
                    <a:lnTo>
                      <a:pt x="212" y="212"/>
                    </a:lnTo>
                    <a:lnTo>
                      <a:pt x="212" y="207"/>
                    </a:lnTo>
                    <a:lnTo>
                      <a:pt x="212" y="202"/>
                    </a:lnTo>
                    <a:lnTo>
                      <a:pt x="212" y="197"/>
                    </a:lnTo>
                    <a:lnTo>
                      <a:pt x="217" y="197"/>
                    </a:lnTo>
                    <a:lnTo>
                      <a:pt x="217" y="192"/>
                    </a:lnTo>
                    <a:lnTo>
                      <a:pt x="222" y="187"/>
                    </a:lnTo>
                    <a:lnTo>
                      <a:pt x="227" y="187"/>
                    </a:lnTo>
                    <a:lnTo>
                      <a:pt x="232" y="187"/>
                    </a:lnTo>
                    <a:lnTo>
                      <a:pt x="237" y="192"/>
                    </a:lnTo>
                    <a:lnTo>
                      <a:pt x="237" y="197"/>
                    </a:lnTo>
                    <a:lnTo>
                      <a:pt x="242" y="197"/>
                    </a:lnTo>
                    <a:lnTo>
                      <a:pt x="247" y="202"/>
                    </a:lnTo>
                    <a:lnTo>
                      <a:pt x="247" y="207"/>
                    </a:lnTo>
                    <a:lnTo>
                      <a:pt x="247" y="212"/>
                    </a:lnTo>
                    <a:lnTo>
                      <a:pt x="252" y="212"/>
                    </a:lnTo>
                    <a:lnTo>
                      <a:pt x="257" y="212"/>
                    </a:lnTo>
                    <a:lnTo>
                      <a:pt x="262" y="212"/>
                    </a:lnTo>
                    <a:lnTo>
                      <a:pt x="267" y="212"/>
                    </a:lnTo>
                    <a:lnTo>
                      <a:pt x="272" y="212"/>
                    </a:lnTo>
                    <a:lnTo>
                      <a:pt x="278" y="212"/>
                    </a:lnTo>
                    <a:lnTo>
                      <a:pt x="283" y="207"/>
                    </a:lnTo>
                    <a:lnTo>
                      <a:pt x="288" y="202"/>
                    </a:lnTo>
                    <a:lnTo>
                      <a:pt x="293" y="197"/>
                    </a:lnTo>
                    <a:lnTo>
                      <a:pt x="298" y="197"/>
                    </a:lnTo>
                    <a:lnTo>
                      <a:pt x="298" y="202"/>
                    </a:lnTo>
                    <a:lnTo>
                      <a:pt x="303" y="202"/>
                    </a:lnTo>
                    <a:lnTo>
                      <a:pt x="308" y="207"/>
                    </a:lnTo>
                    <a:lnTo>
                      <a:pt x="313" y="207"/>
                    </a:lnTo>
                    <a:lnTo>
                      <a:pt x="313" y="212"/>
                    </a:lnTo>
                    <a:lnTo>
                      <a:pt x="328" y="227"/>
                    </a:lnTo>
                    <a:lnTo>
                      <a:pt x="333" y="227"/>
                    </a:lnTo>
                    <a:lnTo>
                      <a:pt x="338" y="232"/>
                    </a:lnTo>
                    <a:lnTo>
                      <a:pt x="343" y="232"/>
                    </a:lnTo>
                    <a:lnTo>
                      <a:pt x="343" y="237"/>
                    </a:lnTo>
                    <a:lnTo>
                      <a:pt x="348" y="237"/>
                    </a:lnTo>
                    <a:lnTo>
                      <a:pt x="348" y="232"/>
                    </a:lnTo>
                    <a:lnTo>
                      <a:pt x="353" y="232"/>
                    </a:lnTo>
                    <a:lnTo>
                      <a:pt x="353" y="227"/>
                    </a:lnTo>
                    <a:lnTo>
                      <a:pt x="358" y="227"/>
                    </a:lnTo>
                    <a:lnTo>
                      <a:pt x="358" y="222"/>
                    </a:lnTo>
                    <a:lnTo>
                      <a:pt x="363" y="217"/>
                    </a:lnTo>
                    <a:lnTo>
                      <a:pt x="368" y="217"/>
                    </a:lnTo>
                    <a:lnTo>
                      <a:pt x="368" y="212"/>
                    </a:lnTo>
                    <a:lnTo>
                      <a:pt x="368" y="207"/>
                    </a:lnTo>
                    <a:lnTo>
                      <a:pt x="374" y="207"/>
                    </a:lnTo>
                    <a:lnTo>
                      <a:pt x="374" y="202"/>
                    </a:lnTo>
                    <a:lnTo>
                      <a:pt x="379" y="202"/>
                    </a:lnTo>
                    <a:lnTo>
                      <a:pt x="384" y="197"/>
                    </a:lnTo>
                    <a:lnTo>
                      <a:pt x="389" y="197"/>
                    </a:lnTo>
                    <a:lnTo>
                      <a:pt x="389" y="202"/>
                    </a:lnTo>
                    <a:lnTo>
                      <a:pt x="389" y="207"/>
                    </a:lnTo>
                    <a:lnTo>
                      <a:pt x="394" y="207"/>
                    </a:lnTo>
                    <a:lnTo>
                      <a:pt x="394" y="212"/>
                    </a:lnTo>
                    <a:lnTo>
                      <a:pt x="399" y="212"/>
                    </a:lnTo>
                    <a:lnTo>
                      <a:pt x="399" y="217"/>
                    </a:lnTo>
                    <a:lnTo>
                      <a:pt x="404" y="217"/>
                    </a:lnTo>
                    <a:lnTo>
                      <a:pt x="409" y="217"/>
                    </a:lnTo>
                    <a:lnTo>
                      <a:pt x="414" y="217"/>
                    </a:lnTo>
                    <a:lnTo>
                      <a:pt x="414" y="222"/>
                    </a:lnTo>
                    <a:lnTo>
                      <a:pt x="419" y="217"/>
                    </a:lnTo>
                    <a:lnTo>
                      <a:pt x="424" y="217"/>
                    </a:lnTo>
                    <a:lnTo>
                      <a:pt x="434" y="207"/>
                    </a:lnTo>
                    <a:lnTo>
                      <a:pt x="434" y="197"/>
                    </a:lnTo>
                    <a:lnTo>
                      <a:pt x="439" y="192"/>
                    </a:lnTo>
                    <a:lnTo>
                      <a:pt x="439" y="187"/>
                    </a:lnTo>
                    <a:lnTo>
                      <a:pt x="439" y="182"/>
                    </a:lnTo>
                    <a:lnTo>
                      <a:pt x="444" y="176"/>
                    </a:lnTo>
                    <a:lnTo>
                      <a:pt x="444" y="171"/>
                    </a:lnTo>
                    <a:lnTo>
                      <a:pt x="449" y="161"/>
                    </a:lnTo>
                    <a:lnTo>
                      <a:pt x="449" y="156"/>
                    </a:lnTo>
                    <a:lnTo>
                      <a:pt x="454" y="156"/>
                    </a:lnTo>
                    <a:lnTo>
                      <a:pt x="459" y="151"/>
                    </a:lnTo>
                    <a:lnTo>
                      <a:pt x="464" y="146"/>
                    </a:lnTo>
                    <a:lnTo>
                      <a:pt x="469" y="146"/>
                    </a:lnTo>
                    <a:lnTo>
                      <a:pt x="475" y="141"/>
                    </a:lnTo>
                    <a:lnTo>
                      <a:pt x="480" y="136"/>
                    </a:lnTo>
                    <a:lnTo>
                      <a:pt x="485" y="136"/>
                    </a:lnTo>
                    <a:lnTo>
                      <a:pt x="485" y="131"/>
                    </a:lnTo>
                    <a:lnTo>
                      <a:pt x="480" y="126"/>
                    </a:lnTo>
                    <a:lnTo>
                      <a:pt x="485" y="121"/>
                    </a:lnTo>
                    <a:lnTo>
                      <a:pt x="490" y="116"/>
                    </a:lnTo>
                    <a:lnTo>
                      <a:pt x="495" y="116"/>
                    </a:lnTo>
                    <a:lnTo>
                      <a:pt x="500" y="116"/>
                    </a:lnTo>
                    <a:lnTo>
                      <a:pt x="505" y="116"/>
                    </a:lnTo>
                    <a:lnTo>
                      <a:pt x="510" y="116"/>
                    </a:lnTo>
                    <a:lnTo>
                      <a:pt x="515" y="121"/>
                    </a:lnTo>
                    <a:lnTo>
                      <a:pt x="520" y="121"/>
                    </a:lnTo>
                    <a:lnTo>
                      <a:pt x="525" y="121"/>
                    </a:lnTo>
                    <a:lnTo>
                      <a:pt x="530" y="121"/>
                    </a:lnTo>
                    <a:lnTo>
                      <a:pt x="540" y="121"/>
                    </a:lnTo>
                    <a:lnTo>
                      <a:pt x="545" y="121"/>
                    </a:lnTo>
                    <a:lnTo>
                      <a:pt x="550" y="116"/>
                    </a:lnTo>
                    <a:lnTo>
                      <a:pt x="555" y="111"/>
                    </a:lnTo>
                    <a:lnTo>
                      <a:pt x="560" y="91"/>
                    </a:lnTo>
                    <a:lnTo>
                      <a:pt x="565" y="86"/>
                    </a:lnTo>
                    <a:lnTo>
                      <a:pt x="565" y="81"/>
                    </a:lnTo>
                    <a:lnTo>
                      <a:pt x="571" y="81"/>
                    </a:lnTo>
                    <a:lnTo>
                      <a:pt x="576" y="75"/>
                    </a:lnTo>
                    <a:lnTo>
                      <a:pt x="576" y="70"/>
                    </a:lnTo>
                    <a:lnTo>
                      <a:pt x="581" y="70"/>
                    </a:lnTo>
                    <a:lnTo>
                      <a:pt x="586" y="65"/>
                    </a:lnTo>
                    <a:lnTo>
                      <a:pt x="591" y="60"/>
                    </a:lnTo>
                    <a:lnTo>
                      <a:pt x="596" y="60"/>
                    </a:lnTo>
                    <a:lnTo>
                      <a:pt x="601" y="55"/>
                    </a:lnTo>
                    <a:lnTo>
                      <a:pt x="601" y="50"/>
                    </a:lnTo>
                    <a:lnTo>
                      <a:pt x="606" y="45"/>
                    </a:lnTo>
                    <a:lnTo>
                      <a:pt x="611" y="40"/>
                    </a:lnTo>
                    <a:lnTo>
                      <a:pt x="616" y="40"/>
                    </a:lnTo>
                    <a:lnTo>
                      <a:pt x="616" y="35"/>
                    </a:lnTo>
                    <a:lnTo>
                      <a:pt x="621" y="35"/>
                    </a:lnTo>
                    <a:lnTo>
                      <a:pt x="621" y="30"/>
                    </a:lnTo>
                    <a:lnTo>
                      <a:pt x="626" y="30"/>
                    </a:lnTo>
                    <a:lnTo>
                      <a:pt x="626" y="25"/>
                    </a:lnTo>
                    <a:lnTo>
                      <a:pt x="631" y="20"/>
                    </a:lnTo>
                    <a:lnTo>
                      <a:pt x="636" y="15"/>
                    </a:lnTo>
                    <a:lnTo>
                      <a:pt x="636" y="10"/>
                    </a:lnTo>
                    <a:lnTo>
                      <a:pt x="641" y="10"/>
                    </a:lnTo>
                    <a:lnTo>
                      <a:pt x="646" y="10"/>
                    </a:lnTo>
                    <a:lnTo>
                      <a:pt x="651" y="10"/>
                    </a:lnTo>
                    <a:lnTo>
                      <a:pt x="656" y="10"/>
                    </a:lnTo>
                    <a:lnTo>
                      <a:pt x="656" y="5"/>
                    </a:lnTo>
                    <a:lnTo>
                      <a:pt x="656" y="0"/>
                    </a:lnTo>
                    <a:lnTo>
                      <a:pt x="661" y="0"/>
                    </a:lnTo>
                    <a:lnTo>
                      <a:pt x="661" y="5"/>
                    </a:lnTo>
                    <a:lnTo>
                      <a:pt x="661" y="10"/>
                    </a:lnTo>
                    <a:lnTo>
                      <a:pt x="667" y="10"/>
                    </a:lnTo>
                    <a:lnTo>
                      <a:pt x="672" y="10"/>
                    </a:lnTo>
                    <a:lnTo>
                      <a:pt x="672" y="5"/>
                    </a:lnTo>
                    <a:lnTo>
                      <a:pt x="672" y="10"/>
                    </a:lnTo>
                    <a:lnTo>
                      <a:pt x="677" y="15"/>
                    </a:lnTo>
                    <a:lnTo>
                      <a:pt x="677" y="20"/>
                    </a:lnTo>
                    <a:lnTo>
                      <a:pt x="682" y="20"/>
                    </a:lnTo>
                    <a:lnTo>
                      <a:pt x="682" y="25"/>
                    </a:lnTo>
                    <a:lnTo>
                      <a:pt x="682" y="30"/>
                    </a:lnTo>
                    <a:lnTo>
                      <a:pt x="687" y="30"/>
                    </a:lnTo>
                    <a:lnTo>
                      <a:pt x="692" y="30"/>
                    </a:lnTo>
                    <a:lnTo>
                      <a:pt x="697" y="35"/>
                    </a:lnTo>
                    <a:lnTo>
                      <a:pt x="702" y="35"/>
                    </a:lnTo>
                    <a:lnTo>
                      <a:pt x="702" y="30"/>
                    </a:lnTo>
                    <a:lnTo>
                      <a:pt x="707" y="25"/>
                    </a:lnTo>
                    <a:lnTo>
                      <a:pt x="712" y="25"/>
                    </a:lnTo>
                    <a:lnTo>
                      <a:pt x="717" y="25"/>
                    </a:lnTo>
                    <a:lnTo>
                      <a:pt x="717" y="30"/>
                    </a:lnTo>
                    <a:lnTo>
                      <a:pt x="722" y="35"/>
                    </a:lnTo>
                    <a:lnTo>
                      <a:pt x="722" y="40"/>
                    </a:lnTo>
                    <a:lnTo>
                      <a:pt x="727" y="45"/>
                    </a:lnTo>
                    <a:lnTo>
                      <a:pt x="732" y="40"/>
                    </a:lnTo>
                    <a:lnTo>
                      <a:pt x="732" y="45"/>
                    </a:lnTo>
                    <a:lnTo>
                      <a:pt x="732" y="50"/>
                    </a:lnTo>
                    <a:lnTo>
                      <a:pt x="737" y="50"/>
                    </a:lnTo>
                    <a:lnTo>
                      <a:pt x="742" y="50"/>
                    </a:lnTo>
                    <a:lnTo>
                      <a:pt x="747" y="50"/>
                    </a:lnTo>
                    <a:lnTo>
                      <a:pt x="752" y="50"/>
                    </a:lnTo>
                    <a:lnTo>
                      <a:pt x="752" y="55"/>
                    </a:lnTo>
                    <a:lnTo>
                      <a:pt x="747" y="55"/>
                    </a:lnTo>
                    <a:lnTo>
                      <a:pt x="752" y="55"/>
                    </a:lnTo>
                    <a:lnTo>
                      <a:pt x="752" y="60"/>
                    </a:lnTo>
                    <a:lnTo>
                      <a:pt x="757" y="60"/>
                    </a:lnTo>
                    <a:lnTo>
                      <a:pt x="757" y="55"/>
                    </a:lnTo>
                    <a:lnTo>
                      <a:pt x="762" y="55"/>
                    </a:lnTo>
                    <a:lnTo>
                      <a:pt x="768" y="55"/>
                    </a:lnTo>
                    <a:lnTo>
                      <a:pt x="773" y="60"/>
                    </a:lnTo>
                    <a:lnTo>
                      <a:pt x="778" y="65"/>
                    </a:lnTo>
                    <a:lnTo>
                      <a:pt x="783" y="70"/>
                    </a:lnTo>
                    <a:lnTo>
                      <a:pt x="783" y="75"/>
                    </a:lnTo>
                    <a:lnTo>
                      <a:pt x="788" y="81"/>
                    </a:lnTo>
                    <a:lnTo>
                      <a:pt x="793" y="81"/>
                    </a:lnTo>
                    <a:lnTo>
                      <a:pt x="793" y="86"/>
                    </a:lnTo>
                    <a:lnTo>
                      <a:pt x="788" y="86"/>
                    </a:lnTo>
                    <a:lnTo>
                      <a:pt x="783" y="86"/>
                    </a:lnTo>
                    <a:lnTo>
                      <a:pt x="783" y="91"/>
                    </a:lnTo>
                    <a:lnTo>
                      <a:pt x="778" y="91"/>
                    </a:lnTo>
                    <a:lnTo>
                      <a:pt x="783" y="91"/>
                    </a:lnTo>
                    <a:lnTo>
                      <a:pt x="783" y="96"/>
                    </a:lnTo>
                    <a:lnTo>
                      <a:pt x="783" y="101"/>
                    </a:lnTo>
                    <a:lnTo>
                      <a:pt x="788" y="101"/>
                    </a:lnTo>
                    <a:lnTo>
                      <a:pt x="788" y="106"/>
                    </a:lnTo>
                    <a:lnTo>
                      <a:pt x="793" y="106"/>
                    </a:lnTo>
                    <a:lnTo>
                      <a:pt x="793" y="111"/>
                    </a:lnTo>
                    <a:lnTo>
                      <a:pt x="793" y="116"/>
                    </a:lnTo>
                    <a:lnTo>
                      <a:pt x="798" y="121"/>
                    </a:lnTo>
                    <a:lnTo>
                      <a:pt x="793" y="126"/>
                    </a:lnTo>
                    <a:lnTo>
                      <a:pt x="793" y="131"/>
                    </a:lnTo>
                    <a:lnTo>
                      <a:pt x="798" y="131"/>
                    </a:lnTo>
                    <a:lnTo>
                      <a:pt x="803" y="136"/>
                    </a:lnTo>
                    <a:lnTo>
                      <a:pt x="803" y="141"/>
                    </a:lnTo>
                    <a:lnTo>
                      <a:pt x="808" y="141"/>
                    </a:lnTo>
                    <a:lnTo>
                      <a:pt x="808" y="146"/>
                    </a:lnTo>
                    <a:lnTo>
                      <a:pt x="813" y="141"/>
                    </a:lnTo>
                    <a:lnTo>
                      <a:pt x="818" y="141"/>
                    </a:lnTo>
                    <a:lnTo>
                      <a:pt x="823" y="141"/>
                    </a:lnTo>
                    <a:lnTo>
                      <a:pt x="823" y="136"/>
                    </a:lnTo>
                    <a:lnTo>
                      <a:pt x="828" y="131"/>
                    </a:lnTo>
                    <a:lnTo>
                      <a:pt x="833" y="131"/>
                    </a:lnTo>
                    <a:lnTo>
                      <a:pt x="833" y="126"/>
                    </a:lnTo>
                    <a:lnTo>
                      <a:pt x="838" y="131"/>
                    </a:lnTo>
                    <a:lnTo>
                      <a:pt x="843" y="131"/>
                    </a:lnTo>
                    <a:lnTo>
                      <a:pt x="848" y="136"/>
                    </a:lnTo>
                    <a:lnTo>
                      <a:pt x="858" y="141"/>
                    </a:lnTo>
                    <a:lnTo>
                      <a:pt x="858" y="136"/>
                    </a:lnTo>
                    <a:lnTo>
                      <a:pt x="864" y="136"/>
                    </a:lnTo>
                    <a:lnTo>
                      <a:pt x="869" y="141"/>
                    </a:lnTo>
                    <a:lnTo>
                      <a:pt x="869" y="146"/>
                    </a:lnTo>
                    <a:lnTo>
                      <a:pt x="874" y="151"/>
                    </a:lnTo>
                    <a:lnTo>
                      <a:pt x="879" y="151"/>
                    </a:lnTo>
                    <a:lnTo>
                      <a:pt x="884" y="151"/>
                    </a:lnTo>
                    <a:lnTo>
                      <a:pt x="884" y="146"/>
                    </a:lnTo>
                    <a:lnTo>
                      <a:pt x="889" y="146"/>
                    </a:lnTo>
                    <a:lnTo>
                      <a:pt x="889" y="151"/>
                    </a:lnTo>
                    <a:lnTo>
                      <a:pt x="889" y="146"/>
                    </a:lnTo>
                    <a:lnTo>
                      <a:pt x="894" y="146"/>
                    </a:lnTo>
                    <a:lnTo>
                      <a:pt x="894" y="151"/>
                    </a:lnTo>
                    <a:lnTo>
                      <a:pt x="899" y="151"/>
                    </a:lnTo>
                    <a:lnTo>
                      <a:pt x="904" y="156"/>
                    </a:lnTo>
                    <a:lnTo>
                      <a:pt x="909" y="161"/>
                    </a:lnTo>
                    <a:lnTo>
                      <a:pt x="909" y="166"/>
                    </a:lnTo>
                    <a:lnTo>
                      <a:pt x="914" y="171"/>
                    </a:lnTo>
                    <a:lnTo>
                      <a:pt x="914" y="176"/>
                    </a:lnTo>
                    <a:lnTo>
                      <a:pt x="914" y="182"/>
                    </a:lnTo>
                    <a:lnTo>
                      <a:pt x="919" y="182"/>
                    </a:lnTo>
                    <a:lnTo>
                      <a:pt x="919" y="176"/>
                    </a:lnTo>
                    <a:lnTo>
                      <a:pt x="924" y="176"/>
                    </a:lnTo>
                    <a:lnTo>
                      <a:pt x="929" y="176"/>
                    </a:lnTo>
                    <a:lnTo>
                      <a:pt x="934" y="176"/>
                    </a:lnTo>
                    <a:lnTo>
                      <a:pt x="939" y="182"/>
                    </a:lnTo>
                    <a:lnTo>
                      <a:pt x="944" y="182"/>
                    </a:lnTo>
                    <a:lnTo>
                      <a:pt x="949" y="182"/>
                    </a:lnTo>
                    <a:lnTo>
                      <a:pt x="944" y="176"/>
                    </a:lnTo>
                    <a:lnTo>
                      <a:pt x="939" y="176"/>
                    </a:lnTo>
                    <a:lnTo>
                      <a:pt x="939" y="171"/>
                    </a:lnTo>
                    <a:lnTo>
                      <a:pt x="944" y="171"/>
                    </a:lnTo>
                    <a:lnTo>
                      <a:pt x="944" y="166"/>
                    </a:lnTo>
                    <a:lnTo>
                      <a:pt x="949" y="171"/>
                    </a:lnTo>
                    <a:lnTo>
                      <a:pt x="954" y="166"/>
                    </a:lnTo>
                    <a:lnTo>
                      <a:pt x="954" y="161"/>
                    </a:lnTo>
                    <a:lnTo>
                      <a:pt x="959" y="161"/>
                    </a:lnTo>
                    <a:lnTo>
                      <a:pt x="965" y="166"/>
                    </a:lnTo>
                    <a:lnTo>
                      <a:pt x="970" y="166"/>
                    </a:lnTo>
                    <a:lnTo>
                      <a:pt x="975" y="166"/>
                    </a:lnTo>
                    <a:lnTo>
                      <a:pt x="975" y="171"/>
                    </a:lnTo>
                    <a:lnTo>
                      <a:pt x="980" y="171"/>
                    </a:lnTo>
                    <a:lnTo>
                      <a:pt x="980" y="176"/>
                    </a:lnTo>
                    <a:lnTo>
                      <a:pt x="975" y="182"/>
                    </a:lnTo>
                    <a:lnTo>
                      <a:pt x="975" y="176"/>
                    </a:lnTo>
                    <a:lnTo>
                      <a:pt x="970" y="176"/>
                    </a:lnTo>
                    <a:lnTo>
                      <a:pt x="970" y="182"/>
                    </a:lnTo>
                    <a:lnTo>
                      <a:pt x="965" y="182"/>
                    </a:lnTo>
                    <a:lnTo>
                      <a:pt x="965" y="187"/>
                    </a:lnTo>
                    <a:lnTo>
                      <a:pt x="959" y="192"/>
                    </a:lnTo>
                    <a:lnTo>
                      <a:pt x="954" y="192"/>
                    </a:lnTo>
                    <a:lnTo>
                      <a:pt x="954" y="197"/>
                    </a:lnTo>
                    <a:lnTo>
                      <a:pt x="949" y="202"/>
                    </a:lnTo>
                    <a:lnTo>
                      <a:pt x="949" y="207"/>
                    </a:lnTo>
                    <a:lnTo>
                      <a:pt x="954" y="207"/>
                    </a:lnTo>
                    <a:lnTo>
                      <a:pt x="954" y="202"/>
                    </a:lnTo>
                    <a:lnTo>
                      <a:pt x="965" y="202"/>
                    </a:lnTo>
                    <a:lnTo>
                      <a:pt x="965" y="212"/>
                    </a:lnTo>
                    <a:lnTo>
                      <a:pt x="965" y="217"/>
                    </a:lnTo>
                    <a:lnTo>
                      <a:pt x="965" y="227"/>
                    </a:lnTo>
                    <a:lnTo>
                      <a:pt x="965" y="232"/>
                    </a:lnTo>
                    <a:lnTo>
                      <a:pt x="965" y="237"/>
                    </a:lnTo>
                    <a:lnTo>
                      <a:pt x="965" y="247"/>
                    </a:lnTo>
                    <a:lnTo>
                      <a:pt x="965" y="252"/>
                    </a:lnTo>
                    <a:lnTo>
                      <a:pt x="959" y="252"/>
                    </a:lnTo>
                    <a:lnTo>
                      <a:pt x="959" y="257"/>
                    </a:lnTo>
                    <a:lnTo>
                      <a:pt x="959" y="262"/>
                    </a:lnTo>
                    <a:lnTo>
                      <a:pt x="959" y="267"/>
                    </a:lnTo>
                    <a:lnTo>
                      <a:pt x="965" y="272"/>
                    </a:lnTo>
                    <a:lnTo>
                      <a:pt x="970" y="277"/>
                    </a:lnTo>
                    <a:lnTo>
                      <a:pt x="975" y="283"/>
                    </a:lnTo>
                    <a:lnTo>
                      <a:pt x="970" y="288"/>
                    </a:lnTo>
                    <a:lnTo>
                      <a:pt x="970" y="293"/>
                    </a:lnTo>
                    <a:lnTo>
                      <a:pt x="965" y="298"/>
                    </a:lnTo>
                    <a:lnTo>
                      <a:pt x="965" y="303"/>
                    </a:lnTo>
                    <a:lnTo>
                      <a:pt x="959" y="303"/>
                    </a:lnTo>
                    <a:lnTo>
                      <a:pt x="954" y="303"/>
                    </a:lnTo>
                    <a:lnTo>
                      <a:pt x="954" y="308"/>
                    </a:lnTo>
                    <a:lnTo>
                      <a:pt x="954" y="313"/>
                    </a:lnTo>
                    <a:lnTo>
                      <a:pt x="959" y="318"/>
                    </a:lnTo>
                    <a:lnTo>
                      <a:pt x="965" y="323"/>
                    </a:lnTo>
                    <a:lnTo>
                      <a:pt x="970" y="323"/>
                    </a:lnTo>
                    <a:lnTo>
                      <a:pt x="970" y="318"/>
                    </a:lnTo>
                    <a:lnTo>
                      <a:pt x="975" y="313"/>
                    </a:lnTo>
                    <a:lnTo>
                      <a:pt x="980" y="313"/>
                    </a:lnTo>
                    <a:lnTo>
                      <a:pt x="985" y="313"/>
                    </a:lnTo>
                    <a:lnTo>
                      <a:pt x="980" y="323"/>
                    </a:lnTo>
                    <a:lnTo>
                      <a:pt x="975" y="328"/>
                    </a:lnTo>
                    <a:lnTo>
                      <a:pt x="975" y="333"/>
                    </a:lnTo>
                    <a:lnTo>
                      <a:pt x="980" y="333"/>
                    </a:lnTo>
                    <a:lnTo>
                      <a:pt x="985" y="333"/>
                    </a:lnTo>
                    <a:lnTo>
                      <a:pt x="985" y="338"/>
                    </a:lnTo>
                    <a:lnTo>
                      <a:pt x="990" y="343"/>
                    </a:lnTo>
                    <a:lnTo>
                      <a:pt x="995" y="348"/>
                    </a:lnTo>
                    <a:lnTo>
                      <a:pt x="1000" y="343"/>
                    </a:lnTo>
                    <a:lnTo>
                      <a:pt x="1000" y="338"/>
                    </a:lnTo>
                    <a:lnTo>
                      <a:pt x="1000" y="333"/>
                    </a:lnTo>
                    <a:lnTo>
                      <a:pt x="1005" y="333"/>
                    </a:lnTo>
                    <a:lnTo>
                      <a:pt x="1010" y="333"/>
                    </a:lnTo>
                    <a:lnTo>
                      <a:pt x="1015" y="328"/>
                    </a:lnTo>
                    <a:lnTo>
                      <a:pt x="1010" y="323"/>
                    </a:lnTo>
                    <a:lnTo>
                      <a:pt x="1010" y="318"/>
                    </a:lnTo>
                    <a:lnTo>
                      <a:pt x="1005" y="323"/>
                    </a:lnTo>
                    <a:lnTo>
                      <a:pt x="1000" y="323"/>
                    </a:lnTo>
                    <a:lnTo>
                      <a:pt x="995" y="318"/>
                    </a:lnTo>
                    <a:lnTo>
                      <a:pt x="995" y="313"/>
                    </a:lnTo>
                    <a:lnTo>
                      <a:pt x="1000" y="313"/>
                    </a:lnTo>
                    <a:lnTo>
                      <a:pt x="1005" y="308"/>
                    </a:lnTo>
                    <a:lnTo>
                      <a:pt x="1015" y="303"/>
                    </a:lnTo>
                    <a:lnTo>
                      <a:pt x="1015" y="308"/>
                    </a:lnTo>
                    <a:lnTo>
                      <a:pt x="1020" y="308"/>
                    </a:lnTo>
                    <a:lnTo>
                      <a:pt x="1025" y="308"/>
                    </a:lnTo>
                    <a:lnTo>
                      <a:pt x="1025" y="303"/>
                    </a:lnTo>
                    <a:lnTo>
                      <a:pt x="1025" y="298"/>
                    </a:lnTo>
                    <a:lnTo>
                      <a:pt x="1030" y="298"/>
                    </a:lnTo>
                    <a:lnTo>
                      <a:pt x="1030" y="303"/>
                    </a:lnTo>
                    <a:lnTo>
                      <a:pt x="1035" y="308"/>
                    </a:lnTo>
                    <a:lnTo>
                      <a:pt x="1040" y="308"/>
                    </a:lnTo>
                    <a:lnTo>
                      <a:pt x="1045" y="308"/>
                    </a:lnTo>
                    <a:lnTo>
                      <a:pt x="1045" y="303"/>
                    </a:lnTo>
                    <a:lnTo>
                      <a:pt x="1050" y="303"/>
                    </a:lnTo>
                    <a:lnTo>
                      <a:pt x="1055" y="308"/>
                    </a:lnTo>
                    <a:lnTo>
                      <a:pt x="1061" y="308"/>
                    </a:lnTo>
                    <a:lnTo>
                      <a:pt x="1061" y="313"/>
                    </a:lnTo>
                    <a:lnTo>
                      <a:pt x="1055" y="313"/>
                    </a:lnTo>
                    <a:lnTo>
                      <a:pt x="1050" y="313"/>
                    </a:lnTo>
                    <a:lnTo>
                      <a:pt x="1050" y="318"/>
                    </a:lnTo>
                    <a:lnTo>
                      <a:pt x="1050" y="323"/>
                    </a:lnTo>
                    <a:lnTo>
                      <a:pt x="1050" y="333"/>
                    </a:lnTo>
                    <a:lnTo>
                      <a:pt x="1045" y="333"/>
                    </a:lnTo>
                    <a:lnTo>
                      <a:pt x="1040" y="338"/>
                    </a:lnTo>
                    <a:lnTo>
                      <a:pt x="1045" y="338"/>
                    </a:lnTo>
                    <a:lnTo>
                      <a:pt x="1045" y="343"/>
                    </a:lnTo>
                    <a:lnTo>
                      <a:pt x="1050" y="343"/>
                    </a:lnTo>
                    <a:lnTo>
                      <a:pt x="1050" y="338"/>
                    </a:lnTo>
                    <a:lnTo>
                      <a:pt x="1055" y="338"/>
                    </a:lnTo>
                    <a:lnTo>
                      <a:pt x="1061" y="338"/>
                    </a:lnTo>
                    <a:lnTo>
                      <a:pt x="1066" y="338"/>
                    </a:lnTo>
                    <a:lnTo>
                      <a:pt x="1071" y="338"/>
                    </a:lnTo>
                    <a:lnTo>
                      <a:pt x="1071" y="333"/>
                    </a:lnTo>
                    <a:lnTo>
                      <a:pt x="1076" y="328"/>
                    </a:lnTo>
                    <a:lnTo>
                      <a:pt x="1081" y="323"/>
                    </a:lnTo>
                    <a:lnTo>
                      <a:pt x="1081" y="328"/>
                    </a:lnTo>
                    <a:lnTo>
                      <a:pt x="1086" y="328"/>
                    </a:lnTo>
                    <a:lnTo>
                      <a:pt x="1091" y="338"/>
                    </a:lnTo>
                    <a:lnTo>
                      <a:pt x="1091" y="343"/>
                    </a:lnTo>
                    <a:lnTo>
                      <a:pt x="1096" y="343"/>
                    </a:lnTo>
                    <a:lnTo>
                      <a:pt x="1101" y="343"/>
                    </a:lnTo>
                    <a:lnTo>
                      <a:pt x="1106" y="338"/>
                    </a:lnTo>
                    <a:lnTo>
                      <a:pt x="1096" y="338"/>
                    </a:lnTo>
                    <a:lnTo>
                      <a:pt x="1096" y="333"/>
                    </a:lnTo>
                    <a:lnTo>
                      <a:pt x="1096" y="328"/>
                    </a:lnTo>
                    <a:lnTo>
                      <a:pt x="1101" y="323"/>
                    </a:lnTo>
                    <a:lnTo>
                      <a:pt x="1106" y="328"/>
                    </a:lnTo>
                    <a:lnTo>
                      <a:pt x="1111" y="328"/>
                    </a:lnTo>
                    <a:lnTo>
                      <a:pt x="1116" y="333"/>
                    </a:lnTo>
                    <a:lnTo>
                      <a:pt x="1116" y="338"/>
                    </a:lnTo>
                    <a:lnTo>
                      <a:pt x="1121" y="338"/>
                    </a:lnTo>
                    <a:lnTo>
                      <a:pt x="1121" y="343"/>
                    </a:lnTo>
                    <a:lnTo>
                      <a:pt x="1126" y="343"/>
                    </a:lnTo>
                    <a:lnTo>
                      <a:pt x="1126" y="348"/>
                    </a:lnTo>
                    <a:lnTo>
                      <a:pt x="1121" y="348"/>
                    </a:lnTo>
                    <a:lnTo>
                      <a:pt x="1121" y="353"/>
                    </a:lnTo>
                    <a:lnTo>
                      <a:pt x="1121" y="358"/>
                    </a:lnTo>
                    <a:lnTo>
                      <a:pt x="1121" y="363"/>
                    </a:lnTo>
                    <a:lnTo>
                      <a:pt x="1121" y="368"/>
                    </a:lnTo>
                    <a:lnTo>
                      <a:pt x="1121" y="373"/>
                    </a:lnTo>
                    <a:lnTo>
                      <a:pt x="1126" y="378"/>
                    </a:lnTo>
                    <a:lnTo>
                      <a:pt x="1131" y="373"/>
                    </a:lnTo>
                    <a:lnTo>
                      <a:pt x="1131" y="368"/>
                    </a:lnTo>
                    <a:lnTo>
                      <a:pt x="1136" y="363"/>
                    </a:lnTo>
                    <a:lnTo>
                      <a:pt x="1141" y="358"/>
                    </a:lnTo>
                    <a:lnTo>
                      <a:pt x="1146" y="358"/>
                    </a:lnTo>
                    <a:lnTo>
                      <a:pt x="1146" y="363"/>
                    </a:lnTo>
                    <a:lnTo>
                      <a:pt x="1151" y="368"/>
                    </a:lnTo>
                    <a:lnTo>
                      <a:pt x="1157" y="368"/>
                    </a:lnTo>
                    <a:lnTo>
                      <a:pt x="1162" y="368"/>
                    </a:lnTo>
                    <a:lnTo>
                      <a:pt x="1167" y="373"/>
                    </a:lnTo>
                    <a:lnTo>
                      <a:pt x="1172" y="373"/>
                    </a:lnTo>
                    <a:lnTo>
                      <a:pt x="1177" y="368"/>
                    </a:lnTo>
                    <a:lnTo>
                      <a:pt x="1177" y="363"/>
                    </a:lnTo>
                    <a:lnTo>
                      <a:pt x="1172" y="363"/>
                    </a:lnTo>
                    <a:lnTo>
                      <a:pt x="1172" y="358"/>
                    </a:lnTo>
                    <a:lnTo>
                      <a:pt x="1177" y="353"/>
                    </a:lnTo>
                    <a:lnTo>
                      <a:pt x="1172" y="348"/>
                    </a:lnTo>
                    <a:lnTo>
                      <a:pt x="1172" y="343"/>
                    </a:lnTo>
                    <a:lnTo>
                      <a:pt x="1177" y="343"/>
                    </a:lnTo>
                    <a:lnTo>
                      <a:pt x="1182" y="338"/>
                    </a:lnTo>
                    <a:lnTo>
                      <a:pt x="1187" y="338"/>
                    </a:lnTo>
                    <a:lnTo>
                      <a:pt x="1187" y="333"/>
                    </a:lnTo>
                    <a:lnTo>
                      <a:pt x="1192" y="343"/>
                    </a:lnTo>
                    <a:lnTo>
                      <a:pt x="1197" y="343"/>
                    </a:lnTo>
                    <a:lnTo>
                      <a:pt x="1197" y="348"/>
                    </a:lnTo>
                    <a:lnTo>
                      <a:pt x="1202" y="353"/>
                    </a:lnTo>
                    <a:lnTo>
                      <a:pt x="1202" y="358"/>
                    </a:lnTo>
                    <a:lnTo>
                      <a:pt x="1202" y="363"/>
                    </a:lnTo>
                    <a:lnTo>
                      <a:pt x="1202" y="368"/>
                    </a:lnTo>
                    <a:lnTo>
                      <a:pt x="1202" y="373"/>
                    </a:lnTo>
                    <a:lnTo>
                      <a:pt x="1202" y="378"/>
                    </a:lnTo>
                    <a:lnTo>
                      <a:pt x="1202" y="384"/>
                    </a:lnTo>
                    <a:lnTo>
                      <a:pt x="1202" y="389"/>
                    </a:lnTo>
                    <a:lnTo>
                      <a:pt x="1202" y="394"/>
                    </a:lnTo>
                    <a:lnTo>
                      <a:pt x="1202" y="399"/>
                    </a:lnTo>
                    <a:lnTo>
                      <a:pt x="1202" y="404"/>
                    </a:lnTo>
                    <a:lnTo>
                      <a:pt x="1197" y="414"/>
                    </a:lnTo>
                    <a:lnTo>
                      <a:pt x="1192" y="419"/>
                    </a:lnTo>
                    <a:lnTo>
                      <a:pt x="1187" y="424"/>
                    </a:lnTo>
                    <a:lnTo>
                      <a:pt x="1182" y="434"/>
                    </a:lnTo>
                    <a:lnTo>
                      <a:pt x="1182" y="444"/>
                    </a:lnTo>
                    <a:lnTo>
                      <a:pt x="1182" y="449"/>
                    </a:lnTo>
                    <a:lnTo>
                      <a:pt x="1182" y="454"/>
                    </a:lnTo>
                    <a:lnTo>
                      <a:pt x="1177" y="474"/>
                    </a:lnTo>
                    <a:lnTo>
                      <a:pt x="1172" y="505"/>
                    </a:lnTo>
                    <a:lnTo>
                      <a:pt x="1167" y="535"/>
                    </a:lnTo>
                    <a:lnTo>
                      <a:pt x="1167" y="540"/>
                    </a:lnTo>
                    <a:lnTo>
                      <a:pt x="1162" y="560"/>
                    </a:lnTo>
                    <a:lnTo>
                      <a:pt x="1162" y="575"/>
                    </a:lnTo>
                    <a:lnTo>
                      <a:pt x="1157" y="606"/>
                    </a:lnTo>
                    <a:lnTo>
                      <a:pt x="1146" y="641"/>
                    </a:lnTo>
                    <a:lnTo>
                      <a:pt x="1146" y="646"/>
                    </a:lnTo>
                    <a:lnTo>
                      <a:pt x="1141" y="671"/>
                    </a:lnTo>
                    <a:lnTo>
                      <a:pt x="1141" y="692"/>
                    </a:lnTo>
                    <a:lnTo>
                      <a:pt x="1136" y="707"/>
                    </a:lnTo>
                    <a:lnTo>
                      <a:pt x="1131" y="737"/>
                    </a:lnTo>
                    <a:lnTo>
                      <a:pt x="1126" y="772"/>
                    </a:lnTo>
                    <a:lnTo>
                      <a:pt x="1116" y="803"/>
                    </a:lnTo>
                    <a:lnTo>
                      <a:pt x="1111" y="838"/>
                    </a:lnTo>
                    <a:lnTo>
                      <a:pt x="1106" y="868"/>
                    </a:lnTo>
                    <a:lnTo>
                      <a:pt x="1101" y="904"/>
                    </a:lnTo>
                    <a:lnTo>
                      <a:pt x="1096" y="934"/>
                    </a:lnTo>
                    <a:lnTo>
                      <a:pt x="1091" y="944"/>
                    </a:lnTo>
                    <a:lnTo>
                      <a:pt x="1091" y="949"/>
                    </a:lnTo>
                    <a:lnTo>
                      <a:pt x="1091" y="964"/>
                    </a:lnTo>
                    <a:lnTo>
                      <a:pt x="1086" y="969"/>
                    </a:lnTo>
                    <a:lnTo>
                      <a:pt x="1081" y="1000"/>
                    </a:lnTo>
                    <a:lnTo>
                      <a:pt x="1076" y="1035"/>
                    </a:lnTo>
                    <a:lnTo>
                      <a:pt x="1071" y="1060"/>
                    </a:lnTo>
                    <a:lnTo>
                      <a:pt x="1071" y="1065"/>
                    </a:lnTo>
                    <a:lnTo>
                      <a:pt x="1061" y="1101"/>
                    </a:lnTo>
                    <a:lnTo>
                      <a:pt x="1055" y="1131"/>
                    </a:lnTo>
                    <a:lnTo>
                      <a:pt x="1055" y="1146"/>
                    </a:lnTo>
                    <a:lnTo>
                      <a:pt x="1050" y="1156"/>
                    </a:lnTo>
                    <a:lnTo>
                      <a:pt x="1050" y="1161"/>
                    </a:lnTo>
                    <a:lnTo>
                      <a:pt x="1045" y="1161"/>
                    </a:lnTo>
                    <a:lnTo>
                      <a:pt x="1045" y="1156"/>
                    </a:lnTo>
                    <a:lnTo>
                      <a:pt x="1040" y="1156"/>
                    </a:lnTo>
                    <a:lnTo>
                      <a:pt x="1030" y="1146"/>
                    </a:lnTo>
                    <a:lnTo>
                      <a:pt x="1025" y="1136"/>
                    </a:lnTo>
                    <a:lnTo>
                      <a:pt x="1020" y="1131"/>
                    </a:lnTo>
                    <a:lnTo>
                      <a:pt x="1015" y="1126"/>
                    </a:lnTo>
                    <a:lnTo>
                      <a:pt x="1015" y="1121"/>
                    </a:lnTo>
                    <a:lnTo>
                      <a:pt x="1015" y="1116"/>
                    </a:lnTo>
                    <a:lnTo>
                      <a:pt x="1010" y="1116"/>
                    </a:lnTo>
                    <a:lnTo>
                      <a:pt x="1005" y="1116"/>
                    </a:lnTo>
                    <a:lnTo>
                      <a:pt x="995" y="1111"/>
                    </a:lnTo>
                    <a:lnTo>
                      <a:pt x="990" y="1106"/>
                    </a:lnTo>
                    <a:lnTo>
                      <a:pt x="990" y="1101"/>
                    </a:lnTo>
                    <a:lnTo>
                      <a:pt x="990" y="1096"/>
                    </a:lnTo>
                    <a:lnTo>
                      <a:pt x="990" y="1091"/>
                    </a:lnTo>
                    <a:lnTo>
                      <a:pt x="990" y="1086"/>
                    </a:lnTo>
                    <a:lnTo>
                      <a:pt x="985" y="1080"/>
                    </a:lnTo>
                    <a:lnTo>
                      <a:pt x="985" y="1075"/>
                    </a:lnTo>
                    <a:lnTo>
                      <a:pt x="985" y="1070"/>
                    </a:lnTo>
                    <a:lnTo>
                      <a:pt x="980" y="1070"/>
                    </a:lnTo>
                    <a:lnTo>
                      <a:pt x="975" y="1070"/>
                    </a:lnTo>
                    <a:lnTo>
                      <a:pt x="970" y="1070"/>
                    </a:lnTo>
                    <a:lnTo>
                      <a:pt x="970" y="1065"/>
                    </a:lnTo>
                    <a:lnTo>
                      <a:pt x="965" y="1065"/>
                    </a:lnTo>
                    <a:lnTo>
                      <a:pt x="959" y="1060"/>
                    </a:lnTo>
                    <a:lnTo>
                      <a:pt x="959" y="1055"/>
                    </a:lnTo>
                    <a:lnTo>
                      <a:pt x="954" y="1055"/>
                    </a:lnTo>
                    <a:lnTo>
                      <a:pt x="954" y="1050"/>
                    </a:lnTo>
                    <a:lnTo>
                      <a:pt x="949" y="1050"/>
                    </a:lnTo>
                    <a:lnTo>
                      <a:pt x="944" y="1050"/>
                    </a:lnTo>
                    <a:lnTo>
                      <a:pt x="939" y="1050"/>
                    </a:lnTo>
                    <a:lnTo>
                      <a:pt x="934" y="1050"/>
                    </a:lnTo>
                    <a:lnTo>
                      <a:pt x="934" y="1055"/>
                    </a:lnTo>
                    <a:lnTo>
                      <a:pt x="929" y="1055"/>
                    </a:lnTo>
                    <a:lnTo>
                      <a:pt x="929" y="1060"/>
                    </a:lnTo>
                    <a:lnTo>
                      <a:pt x="924" y="1060"/>
                    </a:lnTo>
                    <a:lnTo>
                      <a:pt x="924" y="1065"/>
                    </a:lnTo>
                    <a:lnTo>
                      <a:pt x="919" y="1065"/>
                    </a:lnTo>
                    <a:lnTo>
                      <a:pt x="914" y="1070"/>
                    </a:lnTo>
                    <a:lnTo>
                      <a:pt x="909" y="1070"/>
                    </a:lnTo>
                    <a:lnTo>
                      <a:pt x="904" y="1070"/>
                    </a:lnTo>
                    <a:lnTo>
                      <a:pt x="899" y="1070"/>
                    </a:lnTo>
                    <a:lnTo>
                      <a:pt x="894" y="1070"/>
                    </a:lnTo>
                    <a:lnTo>
                      <a:pt x="889" y="1065"/>
                    </a:lnTo>
                    <a:lnTo>
                      <a:pt x="889" y="1060"/>
                    </a:lnTo>
                    <a:lnTo>
                      <a:pt x="884" y="1060"/>
                    </a:lnTo>
                    <a:lnTo>
                      <a:pt x="879" y="1055"/>
                    </a:lnTo>
                    <a:lnTo>
                      <a:pt x="874" y="1055"/>
                    </a:lnTo>
                    <a:lnTo>
                      <a:pt x="874" y="1060"/>
                    </a:lnTo>
                    <a:lnTo>
                      <a:pt x="869" y="1060"/>
                    </a:lnTo>
                    <a:lnTo>
                      <a:pt x="869" y="1055"/>
                    </a:lnTo>
                    <a:lnTo>
                      <a:pt x="864" y="1055"/>
                    </a:lnTo>
                    <a:lnTo>
                      <a:pt x="858" y="1055"/>
                    </a:lnTo>
                    <a:lnTo>
                      <a:pt x="858" y="1050"/>
                    </a:lnTo>
                    <a:lnTo>
                      <a:pt x="853" y="1045"/>
                    </a:lnTo>
                    <a:lnTo>
                      <a:pt x="848" y="1045"/>
                    </a:lnTo>
                    <a:lnTo>
                      <a:pt x="848" y="1040"/>
                    </a:lnTo>
                    <a:lnTo>
                      <a:pt x="853" y="1035"/>
                    </a:lnTo>
                    <a:lnTo>
                      <a:pt x="869" y="1010"/>
                    </a:lnTo>
                    <a:lnTo>
                      <a:pt x="889" y="985"/>
                    </a:lnTo>
                    <a:lnTo>
                      <a:pt x="899" y="969"/>
                    </a:lnTo>
                    <a:lnTo>
                      <a:pt x="899" y="964"/>
                    </a:lnTo>
                    <a:lnTo>
                      <a:pt x="904" y="959"/>
                    </a:lnTo>
                    <a:lnTo>
                      <a:pt x="909" y="954"/>
                    </a:lnTo>
                    <a:lnTo>
                      <a:pt x="914" y="939"/>
                    </a:lnTo>
                    <a:lnTo>
                      <a:pt x="934" y="914"/>
                    </a:lnTo>
                    <a:lnTo>
                      <a:pt x="944" y="894"/>
                    </a:lnTo>
                    <a:lnTo>
                      <a:pt x="949" y="894"/>
                    </a:lnTo>
                    <a:lnTo>
                      <a:pt x="949" y="889"/>
                    </a:lnTo>
                    <a:lnTo>
                      <a:pt x="959" y="873"/>
                    </a:lnTo>
                    <a:lnTo>
                      <a:pt x="959" y="868"/>
                    </a:lnTo>
                    <a:lnTo>
                      <a:pt x="975" y="848"/>
                    </a:lnTo>
                    <a:lnTo>
                      <a:pt x="985" y="833"/>
                    </a:lnTo>
                    <a:lnTo>
                      <a:pt x="1005" y="803"/>
                    </a:lnTo>
                    <a:lnTo>
                      <a:pt x="1020" y="783"/>
                    </a:lnTo>
                    <a:lnTo>
                      <a:pt x="1025" y="772"/>
                    </a:lnTo>
                    <a:lnTo>
                      <a:pt x="1025" y="767"/>
                    </a:lnTo>
                    <a:lnTo>
                      <a:pt x="1020" y="767"/>
                    </a:lnTo>
                    <a:lnTo>
                      <a:pt x="1015" y="767"/>
                    </a:lnTo>
                    <a:lnTo>
                      <a:pt x="1015" y="762"/>
                    </a:lnTo>
                    <a:lnTo>
                      <a:pt x="1015" y="757"/>
                    </a:lnTo>
                    <a:lnTo>
                      <a:pt x="1015" y="752"/>
                    </a:lnTo>
                    <a:lnTo>
                      <a:pt x="1015" y="747"/>
                    </a:lnTo>
                    <a:lnTo>
                      <a:pt x="1010" y="742"/>
                    </a:lnTo>
                    <a:lnTo>
                      <a:pt x="1005" y="742"/>
                    </a:lnTo>
                    <a:lnTo>
                      <a:pt x="1005" y="747"/>
                    </a:lnTo>
                    <a:lnTo>
                      <a:pt x="1005" y="752"/>
                    </a:lnTo>
                    <a:lnTo>
                      <a:pt x="1000" y="757"/>
                    </a:lnTo>
                    <a:lnTo>
                      <a:pt x="995" y="757"/>
                    </a:lnTo>
                    <a:lnTo>
                      <a:pt x="990" y="757"/>
                    </a:lnTo>
                    <a:lnTo>
                      <a:pt x="990" y="752"/>
                    </a:lnTo>
                    <a:lnTo>
                      <a:pt x="990" y="747"/>
                    </a:lnTo>
                    <a:lnTo>
                      <a:pt x="990" y="742"/>
                    </a:lnTo>
                    <a:lnTo>
                      <a:pt x="990" y="737"/>
                    </a:lnTo>
                    <a:lnTo>
                      <a:pt x="985" y="737"/>
                    </a:lnTo>
                    <a:lnTo>
                      <a:pt x="985" y="742"/>
                    </a:lnTo>
                    <a:lnTo>
                      <a:pt x="980" y="747"/>
                    </a:lnTo>
                    <a:lnTo>
                      <a:pt x="980" y="742"/>
                    </a:lnTo>
                    <a:lnTo>
                      <a:pt x="975" y="742"/>
                    </a:lnTo>
                    <a:lnTo>
                      <a:pt x="975" y="737"/>
                    </a:lnTo>
                    <a:lnTo>
                      <a:pt x="975" y="732"/>
                    </a:lnTo>
                    <a:lnTo>
                      <a:pt x="975" y="727"/>
                    </a:lnTo>
                    <a:lnTo>
                      <a:pt x="975" y="722"/>
                    </a:lnTo>
                    <a:lnTo>
                      <a:pt x="970" y="717"/>
                    </a:lnTo>
                    <a:lnTo>
                      <a:pt x="965" y="717"/>
                    </a:lnTo>
                    <a:lnTo>
                      <a:pt x="959" y="717"/>
                    </a:lnTo>
                    <a:lnTo>
                      <a:pt x="959" y="722"/>
                    </a:lnTo>
                    <a:lnTo>
                      <a:pt x="954" y="722"/>
                    </a:lnTo>
                    <a:lnTo>
                      <a:pt x="949" y="722"/>
                    </a:lnTo>
                    <a:lnTo>
                      <a:pt x="944" y="722"/>
                    </a:lnTo>
                    <a:lnTo>
                      <a:pt x="939" y="722"/>
                    </a:lnTo>
                    <a:lnTo>
                      <a:pt x="939" y="717"/>
                    </a:lnTo>
                    <a:lnTo>
                      <a:pt x="944" y="712"/>
                    </a:lnTo>
                    <a:lnTo>
                      <a:pt x="949" y="712"/>
                    </a:lnTo>
                    <a:lnTo>
                      <a:pt x="954" y="712"/>
                    </a:lnTo>
                    <a:lnTo>
                      <a:pt x="954" y="707"/>
                    </a:lnTo>
                    <a:lnTo>
                      <a:pt x="954" y="702"/>
                    </a:lnTo>
                    <a:lnTo>
                      <a:pt x="949" y="702"/>
                    </a:lnTo>
                    <a:lnTo>
                      <a:pt x="949" y="707"/>
                    </a:lnTo>
                    <a:lnTo>
                      <a:pt x="944" y="702"/>
                    </a:lnTo>
                    <a:lnTo>
                      <a:pt x="939" y="702"/>
                    </a:lnTo>
                    <a:lnTo>
                      <a:pt x="934" y="702"/>
                    </a:lnTo>
                    <a:lnTo>
                      <a:pt x="929" y="707"/>
                    </a:lnTo>
                    <a:lnTo>
                      <a:pt x="924" y="712"/>
                    </a:lnTo>
                    <a:lnTo>
                      <a:pt x="919" y="707"/>
                    </a:lnTo>
                    <a:lnTo>
                      <a:pt x="919" y="702"/>
                    </a:lnTo>
                    <a:lnTo>
                      <a:pt x="914" y="697"/>
                    </a:lnTo>
                    <a:lnTo>
                      <a:pt x="914" y="692"/>
                    </a:lnTo>
                    <a:lnTo>
                      <a:pt x="909" y="692"/>
                    </a:lnTo>
                    <a:lnTo>
                      <a:pt x="904" y="697"/>
                    </a:lnTo>
                    <a:lnTo>
                      <a:pt x="899" y="697"/>
                    </a:lnTo>
                    <a:lnTo>
                      <a:pt x="899" y="692"/>
                    </a:lnTo>
                    <a:lnTo>
                      <a:pt x="894" y="692"/>
                    </a:lnTo>
                    <a:lnTo>
                      <a:pt x="894" y="687"/>
                    </a:lnTo>
                    <a:lnTo>
                      <a:pt x="889" y="687"/>
                    </a:lnTo>
                    <a:lnTo>
                      <a:pt x="889" y="682"/>
                    </a:lnTo>
                    <a:lnTo>
                      <a:pt x="884" y="682"/>
                    </a:lnTo>
                    <a:lnTo>
                      <a:pt x="879" y="682"/>
                    </a:lnTo>
                    <a:lnTo>
                      <a:pt x="879" y="687"/>
                    </a:lnTo>
                    <a:lnTo>
                      <a:pt x="884" y="687"/>
                    </a:lnTo>
                    <a:lnTo>
                      <a:pt x="884" y="692"/>
                    </a:lnTo>
                    <a:lnTo>
                      <a:pt x="889" y="692"/>
                    </a:lnTo>
                    <a:lnTo>
                      <a:pt x="889" y="697"/>
                    </a:lnTo>
                    <a:lnTo>
                      <a:pt x="884" y="697"/>
                    </a:lnTo>
                    <a:lnTo>
                      <a:pt x="879" y="702"/>
                    </a:lnTo>
                    <a:lnTo>
                      <a:pt x="874" y="702"/>
                    </a:lnTo>
                    <a:lnTo>
                      <a:pt x="874" y="697"/>
                    </a:lnTo>
                    <a:lnTo>
                      <a:pt x="869" y="697"/>
                    </a:lnTo>
                    <a:lnTo>
                      <a:pt x="869" y="692"/>
                    </a:lnTo>
                    <a:lnTo>
                      <a:pt x="869" y="687"/>
                    </a:lnTo>
                    <a:lnTo>
                      <a:pt x="869" y="682"/>
                    </a:lnTo>
                    <a:lnTo>
                      <a:pt x="869" y="676"/>
                    </a:lnTo>
                    <a:lnTo>
                      <a:pt x="864" y="682"/>
                    </a:lnTo>
                    <a:lnTo>
                      <a:pt x="858" y="682"/>
                    </a:lnTo>
                    <a:lnTo>
                      <a:pt x="858" y="676"/>
                    </a:lnTo>
                    <a:lnTo>
                      <a:pt x="858" y="671"/>
                    </a:lnTo>
                    <a:lnTo>
                      <a:pt x="858" y="666"/>
                    </a:lnTo>
                    <a:lnTo>
                      <a:pt x="858" y="661"/>
                    </a:lnTo>
                    <a:lnTo>
                      <a:pt x="853" y="661"/>
                    </a:lnTo>
                    <a:lnTo>
                      <a:pt x="848" y="661"/>
                    </a:lnTo>
                    <a:lnTo>
                      <a:pt x="843" y="661"/>
                    </a:lnTo>
                    <a:lnTo>
                      <a:pt x="843" y="656"/>
                    </a:lnTo>
                    <a:lnTo>
                      <a:pt x="838" y="656"/>
                    </a:lnTo>
                    <a:lnTo>
                      <a:pt x="833" y="656"/>
                    </a:lnTo>
                    <a:lnTo>
                      <a:pt x="833" y="651"/>
                    </a:lnTo>
                    <a:lnTo>
                      <a:pt x="833" y="646"/>
                    </a:lnTo>
                    <a:lnTo>
                      <a:pt x="828" y="646"/>
                    </a:lnTo>
                    <a:lnTo>
                      <a:pt x="823" y="646"/>
                    </a:lnTo>
                    <a:lnTo>
                      <a:pt x="818" y="646"/>
                    </a:lnTo>
                    <a:lnTo>
                      <a:pt x="813" y="646"/>
                    </a:lnTo>
                    <a:lnTo>
                      <a:pt x="813" y="641"/>
                    </a:lnTo>
                    <a:lnTo>
                      <a:pt x="813" y="636"/>
                    </a:lnTo>
                    <a:lnTo>
                      <a:pt x="808" y="631"/>
                    </a:lnTo>
                    <a:lnTo>
                      <a:pt x="803" y="626"/>
                    </a:lnTo>
                    <a:lnTo>
                      <a:pt x="798" y="631"/>
                    </a:lnTo>
                    <a:lnTo>
                      <a:pt x="793" y="636"/>
                    </a:lnTo>
                    <a:lnTo>
                      <a:pt x="788" y="636"/>
                    </a:lnTo>
                    <a:lnTo>
                      <a:pt x="783" y="636"/>
                    </a:lnTo>
                    <a:lnTo>
                      <a:pt x="783" y="631"/>
                    </a:lnTo>
                    <a:lnTo>
                      <a:pt x="778" y="626"/>
                    </a:lnTo>
                    <a:lnTo>
                      <a:pt x="773" y="626"/>
                    </a:lnTo>
                    <a:lnTo>
                      <a:pt x="768" y="626"/>
                    </a:lnTo>
                    <a:lnTo>
                      <a:pt x="768" y="631"/>
                    </a:lnTo>
                    <a:lnTo>
                      <a:pt x="768" y="636"/>
                    </a:lnTo>
                    <a:lnTo>
                      <a:pt x="773" y="641"/>
                    </a:lnTo>
                    <a:lnTo>
                      <a:pt x="773" y="646"/>
                    </a:lnTo>
                    <a:lnTo>
                      <a:pt x="773" y="651"/>
                    </a:lnTo>
                    <a:lnTo>
                      <a:pt x="768" y="651"/>
                    </a:lnTo>
                    <a:lnTo>
                      <a:pt x="768" y="646"/>
                    </a:lnTo>
                    <a:lnTo>
                      <a:pt x="762" y="641"/>
                    </a:lnTo>
                    <a:lnTo>
                      <a:pt x="757" y="641"/>
                    </a:lnTo>
                    <a:lnTo>
                      <a:pt x="752" y="641"/>
                    </a:lnTo>
                    <a:lnTo>
                      <a:pt x="747" y="641"/>
                    </a:lnTo>
                    <a:lnTo>
                      <a:pt x="747" y="646"/>
                    </a:lnTo>
                    <a:lnTo>
                      <a:pt x="742" y="646"/>
                    </a:lnTo>
                    <a:lnTo>
                      <a:pt x="737" y="646"/>
                    </a:lnTo>
                    <a:lnTo>
                      <a:pt x="732" y="651"/>
                    </a:lnTo>
                    <a:lnTo>
                      <a:pt x="737" y="651"/>
                    </a:lnTo>
                    <a:lnTo>
                      <a:pt x="737" y="656"/>
                    </a:lnTo>
                    <a:lnTo>
                      <a:pt x="737" y="661"/>
                    </a:lnTo>
                    <a:lnTo>
                      <a:pt x="732" y="661"/>
                    </a:lnTo>
                    <a:lnTo>
                      <a:pt x="727" y="661"/>
                    </a:lnTo>
                    <a:lnTo>
                      <a:pt x="727" y="666"/>
                    </a:lnTo>
                    <a:lnTo>
                      <a:pt x="727" y="671"/>
                    </a:lnTo>
                    <a:lnTo>
                      <a:pt x="722" y="671"/>
                    </a:lnTo>
                    <a:lnTo>
                      <a:pt x="717" y="666"/>
                    </a:lnTo>
                    <a:lnTo>
                      <a:pt x="712" y="661"/>
                    </a:lnTo>
                    <a:lnTo>
                      <a:pt x="707" y="661"/>
                    </a:lnTo>
                    <a:lnTo>
                      <a:pt x="702" y="661"/>
                    </a:lnTo>
                    <a:lnTo>
                      <a:pt x="697" y="661"/>
                    </a:lnTo>
                    <a:lnTo>
                      <a:pt x="692" y="661"/>
                    </a:lnTo>
                    <a:lnTo>
                      <a:pt x="692" y="666"/>
                    </a:lnTo>
                    <a:lnTo>
                      <a:pt x="687" y="666"/>
                    </a:lnTo>
                    <a:lnTo>
                      <a:pt x="687" y="671"/>
                    </a:lnTo>
                    <a:lnTo>
                      <a:pt x="682" y="671"/>
                    </a:lnTo>
                    <a:lnTo>
                      <a:pt x="677" y="671"/>
                    </a:lnTo>
                    <a:lnTo>
                      <a:pt x="672" y="676"/>
                    </a:lnTo>
                    <a:lnTo>
                      <a:pt x="667" y="676"/>
                    </a:lnTo>
                    <a:lnTo>
                      <a:pt x="667" y="671"/>
                    </a:lnTo>
                    <a:lnTo>
                      <a:pt x="667" y="666"/>
                    </a:lnTo>
                    <a:lnTo>
                      <a:pt x="667" y="661"/>
                    </a:lnTo>
                    <a:lnTo>
                      <a:pt x="661" y="656"/>
                    </a:lnTo>
                    <a:lnTo>
                      <a:pt x="661" y="651"/>
                    </a:lnTo>
                    <a:lnTo>
                      <a:pt x="656" y="651"/>
                    </a:lnTo>
                    <a:lnTo>
                      <a:pt x="656" y="646"/>
                    </a:lnTo>
                    <a:lnTo>
                      <a:pt x="651" y="641"/>
                    </a:lnTo>
                    <a:lnTo>
                      <a:pt x="646" y="641"/>
                    </a:lnTo>
                    <a:lnTo>
                      <a:pt x="641" y="641"/>
                    </a:lnTo>
                    <a:lnTo>
                      <a:pt x="641" y="646"/>
                    </a:lnTo>
                    <a:lnTo>
                      <a:pt x="641" y="651"/>
                    </a:lnTo>
                    <a:lnTo>
                      <a:pt x="646" y="656"/>
                    </a:lnTo>
                    <a:lnTo>
                      <a:pt x="641" y="661"/>
                    </a:lnTo>
                    <a:lnTo>
                      <a:pt x="636" y="656"/>
                    </a:lnTo>
                    <a:lnTo>
                      <a:pt x="636" y="651"/>
                    </a:lnTo>
                    <a:lnTo>
                      <a:pt x="636" y="646"/>
                    </a:lnTo>
                    <a:lnTo>
                      <a:pt x="636" y="641"/>
                    </a:lnTo>
                    <a:lnTo>
                      <a:pt x="636" y="636"/>
                    </a:lnTo>
                    <a:lnTo>
                      <a:pt x="631" y="636"/>
                    </a:lnTo>
                    <a:lnTo>
                      <a:pt x="626" y="631"/>
                    </a:lnTo>
                    <a:lnTo>
                      <a:pt x="621" y="631"/>
                    </a:lnTo>
                    <a:lnTo>
                      <a:pt x="616" y="631"/>
                    </a:lnTo>
                    <a:lnTo>
                      <a:pt x="611" y="626"/>
                    </a:lnTo>
                    <a:lnTo>
                      <a:pt x="606" y="626"/>
                    </a:lnTo>
                    <a:lnTo>
                      <a:pt x="606" y="621"/>
                    </a:lnTo>
                    <a:lnTo>
                      <a:pt x="601" y="621"/>
                    </a:lnTo>
                    <a:lnTo>
                      <a:pt x="596" y="621"/>
                    </a:lnTo>
                    <a:lnTo>
                      <a:pt x="591" y="621"/>
                    </a:lnTo>
                    <a:lnTo>
                      <a:pt x="586" y="626"/>
                    </a:lnTo>
                    <a:lnTo>
                      <a:pt x="581" y="631"/>
                    </a:lnTo>
                    <a:lnTo>
                      <a:pt x="581" y="626"/>
                    </a:lnTo>
                    <a:lnTo>
                      <a:pt x="576" y="626"/>
                    </a:lnTo>
                    <a:lnTo>
                      <a:pt x="576" y="621"/>
                    </a:lnTo>
                    <a:lnTo>
                      <a:pt x="581" y="616"/>
                    </a:lnTo>
                    <a:lnTo>
                      <a:pt x="581" y="611"/>
                    </a:lnTo>
                    <a:lnTo>
                      <a:pt x="581" y="606"/>
                    </a:lnTo>
                    <a:lnTo>
                      <a:pt x="576" y="606"/>
                    </a:lnTo>
                    <a:lnTo>
                      <a:pt x="571" y="606"/>
                    </a:lnTo>
                    <a:lnTo>
                      <a:pt x="571" y="611"/>
                    </a:lnTo>
                    <a:lnTo>
                      <a:pt x="571" y="616"/>
                    </a:lnTo>
                    <a:lnTo>
                      <a:pt x="565" y="616"/>
                    </a:lnTo>
                    <a:lnTo>
                      <a:pt x="560" y="616"/>
                    </a:lnTo>
                    <a:lnTo>
                      <a:pt x="560" y="621"/>
                    </a:lnTo>
                    <a:lnTo>
                      <a:pt x="555" y="621"/>
                    </a:lnTo>
                    <a:lnTo>
                      <a:pt x="550" y="621"/>
                    </a:lnTo>
                    <a:lnTo>
                      <a:pt x="545" y="626"/>
                    </a:lnTo>
                    <a:lnTo>
                      <a:pt x="545" y="636"/>
                    </a:lnTo>
                    <a:lnTo>
                      <a:pt x="540" y="641"/>
                    </a:lnTo>
                    <a:lnTo>
                      <a:pt x="540" y="646"/>
                    </a:lnTo>
                    <a:lnTo>
                      <a:pt x="540" y="651"/>
                    </a:lnTo>
                    <a:lnTo>
                      <a:pt x="535" y="651"/>
                    </a:lnTo>
                    <a:lnTo>
                      <a:pt x="530" y="651"/>
                    </a:lnTo>
                    <a:lnTo>
                      <a:pt x="525" y="651"/>
                    </a:lnTo>
                    <a:lnTo>
                      <a:pt x="525" y="656"/>
                    </a:lnTo>
                    <a:lnTo>
                      <a:pt x="525" y="661"/>
                    </a:lnTo>
                    <a:lnTo>
                      <a:pt x="530" y="666"/>
                    </a:lnTo>
                    <a:lnTo>
                      <a:pt x="525" y="671"/>
                    </a:lnTo>
                    <a:lnTo>
                      <a:pt x="525" y="666"/>
                    </a:lnTo>
                    <a:lnTo>
                      <a:pt x="520" y="666"/>
                    </a:lnTo>
                    <a:lnTo>
                      <a:pt x="515" y="666"/>
                    </a:lnTo>
                    <a:lnTo>
                      <a:pt x="510" y="666"/>
                    </a:lnTo>
                    <a:lnTo>
                      <a:pt x="505" y="666"/>
                    </a:lnTo>
                    <a:lnTo>
                      <a:pt x="500" y="661"/>
                    </a:lnTo>
                    <a:lnTo>
                      <a:pt x="495" y="661"/>
                    </a:lnTo>
                    <a:lnTo>
                      <a:pt x="495" y="656"/>
                    </a:lnTo>
                    <a:lnTo>
                      <a:pt x="490" y="661"/>
                    </a:lnTo>
                    <a:lnTo>
                      <a:pt x="490" y="666"/>
                    </a:lnTo>
                    <a:lnTo>
                      <a:pt x="485" y="671"/>
                    </a:lnTo>
                    <a:lnTo>
                      <a:pt x="480" y="671"/>
                    </a:lnTo>
                    <a:lnTo>
                      <a:pt x="480" y="676"/>
                    </a:lnTo>
                    <a:lnTo>
                      <a:pt x="475" y="676"/>
                    </a:lnTo>
                    <a:lnTo>
                      <a:pt x="475" y="682"/>
                    </a:lnTo>
                    <a:lnTo>
                      <a:pt x="469" y="682"/>
                    </a:lnTo>
                    <a:lnTo>
                      <a:pt x="469" y="687"/>
                    </a:lnTo>
                    <a:lnTo>
                      <a:pt x="469" y="692"/>
                    </a:lnTo>
                    <a:lnTo>
                      <a:pt x="469" y="697"/>
                    </a:lnTo>
                    <a:lnTo>
                      <a:pt x="464" y="697"/>
                    </a:lnTo>
                    <a:lnTo>
                      <a:pt x="464" y="692"/>
                    </a:lnTo>
                    <a:lnTo>
                      <a:pt x="464" y="687"/>
                    </a:lnTo>
                    <a:lnTo>
                      <a:pt x="459" y="687"/>
                    </a:lnTo>
                    <a:lnTo>
                      <a:pt x="459" y="682"/>
                    </a:lnTo>
                    <a:lnTo>
                      <a:pt x="459" y="687"/>
                    </a:lnTo>
                    <a:lnTo>
                      <a:pt x="454" y="687"/>
                    </a:lnTo>
                    <a:lnTo>
                      <a:pt x="449" y="687"/>
                    </a:lnTo>
                    <a:lnTo>
                      <a:pt x="444" y="687"/>
                    </a:lnTo>
                    <a:lnTo>
                      <a:pt x="439" y="687"/>
                    </a:lnTo>
                    <a:lnTo>
                      <a:pt x="439" y="692"/>
                    </a:lnTo>
                    <a:lnTo>
                      <a:pt x="434" y="692"/>
                    </a:lnTo>
                    <a:lnTo>
                      <a:pt x="429" y="692"/>
                    </a:lnTo>
                    <a:lnTo>
                      <a:pt x="429" y="697"/>
                    </a:lnTo>
                    <a:lnTo>
                      <a:pt x="424" y="697"/>
                    </a:lnTo>
                    <a:lnTo>
                      <a:pt x="419" y="697"/>
                    </a:lnTo>
                    <a:lnTo>
                      <a:pt x="414" y="697"/>
                    </a:lnTo>
                    <a:lnTo>
                      <a:pt x="414" y="702"/>
                    </a:lnTo>
                    <a:lnTo>
                      <a:pt x="409" y="702"/>
                    </a:lnTo>
                    <a:lnTo>
                      <a:pt x="409" y="697"/>
                    </a:lnTo>
                    <a:lnTo>
                      <a:pt x="409" y="692"/>
                    </a:lnTo>
                    <a:lnTo>
                      <a:pt x="404" y="692"/>
                    </a:lnTo>
                    <a:lnTo>
                      <a:pt x="404" y="687"/>
                    </a:lnTo>
                    <a:lnTo>
                      <a:pt x="399" y="682"/>
                    </a:lnTo>
                    <a:lnTo>
                      <a:pt x="394" y="687"/>
                    </a:lnTo>
                    <a:lnTo>
                      <a:pt x="389" y="687"/>
                    </a:lnTo>
                    <a:lnTo>
                      <a:pt x="384" y="687"/>
                    </a:lnTo>
                    <a:lnTo>
                      <a:pt x="379" y="687"/>
                    </a:lnTo>
                    <a:lnTo>
                      <a:pt x="374" y="687"/>
                    </a:lnTo>
                    <a:lnTo>
                      <a:pt x="368" y="687"/>
                    </a:lnTo>
                    <a:lnTo>
                      <a:pt x="363" y="687"/>
                    </a:lnTo>
                    <a:lnTo>
                      <a:pt x="358" y="687"/>
                    </a:lnTo>
                    <a:lnTo>
                      <a:pt x="353" y="682"/>
                    </a:lnTo>
                    <a:lnTo>
                      <a:pt x="348" y="682"/>
                    </a:lnTo>
                    <a:lnTo>
                      <a:pt x="348" y="676"/>
                    </a:lnTo>
                    <a:lnTo>
                      <a:pt x="343" y="676"/>
                    </a:lnTo>
                    <a:lnTo>
                      <a:pt x="338" y="676"/>
                    </a:lnTo>
                    <a:lnTo>
                      <a:pt x="333" y="676"/>
                    </a:lnTo>
                    <a:lnTo>
                      <a:pt x="333" y="682"/>
                    </a:lnTo>
                    <a:lnTo>
                      <a:pt x="338" y="682"/>
                    </a:lnTo>
                    <a:lnTo>
                      <a:pt x="333" y="682"/>
                    </a:lnTo>
                    <a:lnTo>
                      <a:pt x="333" y="687"/>
                    </a:lnTo>
                    <a:lnTo>
                      <a:pt x="328" y="687"/>
                    </a:lnTo>
                    <a:lnTo>
                      <a:pt x="328" y="692"/>
                    </a:lnTo>
                    <a:lnTo>
                      <a:pt x="328" y="697"/>
                    </a:lnTo>
                    <a:lnTo>
                      <a:pt x="323" y="697"/>
                    </a:lnTo>
                    <a:lnTo>
                      <a:pt x="318" y="697"/>
                    </a:lnTo>
                    <a:lnTo>
                      <a:pt x="323" y="697"/>
                    </a:lnTo>
                    <a:lnTo>
                      <a:pt x="323" y="692"/>
                    </a:lnTo>
                    <a:lnTo>
                      <a:pt x="323" y="687"/>
                    </a:lnTo>
                    <a:lnTo>
                      <a:pt x="318" y="687"/>
                    </a:lnTo>
                    <a:lnTo>
                      <a:pt x="318" y="682"/>
                    </a:lnTo>
                    <a:lnTo>
                      <a:pt x="313" y="682"/>
                    </a:lnTo>
                    <a:lnTo>
                      <a:pt x="308" y="682"/>
                    </a:lnTo>
                    <a:lnTo>
                      <a:pt x="308" y="687"/>
                    </a:lnTo>
                    <a:lnTo>
                      <a:pt x="308" y="692"/>
                    </a:lnTo>
                    <a:lnTo>
                      <a:pt x="303" y="692"/>
                    </a:lnTo>
                    <a:lnTo>
                      <a:pt x="303" y="687"/>
                    </a:lnTo>
                    <a:lnTo>
                      <a:pt x="303" y="682"/>
                    </a:lnTo>
                    <a:lnTo>
                      <a:pt x="298" y="682"/>
                    </a:lnTo>
                    <a:lnTo>
                      <a:pt x="293" y="687"/>
                    </a:lnTo>
                    <a:lnTo>
                      <a:pt x="288" y="692"/>
                    </a:lnTo>
                    <a:lnTo>
                      <a:pt x="283" y="692"/>
                    </a:lnTo>
                    <a:lnTo>
                      <a:pt x="278" y="697"/>
                    </a:lnTo>
                    <a:lnTo>
                      <a:pt x="272" y="697"/>
                    </a:lnTo>
                    <a:lnTo>
                      <a:pt x="267" y="697"/>
                    </a:lnTo>
                    <a:lnTo>
                      <a:pt x="262" y="702"/>
                    </a:lnTo>
                    <a:lnTo>
                      <a:pt x="257" y="702"/>
                    </a:lnTo>
                    <a:lnTo>
                      <a:pt x="257" y="697"/>
                    </a:lnTo>
                    <a:lnTo>
                      <a:pt x="257" y="692"/>
                    </a:lnTo>
                    <a:lnTo>
                      <a:pt x="252" y="692"/>
                    </a:lnTo>
                    <a:lnTo>
                      <a:pt x="252" y="687"/>
                    </a:lnTo>
                    <a:lnTo>
                      <a:pt x="252" y="682"/>
                    </a:lnTo>
                    <a:lnTo>
                      <a:pt x="247" y="676"/>
                    </a:lnTo>
                    <a:lnTo>
                      <a:pt x="247" y="671"/>
                    </a:lnTo>
                    <a:lnTo>
                      <a:pt x="242" y="671"/>
                    </a:lnTo>
                    <a:lnTo>
                      <a:pt x="242" y="676"/>
                    </a:lnTo>
                    <a:lnTo>
                      <a:pt x="237" y="676"/>
                    </a:lnTo>
                    <a:lnTo>
                      <a:pt x="237" y="671"/>
                    </a:lnTo>
                    <a:lnTo>
                      <a:pt x="232" y="671"/>
                    </a:lnTo>
                    <a:lnTo>
                      <a:pt x="232" y="666"/>
                    </a:lnTo>
                    <a:lnTo>
                      <a:pt x="227" y="666"/>
                    </a:lnTo>
                    <a:lnTo>
                      <a:pt x="227" y="671"/>
                    </a:lnTo>
                    <a:lnTo>
                      <a:pt x="227" y="676"/>
                    </a:lnTo>
                    <a:lnTo>
                      <a:pt x="222" y="676"/>
                    </a:lnTo>
                    <a:lnTo>
                      <a:pt x="222" y="671"/>
                    </a:lnTo>
                    <a:lnTo>
                      <a:pt x="222" y="666"/>
                    </a:lnTo>
                    <a:lnTo>
                      <a:pt x="222" y="661"/>
                    </a:lnTo>
                    <a:lnTo>
                      <a:pt x="217" y="661"/>
                    </a:lnTo>
                    <a:lnTo>
                      <a:pt x="217" y="666"/>
                    </a:lnTo>
                    <a:lnTo>
                      <a:pt x="212" y="666"/>
                    </a:lnTo>
                    <a:lnTo>
                      <a:pt x="207" y="666"/>
                    </a:lnTo>
                    <a:lnTo>
                      <a:pt x="207" y="661"/>
                    </a:lnTo>
                    <a:lnTo>
                      <a:pt x="207" y="656"/>
                    </a:lnTo>
                    <a:lnTo>
                      <a:pt x="202" y="656"/>
                    </a:lnTo>
                    <a:lnTo>
                      <a:pt x="202" y="651"/>
                    </a:lnTo>
                    <a:lnTo>
                      <a:pt x="197" y="651"/>
                    </a:lnTo>
                    <a:lnTo>
                      <a:pt x="197" y="646"/>
                    </a:lnTo>
                    <a:lnTo>
                      <a:pt x="197" y="641"/>
                    </a:lnTo>
                    <a:lnTo>
                      <a:pt x="197" y="636"/>
                    </a:lnTo>
                    <a:lnTo>
                      <a:pt x="197" y="631"/>
                    </a:lnTo>
                    <a:lnTo>
                      <a:pt x="202" y="631"/>
                    </a:lnTo>
                    <a:lnTo>
                      <a:pt x="207" y="626"/>
                    </a:lnTo>
                    <a:lnTo>
                      <a:pt x="207" y="621"/>
                    </a:lnTo>
                    <a:lnTo>
                      <a:pt x="207" y="616"/>
                    </a:lnTo>
                    <a:lnTo>
                      <a:pt x="212" y="616"/>
                    </a:lnTo>
                    <a:lnTo>
                      <a:pt x="212" y="611"/>
                    </a:lnTo>
                    <a:lnTo>
                      <a:pt x="217" y="611"/>
                    </a:lnTo>
                    <a:lnTo>
                      <a:pt x="217" y="606"/>
                    </a:lnTo>
                    <a:lnTo>
                      <a:pt x="222" y="606"/>
                    </a:lnTo>
                    <a:lnTo>
                      <a:pt x="217" y="601"/>
                    </a:lnTo>
                    <a:lnTo>
                      <a:pt x="212" y="601"/>
                    </a:lnTo>
                    <a:lnTo>
                      <a:pt x="212" y="596"/>
                    </a:lnTo>
                    <a:lnTo>
                      <a:pt x="212" y="591"/>
                    </a:lnTo>
                    <a:lnTo>
                      <a:pt x="212" y="586"/>
                    </a:lnTo>
                    <a:lnTo>
                      <a:pt x="207" y="586"/>
                    </a:lnTo>
                    <a:lnTo>
                      <a:pt x="207" y="581"/>
                    </a:lnTo>
                    <a:lnTo>
                      <a:pt x="207" y="575"/>
                    </a:lnTo>
                    <a:lnTo>
                      <a:pt x="207" y="570"/>
                    </a:lnTo>
                    <a:lnTo>
                      <a:pt x="207" y="565"/>
                    </a:lnTo>
                    <a:lnTo>
                      <a:pt x="207" y="560"/>
                    </a:lnTo>
                    <a:lnTo>
                      <a:pt x="207" y="555"/>
                    </a:lnTo>
                    <a:lnTo>
                      <a:pt x="212" y="550"/>
                    </a:lnTo>
                    <a:lnTo>
                      <a:pt x="207" y="545"/>
                    </a:lnTo>
                    <a:lnTo>
                      <a:pt x="202" y="545"/>
                    </a:lnTo>
                    <a:lnTo>
                      <a:pt x="197" y="545"/>
                    </a:lnTo>
                    <a:lnTo>
                      <a:pt x="197" y="540"/>
                    </a:lnTo>
                    <a:lnTo>
                      <a:pt x="197" y="530"/>
                    </a:lnTo>
                    <a:lnTo>
                      <a:pt x="197" y="525"/>
                    </a:lnTo>
                    <a:lnTo>
                      <a:pt x="192" y="525"/>
                    </a:lnTo>
                    <a:lnTo>
                      <a:pt x="187" y="525"/>
                    </a:lnTo>
                    <a:lnTo>
                      <a:pt x="187" y="520"/>
                    </a:lnTo>
                    <a:lnTo>
                      <a:pt x="182" y="515"/>
                    </a:lnTo>
                    <a:lnTo>
                      <a:pt x="182" y="510"/>
                    </a:lnTo>
                    <a:lnTo>
                      <a:pt x="177" y="510"/>
                    </a:lnTo>
                    <a:lnTo>
                      <a:pt x="171" y="515"/>
                    </a:lnTo>
                    <a:lnTo>
                      <a:pt x="177" y="520"/>
                    </a:lnTo>
                    <a:lnTo>
                      <a:pt x="177" y="525"/>
                    </a:lnTo>
                    <a:lnTo>
                      <a:pt x="171" y="525"/>
                    </a:lnTo>
                    <a:lnTo>
                      <a:pt x="166" y="525"/>
                    </a:lnTo>
                    <a:lnTo>
                      <a:pt x="171" y="525"/>
                    </a:lnTo>
                    <a:lnTo>
                      <a:pt x="171" y="520"/>
                    </a:lnTo>
                    <a:lnTo>
                      <a:pt x="166" y="520"/>
                    </a:lnTo>
                    <a:lnTo>
                      <a:pt x="161" y="520"/>
                    </a:lnTo>
                    <a:lnTo>
                      <a:pt x="156" y="520"/>
                    </a:lnTo>
                    <a:lnTo>
                      <a:pt x="156" y="525"/>
                    </a:lnTo>
                    <a:lnTo>
                      <a:pt x="156" y="530"/>
                    </a:lnTo>
                    <a:lnTo>
                      <a:pt x="156" y="535"/>
                    </a:lnTo>
                    <a:lnTo>
                      <a:pt x="151" y="530"/>
                    </a:lnTo>
                    <a:lnTo>
                      <a:pt x="151" y="525"/>
                    </a:lnTo>
                    <a:lnTo>
                      <a:pt x="146" y="525"/>
                    </a:lnTo>
                    <a:lnTo>
                      <a:pt x="141" y="525"/>
                    </a:lnTo>
                    <a:lnTo>
                      <a:pt x="136" y="520"/>
                    </a:lnTo>
                    <a:lnTo>
                      <a:pt x="131" y="520"/>
                    </a:lnTo>
                    <a:lnTo>
                      <a:pt x="126" y="525"/>
                    </a:lnTo>
                    <a:lnTo>
                      <a:pt x="121" y="520"/>
                    </a:lnTo>
                    <a:lnTo>
                      <a:pt x="121" y="515"/>
                    </a:lnTo>
                    <a:lnTo>
                      <a:pt x="116" y="515"/>
                    </a:lnTo>
                    <a:lnTo>
                      <a:pt x="116" y="510"/>
                    </a:lnTo>
                    <a:lnTo>
                      <a:pt x="111" y="510"/>
                    </a:lnTo>
                    <a:lnTo>
                      <a:pt x="106" y="510"/>
                    </a:lnTo>
                    <a:lnTo>
                      <a:pt x="101" y="505"/>
                    </a:lnTo>
                    <a:lnTo>
                      <a:pt x="96" y="505"/>
                    </a:lnTo>
                    <a:lnTo>
                      <a:pt x="96" y="500"/>
                    </a:lnTo>
                    <a:lnTo>
                      <a:pt x="96" y="495"/>
                    </a:lnTo>
                    <a:lnTo>
                      <a:pt x="101" y="490"/>
                    </a:lnTo>
                    <a:lnTo>
                      <a:pt x="101" y="485"/>
                    </a:lnTo>
                    <a:lnTo>
                      <a:pt x="101" y="480"/>
                    </a:lnTo>
                    <a:lnTo>
                      <a:pt x="106" y="480"/>
                    </a:lnTo>
                    <a:lnTo>
                      <a:pt x="106" y="474"/>
                    </a:lnTo>
                    <a:lnTo>
                      <a:pt x="111" y="474"/>
                    </a:lnTo>
                    <a:lnTo>
                      <a:pt x="111" y="469"/>
                    </a:lnTo>
                    <a:lnTo>
                      <a:pt x="116" y="469"/>
                    </a:lnTo>
                    <a:lnTo>
                      <a:pt x="116" y="464"/>
                    </a:lnTo>
                    <a:lnTo>
                      <a:pt x="111" y="464"/>
                    </a:lnTo>
                    <a:lnTo>
                      <a:pt x="106" y="464"/>
                    </a:lnTo>
                    <a:lnTo>
                      <a:pt x="106" y="459"/>
                    </a:lnTo>
                    <a:lnTo>
                      <a:pt x="106" y="454"/>
                    </a:lnTo>
                    <a:lnTo>
                      <a:pt x="106" y="449"/>
                    </a:lnTo>
                    <a:lnTo>
                      <a:pt x="106" y="444"/>
                    </a:lnTo>
                    <a:lnTo>
                      <a:pt x="106" y="439"/>
                    </a:lnTo>
                    <a:lnTo>
                      <a:pt x="101" y="439"/>
                    </a:lnTo>
                    <a:lnTo>
                      <a:pt x="96" y="439"/>
                    </a:lnTo>
                    <a:lnTo>
                      <a:pt x="96" y="434"/>
                    </a:lnTo>
                    <a:lnTo>
                      <a:pt x="96" y="429"/>
                    </a:lnTo>
                    <a:lnTo>
                      <a:pt x="91" y="424"/>
                    </a:lnTo>
                    <a:lnTo>
                      <a:pt x="86" y="424"/>
                    </a:lnTo>
                    <a:lnTo>
                      <a:pt x="81" y="424"/>
                    </a:lnTo>
                    <a:lnTo>
                      <a:pt x="86" y="424"/>
                    </a:lnTo>
                    <a:lnTo>
                      <a:pt x="91" y="424"/>
                    </a:lnTo>
                    <a:lnTo>
                      <a:pt x="91" y="419"/>
                    </a:lnTo>
                    <a:lnTo>
                      <a:pt x="91" y="414"/>
                    </a:lnTo>
                    <a:lnTo>
                      <a:pt x="86" y="414"/>
                    </a:lnTo>
                    <a:lnTo>
                      <a:pt x="86" y="409"/>
                    </a:lnTo>
                    <a:lnTo>
                      <a:pt x="81" y="409"/>
                    </a:lnTo>
                    <a:lnTo>
                      <a:pt x="81" y="404"/>
                    </a:lnTo>
                    <a:lnTo>
                      <a:pt x="81" y="399"/>
                    </a:lnTo>
                    <a:lnTo>
                      <a:pt x="86" y="399"/>
                    </a:lnTo>
                    <a:lnTo>
                      <a:pt x="86" y="394"/>
                    </a:lnTo>
                    <a:lnTo>
                      <a:pt x="81" y="394"/>
                    </a:lnTo>
                    <a:lnTo>
                      <a:pt x="81" y="399"/>
                    </a:lnTo>
                    <a:lnTo>
                      <a:pt x="75" y="399"/>
                    </a:lnTo>
                    <a:lnTo>
                      <a:pt x="70" y="399"/>
                    </a:lnTo>
                    <a:lnTo>
                      <a:pt x="70" y="394"/>
                    </a:lnTo>
                    <a:lnTo>
                      <a:pt x="70" y="389"/>
                    </a:lnTo>
                    <a:lnTo>
                      <a:pt x="70" y="384"/>
                    </a:lnTo>
                    <a:lnTo>
                      <a:pt x="70" y="378"/>
                    </a:lnTo>
                    <a:lnTo>
                      <a:pt x="65" y="378"/>
                    </a:lnTo>
                    <a:lnTo>
                      <a:pt x="65" y="384"/>
                    </a:lnTo>
                    <a:lnTo>
                      <a:pt x="60" y="384"/>
                    </a:lnTo>
                    <a:lnTo>
                      <a:pt x="60" y="378"/>
                    </a:lnTo>
                    <a:lnTo>
                      <a:pt x="55" y="373"/>
                    </a:lnTo>
                    <a:lnTo>
                      <a:pt x="50" y="373"/>
                    </a:lnTo>
                    <a:lnTo>
                      <a:pt x="50" y="378"/>
                    </a:lnTo>
                    <a:lnTo>
                      <a:pt x="45" y="378"/>
                    </a:lnTo>
                    <a:lnTo>
                      <a:pt x="40" y="378"/>
                    </a:lnTo>
                    <a:lnTo>
                      <a:pt x="40" y="373"/>
                    </a:lnTo>
                    <a:lnTo>
                      <a:pt x="40" y="368"/>
                    </a:lnTo>
                    <a:lnTo>
                      <a:pt x="40" y="363"/>
                    </a:lnTo>
                    <a:lnTo>
                      <a:pt x="35" y="363"/>
                    </a:lnTo>
                    <a:lnTo>
                      <a:pt x="35" y="368"/>
                    </a:lnTo>
                    <a:lnTo>
                      <a:pt x="35" y="373"/>
                    </a:lnTo>
                    <a:lnTo>
                      <a:pt x="35" y="378"/>
                    </a:lnTo>
                    <a:lnTo>
                      <a:pt x="30" y="378"/>
                    </a:lnTo>
                    <a:lnTo>
                      <a:pt x="25" y="378"/>
                    </a:lnTo>
                  </a:path>
                </a:pathLst>
              </a:custGeom>
              <a:solidFill>
                <a:srgbClr val="FFC000"/>
              </a:solidFill>
              <a:ln w="15875">
                <a:solidFill>
                  <a:srgbClr val="000000"/>
                </a:solidFill>
                <a:round/>
                <a:headEnd/>
                <a:tailEnd/>
              </a:ln>
            </p:spPr>
            <p:txBody>
              <a:bodyPr/>
              <a:lstStyle/>
              <a:p>
                <a:endParaRPr lang="es-CO"/>
              </a:p>
            </p:txBody>
          </p:sp>
          <p:sp>
            <p:nvSpPr>
              <p:cNvPr id="288" name="Freeform 408"/>
              <p:cNvSpPr>
                <a:spLocks/>
              </p:cNvSpPr>
              <p:nvPr/>
            </p:nvSpPr>
            <p:spPr bwMode="auto">
              <a:xfrm>
                <a:off x="667868" y="878013"/>
                <a:ext cx="157" cy="222"/>
              </a:xfrm>
              <a:custGeom>
                <a:avLst/>
                <a:gdLst>
                  <a:gd name="T0" fmla="*/ 157 w 157"/>
                  <a:gd name="T1" fmla="*/ 217 h 222"/>
                  <a:gd name="T2" fmla="*/ 152 w 157"/>
                  <a:gd name="T3" fmla="*/ 217 h 222"/>
                  <a:gd name="T4" fmla="*/ 142 w 157"/>
                  <a:gd name="T5" fmla="*/ 217 h 222"/>
                  <a:gd name="T6" fmla="*/ 137 w 157"/>
                  <a:gd name="T7" fmla="*/ 212 h 222"/>
                  <a:gd name="T8" fmla="*/ 132 w 157"/>
                  <a:gd name="T9" fmla="*/ 207 h 222"/>
                  <a:gd name="T10" fmla="*/ 127 w 157"/>
                  <a:gd name="T11" fmla="*/ 197 h 222"/>
                  <a:gd name="T12" fmla="*/ 127 w 157"/>
                  <a:gd name="T13" fmla="*/ 187 h 222"/>
                  <a:gd name="T14" fmla="*/ 117 w 157"/>
                  <a:gd name="T15" fmla="*/ 187 h 222"/>
                  <a:gd name="T16" fmla="*/ 112 w 157"/>
                  <a:gd name="T17" fmla="*/ 187 h 222"/>
                  <a:gd name="T18" fmla="*/ 112 w 157"/>
                  <a:gd name="T19" fmla="*/ 177 h 222"/>
                  <a:gd name="T20" fmla="*/ 101 w 157"/>
                  <a:gd name="T21" fmla="*/ 182 h 222"/>
                  <a:gd name="T22" fmla="*/ 96 w 157"/>
                  <a:gd name="T23" fmla="*/ 177 h 222"/>
                  <a:gd name="T24" fmla="*/ 96 w 157"/>
                  <a:gd name="T25" fmla="*/ 167 h 222"/>
                  <a:gd name="T26" fmla="*/ 96 w 157"/>
                  <a:gd name="T27" fmla="*/ 157 h 222"/>
                  <a:gd name="T28" fmla="*/ 86 w 157"/>
                  <a:gd name="T29" fmla="*/ 162 h 222"/>
                  <a:gd name="T30" fmla="*/ 86 w 157"/>
                  <a:gd name="T31" fmla="*/ 172 h 222"/>
                  <a:gd name="T32" fmla="*/ 76 w 157"/>
                  <a:gd name="T33" fmla="*/ 167 h 222"/>
                  <a:gd name="T34" fmla="*/ 66 w 157"/>
                  <a:gd name="T35" fmla="*/ 162 h 222"/>
                  <a:gd name="T36" fmla="*/ 56 w 157"/>
                  <a:gd name="T37" fmla="*/ 157 h 222"/>
                  <a:gd name="T38" fmla="*/ 46 w 157"/>
                  <a:gd name="T39" fmla="*/ 157 h 222"/>
                  <a:gd name="T40" fmla="*/ 36 w 157"/>
                  <a:gd name="T41" fmla="*/ 157 h 222"/>
                  <a:gd name="T42" fmla="*/ 31 w 157"/>
                  <a:gd name="T43" fmla="*/ 147 h 222"/>
                  <a:gd name="T44" fmla="*/ 31 w 157"/>
                  <a:gd name="T45" fmla="*/ 147 h 222"/>
                  <a:gd name="T46" fmla="*/ 31 w 157"/>
                  <a:gd name="T47" fmla="*/ 137 h 222"/>
                  <a:gd name="T48" fmla="*/ 26 w 157"/>
                  <a:gd name="T49" fmla="*/ 132 h 222"/>
                  <a:gd name="T50" fmla="*/ 21 w 157"/>
                  <a:gd name="T51" fmla="*/ 127 h 222"/>
                  <a:gd name="T52" fmla="*/ 16 w 157"/>
                  <a:gd name="T53" fmla="*/ 121 h 222"/>
                  <a:gd name="T54" fmla="*/ 26 w 157"/>
                  <a:gd name="T55" fmla="*/ 121 h 222"/>
                  <a:gd name="T56" fmla="*/ 31 w 157"/>
                  <a:gd name="T57" fmla="*/ 116 h 222"/>
                  <a:gd name="T58" fmla="*/ 36 w 157"/>
                  <a:gd name="T59" fmla="*/ 111 h 222"/>
                  <a:gd name="T60" fmla="*/ 31 w 157"/>
                  <a:gd name="T61" fmla="*/ 111 h 222"/>
                  <a:gd name="T62" fmla="*/ 26 w 157"/>
                  <a:gd name="T63" fmla="*/ 106 h 222"/>
                  <a:gd name="T64" fmla="*/ 26 w 157"/>
                  <a:gd name="T65" fmla="*/ 96 h 222"/>
                  <a:gd name="T66" fmla="*/ 21 w 157"/>
                  <a:gd name="T67" fmla="*/ 101 h 222"/>
                  <a:gd name="T68" fmla="*/ 16 w 157"/>
                  <a:gd name="T69" fmla="*/ 96 h 222"/>
                  <a:gd name="T70" fmla="*/ 16 w 157"/>
                  <a:gd name="T71" fmla="*/ 91 h 222"/>
                  <a:gd name="T72" fmla="*/ 5 w 157"/>
                  <a:gd name="T73" fmla="*/ 91 h 222"/>
                  <a:gd name="T74" fmla="*/ 0 w 157"/>
                  <a:gd name="T75" fmla="*/ 81 h 222"/>
                  <a:gd name="T76" fmla="*/ 10 w 157"/>
                  <a:gd name="T77" fmla="*/ 76 h 222"/>
                  <a:gd name="T78" fmla="*/ 10 w 157"/>
                  <a:gd name="T79" fmla="*/ 66 h 222"/>
                  <a:gd name="T80" fmla="*/ 0 w 157"/>
                  <a:gd name="T81" fmla="*/ 61 h 222"/>
                  <a:gd name="T82" fmla="*/ 5 w 157"/>
                  <a:gd name="T83" fmla="*/ 56 h 222"/>
                  <a:gd name="T84" fmla="*/ 0 w 157"/>
                  <a:gd name="T85" fmla="*/ 51 h 222"/>
                  <a:gd name="T86" fmla="*/ 0 w 157"/>
                  <a:gd name="T87" fmla="*/ 41 h 2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57"/>
                  <a:gd name="T133" fmla="*/ 0 h 222"/>
                  <a:gd name="T134" fmla="*/ 157 w 157"/>
                  <a:gd name="T135" fmla="*/ 222 h 22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57" h="222">
                    <a:moveTo>
                      <a:pt x="157" y="222"/>
                    </a:moveTo>
                    <a:lnTo>
                      <a:pt x="157" y="217"/>
                    </a:lnTo>
                    <a:lnTo>
                      <a:pt x="152" y="222"/>
                    </a:lnTo>
                    <a:lnTo>
                      <a:pt x="152" y="217"/>
                    </a:lnTo>
                    <a:lnTo>
                      <a:pt x="147" y="217"/>
                    </a:lnTo>
                    <a:lnTo>
                      <a:pt x="142" y="217"/>
                    </a:lnTo>
                    <a:lnTo>
                      <a:pt x="137" y="217"/>
                    </a:lnTo>
                    <a:lnTo>
                      <a:pt x="137" y="212"/>
                    </a:lnTo>
                    <a:lnTo>
                      <a:pt x="137" y="207"/>
                    </a:lnTo>
                    <a:lnTo>
                      <a:pt x="132" y="207"/>
                    </a:lnTo>
                    <a:lnTo>
                      <a:pt x="132" y="202"/>
                    </a:lnTo>
                    <a:lnTo>
                      <a:pt x="127" y="197"/>
                    </a:lnTo>
                    <a:lnTo>
                      <a:pt x="127" y="192"/>
                    </a:lnTo>
                    <a:lnTo>
                      <a:pt x="127" y="187"/>
                    </a:lnTo>
                    <a:lnTo>
                      <a:pt x="122" y="187"/>
                    </a:lnTo>
                    <a:lnTo>
                      <a:pt x="117" y="187"/>
                    </a:lnTo>
                    <a:lnTo>
                      <a:pt x="117" y="192"/>
                    </a:lnTo>
                    <a:lnTo>
                      <a:pt x="112" y="187"/>
                    </a:lnTo>
                    <a:lnTo>
                      <a:pt x="112" y="182"/>
                    </a:lnTo>
                    <a:lnTo>
                      <a:pt x="112" y="177"/>
                    </a:lnTo>
                    <a:lnTo>
                      <a:pt x="106" y="182"/>
                    </a:lnTo>
                    <a:lnTo>
                      <a:pt x="101" y="182"/>
                    </a:lnTo>
                    <a:lnTo>
                      <a:pt x="96" y="182"/>
                    </a:lnTo>
                    <a:lnTo>
                      <a:pt x="96" y="177"/>
                    </a:lnTo>
                    <a:lnTo>
                      <a:pt x="96" y="172"/>
                    </a:lnTo>
                    <a:lnTo>
                      <a:pt x="96" y="167"/>
                    </a:lnTo>
                    <a:lnTo>
                      <a:pt x="96" y="162"/>
                    </a:lnTo>
                    <a:lnTo>
                      <a:pt x="96" y="157"/>
                    </a:lnTo>
                    <a:lnTo>
                      <a:pt x="91" y="157"/>
                    </a:lnTo>
                    <a:lnTo>
                      <a:pt x="86" y="162"/>
                    </a:lnTo>
                    <a:lnTo>
                      <a:pt x="86" y="167"/>
                    </a:lnTo>
                    <a:lnTo>
                      <a:pt x="86" y="172"/>
                    </a:lnTo>
                    <a:lnTo>
                      <a:pt x="81" y="172"/>
                    </a:lnTo>
                    <a:lnTo>
                      <a:pt x="76" y="167"/>
                    </a:lnTo>
                    <a:lnTo>
                      <a:pt x="66" y="167"/>
                    </a:lnTo>
                    <a:lnTo>
                      <a:pt x="66" y="162"/>
                    </a:lnTo>
                    <a:lnTo>
                      <a:pt x="61" y="162"/>
                    </a:lnTo>
                    <a:lnTo>
                      <a:pt x="56" y="157"/>
                    </a:lnTo>
                    <a:lnTo>
                      <a:pt x="51" y="157"/>
                    </a:lnTo>
                    <a:lnTo>
                      <a:pt x="46" y="157"/>
                    </a:lnTo>
                    <a:lnTo>
                      <a:pt x="41" y="157"/>
                    </a:lnTo>
                    <a:lnTo>
                      <a:pt x="36" y="157"/>
                    </a:lnTo>
                    <a:lnTo>
                      <a:pt x="31" y="152"/>
                    </a:lnTo>
                    <a:lnTo>
                      <a:pt x="31" y="147"/>
                    </a:lnTo>
                    <a:lnTo>
                      <a:pt x="26" y="147"/>
                    </a:lnTo>
                    <a:lnTo>
                      <a:pt x="31" y="147"/>
                    </a:lnTo>
                    <a:lnTo>
                      <a:pt x="31" y="142"/>
                    </a:lnTo>
                    <a:lnTo>
                      <a:pt x="31" y="137"/>
                    </a:lnTo>
                    <a:lnTo>
                      <a:pt x="31" y="132"/>
                    </a:lnTo>
                    <a:lnTo>
                      <a:pt x="26" y="132"/>
                    </a:lnTo>
                    <a:lnTo>
                      <a:pt x="26" y="127"/>
                    </a:lnTo>
                    <a:lnTo>
                      <a:pt x="21" y="127"/>
                    </a:lnTo>
                    <a:lnTo>
                      <a:pt x="16" y="127"/>
                    </a:lnTo>
                    <a:lnTo>
                      <a:pt x="16" y="121"/>
                    </a:lnTo>
                    <a:lnTo>
                      <a:pt x="21" y="121"/>
                    </a:lnTo>
                    <a:lnTo>
                      <a:pt x="26" y="121"/>
                    </a:lnTo>
                    <a:lnTo>
                      <a:pt x="31" y="121"/>
                    </a:lnTo>
                    <a:lnTo>
                      <a:pt x="31" y="116"/>
                    </a:lnTo>
                    <a:lnTo>
                      <a:pt x="31" y="111"/>
                    </a:lnTo>
                    <a:lnTo>
                      <a:pt x="36" y="111"/>
                    </a:lnTo>
                    <a:lnTo>
                      <a:pt x="36" y="106"/>
                    </a:lnTo>
                    <a:lnTo>
                      <a:pt x="31" y="111"/>
                    </a:lnTo>
                    <a:lnTo>
                      <a:pt x="26" y="111"/>
                    </a:lnTo>
                    <a:lnTo>
                      <a:pt x="26" y="106"/>
                    </a:lnTo>
                    <a:lnTo>
                      <a:pt x="26" y="101"/>
                    </a:lnTo>
                    <a:lnTo>
                      <a:pt x="26" y="96"/>
                    </a:lnTo>
                    <a:lnTo>
                      <a:pt x="21" y="96"/>
                    </a:lnTo>
                    <a:lnTo>
                      <a:pt x="21" y="101"/>
                    </a:lnTo>
                    <a:lnTo>
                      <a:pt x="16" y="101"/>
                    </a:lnTo>
                    <a:lnTo>
                      <a:pt x="16" y="96"/>
                    </a:lnTo>
                    <a:lnTo>
                      <a:pt x="21" y="91"/>
                    </a:lnTo>
                    <a:lnTo>
                      <a:pt x="16" y="91"/>
                    </a:lnTo>
                    <a:lnTo>
                      <a:pt x="10" y="91"/>
                    </a:lnTo>
                    <a:lnTo>
                      <a:pt x="5" y="91"/>
                    </a:lnTo>
                    <a:lnTo>
                      <a:pt x="0" y="86"/>
                    </a:lnTo>
                    <a:lnTo>
                      <a:pt x="0" y="81"/>
                    </a:lnTo>
                    <a:lnTo>
                      <a:pt x="5" y="76"/>
                    </a:lnTo>
                    <a:lnTo>
                      <a:pt x="10" y="76"/>
                    </a:lnTo>
                    <a:lnTo>
                      <a:pt x="10" y="71"/>
                    </a:lnTo>
                    <a:lnTo>
                      <a:pt x="10" y="66"/>
                    </a:lnTo>
                    <a:lnTo>
                      <a:pt x="5" y="66"/>
                    </a:lnTo>
                    <a:lnTo>
                      <a:pt x="0" y="61"/>
                    </a:lnTo>
                    <a:lnTo>
                      <a:pt x="5" y="61"/>
                    </a:lnTo>
                    <a:lnTo>
                      <a:pt x="5" y="56"/>
                    </a:lnTo>
                    <a:lnTo>
                      <a:pt x="5" y="51"/>
                    </a:lnTo>
                    <a:lnTo>
                      <a:pt x="0" y="51"/>
                    </a:lnTo>
                    <a:lnTo>
                      <a:pt x="0" y="46"/>
                    </a:lnTo>
                    <a:lnTo>
                      <a:pt x="0" y="41"/>
                    </a:lnTo>
                    <a:lnTo>
                      <a:pt x="132" y="0"/>
                    </a:lnTo>
                  </a:path>
                </a:pathLst>
              </a:custGeom>
              <a:solidFill>
                <a:srgbClr val="FFC000"/>
              </a:solidFill>
              <a:ln w="15875">
                <a:solidFill>
                  <a:srgbClr val="000000"/>
                </a:solidFill>
                <a:round/>
                <a:headEnd/>
                <a:tailEnd/>
              </a:ln>
            </p:spPr>
            <p:txBody>
              <a:bodyPr/>
              <a:lstStyle/>
              <a:p>
                <a:endParaRPr lang="es-CO"/>
              </a:p>
            </p:txBody>
          </p:sp>
          <p:sp>
            <p:nvSpPr>
              <p:cNvPr id="289" name="Rectangle 409"/>
              <p:cNvSpPr>
                <a:spLocks noChangeArrowheads="1"/>
              </p:cNvSpPr>
              <p:nvPr/>
            </p:nvSpPr>
            <p:spPr bwMode="auto">
              <a:xfrm>
                <a:off x="668129" y="877021"/>
                <a:ext cx="90"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M</a:t>
                </a:r>
                <a:endParaRPr lang="es-ES_tradnl" altLang="es-CO" sz="2400"/>
              </a:p>
            </p:txBody>
          </p:sp>
          <p:sp>
            <p:nvSpPr>
              <p:cNvPr id="290" name="Rectangle 410"/>
              <p:cNvSpPr>
                <a:spLocks noChangeArrowheads="1"/>
              </p:cNvSpPr>
              <p:nvPr/>
            </p:nvSpPr>
            <p:spPr bwMode="auto">
              <a:xfrm>
                <a:off x="668171" y="87702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291" name="Rectangle 411"/>
              <p:cNvSpPr>
                <a:spLocks noChangeArrowheads="1"/>
              </p:cNvSpPr>
              <p:nvPr/>
            </p:nvSpPr>
            <p:spPr bwMode="auto">
              <a:xfrm>
                <a:off x="668201" y="877021"/>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292" name="Rectangle 412"/>
              <p:cNvSpPr>
                <a:spLocks noChangeArrowheads="1"/>
              </p:cNvSpPr>
              <p:nvPr/>
            </p:nvSpPr>
            <p:spPr bwMode="auto">
              <a:xfrm>
                <a:off x="668225" y="877021"/>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93" name="Rectangle 413"/>
              <p:cNvSpPr>
                <a:spLocks noChangeArrowheads="1"/>
              </p:cNvSpPr>
              <p:nvPr/>
            </p:nvSpPr>
            <p:spPr bwMode="auto">
              <a:xfrm>
                <a:off x="669089" y="876607"/>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V</a:t>
                </a:r>
                <a:endParaRPr lang="es-ES_tradnl" altLang="es-CO" sz="2400"/>
              </a:p>
            </p:txBody>
          </p:sp>
          <p:sp>
            <p:nvSpPr>
              <p:cNvPr id="294" name="Rectangle 414"/>
              <p:cNvSpPr>
                <a:spLocks noChangeArrowheads="1"/>
              </p:cNvSpPr>
              <p:nvPr/>
            </p:nvSpPr>
            <p:spPr bwMode="auto">
              <a:xfrm>
                <a:off x="669118" y="876607"/>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295" name="Rectangle 415"/>
              <p:cNvSpPr>
                <a:spLocks noChangeArrowheads="1"/>
              </p:cNvSpPr>
              <p:nvPr/>
            </p:nvSpPr>
            <p:spPr bwMode="auto">
              <a:xfrm>
                <a:off x="669136" y="876607"/>
                <a:ext cx="60"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296" name="Rectangle 416"/>
              <p:cNvSpPr>
                <a:spLocks noChangeArrowheads="1"/>
              </p:cNvSpPr>
              <p:nvPr/>
            </p:nvSpPr>
            <p:spPr bwMode="auto">
              <a:xfrm>
                <a:off x="669166" y="876607"/>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h</a:t>
                </a:r>
                <a:endParaRPr lang="es-ES_tradnl" altLang="es-CO" sz="2400"/>
              </a:p>
            </p:txBody>
          </p:sp>
          <p:sp>
            <p:nvSpPr>
              <p:cNvPr id="297" name="Rectangle 417"/>
              <p:cNvSpPr>
                <a:spLocks noChangeArrowheads="1"/>
              </p:cNvSpPr>
              <p:nvPr/>
            </p:nvSpPr>
            <p:spPr bwMode="auto">
              <a:xfrm>
                <a:off x="669196" y="876607"/>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98" name="Rectangle 418"/>
              <p:cNvSpPr>
                <a:spLocks noChangeArrowheads="1"/>
              </p:cNvSpPr>
              <p:nvPr/>
            </p:nvSpPr>
            <p:spPr bwMode="auto">
              <a:xfrm>
                <a:off x="669226" y="876607"/>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299" name="Rectangle 419"/>
              <p:cNvSpPr>
                <a:spLocks noChangeArrowheads="1"/>
              </p:cNvSpPr>
              <p:nvPr/>
            </p:nvSpPr>
            <p:spPr bwMode="auto">
              <a:xfrm>
                <a:off x="669262" y="876607"/>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00" name="Rectangle 420"/>
              <p:cNvSpPr>
                <a:spLocks noChangeArrowheads="1"/>
              </p:cNvSpPr>
              <p:nvPr/>
            </p:nvSpPr>
            <p:spPr bwMode="auto">
              <a:xfrm>
                <a:off x="667853" y="877669"/>
                <a:ext cx="7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301" name="Rectangle 421"/>
              <p:cNvSpPr>
                <a:spLocks noChangeArrowheads="1"/>
              </p:cNvSpPr>
              <p:nvPr/>
            </p:nvSpPr>
            <p:spPr bwMode="auto">
              <a:xfrm>
                <a:off x="667895" y="877669"/>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02" name="Rectangle 422"/>
              <p:cNvSpPr>
                <a:spLocks noChangeArrowheads="1"/>
              </p:cNvSpPr>
              <p:nvPr/>
            </p:nvSpPr>
            <p:spPr bwMode="auto">
              <a:xfrm>
                <a:off x="667925" y="877669"/>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q</a:t>
                </a:r>
                <a:endParaRPr lang="es-ES_tradnl" altLang="es-CO" sz="2400"/>
              </a:p>
            </p:txBody>
          </p:sp>
          <p:sp>
            <p:nvSpPr>
              <p:cNvPr id="303" name="Rectangle 423"/>
              <p:cNvSpPr>
                <a:spLocks noChangeArrowheads="1"/>
              </p:cNvSpPr>
              <p:nvPr/>
            </p:nvSpPr>
            <p:spPr bwMode="auto">
              <a:xfrm>
                <a:off x="667955" y="877669"/>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04" name="Rectangle 424"/>
              <p:cNvSpPr>
                <a:spLocks noChangeArrowheads="1"/>
              </p:cNvSpPr>
              <p:nvPr/>
            </p:nvSpPr>
            <p:spPr bwMode="auto">
              <a:xfrm>
                <a:off x="667991" y="877669"/>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305" name="Rectangle 425"/>
              <p:cNvSpPr>
                <a:spLocks noChangeArrowheads="1"/>
              </p:cNvSpPr>
              <p:nvPr/>
            </p:nvSpPr>
            <p:spPr bwMode="auto">
              <a:xfrm>
                <a:off x="668015" y="877669"/>
                <a:ext cx="4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306" name="Rectangle 426"/>
              <p:cNvSpPr>
                <a:spLocks noChangeArrowheads="1"/>
              </p:cNvSpPr>
              <p:nvPr/>
            </p:nvSpPr>
            <p:spPr bwMode="auto">
              <a:xfrm>
                <a:off x="668033" y="877669"/>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07" name="Rectangle 427"/>
              <p:cNvSpPr>
                <a:spLocks noChangeArrowheads="1"/>
              </p:cNvSpPr>
              <p:nvPr/>
            </p:nvSpPr>
            <p:spPr bwMode="auto">
              <a:xfrm>
                <a:off x="668531" y="878233"/>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08" name="Rectangle 428"/>
              <p:cNvSpPr>
                <a:spLocks noChangeArrowheads="1"/>
              </p:cNvSpPr>
              <p:nvPr/>
            </p:nvSpPr>
            <p:spPr bwMode="auto">
              <a:xfrm>
                <a:off x="668561" y="878233"/>
                <a:ext cx="9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m</a:t>
                </a:r>
                <a:endParaRPr lang="es-ES_tradnl" altLang="es-CO" sz="2400"/>
              </a:p>
            </p:txBody>
          </p:sp>
          <p:sp>
            <p:nvSpPr>
              <p:cNvPr id="309" name="Rectangle 429"/>
              <p:cNvSpPr>
                <a:spLocks noChangeArrowheads="1"/>
              </p:cNvSpPr>
              <p:nvPr/>
            </p:nvSpPr>
            <p:spPr bwMode="auto">
              <a:xfrm>
                <a:off x="668609" y="878233"/>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10" name="Rectangle 430"/>
              <p:cNvSpPr>
                <a:spLocks noChangeArrowheads="1"/>
              </p:cNvSpPr>
              <p:nvPr/>
            </p:nvSpPr>
            <p:spPr bwMode="auto">
              <a:xfrm>
                <a:off x="668639" y="878233"/>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z</a:t>
                </a:r>
                <a:endParaRPr lang="es-ES_tradnl" altLang="es-CO" sz="2400"/>
              </a:p>
            </p:txBody>
          </p:sp>
          <p:sp>
            <p:nvSpPr>
              <p:cNvPr id="311" name="Rectangle 431"/>
              <p:cNvSpPr>
                <a:spLocks noChangeArrowheads="1"/>
              </p:cNvSpPr>
              <p:nvPr/>
            </p:nvSpPr>
            <p:spPr bwMode="auto">
              <a:xfrm>
                <a:off x="668663" y="878233"/>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312" name="Rectangle 432"/>
              <p:cNvSpPr>
                <a:spLocks noChangeArrowheads="1"/>
              </p:cNvSpPr>
              <p:nvPr/>
            </p:nvSpPr>
            <p:spPr bwMode="auto">
              <a:xfrm>
                <a:off x="668699" y="878233"/>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313" name="Rectangle 433"/>
              <p:cNvSpPr>
                <a:spLocks noChangeArrowheads="1"/>
              </p:cNvSpPr>
              <p:nvPr/>
            </p:nvSpPr>
            <p:spPr bwMode="auto">
              <a:xfrm>
                <a:off x="668729" y="878233"/>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14" name="Rectangle 434"/>
              <p:cNvSpPr>
                <a:spLocks noChangeArrowheads="1"/>
              </p:cNvSpPr>
              <p:nvPr/>
            </p:nvSpPr>
            <p:spPr bwMode="auto">
              <a:xfrm>
                <a:off x="668759" y="878233"/>
                <a:ext cx="60"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315" name="Rectangle 435"/>
              <p:cNvSpPr>
                <a:spLocks noChangeArrowheads="1"/>
              </p:cNvSpPr>
              <p:nvPr/>
            </p:nvSpPr>
            <p:spPr bwMode="auto">
              <a:xfrm>
                <a:off x="669250" y="877159"/>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G</a:t>
                </a:r>
                <a:endParaRPr lang="es-ES_tradnl" altLang="es-CO" sz="2400"/>
              </a:p>
            </p:txBody>
          </p:sp>
          <p:sp>
            <p:nvSpPr>
              <p:cNvPr id="316" name="Rectangle 436"/>
              <p:cNvSpPr>
                <a:spLocks noChangeArrowheads="1"/>
              </p:cNvSpPr>
              <p:nvPr/>
            </p:nvSpPr>
            <p:spPr bwMode="auto">
              <a:xfrm>
                <a:off x="669292" y="877159"/>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17" name="Rectangle 437"/>
              <p:cNvSpPr>
                <a:spLocks noChangeArrowheads="1"/>
              </p:cNvSpPr>
              <p:nvPr/>
            </p:nvSpPr>
            <p:spPr bwMode="auto">
              <a:xfrm>
                <a:off x="669322" y="877159"/>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18" name="Rectangle 438"/>
              <p:cNvSpPr>
                <a:spLocks noChangeArrowheads="1"/>
              </p:cNvSpPr>
              <p:nvPr/>
            </p:nvSpPr>
            <p:spPr bwMode="auto">
              <a:xfrm>
                <a:off x="669352" y="877159"/>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319" name="Rectangle 439"/>
              <p:cNvSpPr>
                <a:spLocks noChangeArrowheads="1"/>
              </p:cNvSpPr>
              <p:nvPr/>
            </p:nvSpPr>
            <p:spPr bwMode="auto">
              <a:xfrm>
                <a:off x="669364" y="877159"/>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320" name="Rectangle 440"/>
              <p:cNvSpPr>
                <a:spLocks noChangeArrowheads="1"/>
              </p:cNvSpPr>
              <p:nvPr/>
            </p:nvSpPr>
            <p:spPr bwMode="auto">
              <a:xfrm>
                <a:off x="669400" y="877159"/>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321" name="Rectangle 441"/>
              <p:cNvSpPr>
                <a:spLocks noChangeArrowheads="1"/>
              </p:cNvSpPr>
              <p:nvPr/>
            </p:nvSpPr>
            <p:spPr bwMode="auto">
              <a:xfrm>
                <a:off x="669412" y="877159"/>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22" name="Rectangle 442"/>
              <p:cNvSpPr>
                <a:spLocks noChangeArrowheads="1"/>
              </p:cNvSpPr>
              <p:nvPr/>
            </p:nvSpPr>
            <p:spPr bwMode="auto">
              <a:xfrm>
                <a:off x="668729" y="877651"/>
                <a:ext cx="7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V</a:t>
                </a:r>
                <a:endParaRPr lang="es-ES_tradnl" altLang="es-CO" sz="2400"/>
              </a:p>
            </p:txBody>
          </p:sp>
          <p:sp>
            <p:nvSpPr>
              <p:cNvPr id="323" name="Rectangle 443"/>
              <p:cNvSpPr>
                <a:spLocks noChangeArrowheads="1"/>
              </p:cNvSpPr>
              <p:nvPr/>
            </p:nvSpPr>
            <p:spPr bwMode="auto">
              <a:xfrm>
                <a:off x="668765" y="877651"/>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24" name="Rectangle 444"/>
              <p:cNvSpPr>
                <a:spLocks noChangeArrowheads="1"/>
              </p:cNvSpPr>
              <p:nvPr/>
            </p:nvSpPr>
            <p:spPr bwMode="auto">
              <a:xfrm>
                <a:off x="668789" y="877651"/>
                <a:ext cx="7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25" name="Rectangle 445"/>
              <p:cNvSpPr>
                <a:spLocks noChangeArrowheads="1"/>
              </p:cNvSpPr>
              <p:nvPr/>
            </p:nvSpPr>
            <p:spPr bwMode="auto">
              <a:xfrm>
                <a:off x="668825" y="877651"/>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p</a:t>
                </a:r>
                <a:endParaRPr lang="es-ES_tradnl" altLang="es-CO" sz="2400"/>
              </a:p>
            </p:txBody>
          </p:sp>
          <p:sp>
            <p:nvSpPr>
              <p:cNvPr id="326" name="Rectangle 446"/>
              <p:cNvSpPr>
                <a:spLocks noChangeArrowheads="1"/>
              </p:cNvSpPr>
              <p:nvPr/>
            </p:nvSpPr>
            <p:spPr bwMode="auto">
              <a:xfrm>
                <a:off x="668855" y="877651"/>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327" name="Rectangle 447"/>
              <p:cNvSpPr>
                <a:spLocks noChangeArrowheads="1"/>
              </p:cNvSpPr>
              <p:nvPr/>
            </p:nvSpPr>
            <p:spPr bwMode="auto">
              <a:xfrm>
                <a:off x="668891" y="877651"/>
                <a:ext cx="60"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328" name="Rectangle 448"/>
              <p:cNvSpPr>
                <a:spLocks noChangeArrowheads="1"/>
              </p:cNvSpPr>
              <p:nvPr/>
            </p:nvSpPr>
            <p:spPr bwMode="auto">
              <a:xfrm>
                <a:off x="667134" y="876367"/>
                <a:ext cx="78"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329" name="Rectangle 449"/>
              <p:cNvSpPr>
                <a:spLocks noChangeArrowheads="1"/>
              </p:cNvSpPr>
              <p:nvPr/>
            </p:nvSpPr>
            <p:spPr bwMode="auto">
              <a:xfrm>
                <a:off x="667170" y="87636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h</a:t>
                </a:r>
                <a:endParaRPr lang="es-ES_tradnl" altLang="es-CO" sz="2400"/>
              </a:p>
            </p:txBody>
          </p:sp>
          <p:sp>
            <p:nvSpPr>
              <p:cNvPr id="330" name="Rectangle 450"/>
              <p:cNvSpPr>
                <a:spLocks noChangeArrowheads="1"/>
              </p:cNvSpPr>
              <p:nvPr/>
            </p:nvSpPr>
            <p:spPr bwMode="auto">
              <a:xfrm>
                <a:off x="667200" y="87636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331" name="Rectangle 451"/>
              <p:cNvSpPr>
                <a:spLocks noChangeArrowheads="1"/>
              </p:cNvSpPr>
              <p:nvPr/>
            </p:nvSpPr>
            <p:spPr bwMode="auto">
              <a:xfrm>
                <a:off x="667236" y="876367"/>
                <a:ext cx="66"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332" name="Rectangle 452"/>
              <p:cNvSpPr>
                <a:spLocks noChangeArrowheads="1"/>
              </p:cNvSpPr>
              <p:nvPr/>
            </p:nvSpPr>
            <p:spPr bwMode="auto">
              <a:xfrm>
                <a:off x="667266" y="87636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333" name="Rectangle 453"/>
              <p:cNvSpPr>
                <a:spLocks noChangeArrowheads="1"/>
              </p:cNvSpPr>
              <p:nvPr/>
            </p:nvSpPr>
            <p:spPr bwMode="auto">
              <a:xfrm>
                <a:off x="667445" y="876031"/>
                <a:ext cx="7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34" name="Rectangle 454"/>
              <p:cNvSpPr>
                <a:spLocks noChangeArrowheads="1"/>
              </p:cNvSpPr>
              <p:nvPr/>
            </p:nvSpPr>
            <p:spPr bwMode="auto">
              <a:xfrm>
                <a:off x="667481" y="876031"/>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335" name="Rectangle 455"/>
              <p:cNvSpPr>
                <a:spLocks noChangeArrowheads="1"/>
              </p:cNvSpPr>
              <p:nvPr/>
            </p:nvSpPr>
            <p:spPr bwMode="auto">
              <a:xfrm>
                <a:off x="667517" y="876031"/>
                <a:ext cx="4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336" name="Rectangle 456"/>
              <p:cNvSpPr>
                <a:spLocks noChangeArrowheads="1"/>
              </p:cNvSpPr>
              <p:nvPr/>
            </p:nvSpPr>
            <p:spPr bwMode="auto">
              <a:xfrm>
                <a:off x="667529" y="876031"/>
                <a:ext cx="54"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337" name="Rectangle 457"/>
              <p:cNvSpPr>
                <a:spLocks noChangeArrowheads="1"/>
              </p:cNvSpPr>
              <p:nvPr/>
            </p:nvSpPr>
            <p:spPr bwMode="auto">
              <a:xfrm>
                <a:off x="667541" y="876031"/>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338" name="Rectangle 458"/>
              <p:cNvSpPr>
                <a:spLocks noChangeArrowheads="1"/>
              </p:cNvSpPr>
              <p:nvPr/>
            </p:nvSpPr>
            <p:spPr bwMode="auto">
              <a:xfrm>
                <a:off x="667583" y="876031"/>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q</a:t>
                </a:r>
                <a:endParaRPr lang="es-ES_tradnl" altLang="es-CO" sz="2400"/>
              </a:p>
            </p:txBody>
          </p:sp>
          <p:sp>
            <p:nvSpPr>
              <p:cNvPr id="339" name="Rectangle 459"/>
              <p:cNvSpPr>
                <a:spLocks noChangeArrowheads="1"/>
              </p:cNvSpPr>
              <p:nvPr/>
            </p:nvSpPr>
            <p:spPr bwMode="auto">
              <a:xfrm>
                <a:off x="667607" y="876031"/>
                <a:ext cx="7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40" name="Rectangle 460"/>
              <p:cNvSpPr>
                <a:spLocks noChangeArrowheads="1"/>
              </p:cNvSpPr>
              <p:nvPr/>
            </p:nvSpPr>
            <p:spPr bwMode="auto">
              <a:xfrm>
                <a:off x="667643" y="876031"/>
                <a:ext cx="4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341" name="Rectangle 461"/>
              <p:cNvSpPr>
                <a:spLocks noChangeArrowheads="1"/>
              </p:cNvSpPr>
              <p:nvPr/>
            </p:nvSpPr>
            <p:spPr bwMode="auto">
              <a:xfrm>
                <a:off x="667655" y="876031"/>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42" name="Rectangle 462"/>
              <p:cNvSpPr>
                <a:spLocks noChangeArrowheads="1"/>
              </p:cNvSpPr>
              <p:nvPr/>
            </p:nvSpPr>
            <p:spPr bwMode="auto">
              <a:xfrm>
                <a:off x="668351" y="877369"/>
                <a:ext cx="78"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G</a:t>
                </a:r>
                <a:endParaRPr lang="es-ES_tradnl" altLang="es-CO" sz="2400"/>
              </a:p>
            </p:txBody>
          </p:sp>
          <p:sp>
            <p:nvSpPr>
              <p:cNvPr id="343" name="Rectangle 463"/>
              <p:cNvSpPr>
                <a:spLocks noChangeArrowheads="1"/>
              </p:cNvSpPr>
              <p:nvPr/>
            </p:nvSpPr>
            <p:spPr bwMode="auto">
              <a:xfrm>
                <a:off x="668387" y="877369"/>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44" name="Rectangle 464"/>
              <p:cNvSpPr>
                <a:spLocks noChangeArrowheads="1"/>
              </p:cNvSpPr>
              <p:nvPr/>
            </p:nvSpPr>
            <p:spPr bwMode="auto">
              <a:xfrm>
                <a:off x="668417" y="877369"/>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45" name="Rectangle 465"/>
              <p:cNvSpPr>
                <a:spLocks noChangeArrowheads="1"/>
              </p:cNvSpPr>
              <p:nvPr/>
            </p:nvSpPr>
            <p:spPr bwMode="auto">
              <a:xfrm>
                <a:off x="668447" y="877369"/>
                <a:ext cx="66"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v</a:t>
                </a:r>
                <a:endParaRPr lang="es-ES_tradnl" altLang="es-CO" sz="2400"/>
              </a:p>
            </p:txBody>
          </p:sp>
          <p:sp>
            <p:nvSpPr>
              <p:cNvPr id="346" name="Rectangle 466"/>
              <p:cNvSpPr>
                <a:spLocks noChangeArrowheads="1"/>
              </p:cNvSpPr>
              <p:nvPr/>
            </p:nvSpPr>
            <p:spPr bwMode="auto">
              <a:xfrm>
                <a:off x="668477" y="877369"/>
                <a:ext cx="54"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347" name="Rectangle 467"/>
              <p:cNvSpPr>
                <a:spLocks noChangeArrowheads="1"/>
              </p:cNvSpPr>
              <p:nvPr/>
            </p:nvSpPr>
            <p:spPr bwMode="auto">
              <a:xfrm>
                <a:off x="668489" y="877369"/>
                <a:ext cx="66"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48" name="Rectangle 468"/>
              <p:cNvSpPr>
                <a:spLocks noChangeArrowheads="1"/>
              </p:cNvSpPr>
              <p:nvPr/>
            </p:nvSpPr>
            <p:spPr bwMode="auto">
              <a:xfrm>
                <a:off x="668519" y="877369"/>
                <a:ext cx="60"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349" name="Rectangle 469"/>
              <p:cNvSpPr>
                <a:spLocks noChangeArrowheads="1"/>
              </p:cNvSpPr>
              <p:nvPr/>
            </p:nvSpPr>
            <p:spPr bwMode="auto">
              <a:xfrm>
                <a:off x="668537" y="877369"/>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350" name="Rectangle 470"/>
              <p:cNvSpPr>
                <a:spLocks noChangeArrowheads="1"/>
              </p:cNvSpPr>
              <p:nvPr/>
            </p:nvSpPr>
            <p:spPr bwMode="auto">
              <a:xfrm>
                <a:off x="666828" y="877459"/>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351" name="Rectangle 471"/>
              <p:cNvSpPr>
                <a:spLocks noChangeArrowheads="1"/>
              </p:cNvSpPr>
              <p:nvPr/>
            </p:nvSpPr>
            <p:spPr bwMode="auto">
              <a:xfrm>
                <a:off x="666864" y="877459"/>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52" name="Rectangle 472"/>
              <p:cNvSpPr>
                <a:spLocks noChangeArrowheads="1"/>
              </p:cNvSpPr>
              <p:nvPr/>
            </p:nvSpPr>
            <p:spPr bwMode="auto">
              <a:xfrm>
                <a:off x="666894" y="877459"/>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353" name="Rectangle 473"/>
              <p:cNvSpPr>
                <a:spLocks noChangeArrowheads="1"/>
              </p:cNvSpPr>
              <p:nvPr/>
            </p:nvSpPr>
            <p:spPr bwMode="auto">
              <a:xfrm>
                <a:off x="666912" y="877459"/>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354" name="Rectangle 474"/>
              <p:cNvSpPr>
                <a:spLocks noChangeArrowheads="1"/>
              </p:cNvSpPr>
              <p:nvPr/>
            </p:nvSpPr>
            <p:spPr bwMode="auto">
              <a:xfrm>
                <a:off x="666930" y="877459"/>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ñ</a:t>
                </a:r>
                <a:endParaRPr lang="es-ES_tradnl" altLang="es-CO" sz="2400"/>
              </a:p>
            </p:txBody>
          </p:sp>
          <p:sp>
            <p:nvSpPr>
              <p:cNvPr id="355" name="Rectangle 475"/>
              <p:cNvSpPr>
                <a:spLocks noChangeArrowheads="1"/>
              </p:cNvSpPr>
              <p:nvPr/>
            </p:nvSpPr>
            <p:spPr bwMode="auto">
              <a:xfrm>
                <a:off x="666960" y="877459"/>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356" name="Rectangle 476"/>
              <p:cNvSpPr>
                <a:spLocks noChangeArrowheads="1"/>
              </p:cNvSpPr>
              <p:nvPr/>
            </p:nvSpPr>
            <p:spPr bwMode="auto">
              <a:xfrm>
                <a:off x="668501" y="876451"/>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357" name="Rectangle 477"/>
              <p:cNvSpPr>
                <a:spLocks noChangeArrowheads="1"/>
              </p:cNvSpPr>
              <p:nvPr/>
            </p:nvSpPr>
            <p:spPr bwMode="auto">
              <a:xfrm>
                <a:off x="668537" y="87645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58" name="Rectangle 478"/>
              <p:cNvSpPr>
                <a:spLocks noChangeArrowheads="1"/>
              </p:cNvSpPr>
              <p:nvPr/>
            </p:nvSpPr>
            <p:spPr bwMode="auto">
              <a:xfrm>
                <a:off x="668573" y="876451"/>
                <a:ext cx="60"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359" name="Rectangle 479"/>
              <p:cNvSpPr>
                <a:spLocks noChangeArrowheads="1"/>
              </p:cNvSpPr>
              <p:nvPr/>
            </p:nvSpPr>
            <p:spPr bwMode="auto">
              <a:xfrm>
                <a:off x="668597" y="87645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60" name="Rectangle 480"/>
              <p:cNvSpPr>
                <a:spLocks noChangeArrowheads="1"/>
              </p:cNvSpPr>
              <p:nvPr/>
            </p:nvSpPr>
            <p:spPr bwMode="auto">
              <a:xfrm>
                <a:off x="668621" y="876451"/>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361" name="Rectangle 481"/>
              <p:cNvSpPr>
                <a:spLocks noChangeArrowheads="1"/>
              </p:cNvSpPr>
              <p:nvPr/>
            </p:nvSpPr>
            <p:spPr bwMode="auto">
              <a:xfrm>
                <a:off x="668657" y="87645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62" name="Rectangle 482"/>
              <p:cNvSpPr>
                <a:spLocks noChangeArrowheads="1"/>
              </p:cNvSpPr>
              <p:nvPr/>
            </p:nvSpPr>
            <p:spPr bwMode="auto">
              <a:xfrm>
                <a:off x="668687" y="876451"/>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363" name="Rectangle 483"/>
              <p:cNvSpPr>
                <a:spLocks noChangeArrowheads="1"/>
              </p:cNvSpPr>
              <p:nvPr/>
            </p:nvSpPr>
            <p:spPr bwMode="auto">
              <a:xfrm>
                <a:off x="668711" y="87645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364" name="Rectangle 484"/>
              <p:cNvSpPr>
                <a:spLocks noChangeArrowheads="1"/>
              </p:cNvSpPr>
              <p:nvPr/>
            </p:nvSpPr>
            <p:spPr bwMode="auto">
              <a:xfrm>
                <a:off x="667092" y="877171"/>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365" name="Rectangle 485"/>
              <p:cNvSpPr>
                <a:spLocks noChangeArrowheads="1"/>
              </p:cNvSpPr>
              <p:nvPr/>
            </p:nvSpPr>
            <p:spPr bwMode="auto">
              <a:xfrm>
                <a:off x="667128" y="87717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66" name="Rectangle 486"/>
              <p:cNvSpPr>
                <a:spLocks noChangeArrowheads="1"/>
              </p:cNvSpPr>
              <p:nvPr/>
            </p:nvSpPr>
            <p:spPr bwMode="auto">
              <a:xfrm>
                <a:off x="667164" y="877171"/>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67" name="Rectangle 487"/>
              <p:cNvSpPr>
                <a:spLocks noChangeArrowheads="1"/>
              </p:cNvSpPr>
              <p:nvPr/>
            </p:nvSpPr>
            <p:spPr bwMode="auto">
              <a:xfrm>
                <a:off x="667188" y="877171"/>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368" name="Rectangle 488"/>
              <p:cNvSpPr>
                <a:spLocks noChangeArrowheads="1"/>
              </p:cNvSpPr>
              <p:nvPr/>
            </p:nvSpPr>
            <p:spPr bwMode="auto">
              <a:xfrm>
                <a:off x="667224" y="877171"/>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69" name="Rectangle 489"/>
              <p:cNvSpPr>
                <a:spLocks noChangeArrowheads="1"/>
              </p:cNvSpPr>
              <p:nvPr/>
            </p:nvSpPr>
            <p:spPr bwMode="auto">
              <a:xfrm>
                <a:off x="667511" y="877135"/>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H</a:t>
                </a:r>
                <a:endParaRPr lang="es-ES_tradnl" altLang="es-CO" sz="2400"/>
              </a:p>
            </p:txBody>
          </p:sp>
          <p:sp>
            <p:nvSpPr>
              <p:cNvPr id="370" name="Rectangle 490"/>
              <p:cNvSpPr>
                <a:spLocks noChangeArrowheads="1"/>
              </p:cNvSpPr>
              <p:nvPr/>
            </p:nvSpPr>
            <p:spPr bwMode="auto">
              <a:xfrm>
                <a:off x="667541" y="877135"/>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71" name="Rectangle 491"/>
              <p:cNvSpPr>
                <a:spLocks noChangeArrowheads="1"/>
              </p:cNvSpPr>
              <p:nvPr/>
            </p:nvSpPr>
            <p:spPr bwMode="auto">
              <a:xfrm>
                <a:off x="667577" y="877135"/>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372" name="Rectangle 492"/>
              <p:cNvSpPr>
                <a:spLocks noChangeArrowheads="1"/>
              </p:cNvSpPr>
              <p:nvPr/>
            </p:nvSpPr>
            <p:spPr bwMode="auto">
              <a:xfrm>
                <a:off x="667589" y="877135"/>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373" name="Rectangle 493"/>
              <p:cNvSpPr>
                <a:spLocks noChangeArrowheads="1"/>
              </p:cNvSpPr>
              <p:nvPr/>
            </p:nvSpPr>
            <p:spPr bwMode="auto">
              <a:xfrm>
                <a:off x="667601" y="877135"/>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74" name="Rectangle 494"/>
              <p:cNvSpPr>
                <a:spLocks noChangeArrowheads="1"/>
              </p:cNvSpPr>
              <p:nvPr/>
            </p:nvSpPr>
            <p:spPr bwMode="auto">
              <a:xfrm>
                <a:off x="668687" y="87612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75" name="Rectangle 495"/>
              <p:cNvSpPr>
                <a:spLocks noChangeArrowheads="1"/>
              </p:cNvSpPr>
              <p:nvPr/>
            </p:nvSpPr>
            <p:spPr bwMode="auto">
              <a:xfrm>
                <a:off x="668723" y="876127"/>
                <a:ext cx="54"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376" name="Rectangle 496"/>
              <p:cNvSpPr>
                <a:spLocks noChangeArrowheads="1"/>
              </p:cNvSpPr>
              <p:nvPr/>
            </p:nvSpPr>
            <p:spPr bwMode="auto">
              <a:xfrm>
                <a:off x="668741" y="87612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77" name="Rectangle 497"/>
              <p:cNvSpPr>
                <a:spLocks noChangeArrowheads="1"/>
              </p:cNvSpPr>
              <p:nvPr/>
            </p:nvSpPr>
            <p:spPr bwMode="auto">
              <a:xfrm>
                <a:off x="668765" y="87612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78" name="Rectangle 498"/>
              <p:cNvSpPr>
                <a:spLocks noChangeArrowheads="1"/>
              </p:cNvSpPr>
              <p:nvPr/>
            </p:nvSpPr>
            <p:spPr bwMode="auto">
              <a:xfrm>
                <a:off x="668801" y="876127"/>
                <a:ext cx="66"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379" name="Rectangle 499"/>
              <p:cNvSpPr>
                <a:spLocks noChangeArrowheads="1"/>
              </p:cNvSpPr>
              <p:nvPr/>
            </p:nvSpPr>
            <p:spPr bwMode="auto">
              <a:xfrm>
                <a:off x="668831" y="87612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80" name="Rectangle 500"/>
              <p:cNvSpPr>
                <a:spLocks noChangeArrowheads="1"/>
              </p:cNvSpPr>
              <p:nvPr/>
            </p:nvSpPr>
            <p:spPr bwMode="auto">
              <a:xfrm>
                <a:off x="667559" y="876853"/>
                <a:ext cx="7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381" name="Rectangle 501"/>
              <p:cNvSpPr>
                <a:spLocks noChangeArrowheads="1"/>
              </p:cNvSpPr>
              <p:nvPr/>
            </p:nvSpPr>
            <p:spPr bwMode="auto">
              <a:xfrm>
                <a:off x="667595" y="876853"/>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382" name="Rectangle 502"/>
              <p:cNvSpPr>
                <a:spLocks noChangeArrowheads="1"/>
              </p:cNvSpPr>
              <p:nvPr/>
            </p:nvSpPr>
            <p:spPr bwMode="auto">
              <a:xfrm>
                <a:off x="667625" y="876853"/>
                <a:ext cx="4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383" name="Rectangle 503"/>
              <p:cNvSpPr>
                <a:spLocks noChangeArrowheads="1"/>
              </p:cNvSpPr>
              <p:nvPr/>
            </p:nvSpPr>
            <p:spPr bwMode="auto">
              <a:xfrm>
                <a:off x="667643" y="876853"/>
                <a:ext cx="4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384" name="Rectangle 504"/>
              <p:cNvSpPr>
                <a:spLocks noChangeArrowheads="1"/>
              </p:cNvSpPr>
              <p:nvPr/>
            </p:nvSpPr>
            <p:spPr bwMode="auto">
              <a:xfrm>
                <a:off x="667655" y="876853"/>
                <a:ext cx="90"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m</a:t>
                </a:r>
                <a:endParaRPr lang="es-ES_tradnl" altLang="es-CO" sz="2400"/>
              </a:p>
            </p:txBody>
          </p:sp>
          <p:sp>
            <p:nvSpPr>
              <p:cNvPr id="385" name="Rectangle 505"/>
              <p:cNvSpPr>
                <a:spLocks noChangeArrowheads="1"/>
              </p:cNvSpPr>
              <p:nvPr/>
            </p:nvSpPr>
            <p:spPr bwMode="auto">
              <a:xfrm>
                <a:off x="667703" y="876853"/>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86" name="Rectangle 506"/>
              <p:cNvSpPr>
                <a:spLocks noChangeArrowheads="1"/>
              </p:cNvSpPr>
              <p:nvPr/>
            </p:nvSpPr>
            <p:spPr bwMode="auto">
              <a:xfrm>
                <a:off x="667224" y="87771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P</a:t>
                </a:r>
                <a:endParaRPr lang="es-ES_tradnl" altLang="es-CO" sz="2400"/>
              </a:p>
            </p:txBody>
          </p:sp>
          <p:sp>
            <p:nvSpPr>
              <p:cNvPr id="387" name="Rectangle 507"/>
              <p:cNvSpPr>
                <a:spLocks noChangeArrowheads="1"/>
              </p:cNvSpPr>
              <p:nvPr/>
            </p:nvSpPr>
            <p:spPr bwMode="auto">
              <a:xfrm>
                <a:off x="667248" y="87771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88" name="Rectangle 508"/>
              <p:cNvSpPr>
                <a:spLocks noChangeArrowheads="1"/>
              </p:cNvSpPr>
              <p:nvPr/>
            </p:nvSpPr>
            <p:spPr bwMode="auto">
              <a:xfrm>
                <a:off x="667289" y="877711"/>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389" name="Rectangle 509"/>
              <p:cNvSpPr>
                <a:spLocks noChangeArrowheads="1"/>
              </p:cNvSpPr>
              <p:nvPr/>
            </p:nvSpPr>
            <p:spPr bwMode="auto">
              <a:xfrm>
                <a:off x="667301" y="877711"/>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90" name="Rectangle 510"/>
              <p:cNvSpPr>
                <a:spLocks noChangeArrowheads="1"/>
              </p:cNvSpPr>
              <p:nvPr/>
            </p:nvSpPr>
            <p:spPr bwMode="auto">
              <a:xfrm>
                <a:off x="667337" y="877711"/>
                <a:ext cx="90"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m</a:t>
                </a:r>
                <a:endParaRPr lang="es-ES_tradnl" altLang="es-CO" sz="2400"/>
              </a:p>
            </p:txBody>
          </p:sp>
          <p:sp>
            <p:nvSpPr>
              <p:cNvPr id="391" name="Rectangle 511"/>
              <p:cNvSpPr>
                <a:spLocks noChangeArrowheads="1"/>
              </p:cNvSpPr>
              <p:nvPr/>
            </p:nvSpPr>
            <p:spPr bwMode="auto">
              <a:xfrm>
                <a:off x="667379" y="877711"/>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92" name="Rectangle 512"/>
              <p:cNvSpPr>
                <a:spLocks noChangeArrowheads="1"/>
              </p:cNvSpPr>
              <p:nvPr/>
            </p:nvSpPr>
            <p:spPr bwMode="auto">
              <a:xfrm>
                <a:off x="667415" y="877711"/>
                <a:ext cx="60"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y</a:t>
                </a:r>
                <a:endParaRPr lang="es-ES_tradnl" altLang="es-CO" sz="2400"/>
              </a:p>
            </p:txBody>
          </p:sp>
          <p:sp>
            <p:nvSpPr>
              <p:cNvPr id="393" name="Rectangle 513"/>
              <p:cNvSpPr>
                <a:spLocks noChangeArrowheads="1"/>
              </p:cNvSpPr>
              <p:nvPr/>
            </p:nvSpPr>
            <p:spPr bwMode="auto">
              <a:xfrm>
                <a:off x="667433" y="877711"/>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394" name="Rectangle 514"/>
              <p:cNvSpPr>
                <a:spLocks noChangeArrowheads="1"/>
              </p:cNvSpPr>
              <p:nvPr/>
            </p:nvSpPr>
            <p:spPr bwMode="auto">
              <a:xfrm>
                <a:off x="668129" y="874716"/>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395" name="Rectangle 515"/>
              <p:cNvSpPr>
                <a:spLocks noChangeArrowheads="1"/>
              </p:cNvSpPr>
              <p:nvPr/>
            </p:nvSpPr>
            <p:spPr bwMode="auto">
              <a:xfrm>
                <a:off x="668159" y="874716"/>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396" name="Rectangle 516"/>
              <p:cNvSpPr>
                <a:spLocks noChangeArrowheads="1"/>
              </p:cNvSpPr>
              <p:nvPr/>
            </p:nvSpPr>
            <p:spPr bwMode="auto">
              <a:xfrm>
                <a:off x="668189" y="874716"/>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397" name="Rectangle 517"/>
              <p:cNvSpPr>
                <a:spLocks noChangeArrowheads="1"/>
              </p:cNvSpPr>
              <p:nvPr/>
            </p:nvSpPr>
            <p:spPr bwMode="auto">
              <a:xfrm>
                <a:off x="668201" y="874716"/>
                <a:ext cx="8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G</a:t>
                </a:r>
                <a:endParaRPr lang="es-ES_tradnl" altLang="es-CO" sz="2400"/>
              </a:p>
            </p:txBody>
          </p:sp>
          <p:sp>
            <p:nvSpPr>
              <p:cNvPr id="398" name="Rectangle 518"/>
              <p:cNvSpPr>
                <a:spLocks noChangeArrowheads="1"/>
              </p:cNvSpPr>
              <p:nvPr/>
            </p:nvSpPr>
            <p:spPr bwMode="auto">
              <a:xfrm>
                <a:off x="668243" y="874716"/>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399" name="Rectangle 519"/>
              <p:cNvSpPr>
                <a:spLocks noChangeArrowheads="1"/>
              </p:cNvSpPr>
              <p:nvPr/>
            </p:nvSpPr>
            <p:spPr bwMode="auto">
              <a:xfrm>
                <a:off x="668279" y="874716"/>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00" name="Rectangle 520"/>
              <p:cNvSpPr>
                <a:spLocks noChangeArrowheads="1"/>
              </p:cNvSpPr>
              <p:nvPr/>
            </p:nvSpPr>
            <p:spPr bwMode="auto">
              <a:xfrm>
                <a:off x="668309" y="874716"/>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j</a:t>
                </a:r>
                <a:endParaRPr lang="es-ES_tradnl" altLang="es-CO" sz="2400"/>
              </a:p>
            </p:txBody>
          </p:sp>
          <p:sp>
            <p:nvSpPr>
              <p:cNvPr id="401" name="Rectangle 521"/>
              <p:cNvSpPr>
                <a:spLocks noChangeArrowheads="1"/>
              </p:cNvSpPr>
              <p:nvPr/>
            </p:nvSpPr>
            <p:spPr bwMode="auto">
              <a:xfrm>
                <a:off x="668321" y="874716"/>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402" name="Rectangle 522"/>
              <p:cNvSpPr>
                <a:spLocks noChangeArrowheads="1"/>
              </p:cNvSpPr>
              <p:nvPr/>
            </p:nvSpPr>
            <p:spPr bwMode="auto">
              <a:xfrm>
                <a:off x="668339" y="874716"/>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403" name="Rectangle 523"/>
              <p:cNvSpPr>
                <a:spLocks noChangeArrowheads="1"/>
              </p:cNvSpPr>
              <p:nvPr/>
            </p:nvSpPr>
            <p:spPr bwMode="auto">
              <a:xfrm>
                <a:off x="668357" y="874716"/>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04" name="Rectangle 524"/>
              <p:cNvSpPr>
                <a:spLocks noChangeArrowheads="1"/>
              </p:cNvSpPr>
              <p:nvPr/>
            </p:nvSpPr>
            <p:spPr bwMode="auto">
              <a:xfrm>
                <a:off x="667733" y="874830"/>
                <a:ext cx="90"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M</a:t>
                </a:r>
                <a:endParaRPr lang="es-ES_tradnl" altLang="es-CO" sz="2400"/>
              </a:p>
            </p:txBody>
          </p:sp>
          <p:sp>
            <p:nvSpPr>
              <p:cNvPr id="405" name="Rectangle 525"/>
              <p:cNvSpPr>
                <a:spLocks noChangeArrowheads="1"/>
              </p:cNvSpPr>
              <p:nvPr/>
            </p:nvSpPr>
            <p:spPr bwMode="auto">
              <a:xfrm>
                <a:off x="667775" y="874830"/>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06" name="Rectangle 526"/>
              <p:cNvSpPr>
                <a:spLocks noChangeArrowheads="1"/>
              </p:cNvSpPr>
              <p:nvPr/>
            </p:nvSpPr>
            <p:spPr bwMode="auto">
              <a:xfrm>
                <a:off x="667811" y="874830"/>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g</a:t>
                </a:r>
                <a:endParaRPr lang="es-ES_tradnl" altLang="es-CO" sz="2400"/>
              </a:p>
            </p:txBody>
          </p:sp>
          <p:sp>
            <p:nvSpPr>
              <p:cNvPr id="407" name="Rectangle 527"/>
              <p:cNvSpPr>
                <a:spLocks noChangeArrowheads="1"/>
              </p:cNvSpPr>
              <p:nvPr/>
            </p:nvSpPr>
            <p:spPr bwMode="auto">
              <a:xfrm>
                <a:off x="667835" y="874830"/>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408" name="Rectangle 528"/>
              <p:cNvSpPr>
                <a:spLocks noChangeArrowheads="1"/>
              </p:cNvSpPr>
              <p:nvPr/>
            </p:nvSpPr>
            <p:spPr bwMode="auto">
              <a:xfrm>
                <a:off x="667871" y="874830"/>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09" name="Rectangle 529"/>
              <p:cNvSpPr>
                <a:spLocks noChangeArrowheads="1"/>
              </p:cNvSpPr>
              <p:nvPr/>
            </p:nvSpPr>
            <p:spPr bwMode="auto">
              <a:xfrm>
                <a:off x="667901" y="874830"/>
                <a:ext cx="54"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410" name="Rectangle 530"/>
              <p:cNvSpPr>
                <a:spLocks noChangeArrowheads="1"/>
              </p:cNvSpPr>
              <p:nvPr/>
            </p:nvSpPr>
            <p:spPr bwMode="auto">
              <a:xfrm>
                <a:off x="667913" y="874830"/>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411" name="Rectangle 531"/>
              <p:cNvSpPr>
                <a:spLocks noChangeArrowheads="1"/>
              </p:cNvSpPr>
              <p:nvPr/>
            </p:nvSpPr>
            <p:spPr bwMode="auto">
              <a:xfrm>
                <a:off x="667943" y="874830"/>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12" name="Rectangle 532"/>
              <p:cNvSpPr>
                <a:spLocks noChangeArrowheads="1"/>
              </p:cNvSpPr>
              <p:nvPr/>
            </p:nvSpPr>
            <p:spPr bwMode="auto">
              <a:xfrm>
                <a:off x="667979" y="874830"/>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13" name="Rectangle 533"/>
              <p:cNvSpPr>
                <a:spLocks noChangeArrowheads="1"/>
              </p:cNvSpPr>
              <p:nvPr/>
            </p:nvSpPr>
            <p:spPr bwMode="auto">
              <a:xfrm>
                <a:off x="666912" y="874950"/>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414" name="Rectangle 534"/>
              <p:cNvSpPr>
                <a:spLocks noChangeArrowheads="1"/>
              </p:cNvSpPr>
              <p:nvPr/>
            </p:nvSpPr>
            <p:spPr bwMode="auto">
              <a:xfrm>
                <a:off x="666942" y="874950"/>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15" name="Rectangle 535"/>
              <p:cNvSpPr>
                <a:spLocks noChangeArrowheads="1"/>
              </p:cNvSpPr>
              <p:nvPr/>
            </p:nvSpPr>
            <p:spPr bwMode="auto">
              <a:xfrm>
                <a:off x="666972" y="874950"/>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16" name="Rectangle 536"/>
              <p:cNvSpPr>
                <a:spLocks noChangeArrowheads="1"/>
              </p:cNvSpPr>
              <p:nvPr/>
            </p:nvSpPr>
            <p:spPr bwMode="auto">
              <a:xfrm>
                <a:off x="667008" y="874950"/>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417" name="Rectangle 537"/>
              <p:cNvSpPr>
                <a:spLocks noChangeArrowheads="1"/>
              </p:cNvSpPr>
              <p:nvPr/>
            </p:nvSpPr>
            <p:spPr bwMode="auto">
              <a:xfrm>
                <a:off x="667020" y="874950"/>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18" name="Rectangle 538"/>
              <p:cNvSpPr>
                <a:spLocks noChangeArrowheads="1"/>
              </p:cNvSpPr>
              <p:nvPr/>
            </p:nvSpPr>
            <p:spPr bwMode="auto">
              <a:xfrm>
                <a:off x="667062" y="874950"/>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19" name="Rectangle 539"/>
              <p:cNvSpPr>
                <a:spLocks noChangeArrowheads="1"/>
              </p:cNvSpPr>
              <p:nvPr/>
            </p:nvSpPr>
            <p:spPr bwMode="auto">
              <a:xfrm>
                <a:off x="667086" y="874950"/>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420" name="Rectangle 540"/>
              <p:cNvSpPr>
                <a:spLocks noChangeArrowheads="1"/>
              </p:cNvSpPr>
              <p:nvPr/>
            </p:nvSpPr>
            <p:spPr bwMode="auto">
              <a:xfrm>
                <a:off x="667122" y="874950"/>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421" name="Rectangle 541"/>
              <p:cNvSpPr>
                <a:spLocks noChangeArrowheads="1"/>
              </p:cNvSpPr>
              <p:nvPr/>
            </p:nvSpPr>
            <p:spPr bwMode="auto">
              <a:xfrm>
                <a:off x="667140" y="874950"/>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422" name="Rectangle 542"/>
              <p:cNvSpPr>
                <a:spLocks noChangeArrowheads="1"/>
              </p:cNvSpPr>
              <p:nvPr/>
            </p:nvSpPr>
            <p:spPr bwMode="auto">
              <a:xfrm>
                <a:off x="667170" y="874950"/>
                <a:ext cx="60"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423" name="Rectangle 543"/>
              <p:cNvSpPr>
                <a:spLocks noChangeArrowheads="1"/>
              </p:cNvSpPr>
              <p:nvPr/>
            </p:nvSpPr>
            <p:spPr bwMode="auto">
              <a:xfrm>
                <a:off x="668183" y="875628"/>
                <a:ext cx="7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24" name="Rectangle 544"/>
              <p:cNvSpPr>
                <a:spLocks noChangeArrowheads="1"/>
              </p:cNvSpPr>
              <p:nvPr/>
            </p:nvSpPr>
            <p:spPr bwMode="auto">
              <a:xfrm>
                <a:off x="668225" y="875628"/>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425" name="Rectangle 545"/>
              <p:cNvSpPr>
                <a:spLocks noChangeArrowheads="1"/>
              </p:cNvSpPr>
              <p:nvPr/>
            </p:nvSpPr>
            <p:spPr bwMode="auto">
              <a:xfrm>
                <a:off x="668249" y="875628"/>
                <a:ext cx="60"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426" name="Rectangle 546"/>
              <p:cNvSpPr>
                <a:spLocks noChangeArrowheads="1"/>
              </p:cNvSpPr>
              <p:nvPr/>
            </p:nvSpPr>
            <p:spPr bwMode="auto">
              <a:xfrm>
                <a:off x="668279" y="875628"/>
                <a:ext cx="4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427" name="Rectangle 547"/>
              <p:cNvSpPr>
                <a:spLocks noChangeArrowheads="1"/>
              </p:cNvSpPr>
              <p:nvPr/>
            </p:nvSpPr>
            <p:spPr bwMode="auto">
              <a:xfrm>
                <a:off x="668291" y="875628"/>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428" name="Rectangle 548"/>
              <p:cNvSpPr>
                <a:spLocks noChangeArrowheads="1"/>
              </p:cNvSpPr>
              <p:nvPr/>
            </p:nvSpPr>
            <p:spPr bwMode="auto">
              <a:xfrm>
                <a:off x="668321" y="875628"/>
                <a:ext cx="4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429" name="Rectangle 549"/>
              <p:cNvSpPr>
                <a:spLocks noChangeArrowheads="1"/>
              </p:cNvSpPr>
              <p:nvPr/>
            </p:nvSpPr>
            <p:spPr bwMode="auto">
              <a:xfrm>
                <a:off x="668339" y="875628"/>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430" name="Rectangle 550"/>
              <p:cNvSpPr>
                <a:spLocks noChangeArrowheads="1"/>
              </p:cNvSpPr>
              <p:nvPr/>
            </p:nvSpPr>
            <p:spPr bwMode="auto">
              <a:xfrm>
                <a:off x="668369" y="875628"/>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431" name="Rectangle 551"/>
              <p:cNvSpPr>
                <a:spLocks noChangeArrowheads="1"/>
              </p:cNvSpPr>
              <p:nvPr/>
            </p:nvSpPr>
            <p:spPr bwMode="auto">
              <a:xfrm>
                <a:off x="668399" y="875628"/>
                <a:ext cx="54"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432" name="Rectangle 552"/>
              <p:cNvSpPr>
                <a:spLocks noChangeArrowheads="1"/>
              </p:cNvSpPr>
              <p:nvPr/>
            </p:nvSpPr>
            <p:spPr bwMode="auto">
              <a:xfrm>
                <a:off x="668411" y="875628"/>
                <a:ext cx="7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433" name="Rectangle 553"/>
              <p:cNvSpPr>
                <a:spLocks noChangeArrowheads="1"/>
              </p:cNvSpPr>
              <p:nvPr/>
            </p:nvSpPr>
            <p:spPr bwMode="auto">
              <a:xfrm>
                <a:off x="668447" y="875628"/>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34" name="Rectangle 554"/>
              <p:cNvSpPr>
                <a:spLocks noChangeArrowheads="1"/>
              </p:cNvSpPr>
              <p:nvPr/>
            </p:nvSpPr>
            <p:spPr bwMode="auto">
              <a:xfrm>
                <a:off x="668471" y="875628"/>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35" name="Rectangle 555"/>
              <p:cNvSpPr>
                <a:spLocks noChangeArrowheads="1"/>
              </p:cNvSpPr>
              <p:nvPr/>
            </p:nvSpPr>
            <p:spPr bwMode="auto">
              <a:xfrm>
                <a:off x="668507" y="875628"/>
                <a:ext cx="48"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436" name="Rectangle 556"/>
              <p:cNvSpPr>
                <a:spLocks noChangeArrowheads="1"/>
              </p:cNvSpPr>
              <p:nvPr/>
            </p:nvSpPr>
            <p:spPr bwMode="auto">
              <a:xfrm>
                <a:off x="668525" y="875628"/>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37" name="Rectangle 557"/>
              <p:cNvSpPr>
                <a:spLocks noChangeArrowheads="1"/>
              </p:cNvSpPr>
              <p:nvPr/>
            </p:nvSpPr>
            <p:spPr bwMode="auto">
              <a:xfrm>
                <a:off x="668555" y="875628"/>
                <a:ext cx="66"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38" name="Rectangle 558"/>
              <p:cNvSpPr>
                <a:spLocks noChangeArrowheads="1"/>
              </p:cNvSpPr>
              <p:nvPr/>
            </p:nvSpPr>
            <p:spPr bwMode="auto">
              <a:xfrm>
                <a:off x="668585" y="875628"/>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439" name="Rectangle 559"/>
              <p:cNvSpPr>
                <a:spLocks noChangeArrowheads="1"/>
              </p:cNvSpPr>
              <p:nvPr/>
            </p:nvSpPr>
            <p:spPr bwMode="auto">
              <a:xfrm>
                <a:off x="668621" y="875628"/>
                <a:ext cx="72"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440" name="Rectangle 560"/>
              <p:cNvSpPr>
                <a:spLocks noChangeArrowheads="1"/>
              </p:cNvSpPr>
              <p:nvPr/>
            </p:nvSpPr>
            <p:spPr bwMode="auto">
              <a:xfrm>
                <a:off x="668645" y="875628"/>
                <a:ext cx="60" cy="1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441" name="Rectangle 561"/>
              <p:cNvSpPr>
                <a:spLocks noChangeArrowheads="1"/>
              </p:cNvSpPr>
              <p:nvPr/>
            </p:nvSpPr>
            <p:spPr bwMode="auto">
              <a:xfrm>
                <a:off x="667170" y="875424"/>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442" name="Rectangle 562"/>
              <p:cNvSpPr>
                <a:spLocks noChangeArrowheads="1"/>
              </p:cNvSpPr>
              <p:nvPr/>
            </p:nvSpPr>
            <p:spPr bwMode="auto">
              <a:xfrm>
                <a:off x="667206" y="875424"/>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443" name="Rectangle 563"/>
              <p:cNvSpPr>
                <a:spLocks noChangeArrowheads="1"/>
              </p:cNvSpPr>
              <p:nvPr/>
            </p:nvSpPr>
            <p:spPr bwMode="auto">
              <a:xfrm>
                <a:off x="667236" y="875424"/>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444" name="Rectangle 564"/>
              <p:cNvSpPr>
                <a:spLocks noChangeArrowheads="1"/>
              </p:cNvSpPr>
              <p:nvPr/>
            </p:nvSpPr>
            <p:spPr bwMode="auto">
              <a:xfrm>
                <a:off x="667260" y="875424"/>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445" name="Rectangle 565"/>
              <p:cNvSpPr>
                <a:spLocks noChangeArrowheads="1"/>
              </p:cNvSpPr>
              <p:nvPr/>
            </p:nvSpPr>
            <p:spPr bwMode="auto">
              <a:xfrm>
                <a:off x="667289" y="875424"/>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446" name="Rectangle 566"/>
              <p:cNvSpPr>
                <a:spLocks noChangeArrowheads="1"/>
              </p:cNvSpPr>
              <p:nvPr/>
            </p:nvSpPr>
            <p:spPr bwMode="auto">
              <a:xfrm>
                <a:off x="667319" y="875424"/>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b</a:t>
                </a:r>
                <a:endParaRPr lang="es-ES_tradnl" altLang="es-CO" sz="2400"/>
              </a:p>
            </p:txBody>
          </p:sp>
          <p:sp>
            <p:nvSpPr>
              <p:cNvPr id="447" name="Rectangle 567"/>
              <p:cNvSpPr>
                <a:spLocks noChangeArrowheads="1"/>
              </p:cNvSpPr>
              <p:nvPr/>
            </p:nvSpPr>
            <p:spPr bwMode="auto">
              <a:xfrm>
                <a:off x="667355" y="875424"/>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48" name="Rectangle 568"/>
              <p:cNvSpPr>
                <a:spLocks noChangeArrowheads="1"/>
              </p:cNvSpPr>
              <p:nvPr/>
            </p:nvSpPr>
            <p:spPr bwMode="auto">
              <a:xfrm>
                <a:off x="667373" y="875094"/>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B</a:t>
                </a:r>
                <a:endParaRPr lang="es-ES_tradnl" altLang="es-CO" sz="2400"/>
              </a:p>
            </p:txBody>
          </p:sp>
          <p:sp>
            <p:nvSpPr>
              <p:cNvPr id="449" name="Rectangle 569"/>
              <p:cNvSpPr>
                <a:spLocks noChangeArrowheads="1"/>
              </p:cNvSpPr>
              <p:nvPr/>
            </p:nvSpPr>
            <p:spPr bwMode="auto">
              <a:xfrm>
                <a:off x="667409" y="875094"/>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450" name="Rectangle 570"/>
              <p:cNvSpPr>
                <a:spLocks noChangeArrowheads="1"/>
              </p:cNvSpPr>
              <p:nvPr/>
            </p:nvSpPr>
            <p:spPr bwMode="auto">
              <a:xfrm>
                <a:off x="667433" y="875094"/>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451" name="Rectangle 571"/>
              <p:cNvSpPr>
                <a:spLocks noChangeArrowheads="1"/>
              </p:cNvSpPr>
              <p:nvPr/>
            </p:nvSpPr>
            <p:spPr bwMode="auto">
              <a:xfrm>
                <a:off x="667457" y="875094"/>
                <a:ext cx="4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452" name="Rectangle 572"/>
              <p:cNvSpPr>
                <a:spLocks noChangeArrowheads="1"/>
              </p:cNvSpPr>
              <p:nvPr/>
            </p:nvSpPr>
            <p:spPr bwMode="auto">
              <a:xfrm>
                <a:off x="667469" y="875094"/>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v</a:t>
                </a:r>
                <a:endParaRPr lang="es-ES_tradnl" altLang="es-CO" sz="2400"/>
              </a:p>
            </p:txBody>
          </p:sp>
          <p:sp>
            <p:nvSpPr>
              <p:cNvPr id="453" name="Rectangle 573"/>
              <p:cNvSpPr>
                <a:spLocks noChangeArrowheads="1"/>
              </p:cNvSpPr>
              <p:nvPr/>
            </p:nvSpPr>
            <p:spPr bwMode="auto">
              <a:xfrm>
                <a:off x="667499" y="875094"/>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54" name="Rectangle 574"/>
              <p:cNvSpPr>
                <a:spLocks noChangeArrowheads="1"/>
              </p:cNvSpPr>
              <p:nvPr/>
            </p:nvSpPr>
            <p:spPr bwMode="auto">
              <a:xfrm>
                <a:off x="667529" y="875094"/>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455" name="Rectangle 575"/>
              <p:cNvSpPr>
                <a:spLocks noChangeArrowheads="1"/>
              </p:cNvSpPr>
              <p:nvPr/>
            </p:nvSpPr>
            <p:spPr bwMode="auto">
              <a:xfrm>
                <a:off x="667475" y="874920"/>
                <a:ext cx="7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56" name="Rectangle 576"/>
              <p:cNvSpPr>
                <a:spLocks noChangeArrowheads="1"/>
              </p:cNvSpPr>
              <p:nvPr/>
            </p:nvSpPr>
            <p:spPr bwMode="auto">
              <a:xfrm>
                <a:off x="667517" y="874920"/>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457" name="Rectangle 577"/>
              <p:cNvSpPr>
                <a:spLocks noChangeArrowheads="1"/>
              </p:cNvSpPr>
              <p:nvPr/>
            </p:nvSpPr>
            <p:spPr bwMode="auto">
              <a:xfrm>
                <a:off x="667529" y="874920"/>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458" name="Rectangle 578"/>
              <p:cNvSpPr>
                <a:spLocks noChangeArrowheads="1"/>
              </p:cNvSpPr>
              <p:nvPr/>
            </p:nvSpPr>
            <p:spPr bwMode="auto">
              <a:xfrm>
                <a:off x="667541" y="874920"/>
                <a:ext cx="72"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59" name="Rectangle 579"/>
              <p:cNvSpPr>
                <a:spLocks noChangeArrowheads="1"/>
              </p:cNvSpPr>
              <p:nvPr/>
            </p:nvSpPr>
            <p:spPr bwMode="auto">
              <a:xfrm>
                <a:off x="667577" y="874920"/>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60" name="Rectangle 580"/>
              <p:cNvSpPr>
                <a:spLocks noChangeArrowheads="1"/>
              </p:cNvSpPr>
              <p:nvPr/>
            </p:nvSpPr>
            <p:spPr bwMode="auto">
              <a:xfrm>
                <a:off x="667601" y="874920"/>
                <a:ext cx="54"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461" name="Rectangle 581"/>
              <p:cNvSpPr>
                <a:spLocks noChangeArrowheads="1"/>
              </p:cNvSpPr>
              <p:nvPr/>
            </p:nvSpPr>
            <p:spPr bwMode="auto">
              <a:xfrm>
                <a:off x="667625" y="874920"/>
                <a:ext cx="48"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462" name="Rectangle 582"/>
              <p:cNvSpPr>
                <a:spLocks noChangeArrowheads="1"/>
              </p:cNvSpPr>
              <p:nvPr/>
            </p:nvSpPr>
            <p:spPr bwMode="auto">
              <a:xfrm>
                <a:off x="667637" y="874920"/>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463" name="Rectangle 583"/>
              <p:cNvSpPr>
                <a:spLocks noChangeArrowheads="1"/>
              </p:cNvSpPr>
              <p:nvPr/>
            </p:nvSpPr>
            <p:spPr bwMode="auto">
              <a:xfrm>
                <a:off x="667667" y="874920"/>
                <a:ext cx="66" cy="96"/>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464" name="Rectangle 584"/>
              <p:cNvSpPr>
                <a:spLocks noChangeArrowheads="1"/>
              </p:cNvSpPr>
              <p:nvPr/>
            </p:nvSpPr>
            <p:spPr bwMode="auto">
              <a:xfrm>
                <a:off x="667943" y="87612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465" name="Rectangle 585"/>
              <p:cNvSpPr>
                <a:spLocks noChangeArrowheads="1"/>
              </p:cNvSpPr>
              <p:nvPr/>
            </p:nvSpPr>
            <p:spPr bwMode="auto">
              <a:xfrm>
                <a:off x="667973" y="87612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66" name="Rectangle 586"/>
              <p:cNvSpPr>
                <a:spLocks noChangeArrowheads="1"/>
              </p:cNvSpPr>
              <p:nvPr/>
            </p:nvSpPr>
            <p:spPr bwMode="auto">
              <a:xfrm>
                <a:off x="668003" y="876127"/>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67" name="Rectangle 587"/>
              <p:cNvSpPr>
                <a:spLocks noChangeArrowheads="1"/>
              </p:cNvSpPr>
              <p:nvPr/>
            </p:nvSpPr>
            <p:spPr bwMode="auto">
              <a:xfrm>
                <a:off x="668039" y="876127"/>
                <a:ext cx="48"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468" name="Rectangle 588"/>
              <p:cNvSpPr>
                <a:spLocks noChangeArrowheads="1"/>
              </p:cNvSpPr>
              <p:nvPr/>
            </p:nvSpPr>
            <p:spPr bwMode="auto">
              <a:xfrm>
                <a:off x="668057" y="876127"/>
                <a:ext cx="66"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69" name="Rectangle 589"/>
              <p:cNvSpPr>
                <a:spLocks noChangeArrowheads="1"/>
              </p:cNvSpPr>
              <p:nvPr/>
            </p:nvSpPr>
            <p:spPr bwMode="auto">
              <a:xfrm>
                <a:off x="668081" y="876127"/>
                <a:ext cx="78"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70" name="Rectangle 590"/>
              <p:cNvSpPr>
                <a:spLocks noChangeArrowheads="1"/>
              </p:cNvSpPr>
              <p:nvPr/>
            </p:nvSpPr>
            <p:spPr bwMode="auto">
              <a:xfrm>
                <a:off x="668117" y="876127"/>
                <a:ext cx="66"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471" name="Rectangle 591"/>
              <p:cNvSpPr>
                <a:spLocks noChangeArrowheads="1"/>
              </p:cNvSpPr>
              <p:nvPr/>
            </p:nvSpPr>
            <p:spPr bwMode="auto">
              <a:xfrm>
                <a:off x="668147" y="876127"/>
                <a:ext cx="78"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472" name="Rectangle 592"/>
              <p:cNvSpPr>
                <a:spLocks noChangeArrowheads="1"/>
              </p:cNvSpPr>
              <p:nvPr/>
            </p:nvSpPr>
            <p:spPr bwMode="auto">
              <a:xfrm>
                <a:off x="668177" y="876127"/>
                <a:ext cx="54"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473" name="Rectangle 593"/>
              <p:cNvSpPr>
                <a:spLocks noChangeArrowheads="1"/>
              </p:cNvSpPr>
              <p:nvPr/>
            </p:nvSpPr>
            <p:spPr bwMode="auto">
              <a:xfrm>
                <a:off x="667787" y="876511"/>
                <a:ext cx="78"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474" name="Rectangle 594"/>
              <p:cNvSpPr>
                <a:spLocks noChangeArrowheads="1"/>
              </p:cNvSpPr>
              <p:nvPr/>
            </p:nvSpPr>
            <p:spPr bwMode="auto">
              <a:xfrm>
                <a:off x="667823" y="876511"/>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475" name="Rectangle 595"/>
              <p:cNvSpPr>
                <a:spLocks noChangeArrowheads="1"/>
              </p:cNvSpPr>
              <p:nvPr/>
            </p:nvSpPr>
            <p:spPr bwMode="auto">
              <a:xfrm>
                <a:off x="667853" y="876511"/>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76" name="Rectangle 596"/>
              <p:cNvSpPr>
                <a:spLocks noChangeArrowheads="1"/>
              </p:cNvSpPr>
              <p:nvPr/>
            </p:nvSpPr>
            <p:spPr bwMode="auto">
              <a:xfrm>
                <a:off x="667889" y="876511"/>
                <a:ext cx="66"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477" name="Rectangle 597"/>
              <p:cNvSpPr>
                <a:spLocks noChangeArrowheads="1"/>
              </p:cNvSpPr>
              <p:nvPr/>
            </p:nvSpPr>
            <p:spPr bwMode="auto">
              <a:xfrm>
                <a:off x="667913" y="876511"/>
                <a:ext cx="54"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478" name="Rectangle 598"/>
              <p:cNvSpPr>
                <a:spLocks noChangeArrowheads="1"/>
              </p:cNvSpPr>
              <p:nvPr/>
            </p:nvSpPr>
            <p:spPr bwMode="auto">
              <a:xfrm>
                <a:off x="667931" y="876511"/>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479" name="Rectangle 599"/>
              <p:cNvSpPr>
                <a:spLocks noChangeArrowheads="1"/>
              </p:cNvSpPr>
              <p:nvPr/>
            </p:nvSpPr>
            <p:spPr bwMode="auto">
              <a:xfrm>
                <a:off x="667961" y="876511"/>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80" name="Rectangle 600"/>
              <p:cNvSpPr>
                <a:spLocks noChangeArrowheads="1"/>
              </p:cNvSpPr>
              <p:nvPr/>
            </p:nvSpPr>
            <p:spPr bwMode="auto">
              <a:xfrm>
                <a:off x="667997" y="876511"/>
                <a:ext cx="84"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m</a:t>
                </a:r>
                <a:endParaRPr lang="es-ES_tradnl" altLang="es-CO" sz="2400"/>
              </a:p>
            </p:txBody>
          </p:sp>
          <p:sp>
            <p:nvSpPr>
              <p:cNvPr id="481" name="Rectangle 601"/>
              <p:cNvSpPr>
                <a:spLocks noChangeArrowheads="1"/>
              </p:cNvSpPr>
              <p:nvPr/>
            </p:nvSpPr>
            <p:spPr bwMode="auto">
              <a:xfrm>
                <a:off x="668039" y="876511"/>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482" name="Rectangle 602"/>
              <p:cNvSpPr>
                <a:spLocks noChangeArrowheads="1"/>
              </p:cNvSpPr>
              <p:nvPr/>
            </p:nvSpPr>
            <p:spPr bwMode="auto">
              <a:xfrm>
                <a:off x="668069" y="876511"/>
                <a:ext cx="54"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483" name="Rectangle 603"/>
              <p:cNvSpPr>
                <a:spLocks noChangeArrowheads="1"/>
              </p:cNvSpPr>
              <p:nvPr/>
            </p:nvSpPr>
            <p:spPr bwMode="auto">
              <a:xfrm>
                <a:off x="668087" y="876511"/>
                <a:ext cx="72"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484" name="Rectangle 604"/>
              <p:cNvSpPr>
                <a:spLocks noChangeArrowheads="1"/>
              </p:cNvSpPr>
              <p:nvPr/>
            </p:nvSpPr>
            <p:spPr bwMode="auto">
              <a:xfrm>
                <a:off x="668123" y="876511"/>
                <a:ext cx="66" cy="90"/>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grpSp>
        <p:sp>
          <p:nvSpPr>
            <p:cNvPr id="208" name="Rectangle 606"/>
            <p:cNvSpPr>
              <a:spLocks noChangeArrowheads="1"/>
            </p:cNvSpPr>
            <p:nvPr/>
          </p:nvSpPr>
          <p:spPr bwMode="auto">
            <a:xfrm>
              <a:off x="2589541" y="1667364"/>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209" name="Rectangle 607"/>
            <p:cNvSpPr>
              <a:spLocks noChangeArrowheads="1"/>
            </p:cNvSpPr>
            <p:nvPr/>
          </p:nvSpPr>
          <p:spPr bwMode="auto">
            <a:xfrm>
              <a:off x="2637143" y="1667364"/>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210" name="Rectangle 608"/>
            <p:cNvSpPr>
              <a:spLocks noChangeArrowheads="1"/>
            </p:cNvSpPr>
            <p:nvPr/>
          </p:nvSpPr>
          <p:spPr bwMode="auto">
            <a:xfrm>
              <a:off x="2684745" y="1667364"/>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211" name="Rectangle 609"/>
            <p:cNvSpPr>
              <a:spLocks noChangeArrowheads="1"/>
            </p:cNvSpPr>
            <p:nvPr/>
          </p:nvSpPr>
          <p:spPr bwMode="auto">
            <a:xfrm>
              <a:off x="2732347" y="1667364"/>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12" name="Rectangle 610"/>
            <p:cNvSpPr>
              <a:spLocks noChangeArrowheads="1"/>
            </p:cNvSpPr>
            <p:nvPr/>
          </p:nvSpPr>
          <p:spPr bwMode="auto">
            <a:xfrm>
              <a:off x="2779949" y="1667364"/>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213" name="Rectangle 611"/>
            <p:cNvSpPr>
              <a:spLocks noChangeArrowheads="1"/>
            </p:cNvSpPr>
            <p:nvPr/>
          </p:nvSpPr>
          <p:spPr bwMode="auto">
            <a:xfrm>
              <a:off x="1532780" y="1781697"/>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214" name="Rectangle 612"/>
            <p:cNvSpPr>
              <a:spLocks noChangeArrowheads="1"/>
            </p:cNvSpPr>
            <p:nvPr/>
          </p:nvSpPr>
          <p:spPr bwMode="auto">
            <a:xfrm>
              <a:off x="1580382" y="1781697"/>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215" name="Rectangle 613"/>
            <p:cNvSpPr>
              <a:spLocks noChangeArrowheads="1"/>
            </p:cNvSpPr>
            <p:nvPr/>
          </p:nvSpPr>
          <p:spPr bwMode="auto">
            <a:xfrm>
              <a:off x="1637504" y="1781697"/>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216" name="Rectangle 614"/>
            <p:cNvSpPr>
              <a:spLocks noChangeArrowheads="1"/>
            </p:cNvSpPr>
            <p:nvPr/>
          </p:nvSpPr>
          <p:spPr bwMode="auto">
            <a:xfrm>
              <a:off x="1685106" y="1781697"/>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217" name="Rectangle 615"/>
            <p:cNvSpPr>
              <a:spLocks noChangeArrowheads="1"/>
            </p:cNvSpPr>
            <p:nvPr/>
          </p:nvSpPr>
          <p:spPr bwMode="auto">
            <a:xfrm>
              <a:off x="1713667" y="1781697"/>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218" name="Rectangle 616"/>
            <p:cNvSpPr>
              <a:spLocks noChangeArrowheads="1"/>
            </p:cNvSpPr>
            <p:nvPr/>
          </p:nvSpPr>
          <p:spPr bwMode="auto">
            <a:xfrm>
              <a:off x="1808871" y="3649145"/>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219" name="Rectangle 617"/>
            <p:cNvSpPr>
              <a:spLocks noChangeArrowheads="1"/>
            </p:cNvSpPr>
            <p:nvPr/>
          </p:nvSpPr>
          <p:spPr bwMode="auto">
            <a:xfrm>
              <a:off x="1865993" y="3649145"/>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20" name="Rectangle 618"/>
            <p:cNvSpPr>
              <a:spLocks noChangeArrowheads="1"/>
            </p:cNvSpPr>
            <p:nvPr/>
          </p:nvSpPr>
          <p:spPr bwMode="auto">
            <a:xfrm>
              <a:off x="1923115" y="3649145"/>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221" name="Rectangle 619"/>
            <p:cNvSpPr>
              <a:spLocks noChangeArrowheads="1"/>
            </p:cNvSpPr>
            <p:nvPr/>
          </p:nvSpPr>
          <p:spPr bwMode="auto">
            <a:xfrm>
              <a:off x="1942156" y="3649145"/>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222" name="Rectangle 620"/>
            <p:cNvSpPr>
              <a:spLocks noChangeArrowheads="1"/>
            </p:cNvSpPr>
            <p:nvPr/>
          </p:nvSpPr>
          <p:spPr bwMode="auto">
            <a:xfrm>
              <a:off x="1989758" y="3649145"/>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23" name="Rectangle 621"/>
            <p:cNvSpPr>
              <a:spLocks noChangeArrowheads="1"/>
            </p:cNvSpPr>
            <p:nvPr/>
          </p:nvSpPr>
          <p:spPr bwMode="auto">
            <a:xfrm>
              <a:off x="2037360" y="3649145"/>
              <a:ext cx="9520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224" name="Rectangle 622"/>
            <p:cNvSpPr>
              <a:spLocks noChangeArrowheads="1"/>
            </p:cNvSpPr>
            <p:nvPr/>
          </p:nvSpPr>
          <p:spPr bwMode="auto">
            <a:xfrm>
              <a:off x="1332852" y="3696784"/>
              <a:ext cx="13328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225" name="Rectangle 623"/>
            <p:cNvSpPr>
              <a:spLocks noChangeArrowheads="1"/>
            </p:cNvSpPr>
            <p:nvPr/>
          </p:nvSpPr>
          <p:spPr bwMode="auto">
            <a:xfrm>
              <a:off x="1399495" y="3696784"/>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226" name="Rectangle 624"/>
            <p:cNvSpPr>
              <a:spLocks noChangeArrowheads="1"/>
            </p:cNvSpPr>
            <p:nvPr/>
          </p:nvSpPr>
          <p:spPr bwMode="auto">
            <a:xfrm>
              <a:off x="1418535" y="3696784"/>
              <a:ext cx="9520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s</a:t>
              </a:r>
              <a:endParaRPr lang="es-ES_tradnl" altLang="es-CO" sz="2400"/>
            </a:p>
          </p:txBody>
        </p:sp>
        <p:sp>
          <p:nvSpPr>
            <p:cNvPr id="227" name="Rectangle 625"/>
            <p:cNvSpPr>
              <a:spLocks noChangeArrowheads="1"/>
            </p:cNvSpPr>
            <p:nvPr/>
          </p:nvSpPr>
          <p:spPr bwMode="auto">
            <a:xfrm>
              <a:off x="1466137" y="3696784"/>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28" name="Rectangle 626"/>
            <p:cNvSpPr>
              <a:spLocks noChangeArrowheads="1"/>
            </p:cNvSpPr>
            <p:nvPr/>
          </p:nvSpPr>
          <p:spPr bwMode="auto">
            <a:xfrm>
              <a:off x="1504219" y="3696784"/>
              <a:ext cx="9520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r</a:t>
              </a:r>
              <a:endParaRPr lang="es-ES_tradnl" altLang="es-CO" sz="2400"/>
            </a:p>
          </p:txBody>
        </p:sp>
        <p:sp>
          <p:nvSpPr>
            <p:cNvPr id="229" name="Rectangle 627"/>
            <p:cNvSpPr>
              <a:spLocks noChangeArrowheads="1"/>
            </p:cNvSpPr>
            <p:nvPr/>
          </p:nvSpPr>
          <p:spPr bwMode="auto">
            <a:xfrm>
              <a:off x="1542300" y="3696784"/>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30" name="Rectangle 628"/>
            <p:cNvSpPr>
              <a:spLocks noChangeArrowheads="1"/>
            </p:cNvSpPr>
            <p:nvPr/>
          </p:nvSpPr>
          <p:spPr bwMode="auto">
            <a:xfrm>
              <a:off x="1589902" y="3696784"/>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231" name="Rectangle 629"/>
            <p:cNvSpPr>
              <a:spLocks noChangeArrowheads="1"/>
            </p:cNvSpPr>
            <p:nvPr/>
          </p:nvSpPr>
          <p:spPr bwMode="auto">
            <a:xfrm>
              <a:off x="1608943" y="3696784"/>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232" name="Rectangle 630"/>
            <p:cNvSpPr>
              <a:spLocks noChangeArrowheads="1"/>
            </p:cNvSpPr>
            <p:nvPr/>
          </p:nvSpPr>
          <p:spPr bwMode="auto">
            <a:xfrm>
              <a:off x="1666065" y="3696784"/>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33" name="Rectangle 631"/>
            <p:cNvSpPr>
              <a:spLocks noChangeArrowheads="1"/>
            </p:cNvSpPr>
            <p:nvPr/>
          </p:nvSpPr>
          <p:spPr bwMode="auto">
            <a:xfrm>
              <a:off x="1732708" y="4011201"/>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Q</a:t>
              </a:r>
              <a:endParaRPr lang="es-ES_tradnl" altLang="es-CO" sz="2400"/>
            </a:p>
          </p:txBody>
        </p:sp>
        <p:sp>
          <p:nvSpPr>
            <p:cNvPr id="234" name="Rectangle 632"/>
            <p:cNvSpPr>
              <a:spLocks noChangeArrowheads="1"/>
            </p:cNvSpPr>
            <p:nvPr/>
          </p:nvSpPr>
          <p:spPr bwMode="auto">
            <a:xfrm>
              <a:off x="1789830" y="4011201"/>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235" name="Rectangle 633"/>
            <p:cNvSpPr>
              <a:spLocks noChangeArrowheads="1"/>
            </p:cNvSpPr>
            <p:nvPr/>
          </p:nvSpPr>
          <p:spPr bwMode="auto">
            <a:xfrm>
              <a:off x="1837432" y="4011201"/>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236" name="Rectangle 634"/>
            <p:cNvSpPr>
              <a:spLocks noChangeArrowheads="1"/>
            </p:cNvSpPr>
            <p:nvPr/>
          </p:nvSpPr>
          <p:spPr bwMode="auto">
            <a:xfrm>
              <a:off x="1865993" y="4011201"/>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n</a:t>
              </a:r>
              <a:endParaRPr lang="es-ES_tradnl" altLang="es-CO" sz="2400"/>
            </a:p>
          </p:txBody>
        </p:sp>
        <p:sp>
          <p:nvSpPr>
            <p:cNvPr id="237" name="Rectangle 635"/>
            <p:cNvSpPr>
              <a:spLocks noChangeArrowheads="1"/>
            </p:cNvSpPr>
            <p:nvPr/>
          </p:nvSpPr>
          <p:spPr bwMode="auto">
            <a:xfrm>
              <a:off x="1904074" y="4011201"/>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238" name="Rectangle 636"/>
            <p:cNvSpPr>
              <a:spLocks noChangeArrowheads="1"/>
            </p:cNvSpPr>
            <p:nvPr/>
          </p:nvSpPr>
          <p:spPr bwMode="auto">
            <a:xfrm>
              <a:off x="1961197" y="4011201"/>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i</a:t>
              </a:r>
              <a:endParaRPr lang="es-ES_tradnl" altLang="es-CO" sz="2400"/>
            </a:p>
          </p:txBody>
        </p:sp>
        <p:sp>
          <p:nvSpPr>
            <p:cNvPr id="239" name="Rectangle 637"/>
            <p:cNvSpPr>
              <a:spLocks noChangeArrowheads="1"/>
            </p:cNvSpPr>
            <p:nvPr/>
          </p:nvSpPr>
          <p:spPr bwMode="auto">
            <a:xfrm>
              <a:off x="1989758" y="4011201"/>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240" name="Rectangle 638"/>
            <p:cNvSpPr>
              <a:spLocks noChangeArrowheads="1"/>
            </p:cNvSpPr>
            <p:nvPr/>
          </p:nvSpPr>
          <p:spPr bwMode="auto">
            <a:xfrm>
              <a:off x="2779949" y="3525283"/>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B</a:t>
              </a:r>
              <a:endParaRPr lang="es-ES_tradnl" altLang="es-CO" sz="2400"/>
            </a:p>
          </p:txBody>
        </p:sp>
        <p:sp>
          <p:nvSpPr>
            <p:cNvPr id="241" name="Rectangle 639"/>
            <p:cNvSpPr>
              <a:spLocks noChangeArrowheads="1"/>
            </p:cNvSpPr>
            <p:nvPr/>
          </p:nvSpPr>
          <p:spPr bwMode="auto">
            <a:xfrm>
              <a:off x="2827551" y="3525283"/>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242" name="Rectangle 640"/>
            <p:cNvSpPr>
              <a:spLocks noChangeArrowheads="1"/>
            </p:cNvSpPr>
            <p:nvPr/>
          </p:nvSpPr>
          <p:spPr bwMode="auto">
            <a:xfrm>
              <a:off x="2884673" y="3525283"/>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y</a:t>
              </a:r>
              <a:endParaRPr lang="es-ES_tradnl" altLang="es-CO" sz="2400"/>
            </a:p>
          </p:txBody>
        </p:sp>
        <p:sp>
          <p:nvSpPr>
            <p:cNvPr id="243" name="Rectangle 641"/>
            <p:cNvSpPr>
              <a:spLocks noChangeArrowheads="1"/>
            </p:cNvSpPr>
            <p:nvPr/>
          </p:nvSpPr>
          <p:spPr bwMode="auto">
            <a:xfrm>
              <a:off x="2922754" y="3525283"/>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44" name="Rectangle 642"/>
            <p:cNvSpPr>
              <a:spLocks noChangeArrowheads="1"/>
            </p:cNvSpPr>
            <p:nvPr/>
          </p:nvSpPr>
          <p:spPr bwMode="auto">
            <a:xfrm>
              <a:off x="2979876" y="3525283"/>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245" name="Rectangle 643"/>
            <p:cNvSpPr>
              <a:spLocks noChangeArrowheads="1"/>
            </p:cNvSpPr>
            <p:nvPr/>
          </p:nvSpPr>
          <p:spPr bwMode="auto">
            <a:xfrm>
              <a:off x="3017958" y="3525283"/>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46" name="Rectangle 644"/>
            <p:cNvSpPr>
              <a:spLocks noChangeArrowheads="1"/>
            </p:cNvSpPr>
            <p:nvPr/>
          </p:nvSpPr>
          <p:spPr bwMode="auto">
            <a:xfrm>
              <a:off x="742589" y="4325618"/>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V</a:t>
              </a:r>
              <a:endParaRPr lang="es-ES_tradnl" altLang="es-CO" sz="2400"/>
            </a:p>
          </p:txBody>
        </p:sp>
        <p:sp>
          <p:nvSpPr>
            <p:cNvPr id="247" name="Rectangle 645"/>
            <p:cNvSpPr>
              <a:spLocks noChangeArrowheads="1"/>
            </p:cNvSpPr>
            <p:nvPr/>
          </p:nvSpPr>
          <p:spPr bwMode="auto">
            <a:xfrm>
              <a:off x="790191" y="4325618"/>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48" name="Rectangle 646"/>
            <p:cNvSpPr>
              <a:spLocks noChangeArrowheads="1"/>
            </p:cNvSpPr>
            <p:nvPr/>
          </p:nvSpPr>
          <p:spPr bwMode="auto">
            <a:xfrm>
              <a:off x="837793" y="4325618"/>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249" name="Rectangle 647"/>
            <p:cNvSpPr>
              <a:spLocks noChangeArrowheads="1"/>
            </p:cNvSpPr>
            <p:nvPr/>
          </p:nvSpPr>
          <p:spPr bwMode="auto">
            <a:xfrm>
              <a:off x="856833" y="4325618"/>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250" name="Rectangle 648"/>
            <p:cNvSpPr>
              <a:spLocks noChangeArrowheads="1"/>
            </p:cNvSpPr>
            <p:nvPr/>
          </p:nvSpPr>
          <p:spPr bwMode="auto">
            <a:xfrm>
              <a:off x="875874" y="4325618"/>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251" name="Rectangle 649"/>
            <p:cNvSpPr>
              <a:spLocks noChangeArrowheads="1"/>
            </p:cNvSpPr>
            <p:nvPr/>
          </p:nvSpPr>
          <p:spPr bwMode="auto">
            <a:xfrm>
              <a:off x="932996" y="4325618"/>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252" name="Rectangle 650"/>
            <p:cNvSpPr>
              <a:spLocks noChangeArrowheads="1"/>
            </p:cNvSpPr>
            <p:nvPr/>
          </p:nvSpPr>
          <p:spPr bwMode="auto">
            <a:xfrm>
              <a:off x="952037" y="4325618"/>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d</a:t>
              </a:r>
              <a:endParaRPr lang="es-ES_tradnl" altLang="es-CO" sz="2400"/>
            </a:p>
          </p:txBody>
        </p:sp>
        <p:sp>
          <p:nvSpPr>
            <p:cNvPr id="253" name="Rectangle 651"/>
            <p:cNvSpPr>
              <a:spLocks noChangeArrowheads="1"/>
            </p:cNvSpPr>
            <p:nvPr/>
          </p:nvSpPr>
          <p:spPr bwMode="auto">
            <a:xfrm>
              <a:off x="1009159" y="4325618"/>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e</a:t>
              </a:r>
              <a:endParaRPr lang="es-ES_tradnl" altLang="es-CO" sz="2400"/>
            </a:p>
          </p:txBody>
        </p:sp>
        <p:sp>
          <p:nvSpPr>
            <p:cNvPr id="254" name="Rectangle 652"/>
            <p:cNvSpPr>
              <a:spLocks noChangeArrowheads="1"/>
            </p:cNvSpPr>
            <p:nvPr/>
          </p:nvSpPr>
          <p:spPr bwMode="auto">
            <a:xfrm>
              <a:off x="1047241" y="4325618"/>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l</a:t>
              </a:r>
              <a:endParaRPr lang="es-ES_tradnl" altLang="es-CO" sz="2400"/>
            </a:p>
          </p:txBody>
        </p:sp>
        <p:sp>
          <p:nvSpPr>
            <p:cNvPr id="255" name="Rectangle 653"/>
            <p:cNvSpPr>
              <a:spLocks noChangeArrowheads="1"/>
            </p:cNvSpPr>
            <p:nvPr/>
          </p:nvSpPr>
          <p:spPr bwMode="auto">
            <a:xfrm>
              <a:off x="1075802" y="4325618"/>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256" name="Rectangle 654"/>
            <p:cNvSpPr>
              <a:spLocks noChangeArrowheads="1"/>
            </p:cNvSpPr>
            <p:nvPr/>
          </p:nvSpPr>
          <p:spPr bwMode="auto">
            <a:xfrm>
              <a:off x="1104363" y="4325618"/>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257" name="Rectangle 655"/>
            <p:cNvSpPr>
              <a:spLocks noChangeArrowheads="1"/>
            </p:cNvSpPr>
            <p:nvPr/>
          </p:nvSpPr>
          <p:spPr bwMode="auto">
            <a:xfrm>
              <a:off x="1113884" y="4325618"/>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258" name="Rectangle 656"/>
            <p:cNvSpPr>
              <a:spLocks noChangeArrowheads="1"/>
            </p:cNvSpPr>
            <p:nvPr/>
          </p:nvSpPr>
          <p:spPr bwMode="auto">
            <a:xfrm>
              <a:off x="1142445" y="4325618"/>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259" name="Rectangle 657"/>
            <p:cNvSpPr>
              <a:spLocks noChangeArrowheads="1"/>
            </p:cNvSpPr>
            <p:nvPr/>
          </p:nvSpPr>
          <p:spPr bwMode="auto">
            <a:xfrm>
              <a:off x="1161485" y="4325618"/>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260" name="Rectangle 658"/>
            <p:cNvSpPr>
              <a:spLocks noChangeArrowheads="1"/>
            </p:cNvSpPr>
            <p:nvPr/>
          </p:nvSpPr>
          <p:spPr bwMode="auto">
            <a:xfrm>
              <a:off x="1190047" y="4325618"/>
              <a:ext cx="7616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261" name="Rectangle 659"/>
            <p:cNvSpPr>
              <a:spLocks noChangeArrowheads="1"/>
            </p:cNvSpPr>
            <p:nvPr/>
          </p:nvSpPr>
          <p:spPr bwMode="auto">
            <a:xfrm>
              <a:off x="1209087" y="4325618"/>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 </a:t>
              </a:r>
              <a:endParaRPr lang="es-ES_tradnl" altLang="es-CO" sz="2400"/>
            </a:p>
          </p:txBody>
        </p:sp>
        <p:sp>
          <p:nvSpPr>
            <p:cNvPr id="262" name="Rectangle 660"/>
            <p:cNvSpPr>
              <a:spLocks noChangeArrowheads="1"/>
            </p:cNvSpPr>
            <p:nvPr/>
          </p:nvSpPr>
          <p:spPr bwMode="auto">
            <a:xfrm>
              <a:off x="1237648" y="4325618"/>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263" name="Rectangle 661"/>
            <p:cNvSpPr>
              <a:spLocks noChangeArrowheads="1"/>
            </p:cNvSpPr>
            <p:nvPr/>
          </p:nvSpPr>
          <p:spPr bwMode="auto">
            <a:xfrm>
              <a:off x="1294771" y="4325618"/>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64" name="Rectangle 662"/>
            <p:cNvSpPr>
              <a:spLocks noChangeArrowheads="1"/>
            </p:cNvSpPr>
            <p:nvPr/>
          </p:nvSpPr>
          <p:spPr bwMode="auto">
            <a:xfrm>
              <a:off x="1332852" y="4325618"/>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u</a:t>
              </a:r>
              <a:endParaRPr lang="es-ES_tradnl" altLang="es-CO" sz="2400"/>
            </a:p>
          </p:txBody>
        </p:sp>
        <p:sp>
          <p:nvSpPr>
            <p:cNvPr id="265" name="Rectangle 663"/>
            <p:cNvSpPr>
              <a:spLocks noChangeArrowheads="1"/>
            </p:cNvSpPr>
            <p:nvPr/>
          </p:nvSpPr>
          <p:spPr bwMode="auto">
            <a:xfrm>
              <a:off x="1389974" y="4325618"/>
              <a:ext cx="10472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c</a:t>
              </a:r>
              <a:endParaRPr lang="es-ES_tradnl" altLang="es-CO" sz="2400"/>
            </a:p>
          </p:txBody>
        </p:sp>
        <p:sp>
          <p:nvSpPr>
            <p:cNvPr id="266" name="Rectangle 664"/>
            <p:cNvSpPr>
              <a:spLocks noChangeArrowheads="1"/>
            </p:cNvSpPr>
            <p:nvPr/>
          </p:nvSpPr>
          <p:spPr bwMode="auto">
            <a:xfrm>
              <a:off x="1437576" y="4325618"/>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67" name="Rectangle 665"/>
            <p:cNvSpPr>
              <a:spLocks noChangeArrowheads="1"/>
            </p:cNvSpPr>
            <p:nvPr/>
          </p:nvSpPr>
          <p:spPr bwMode="auto">
            <a:xfrm>
              <a:off x="2132563" y="4020728"/>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B</a:t>
              </a:r>
              <a:endParaRPr lang="es-ES_tradnl" altLang="es-CO" sz="2400"/>
            </a:p>
          </p:txBody>
        </p:sp>
        <p:sp>
          <p:nvSpPr>
            <p:cNvPr id="268" name="Rectangle 666"/>
            <p:cNvSpPr>
              <a:spLocks noChangeArrowheads="1"/>
            </p:cNvSpPr>
            <p:nvPr/>
          </p:nvSpPr>
          <p:spPr bwMode="auto">
            <a:xfrm>
              <a:off x="2180165" y="4020728"/>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269" name="Rectangle 667"/>
            <p:cNvSpPr>
              <a:spLocks noChangeArrowheads="1"/>
            </p:cNvSpPr>
            <p:nvPr/>
          </p:nvSpPr>
          <p:spPr bwMode="auto">
            <a:xfrm>
              <a:off x="2227767" y="4020728"/>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g</a:t>
              </a:r>
              <a:endParaRPr lang="es-ES_tradnl" altLang="es-CO" sz="2400"/>
            </a:p>
          </p:txBody>
        </p:sp>
        <p:sp>
          <p:nvSpPr>
            <p:cNvPr id="270" name="Rectangle 668"/>
            <p:cNvSpPr>
              <a:spLocks noChangeArrowheads="1"/>
            </p:cNvSpPr>
            <p:nvPr/>
          </p:nvSpPr>
          <p:spPr bwMode="auto">
            <a:xfrm>
              <a:off x="2284889" y="4020728"/>
              <a:ext cx="114244"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o</a:t>
              </a:r>
              <a:endParaRPr lang="es-ES_tradnl" altLang="es-CO" sz="2400"/>
            </a:p>
          </p:txBody>
        </p:sp>
        <p:sp>
          <p:nvSpPr>
            <p:cNvPr id="271" name="Rectangle 669"/>
            <p:cNvSpPr>
              <a:spLocks noChangeArrowheads="1"/>
            </p:cNvSpPr>
            <p:nvPr/>
          </p:nvSpPr>
          <p:spPr bwMode="auto">
            <a:xfrm>
              <a:off x="2332491" y="4020728"/>
              <a:ext cx="85683"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t</a:t>
              </a:r>
              <a:endParaRPr lang="es-ES_tradnl" altLang="es-CO" sz="2400"/>
            </a:p>
          </p:txBody>
        </p:sp>
        <p:sp>
          <p:nvSpPr>
            <p:cNvPr id="272" name="Rectangle 670"/>
            <p:cNvSpPr>
              <a:spLocks noChangeArrowheads="1"/>
            </p:cNvSpPr>
            <p:nvPr/>
          </p:nvSpPr>
          <p:spPr bwMode="auto">
            <a:xfrm>
              <a:off x="2361052" y="4020728"/>
              <a:ext cx="123765" cy="152445"/>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ES_tradnl" altLang="es-CO" sz="800" b="1">
                  <a:solidFill>
                    <a:srgbClr val="000000"/>
                  </a:solidFill>
                  <a:latin typeface="Arial" panose="020B0604020202020204" pitchFamily="34" charset="0"/>
                </a:rPr>
                <a:t>a</a:t>
              </a:r>
              <a:endParaRPr lang="es-ES_tradnl" altLang="es-CO" sz="2400"/>
            </a:p>
          </p:txBody>
        </p:sp>
        <p:sp>
          <p:nvSpPr>
            <p:cNvPr id="273" name="Line 684"/>
            <p:cNvSpPr>
              <a:spLocks noChangeShapeType="1"/>
            </p:cNvSpPr>
            <p:nvPr/>
          </p:nvSpPr>
          <p:spPr bwMode="auto">
            <a:xfrm flipH="1">
              <a:off x="0" y="7915275"/>
              <a:ext cx="5775325"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74" name="Line 685"/>
            <p:cNvSpPr>
              <a:spLocks noChangeShapeType="1"/>
            </p:cNvSpPr>
            <p:nvPr/>
          </p:nvSpPr>
          <p:spPr bwMode="auto">
            <a:xfrm flipH="1">
              <a:off x="0" y="25400"/>
              <a:ext cx="5775325"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75" name="Line 686"/>
            <p:cNvSpPr>
              <a:spLocks noChangeShapeType="1"/>
            </p:cNvSpPr>
            <p:nvPr/>
          </p:nvSpPr>
          <p:spPr bwMode="auto">
            <a:xfrm>
              <a:off x="0" y="25400"/>
              <a:ext cx="1588" cy="78898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76" name="Line 687"/>
            <p:cNvSpPr>
              <a:spLocks noChangeShapeType="1"/>
            </p:cNvSpPr>
            <p:nvPr/>
          </p:nvSpPr>
          <p:spPr bwMode="auto">
            <a:xfrm>
              <a:off x="5775325" y="25400"/>
              <a:ext cx="1588" cy="78898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s-CO"/>
            </a:p>
          </p:txBody>
        </p:sp>
        <p:sp>
          <p:nvSpPr>
            <p:cNvPr id="277" name="1 CuadroTexto"/>
            <p:cNvSpPr txBox="1">
              <a:spLocks noChangeArrowheads="1"/>
            </p:cNvSpPr>
            <p:nvPr/>
          </p:nvSpPr>
          <p:spPr bwMode="auto">
            <a:xfrm>
              <a:off x="1418535" y="0"/>
              <a:ext cx="4360330" cy="524029"/>
            </a:xfrm>
            <a:prstGeom prst="rect">
              <a:avLst/>
            </a:prstGeom>
            <a:noFill/>
            <a:ln>
              <a:no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spcBef>
                  <a:spcPct val="0"/>
                </a:spcBef>
                <a:buFontTx/>
                <a:buNone/>
              </a:pPr>
              <a:r>
                <a:rPr lang="es-ES_tradnl" altLang="es-CO" sz="1400" b="1">
                  <a:latin typeface="Arial Narrow" panose="020B0606020202030204" pitchFamily="34" charset="0"/>
                </a:rPr>
                <a:t>Tasa de Mortalidad prematura por EPOC</a:t>
              </a:r>
            </a:p>
            <a:p>
              <a:pPr algn="r">
                <a:spcBef>
                  <a:spcPct val="0"/>
                </a:spcBef>
                <a:buFontTx/>
                <a:buNone/>
              </a:pPr>
              <a:r>
                <a:rPr lang="es-ES_tradnl" altLang="es-CO" sz="1400" b="1">
                  <a:latin typeface="Arial Narrow" panose="020B0606020202030204" pitchFamily="34" charset="0"/>
                </a:rPr>
                <a:t>Colombia 2018</a:t>
              </a:r>
              <a:endParaRPr lang="es-CO" altLang="es-CO" sz="1400">
                <a:latin typeface="Arial Narrow" panose="020B0606020202030204" pitchFamily="34" charset="0"/>
              </a:endParaRPr>
            </a:p>
          </p:txBody>
        </p:sp>
        <p:sp>
          <p:nvSpPr>
            <p:cNvPr id="278" name="101 Rectángulo"/>
            <p:cNvSpPr>
              <a:spLocks/>
            </p:cNvSpPr>
            <p:nvPr/>
          </p:nvSpPr>
          <p:spPr>
            <a:xfrm>
              <a:off x="47602" y="7079150"/>
              <a:ext cx="228489" cy="142917"/>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es-CO"/>
            </a:p>
          </p:txBody>
        </p:sp>
        <p:sp>
          <p:nvSpPr>
            <p:cNvPr id="279" name="135 Rectángulo"/>
            <p:cNvSpPr>
              <a:spLocks/>
            </p:cNvSpPr>
            <p:nvPr/>
          </p:nvSpPr>
          <p:spPr>
            <a:xfrm>
              <a:off x="57122" y="7269706"/>
              <a:ext cx="228489" cy="13338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es-CO"/>
            </a:p>
          </p:txBody>
        </p:sp>
        <p:sp>
          <p:nvSpPr>
            <p:cNvPr id="280" name="136 Rectángulo"/>
            <p:cNvSpPr>
              <a:spLocks/>
            </p:cNvSpPr>
            <p:nvPr/>
          </p:nvSpPr>
          <p:spPr>
            <a:xfrm>
              <a:off x="66643" y="7450734"/>
              <a:ext cx="238009" cy="133389"/>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es-CO"/>
            </a:p>
          </p:txBody>
        </p:sp>
        <p:sp>
          <p:nvSpPr>
            <p:cNvPr id="281" name="676 CuadroTexto"/>
            <p:cNvSpPr txBox="1">
              <a:spLocks noChangeArrowheads="1"/>
            </p:cNvSpPr>
            <p:nvPr/>
          </p:nvSpPr>
          <p:spPr bwMode="auto">
            <a:xfrm>
              <a:off x="257050" y="7193483"/>
              <a:ext cx="1113884" cy="247723"/>
            </a:xfrm>
            <a:prstGeom prst="rect">
              <a:avLst/>
            </a:prstGeom>
            <a:noFill/>
            <a:ln>
              <a:no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MX" altLang="es-CO" sz="1000"/>
                <a:t>Tasa entre 6 y 9,3</a:t>
              </a:r>
              <a:endParaRPr lang="es-CO" altLang="es-CO" sz="1000"/>
            </a:p>
          </p:txBody>
        </p:sp>
        <p:sp>
          <p:nvSpPr>
            <p:cNvPr id="282" name="677 CuadroTexto"/>
            <p:cNvSpPr txBox="1">
              <a:spLocks noChangeArrowheads="1"/>
            </p:cNvSpPr>
            <p:nvPr/>
          </p:nvSpPr>
          <p:spPr bwMode="auto">
            <a:xfrm>
              <a:off x="257050" y="7012455"/>
              <a:ext cx="1980237" cy="247723"/>
            </a:xfrm>
            <a:prstGeom prst="rect">
              <a:avLst/>
            </a:prstGeom>
            <a:noFill/>
            <a:ln>
              <a:no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MX" altLang="es-CO" sz="1000"/>
                <a:t>Tasa por encima de la nacional 9,3</a:t>
              </a:r>
              <a:endParaRPr lang="es-CO" altLang="es-CO" sz="1000"/>
            </a:p>
          </p:txBody>
        </p:sp>
        <p:sp>
          <p:nvSpPr>
            <p:cNvPr id="283" name="678 CuadroTexto"/>
            <p:cNvSpPr txBox="1">
              <a:spLocks noChangeArrowheads="1"/>
            </p:cNvSpPr>
            <p:nvPr/>
          </p:nvSpPr>
          <p:spPr bwMode="auto">
            <a:xfrm>
              <a:off x="276091" y="7364984"/>
              <a:ext cx="1028200" cy="257250"/>
            </a:xfrm>
            <a:prstGeom prst="rect">
              <a:avLst/>
            </a:prstGeom>
            <a:noFill/>
            <a:ln>
              <a:no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ct val="0"/>
                </a:spcBef>
                <a:buFontTx/>
                <a:buNone/>
              </a:pPr>
              <a:r>
                <a:rPr lang="es-MX" altLang="es-CO" sz="1000"/>
                <a:t>Tasa inferior a 6</a:t>
              </a:r>
              <a:endParaRPr lang="es-CO" altLang="es-CO" sz="1000"/>
            </a:p>
          </p:txBody>
        </p:sp>
        <p:sp>
          <p:nvSpPr>
            <p:cNvPr id="284" name="2 CuadroTexto"/>
            <p:cNvSpPr txBox="1">
              <a:spLocks noChangeArrowheads="1"/>
            </p:cNvSpPr>
            <p:nvPr/>
          </p:nvSpPr>
          <p:spPr bwMode="auto">
            <a:xfrm>
              <a:off x="3789108" y="7698456"/>
              <a:ext cx="2018319" cy="247723"/>
            </a:xfrm>
            <a:prstGeom prst="rect">
              <a:avLst/>
            </a:prstGeom>
            <a:noFill/>
            <a:ln>
              <a:no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buFontTx/>
                <a:buNone/>
              </a:pPr>
              <a:r>
                <a:rPr lang="es-MX" altLang="es-CO" sz="1000"/>
                <a:t>Cubos RIPS consultado 01/04/2020</a:t>
              </a:r>
              <a:endParaRPr lang="es-CO" altLang="es-CO" sz="1000"/>
            </a:p>
          </p:txBody>
        </p:sp>
      </p:grpSp>
    </p:spTree>
    <p:extLst>
      <p:ext uri="{BB962C8B-B14F-4D97-AF65-F5344CB8AC3E}">
        <p14:creationId xmlns:p14="http://schemas.microsoft.com/office/powerpoint/2010/main" val="1620695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11" name="CuadroTexto 10"/>
          <p:cNvSpPr txBox="1"/>
          <p:nvPr/>
        </p:nvSpPr>
        <p:spPr>
          <a:xfrm>
            <a:off x="4037428" y="88668"/>
            <a:ext cx="2957861" cy="646331"/>
          </a:xfrm>
          <a:prstGeom prst="rect">
            <a:avLst/>
          </a:prstGeom>
          <a:noFill/>
        </p:spPr>
        <p:txBody>
          <a:bodyPr wrap="none" rtlCol="0">
            <a:spAutoFit/>
          </a:bodyPr>
          <a:lstStyle/>
          <a:p>
            <a:pPr algn="ctr"/>
            <a:r>
              <a:rPr lang="es-CO" sz="3600" b="1" dirty="0" smtClean="0">
                <a:solidFill>
                  <a:srgbClr val="FF0000"/>
                </a:solidFill>
                <a:latin typeface="Montserrat Black" panose="00000A00000000000000" pitchFamily="2" charset="0"/>
              </a:rPr>
              <a:t>DEFINICION</a:t>
            </a:r>
          </a:p>
        </p:txBody>
      </p:sp>
      <p:sp>
        <p:nvSpPr>
          <p:cNvPr id="2" name="Proceso alternativo 1"/>
          <p:cNvSpPr/>
          <p:nvPr/>
        </p:nvSpPr>
        <p:spPr>
          <a:xfrm>
            <a:off x="3608067" y="879606"/>
            <a:ext cx="8583933" cy="2395858"/>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s-ES" sz="2400" dirty="0"/>
              <a:t>La EPOC es una enfermedad evitable y tratable </a:t>
            </a:r>
            <a:endParaRPr lang="es-CO" sz="2400" dirty="0"/>
          </a:p>
          <a:p>
            <a:r>
              <a:rPr lang="es-ES" sz="2400" dirty="0"/>
              <a:t> Su componente pulmonar se caracteriza por una limitación de flujo aéreo que no es completamente reversible. Esta limitación del flujo aéreo habitualmente es progresiva y se asocia a una respuesta inflamatoria anormal del pulmón frente a partículas o gases nocivos</a:t>
            </a:r>
            <a:r>
              <a:rPr lang="es-ES" sz="4400" dirty="0"/>
              <a:t>.</a:t>
            </a:r>
            <a:endParaRPr lang="es-CO" sz="4400" dirty="0">
              <a:solidFill>
                <a:schemeClr val="bg1"/>
              </a:solidFill>
              <a:latin typeface="Montserrat Black" panose="00000A00000000000000" pitchFamily="2" charset="0"/>
            </a:endParaRPr>
          </a:p>
        </p:txBody>
      </p:sp>
      <p:cxnSp>
        <p:nvCxnSpPr>
          <p:cNvPr id="13" name="Conector curvado 12"/>
          <p:cNvCxnSpPr/>
          <p:nvPr/>
        </p:nvCxnSpPr>
        <p:spPr>
          <a:xfrm rot="10800000" flipV="1">
            <a:off x="1372858" y="2172167"/>
            <a:ext cx="495467" cy="261544"/>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9" name="Proceso alternativo 18"/>
          <p:cNvSpPr/>
          <p:nvPr/>
        </p:nvSpPr>
        <p:spPr>
          <a:xfrm>
            <a:off x="1015546" y="4047966"/>
            <a:ext cx="10945504" cy="2676832"/>
          </a:xfrm>
          <a:prstGeom prst="flowChartAlternateProcess">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sz="2800" dirty="0"/>
              <a:t>Según la Organización Mundial de la Salud (OMS), cada año la EPOC provoca la muerte de al menos 2,9 millones de personas. Las estimaciones globales de </a:t>
            </a:r>
            <a:r>
              <a:rPr lang="es-ES" sz="2800" dirty="0" err="1"/>
              <a:t>mortalidad</a:t>
            </a:r>
            <a:r>
              <a:rPr lang="es-ES" sz="2800" dirty="0"/>
              <a:t> realizadas en 1990 se han actualizado recientemente, y reiteran que la EPOC, que era la quinta causa de muerte en 1990, ya es la cuarta desde el 2000 y pasará a ser la tercera en 2020.</a:t>
            </a:r>
            <a:endParaRPr lang="es-CO" sz="2800" dirty="0"/>
          </a:p>
        </p:txBody>
      </p:sp>
      <p:pic>
        <p:nvPicPr>
          <p:cNvPr id="1026" name="Picture 2" descr="https://img2.freepng.es/20190608/lsy/kisspng-smiley-clip-art-emoticon-portable-network-graphics-amigo-pin-5cfb78958ce424.05382870155998427757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321" y="2609739"/>
            <a:ext cx="1296536" cy="1262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49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1031446" y="163051"/>
            <a:ext cx="10423575" cy="4524315"/>
          </a:xfrm>
          <a:prstGeom prst="rect">
            <a:avLst/>
          </a:prstGeom>
          <a:noFill/>
        </p:spPr>
        <p:txBody>
          <a:bodyPr wrap="square" rtlCol="0">
            <a:spAutoFit/>
          </a:bodyPr>
          <a:lstStyle/>
          <a:p>
            <a:r>
              <a:rPr lang="es-ES" sz="3200" dirty="0"/>
              <a:t>En Colombia, se estimó que en el 2007 se invirtió el 0,7% del PIB en la atención médica de las enfermedades atribuibles al tabaco-cáncer de pulmón, infarto </a:t>
            </a:r>
            <a:r>
              <a:rPr lang="es-ES" sz="3200" dirty="0" err="1"/>
              <a:t>agudo</a:t>
            </a:r>
            <a:r>
              <a:rPr lang="es-ES" sz="3200" dirty="0"/>
              <a:t> del miocardio y EPOC; los costos totales de estas enfermedades fueron de US$19,8 millones, US$226 millones y US$3.894 millones, respectivamente. Dicha información resulta de gran relevancia para la toma de decisiones en </a:t>
            </a:r>
            <a:r>
              <a:rPr lang="es-ES" sz="3200" dirty="0" err="1"/>
              <a:t>política</a:t>
            </a:r>
            <a:r>
              <a:rPr lang="es-ES" sz="3200" dirty="0"/>
              <a:t> pública frente al consumo de tabaco y en las acciones de intervención que un asegurador debe realizar sobre su población fumadora</a:t>
            </a:r>
            <a:endParaRPr lang="es-CO" sz="3200" b="1" dirty="0" smtClean="0">
              <a:solidFill>
                <a:srgbClr val="FF0000"/>
              </a:solidFill>
              <a:latin typeface="Montserrat Black" panose="00000A00000000000000" pitchFamily="2" charset="0"/>
            </a:endParaRPr>
          </a:p>
        </p:txBody>
      </p:sp>
      <p:sp>
        <p:nvSpPr>
          <p:cNvPr id="15" name="CuadroTexto 14"/>
          <p:cNvSpPr txBox="1"/>
          <p:nvPr/>
        </p:nvSpPr>
        <p:spPr>
          <a:xfrm>
            <a:off x="6824537" y="2660688"/>
            <a:ext cx="4828409" cy="954107"/>
          </a:xfrm>
          <a:prstGeom prst="rect">
            <a:avLst/>
          </a:prstGeom>
          <a:noFill/>
        </p:spPr>
        <p:txBody>
          <a:bodyPr wrap="square" rtlCol="0">
            <a:spAutoFit/>
          </a:bodyPr>
          <a:lstStyle/>
          <a:p>
            <a:r>
              <a:rPr lang="es-CO" sz="2800" dirty="0"/>
              <a:t>	</a:t>
            </a:r>
          </a:p>
          <a:p>
            <a:endParaRPr lang="es-CO" sz="2800" dirty="0" smtClean="0">
              <a:solidFill>
                <a:srgbClr val="727070"/>
              </a:solidFill>
              <a:latin typeface="Montserrat Black" panose="00000A00000000000000" pitchFamily="2" charset="0"/>
            </a:endParaRPr>
          </a:p>
        </p:txBody>
      </p:sp>
      <p:pic>
        <p:nvPicPr>
          <p:cNvPr id="4098" name="Picture 2" descr="https://www.pinclipart.com/picdir/middle/379-3795749_megaphone-clipart-person-loudspeaker-imagen-de-persona-habland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82839" y="4750519"/>
            <a:ext cx="1518480" cy="1361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1047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2" name="Rectángulo 1"/>
          <p:cNvSpPr/>
          <p:nvPr/>
        </p:nvSpPr>
        <p:spPr>
          <a:xfrm>
            <a:off x="982639" y="1446551"/>
            <a:ext cx="1978925" cy="369332"/>
          </a:xfrm>
          <a:prstGeom prst="rect">
            <a:avLst/>
          </a:prstGeom>
        </p:spPr>
        <p:txBody>
          <a:bodyPr wrap="square">
            <a:spAutoFit/>
          </a:bodyPr>
          <a:lstStyle/>
          <a:p>
            <a:endParaRPr lang="es-ES" dirty="0">
              <a:solidFill>
                <a:srgbClr val="000000"/>
              </a:solidFill>
              <a:latin typeface="Cambria" panose="02040503050406030204" pitchFamily="18" charset="0"/>
            </a:endParaRPr>
          </a:p>
        </p:txBody>
      </p:sp>
      <p:sp>
        <p:nvSpPr>
          <p:cNvPr id="4" name="Rectángulo 3"/>
          <p:cNvSpPr/>
          <p:nvPr/>
        </p:nvSpPr>
        <p:spPr>
          <a:xfrm>
            <a:off x="1228299" y="109182"/>
            <a:ext cx="9730853" cy="3477875"/>
          </a:xfrm>
          <a:prstGeom prst="rect">
            <a:avLst/>
          </a:prstGeom>
        </p:spPr>
        <p:txBody>
          <a:bodyPr wrap="square">
            <a:spAutoFit/>
          </a:bodyPr>
          <a:lstStyle/>
          <a:p>
            <a:r>
              <a:rPr lang="es-ES" sz="4400" dirty="0"/>
              <a:t>el hábito del tabaco es su principal causa, solo el 20-40% de los fumadores desarrolla la enfermedad, lo que indica que deben existir otros factores, tanto genéticos como ambientales</a:t>
            </a:r>
            <a:endParaRPr lang="es-CO" sz="4400" b="1" dirty="0">
              <a:solidFill>
                <a:srgbClr val="FF0000"/>
              </a:solidFill>
              <a:latin typeface="Montserrat Black" panose="00000A00000000000000" pitchFamily="2" charset="0"/>
            </a:endParaRPr>
          </a:p>
        </p:txBody>
      </p:sp>
      <p:sp>
        <p:nvSpPr>
          <p:cNvPr id="20" name="Rectángulo 19"/>
          <p:cNvSpPr/>
          <p:nvPr/>
        </p:nvSpPr>
        <p:spPr>
          <a:xfrm>
            <a:off x="827315" y="3998057"/>
            <a:ext cx="3871294" cy="204653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a:t>de acuerdo con la Encuesta Nacional de Salud (ENS) del 2007 es del 12,8%, lo que muestra una disminución importante frente al 21,4% que se obtuvo en </a:t>
            </a:r>
            <a:r>
              <a:rPr lang="es-ES" dirty="0" smtClean="0"/>
              <a:t>1993</a:t>
            </a:r>
            <a:endParaRPr lang="es-CO" dirty="0"/>
          </a:p>
        </p:txBody>
      </p:sp>
      <p:pic>
        <p:nvPicPr>
          <p:cNvPr id="3074" name="Picture 2" descr="https://www.clofan.com/storage/2018/06/tabaquism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74925" y="2860242"/>
            <a:ext cx="3258701" cy="750253"/>
          </a:xfrm>
          <a:prstGeom prst="rect">
            <a:avLst/>
          </a:prstGeom>
          <a:noFill/>
          <a:extLst>
            <a:ext uri="{909E8E84-426E-40DD-AFC4-6F175D3DCCD1}">
              <a14:hiddenFill xmlns:a14="http://schemas.microsoft.com/office/drawing/2010/main">
                <a:solidFill>
                  <a:srgbClr val="FFFFFF"/>
                </a:solidFill>
              </a14:hiddenFill>
            </a:ext>
          </a:extLst>
        </p:spPr>
      </p:pic>
      <p:sp>
        <p:nvSpPr>
          <p:cNvPr id="14" name="Rectángulo 13"/>
          <p:cNvSpPr/>
          <p:nvPr/>
        </p:nvSpPr>
        <p:spPr>
          <a:xfrm>
            <a:off x="6339506" y="3998057"/>
            <a:ext cx="3871294" cy="204653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a:t>se pudo establecer que el 21,2% de la población colombiana entre 18 y 69 años ha fumado 100 cigarrillos o más en la vida, y de estos, el 60% fuma en la actualidad;93</a:t>
            </a:r>
            <a:endParaRPr lang="es-CO" dirty="0"/>
          </a:p>
        </p:txBody>
      </p:sp>
    </p:spTree>
    <p:extLst>
      <p:ext uri="{BB962C8B-B14F-4D97-AF65-F5344CB8AC3E}">
        <p14:creationId xmlns:p14="http://schemas.microsoft.com/office/powerpoint/2010/main" val="314801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4299045" y="199516"/>
            <a:ext cx="3233035" cy="830997"/>
          </a:xfrm>
          <a:prstGeom prst="rect">
            <a:avLst/>
          </a:prstGeom>
          <a:noFill/>
        </p:spPr>
        <p:txBody>
          <a:bodyPr wrap="square" rtlCol="0">
            <a:spAutoFit/>
          </a:bodyPr>
          <a:lstStyle/>
          <a:p>
            <a:pPr algn="ctr"/>
            <a:r>
              <a:rPr lang="es-419" sz="4800" b="1" dirty="0" smtClean="0">
                <a:solidFill>
                  <a:srgbClr val="E20E18"/>
                </a:solidFill>
                <a:latin typeface="Montserrat Black" panose="00000A00000000000000" pitchFamily="2" charset="0"/>
              </a:rPr>
              <a:t>SINTOMAS</a:t>
            </a:r>
            <a:endParaRPr lang="es-CO" sz="4800" b="1" dirty="0" smtClean="0">
              <a:solidFill>
                <a:srgbClr val="E20E18"/>
              </a:solidFill>
              <a:latin typeface="Montserrat Black" panose="00000A00000000000000" pitchFamily="2" charset="0"/>
            </a:endParaRPr>
          </a:p>
        </p:txBody>
      </p:sp>
      <p:sp>
        <p:nvSpPr>
          <p:cNvPr id="9" name="CuadroTexto 8"/>
          <p:cNvSpPr txBox="1"/>
          <p:nvPr/>
        </p:nvSpPr>
        <p:spPr>
          <a:xfrm>
            <a:off x="1362319" y="1030513"/>
            <a:ext cx="10412339" cy="1938992"/>
          </a:xfrm>
          <a:prstGeom prst="rect">
            <a:avLst/>
          </a:prstGeom>
          <a:noFill/>
        </p:spPr>
        <p:txBody>
          <a:bodyPr wrap="square" rtlCol="0">
            <a:spAutoFit/>
          </a:bodyPr>
          <a:lstStyle/>
          <a:p>
            <a:pPr marL="342900" indent="-342900" algn="just">
              <a:buFont typeface="Arial" panose="020B0604020202020204" pitchFamily="34" charset="0"/>
              <a:buChar char="•"/>
            </a:pPr>
            <a:r>
              <a:rPr lang="es-419" sz="2400" dirty="0" smtClean="0">
                <a:latin typeface="+mj-lt"/>
              </a:rPr>
              <a:t>tos </a:t>
            </a:r>
          </a:p>
          <a:p>
            <a:pPr marL="342900" indent="-342900" algn="just">
              <a:buFont typeface="Arial" panose="020B0604020202020204" pitchFamily="34" charset="0"/>
              <a:buChar char="•"/>
            </a:pPr>
            <a:r>
              <a:rPr lang="es-419" sz="2400" dirty="0" smtClean="0">
                <a:latin typeface="+mj-lt"/>
              </a:rPr>
              <a:t>expectoracion</a:t>
            </a:r>
          </a:p>
          <a:p>
            <a:pPr marL="342900" indent="-342900" algn="just">
              <a:buFont typeface="Arial" panose="020B0604020202020204" pitchFamily="34" charset="0"/>
              <a:buChar char="•"/>
            </a:pPr>
            <a:r>
              <a:rPr lang="es-ES" sz="2400" dirty="0" smtClean="0">
                <a:latin typeface="+mj-lt"/>
              </a:rPr>
              <a:t>la disnea aparece en las fases más avanzadas de la enfermedad y se desarrolla de forma progresiva, hasta limitar las actividades de la vida diaria. los pacientes con </a:t>
            </a:r>
            <a:r>
              <a:rPr lang="es-ES" sz="2400" dirty="0" err="1" smtClean="0">
                <a:latin typeface="+mj-lt"/>
              </a:rPr>
              <a:t>epoc</a:t>
            </a:r>
            <a:r>
              <a:rPr lang="es-ES" sz="2400" dirty="0" smtClean="0">
                <a:latin typeface="+mj-lt"/>
              </a:rPr>
              <a:t> leve pueden presentar pocos síntomas o incluso no tenerlos</a:t>
            </a:r>
            <a:endParaRPr lang="es-CO" sz="2400" dirty="0" smtClean="0">
              <a:latin typeface="+mj-lt"/>
            </a:endParaRPr>
          </a:p>
        </p:txBody>
      </p:sp>
      <p:sp>
        <p:nvSpPr>
          <p:cNvPr id="4" name="Onda 3"/>
          <p:cNvSpPr/>
          <p:nvPr/>
        </p:nvSpPr>
        <p:spPr>
          <a:xfrm>
            <a:off x="381164" y="2969505"/>
            <a:ext cx="4041943" cy="3267522"/>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dirty="0"/>
              <a:t>En los casos de la EPOC grave se recomienda valorar periódicamente el estado nutricional mediante el índice de masa corporal y la capacidad de ejercicio. Un índice de masa corporal menor de 21 kg/m2 indica mal pronóstico</a:t>
            </a:r>
            <a:endParaRPr lang="es-CO" dirty="0"/>
          </a:p>
        </p:txBody>
      </p:sp>
      <p:sp>
        <p:nvSpPr>
          <p:cNvPr id="17" name="Onda 16"/>
          <p:cNvSpPr/>
          <p:nvPr/>
        </p:nvSpPr>
        <p:spPr>
          <a:xfrm>
            <a:off x="6568488" y="3140302"/>
            <a:ext cx="4637809" cy="2925928"/>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a:t>los episodios de exacerbación y la existencia de comorbilidades, como la enfermedad cardiovascular, la diabetes, los trastornos de ansiedad-depresión y la osteoporosis, por su impacto en la historia natural de la enfermedad </a:t>
            </a:r>
            <a:endParaRPr lang="es-CO"/>
          </a:p>
        </p:txBody>
      </p:sp>
    </p:spTree>
    <p:extLst>
      <p:ext uri="{BB962C8B-B14F-4D97-AF65-F5344CB8AC3E}">
        <p14:creationId xmlns:p14="http://schemas.microsoft.com/office/powerpoint/2010/main" val="2887531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030513"/>
            <a:ext cx="827314" cy="1630175"/>
          </a:xfrm>
          <a:prstGeom prst="rect">
            <a:avLst/>
          </a:prstGeom>
        </p:spPr>
      </p:pic>
      <p:sp>
        <p:nvSpPr>
          <p:cNvPr id="7" name="CuadroTexto 6"/>
          <p:cNvSpPr txBox="1"/>
          <p:nvPr/>
        </p:nvSpPr>
        <p:spPr>
          <a:xfrm>
            <a:off x="4299045" y="199516"/>
            <a:ext cx="3233035" cy="830997"/>
          </a:xfrm>
          <a:prstGeom prst="rect">
            <a:avLst/>
          </a:prstGeom>
          <a:noFill/>
        </p:spPr>
        <p:txBody>
          <a:bodyPr wrap="square" rtlCol="0">
            <a:spAutoFit/>
          </a:bodyPr>
          <a:lstStyle/>
          <a:p>
            <a:pPr algn="ctr"/>
            <a:r>
              <a:rPr lang="es-419" sz="4800" b="1" dirty="0" smtClean="0">
                <a:solidFill>
                  <a:srgbClr val="E20E18"/>
                </a:solidFill>
                <a:latin typeface="Montserrat Black" panose="00000A00000000000000" pitchFamily="2" charset="0"/>
              </a:rPr>
              <a:t>SINTOMAS</a:t>
            </a:r>
            <a:endParaRPr lang="es-CO" sz="4800" b="1" dirty="0" smtClean="0">
              <a:solidFill>
                <a:srgbClr val="E20E18"/>
              </a:solidFill>
              <a:latin typeface="Montserrat Black" panose="00000A00000000000000" pitchFamily="2" charset="0"/>
            </a:endParaRPr>
          </a:p>
        </p:txBody>
      </p:sp>
      <p:sp>
        <p:nvSpPr>
          <p:cNvPr id="9" name="CuadroTexto 8"/>
          <p:cNvSpPr txBox="1"/>
          <p:nvPr/>
        </p:nvSpPr>
        <p:spPr>
          <a:xfrm>
            <a:off x="1362319" y="1030513"/>
            <a:ext cx="10412339" cy="1938992"/>
          </a:xfrm>
          <a:prstGeom prst="rect">
            <a:avLst/>
          </a:prstGeom>
          <a:noFill/>
        </p:spPr>
        <p:txBody>
          <a:bodyPr wrap="square" rtlCol="0">
            <a:spAutoFit/>
          </a:bodyPr>
          <a:lstStyle/>
          <a:p>
            <a:pPr marL="342900" indent="-342900" algn="just">
              <a:buFont typeface="Arial" panose="020B0604020202020204" pitchFamily="34" charset="0"/>
              <a:buChar char="•"/>
            </a:pPr>
            <a:r>
              <a:rPr lang="es-ES" sz="2400" dirty="0"/>
              <a:t>Una exacerbación de la EPOC es un cambio agudo en la situación clínica basal del paciente; en la actualidad, la prevención y el manejo adecuado de las exacerbaciones de la EPOC constituye el objetivo más importante en el manejo de la enfermedad, pues son responsables de al menos el 50% de los costos directos relacionados con la EPOC y se relacionan con mortalidad</a:t>
            </a:r>
            <a:endParaRPr lang="es-CO" sz="2400" dirty="0" smtClean="0">
              <a:latin typeface="+mj-lt"/>
            </a:endParaRPr>
          </a:p>
        </p:txBody>
      </p:sp>
      <p:sp>
        <p:nvSpPr>
          <p:cNvPr id="4" name="Onda 3"/>
          <p:cNvSpPr/>
          <p:nvPr/>
        </p:nvSpPr>
        <p:spPr>
          <a:xfrm>
            <a:off x="381164" y="2969505"/>
            <a:ext cx="4641212" cy="3267522"/>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dirty="0"/>
              <a:t>si el paciente se encuentra sintomático, una manera importante de seguimiento está dada por la disminución de los síntomas, pero es necesaria la aplicación de una evaluación completa de otros aspectos, con una frecuencia que debe variar de acuerdo con la gravedad de la enfermedad.</a:t>
            </a:r>
            <a:endParaRPr lang="es-CO" dirty="0"/>
          </a:p>
        </p:txBody>
      </p:sp>
      <p:sp>
        <p:nvSpPr>
          <p:cNvPr id="17" name="Onda 16"/>
          <p:cNvSpPr/>
          <p:nvPr/>
        </p:nvSpPr>
        <p:spPr>
          <a:xfrm>
            <a:off x="6568488" y="3140302"/>
            <a:ext cx="4637809" cy="2925928"/>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dirty="0" smtClean="0"/>
              <a:t>tener </a:t>
            </a:r>
            <a:r>
              <a:rPr lang="es-ES" dirty="0"/>
              <a:t>en cuenta otros aspectos de la mecánica respiratoria, variables clínicas como la disnea y las exacerbaciones, el grado de tolerancia al esfuerzo, y el impacto de la enfermedad y del tratamiento en la calidad de </a:t>
            </a:r>
            <a:r>
              <a:rPr lang="es-ES" dirty="0" smtClean="0"/>
              <a:t>vida. </a:t>
            </a:r>
            <a:endParaRPr lang="es-CO" dirty="0"/>
          </a:p>
        </p:txBody>
      </p:sp>
    </p:spTree>
    <p:extLst>
      <p:ext uri="{BB962C8B-B14F-4D97-AF65-F5344CB8AC3E}">
        <p14:creationId xmlns:p14="http://schemas.microsoft.com/office/powerpoint/2010/main" val="126631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5308" y="-47660"/>
            <a:ext cx="827314" cy="1630175"/>
          </a:xfrm>
          <a:prstGeom prst="rect">
            <a:avLst/>
          </a:prstGeom>
        </p:spPr>
      </p:pic>
      <p:sp>
        <p:nvSpPr>
          <p:cNvPr id="9" name="CuadroTexto 8"/>
          <p:cNvSpPr txBox="1"/>
          <p:nvPr/>
        </p:nvSpPr>
        <p:spPr>
          <a:xfrm>
            <a:off x="1580683" y="727084"/>
            <a:ext cx="10412339" cy="461665"/>
          </a:xfrm>
          <a:prstGeom prst="rect">
            <a:avLst/>
          </a:prstGeom>
          <a:noFill/>
        </p:spPr>
        <p:txBody>
          <a:bodyPr wrap="square" rtlCol="0">
            <a:spAutoFit/>
          </a:bodyPr>
          <a:lstStyle/>
          <a:p>
            <a:pPr marL="342900" indent="-342900" algn="just">
              <a:buFont typeface="Arial" panose="020B0604020202020204" pitchFamily="34" charset="0"/>
              <a:buChar char="•"/>
            </a:pPr>
            <a:r>
              <a:rPr lang="es-ES" sz="2400" dirty="0" smtClean="0"/>
              <a:t>. </a:t>
            </a:r>
            <a:endParaRPr lang="es-CO" sz="2400" dirty="0" smtClean="0">
              <a:latin typeface="+mj-lt"/>
            </a:endParaRPr>
          </a:p>
        </p:txBody>
      </p:sp>
      <p:sp>
        <p:nvSpPr>
          <p:cNvPr id="4" name="Onda 3"/>
          <p:cNvSpPr/>
          <p:nvPr/>
        </p:nvSpPr>
        <p:spPr>
          <a:xfrm>
            <a:off x="185308" y="-47660"/>
            <a:ext cx="5241040" cy="3514170"/>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just"/>
            <a:r>
              <a:rPr lang="es-ES" b="1" dirty="0">
                <a:solidFill>
                  <a:schemeClr val="tx1"/>
                </a:solidFill>
              </a:rPr>
              <a:t>Tuberculosis (TB) La revisión sistemática efectuada hay  evidencia sobre la asociación positiva entre la obstrucción crónica de la vía aérea evaluada por VEF1 y el antecedente de TB pulmonar; esta se puede presentar al finalizar el tratamiento o varios años después</a:t>
            </a:r>
            <a:endParaRPr lang="es-CO" b="1" dirty="0">
              <a:solidFill>
                <a:schemeClr val="tx1"/>
              </a:solidFill>
            </a:endParaRPr>
          </a:p>
        </p:txBody>
      </p:sp>
      <p:sp>
        <p:nvSpPr>
          <p:cNvPr id="17" name="Onda 16"/>
          <p:cNvSpPr/>
          <p:nvPr/>
        </p:nvSpPr>
        <p:spPr>
          <a:xfrm>
            <a:off x="6355012" y="395135"/>
            <a:ext cx="5419646" cy="3405542"/>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marL="342900" indent="-342900" algn="just">
              <a:buFont typeface="Arial" panose="020B0604020202020204" pitchFamily="34" charset="0"/>
              <a:buChar char="•"/>
            </a:pPr>
            <a:r>
              <a:rPr lang="es-ES" b="1" dirty="0">
                <a:solidFill>
                  <a:schemeClr val="tx1"/>
                </a:solidFill>
              </a:rPr>
              <a:t>Humo de </a:t>
            </a:r>
            <a:r>
              <a:rPr lang="es-ES" b="1" dirty="0" smtClean="0">
                <a:solidFill>
                  <a:schemeClr val="tx1"/>
                </a:solidFill>
              </a:rPr>
              <a:t>biomasa: empleo </a:t>
            </a:r>
            <a:r>
              <a:rPr lang="es-ES" b="1" dirty="0">
                <a:solidFill>
                  <a:schemeClr val="tx1"/>
                </a:solidFill>
              </a:rPr>
              <a:t>doméstico de combustibles sólidos y la EPOC o bronquitis crónica; se encontró una asociación con combustible de biomasa con OR 2,49 </a:t>
            </a:r>
            <a:endParaRPr lang="es-CO" b="1" dirty="0">
              <a:solidFill>
                <a:schemeClr val="tx1"/>
              </a:solidFill>
            </a:endParaRPr>
          </a:p>
        </p:txBody>
      </p:sp>
      <p:sp>
        <p:nvSpPr>
          <p:cNvPr id="8" name="Onda 7"/>
          <p:cNvSpPr/>
          <p:nvPr/>
        </p:nvSpPr>
        <p:spPr>
          <a:xfrm>
            <a:off x="185308" y="2901320"/>
            <a:ext cx="5110023" cy="3742309"/>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ES" b="1" dirty="0">
                <a:solidFill>
                  <a:schemeClr val="tx1"/>
                </a:solidFill>
              </a:rPr>
              <a:t>Tabaquismo </a:t>
            </a:r>
            <a:r>
              <a:rPr lang="es-ES" b="1" dirty="0" smtClean="0">
                <a:solidFill>
                  <a:schemeClr val="tx1"/>
                </a:solidFill>
              </a:rPr>
              <a:t> </a:t>
            </a:r>
            <a:r>
              <a:rPr lang="es-ES" b="1" dirty="0">
                <a:solidFill>
                  <a:schemeClr val="tx1"/>
                </a:solidFill>
              </a:rPr>
              <a:t>desarrollo de enfisema </a:t>
            </a:r>
            <a:r>
              <a:rPr lang="es-ES" b="1" dirty="0" smtClean="0">
                <a:solidFill>
                  <a:schemeClr val="tx1"/>
                </a:solidFill>
              </a:rPr>
              <a:t>con  </a:t>
            </a:r>
            <a:r>
              <a:rPr lang="es-ES" b="1" dirty="0">
                <a:solidFill>
                  <a:schemeClr val="tx1"/>
                </a:solidFill>
              </a:rPr>
              <a:t>95</a:t>
            </a:r>
            <a:r>
              <a:rPr lang="es-ES" b="1" dirty="0" smtClean="0">
                <a:solidFill>
                  <a:schemeClr val="tx1"/>
                </a:solidFill>
              </a:rPr>
              <a:t>%:. </a:t>
            </a:r>
            <a:r>
              <a:rPr lang="es-ES" b="1" dirty="0">
                <a:solidFill>
                  <a:schemeClr val="tx1"/>
                </a:solidFill>
              </a:rPr>
              <a:t>En los artículos de la actualización se evaluó la exposición al cigarrillo mediante el índice de </a:t>
            </a:r>
            <a:r>
              <a:rPr lang="es-ES" b="1" dirty="0" err="1">
                <a:solidFill>
                  <a:schemeClr val="tx1"/>
                </a:solidFill>
              </a:rPr>
              <a:t>Brinkman</a:t>
            </a:r>
            <a:r>
              <a:rPr lang="es-ES" b="1" dirty="0">
                <a:solidFill>
                  <a:schemeClr val="tx1"/>
                </a:solidFill>
              </a:rPr>
              <a:t> (IB) (multiplicación del número de cigarrillos al día por el total de años por los que ha fumado) y se informó una relación dosis-respuesta: el riesgo relativo indirecto (RRI) en los fumadores </a:t>
            </a:r>
            <a:endParaRPr lang="es-CO" b="1" dirty="0">
              <a:solidFill>
                <a:schemeClr val="tx1"/>
              </a:solidFill>
              <a:latin typeface="Montserrat Black" panose="00000A00000000000000" pitchFamily="2" charset="0"/>
            </a:endParaRPr>
          </a:p>
        </p:txBody>
      </p:sp>
      <p:sp>
        <p:nvSpPr>
          <p:cNvPr id="10" name="Onda 9"/>
          <p:cNvSpPr/>
          <p:nvPr/>
        </p:nvSpPr>
        <p:spPr>
          <a:xfrm>
            <a:off x="6355012" y="3227521"/>
            <a:ext cx="5419646" cy="3405542"/>
          </a:xfrm>
          <a:prstGeom prst="wave">
            <a:avLst/>
          </a:prstGeom>
        </p:spPr>
        <p:style>
          <a:lnRef idx="0">
            <a:schemeClr val="accent6"/>
          </a:lnRef>
          <a:fillRef idx="3">
            <a:schemeClr val="accent6"/>
          </a:fillRef>
          <a:effectRef idx="3">
            <a:schemeClr val="accent6"/>
          </a:effectRef>
          <a:fontRef idx="minor">
            <a:schemeClr val="lt1"/>
          </a:fontRef>
        </p:style>
        <p:txBody>
          <a:bodyPr rtlCol="0" anchor="ctr"/>
          <a:lstStyle/>
          <a:p>
            <a:r>
              <a:rPr lang="es-CO" b="1" dirty="0">
                <a:solidFill>
                  <a:schemeClr val="tx1"/>
                </a:solidFill>
              </a:rPr>
              <a:t>Exposición </a:t>
            </a:r>
            <a:r>
              <a:rPr lang="es-CO" b="1" dirty="0" smtClean="0">
                <a:solidFill>
                  <a:schemeClr val="tx1"/>
                </a:solidFill>
              </a:rPr>
              <a:t>ocupacional </a:t>
            </a:r>
            <a:endParaRPr lang="es-ES" b="1" dirty="0" smtClean="0">
              <a:solidFill>
                <a:schemeClr val="tx1"/>
              </a:solidFill>
            </a:endParaRPr>
          </a:p>
          <a:p>
            <a:r>
              <a:rPr lang="es-ES" b="1" dirty="0" smtClean="0">
                <a:solidFill>
                  <a:schemeClr val="tx1"/>
                </a:solidFill>
              </a:rPr>
              <a:t> </a:t>
            </a:r>
            <a:r>
              <a:rPr lang="es-ES" b="1" dirty="0">
                <a:solidFill>
                  <a:schemeClr val="tx1"/>
                </a:solidFill>
              </a:rPr>
              <a:t>humos, polvos, gases y vapores, sin especificar la </a:t>
            </a:r>
            <a:r>
              <a:rPr lang="es-ES" b="1" dirty="0" err="1">
                <a:solidFill>
                  <a:schemeClr val="tx1"/>
                </a:solidFill>
              </a:rPr>
              <a:t>actividad</a:t>
            </a:r>
            <a:r>
              <a:rPr lang="es-ES" b="1" dirty="0">
                <a:solidFill>
                  <a:schemeClr val="tx1"/>
                </a:solidFill>
              </a:rPr>
              <a:t> laboral, pero con un desenlace común dado por el desarrollo de la EPO</a:t>
            </a:r>
            <a:endParaRPr lang="es-CO" b="1" dirty="0">
              <a:solidFill>
                <a:schemeClr val="tx1"/>
              </a:solidFill>
            </a:endParaRPr>
          </a:p>
        </p:txBody>
      </p:sp>
    </p:spTree>
    <p:extLst>
      <p:ext uri="{BB962C8B-B14F-4D97-AF65-F5344CB8AC3E}">
        <p14:creationId xmlns:p14="http://schemas.microsoft.com/office/powerpoint/2010/main" val="1492613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631</TotalTime>
  <Words>1813</Words>
  <Application>Microsoft Office PowerPoint</Application>
  <PresentationFormat>Panorámica</PresentationFormat>
  <Paragraphs>342</Paragraphs>
  <Slides>17</Slides>
  <Notes>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17</vt:i4>
      </vt:variant>
    </vt:vector>
  </HeadingPairs>
  <TitlesOfParts>
    <vt:vector size="24" baseType="lpstr">
      <vt:lpstr>Arial</vt:lpstr>
      <vt:lpstr>Arial Narrow</vt:lpstr>
      <vt:lpstr>Calibri</vt:lpstr>
      <vt:lpstr>Calibri Light</vt:lpstr>
      <vt:lpstr>Cambria</vt:lpstr>
      <vt:lpstr>Montserrat Black</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Pablo González Cañas</dc:creator>
  <cp:lastModifiedBy>Cuenta Microsoft</cp:lastModifiedBy>
  <cp:revision>55</cp:revision>
  <dcterms:created xsi:type="dcterms:W3CDTF">2020-08-01T22:10:19Z</dcterms:created>
  <dcterms:modified xsi:type="dcterms:W3CDTF">2021-04-18T18:03:54Z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267737</vt:lpwstr>
  </property>
  <property fmtid="{D5CDD505-2E9C-101B-9397-08002B2CF9AE}" pid="3" name="NXPowerLiteSettings">
    <vt:lpwstr>C7000400038000</vt:lpwstr>
  </property>
  <property fmtid="{D5CDD505-2E9C-101B-9397-08002B2CF9AE}" pid="4" name="NXPowerLiteVersion">
    <vt:lpwstr>S9.0.1</vt:lpwstr>
  </property>
</Properties>
</file>