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78" r:id="rId6"/>
    <p:sldId id="279" r:id="rId7"/>
    <p:sldId id="266" r:id="rId8"/>
    <p:sldId id="262" r:id="rId9"/>
    <p:sldId id="263" r:id="rId10"/>
    <p:sldId id="269" r:id="rId11"/>
    <p:sldId id="264" r:id="rId12"/>
    <p:sldId id="267" r:id="rId13"/>
    <p:sldId id="268" r:id="rId14"/>
    <p:sldId id="271" r:id="rId15"/>
    <p:sldId id="272" r:id="rId16"/>
    <p:sldId id="275" r:id="rId17"/>
    <p:sldId id="273" r:id="rId1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070"/>
    <a:srgbClr val="E20E18"/>
    <a:srgbClr val="A4A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46" autoAdjust="0"/>
  </p:normalViewPr>
  <p:slideViewPr>
    <p:cSldViewPr snapToGrid="0">
      <p:cViewPr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24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29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970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92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07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294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275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3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932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19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94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8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95785" y="61258"/>
            <a:ext cx="1146411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500" b="1" dirty="0" err="1" smtClean="0">
                <a:solidFill>
                  <a:srgbClr val="E20E18"/>
                </a:solidFill>
                <a:latin typeface="Montserrat Black" panose="00000A00000000000000" pitchFamily="2" charset="0"/>
              </a:rPr>
              <a:t>Implementacion</a:t>
            </a:r>
            <a:r>
              <a:rPr lang="es-CO" sz="45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 de las </a:t>
            </a:r>
            <a:r>
              <a:rPr lang="es-CO" sz="4500" b="1" dirty="0" err="1" smtClean="0">
                <a:solidFill>
                  <a:srgbClr val="E20E18"/>
                </a:solidFill>
                <a:latin typeface="Montserrat Black" panose="00000A00000000000000" pitchFamily="2" charset="0"/>
              </a:rPr>
              <a:t>rias</a:t>
            </a:r>
            <a:r>
              <a:rPr lang="es-CO" sz="45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 para enfermedades respiratorias </a:t>
            </a:r>
            <a:r>
              <a:rPr lang="es-CO" sz="4500" b="1" dirty="0" err="1" smtClean="0">
                <a:solidFill>
                  <a:srgbClr val="E20E18"/>
                </a:solidFill>
                <a:latin typeface="Montserrat Black" panose="00000A00000000000000" pitchFamily="2" charset="0"/>
              </a:rPr>
              <a:t>cronicas</a:t>
            </a:r>
            <a:endParaRPr lang="es-CO" sz="4500" b="1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Proceso alternativo 1"/>
          <p:cNvSpPr/>
          <p:nvPr/>
        </p:nvSpPr>
        <p:spPr>
          <a:xfrm>
            <a:off x="1115338" y="1531701"/>
            <a:ext cx="2688609" cy="6277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3600" dirty="0" smtClean="0"/>
              <a:t>ASMA</a:t>
            </a:r>
            <a:endParaRPr lang="es-CO" sz="3600" dirty="0"/>
          </a:p>
        </p:txBody>
      </p:sp>
      <p:sp>
        <p:nvSpPr>
          <p:cNvPr id="12" name="Proceso alternativo 11"/>
          <p:cNvSpPr/>
          <p:nvPr/>
        </p:nvSpPr>
        <p:spPr>
          <a:xfrm>
            <a:off x="8149243" y="1531701"/>
            <a:ext cx="2704531" cy="72210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3600" dirty="0" smtClean="0"/>
              <a:t>EPOC</a:t>
            </a:r>
            <a:endParaRPr lang="es-CO" sz="3600" dirty="0"/>
          </a:p>
        </p:txBody>
      </p:sp>
      <p:sp>
        <p:nvSpPr>
          <p:cNvPr id="4" name="Flecha abajo 3"/>
          <p:cNvSpPr/>
          <p:nvPr/>
        </p:nvSpPr>
        <p:spPr>
          <a:xfrm>
            <a:off x="2009376" y="2253803"/>
            <a:ext cx="477673" cy="19379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8hitos</a:t>
            </a:r>
            <a:endParaRPr lang="es-CO" dirty="0"/>
          </a:p>
        </p:txBody>
      </p:sp>
      <p:sp>
        <p:nvSpPr>
          <p:cNvPr id="17" name="Flecha abajo 16"/>
          <p:cNvSpPr/>
          <p:nvPr/>
        </p:nvSpPr>
        <p:spPr>
          <a:xfrm>
            <a:off x="9220021" y="2269979"/>
            <a:ext cx="562973" cy="18773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4hitos</a:t>
            </a:r>
            <a:endParaRPr lang="es-CO" dirty="0"/>
          </a:p>
        </p:txBody>
      </p:sp>
      <p:pic>
        <p:nvPicPr>
          <p:cNvPr id="3074" name="Picture 2" descr="https://3.bp.blogspot.com/-W63ALjXDq3Y/VZsIBjsNCqI/AAAAAAAABYc/txXLem9phDA/s1600/jpic-clar-archiv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1334" y="2231083"/>
            <a:ext cx="1727011" cy="177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ceso alternativo 4"/>
          <p:cNvSpPr/>
          <p:nvPr/>
        </p:nvSpPr>
        <p:spPr>
          <a:xfrm>
            <a:off x="395785" y="4131131"/>
            <a:ext cx="11464119" cy="262136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/>
          </a:p>
          <a:p>
            <a:r>
              <a:rPr lang="es-ES" dirty="0"/>
              <a:t>Personas con antecedentes familiares y personales de atopia e hiperreactividad bronquial y asma </a:t>
            </a:r>
          </a:p>
          <a:p>
            <a:r>
              <a:rPr lang="es-CO" dirty="0"/>
              <a:t>- Personas con diagnóstico de asma o EPOC </a:t>
            </a:r>
          </a:p>
          <a:p>
            <a:r>
              <a:rPr lang="es-ES" dirty="0"/>
              <a:t>- Personas fumadoras y expuestos al humo de segunda mano </a:t>
            </a:r>
          </a:p>
          <a:p>
            <a:r>
              <a:rPr lang="es-ES" dirty="0"/>
              <a:t>- Personas mayores de 40 años con exposición superior a 10 años a humo de biomasa. </a:t>
            </a:r>
          </a:p>
          <a:p>
            <a:r>
              <a:rPr lang="es-ES" dirty="0"/>
              <a:t>- Personas con antecedente de tuberculosis y con sospecha clínica de secuelas </a:t>
            </a:r>
          </a:p>
          <a:p>
            <a:r>
              <a:rPr lang="es-ES" dirty="0"/>
              <a:t>- Personas obesas con algún trastorno respiratorio. </a:t>
            </a:r>
          </a:p>
          <a:p>
            <a:r>
              <a:rPr lang="es-ES" dirty="0"/>
              <a:t>- Individuos con uso de oxígeno, disnea o síntomas respiratorios crónicos, cuyo origen no haya sido establecido </a:t>
            </a:r>
          </a:p>
          <a:p>
            <a:r>
              <a:rPr lang="es-ES" dirty="0"/>
              <a:t>- Personas con exposición laboral informal a polvos, gases y/o humos </a:t>
            </a:r>
          </a:p>
        </p:txBody>
      </p:sp>
    </p:spTree>
    <p:extLst>
      <p:ext uri="{BB962C8B-B14F-4D97-AF65-F5344CB8AC3E}">
        <p14:creationId xmlns:p14="http://schemas.microsoft.com/office/powerpoint/2010/main" val="116400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45003" y="-48745"/>
            <a:ext cx="107140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800" b="1" dirty="0" smtClean="0">
                <a:solidFill>
                  <a:srgbClr val="FF0000"/>
                </a:solidFill>
                <a:latin typeface="Montserrat Black" panose="00000A00000000000000" pitchFamily="2" charset="0"/>
              </a:rPr>
              <a:t>I</a:t>
            </a:r>
            <a:r>
              <a:rPr lang="es-419" sz="4800" b="1" dirty="0" smtClean="0">
                <a:solidFill>
                  <a:srgbClr val="FF0000"/>
                </a:solidFill>
                <a:latin typeface="Montserrat Black" panose="00000A00000000000000" pitchFamily="2" charset="0"/>
              </a:rPr>
              <a:t>ntervenciones individuales</a:t>
            </a:r>
            <a:endParaRPr lang="es-CO" sz="4800" b="1" dirty="0" smtClean="0">
              <a:solidFill>
                <a:srgbClr val="FF0000"/>
              </a:solidFill>
              <a:latin typeface="Montserrat Black" panose="00000A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6824537" y="2660688"/>
            <a:ext cx="48284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/>
              <a:t>	</a:t>
            </a:r>
          </a:p>
          <a:p>
            <a:endParaRPr lang="es-CO" sz="2800" dirty="0" smtClean="0">
              <a:solidFill>
                <a:srgbClr val="727070"/>
              </a:solidFill>
              <a:latin typeface="Montserrat Black" panose="00000A00000000000000" pitchFamily="2" charset="0"/>
            </a:endParaRPr>
          </a:p>
        </p:txBody>
      </p:sp>
      <p:sp>
        <p:nvSpPr>
          <p:cNvPr id="4" name="Llamada rectangular redondeada 3"/>
          <p:cNvSpPr/>
          <p:nvPr/>
        </p:nvSpPr>
        <p:spPr>
          <a:xfrm>
            <a:off x="827315" y="633200"/>
            <a:ext cx="10446776" cy="157558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Todo paciente con diagnóstico confirmado de </a:t>
            </a:r>
            <a:r>
              <a:rPr lang="es-ES" dirty="0" err="1"/>
              <a:t>Epoc</a:t>
            </a:r>
            <a:r>
              <a:rPr lang="es-ES" dirty="0"/>
              <a:t> o asma debe recibir la totalidad de las acciones que están definidas en la presente Ruta, y para ello es obligación de la EAPB la generación de un proceso de autorización integral del conjunto de atenciones ambulatorias, una vez el paciente tenga confirmado y documentado el diagnóstico </a:t>
            </a:r>
            <a:endParaRPr lang="es-CO" dirty="0"/>
          </a:p>
        </p:txBody>
      </p:sp>
      <p:pic>
        <p:nvPicPr>
          <p:cNvPr id="4098" name="Picture 2" descr="https://www.pinclipart.com/picdir/middle/379-3795749_megaphone-clipart-person-loudspeaker-imagen-de-persona-habland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4851" y="5538759"/>
            <a:ext cx="1518480" cy="136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lmacenamiento de acceso secuencial 4"/>
          <p:cNvSpPr/>
          <p:nvPr/>
        </p:nvSpPr>
        <p:spPr>
          <a:xfrm>
            <a:off x="297016" y="2486350"/>
            <a:ext cx="5753687" cy="4357133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dirty="0"/>
              <a:t>Los pacientes que para confirmación clínica requieran la realización de </a:t>
            </a:r>
            <a:r>
              <a:rPr lang="es-ES" sz="2000" b="1" i="1" dirty="0" err="1"/>
              <a:t>espirometría</a:t>
            </a:r>
            <a:r>
              <a:rPr lang="es-ES" sz="2000" b="1" i="1" dirty="0"/>
              <a:t> pre y pos broncodilatador</a:t>
            </a:r>
            <a:r>
              <a:rPr lang="es-ES" sz="2000" dirty="0"/>
              <a:t>, bajo la sospecha diagnóstica de </a:t>
            </a:r>
            <a:r>
              <a:rPr lang="es-ES" sz="2000" dirty="0" err="1"/>
              <a:t>Epoc</a:t>
            </a:r>
            <a:r>
              <a:rPr lang="es-ES" sz="2000" dirty="0"/>
              <a:t> (J440, J441, J448, J449) o asma (J450, J451, J458, J459, J46) no requieren autorización de la tecnología para su confirmación diagnóstica; sólo la orden médica, inclusive la de medicina general </a:t>
            </a:r>
            <a:endParaRPr lang="es-CO" sz="2000" dirty="0"/>
          </a:p>
        </p:txBody>
      </p:sp>
      <p:sp>
        <p:nvSpPr>
          <p:cNvPr id="6" name="Almacenamiento de acceso secuencial 5"/>
          <p:cNvSpPr/>
          <p:nvPr/>
        </p:nvSpPr>
        <p:spPr>
          <a:xfrm>
            <a:off x="6502034" y="2660688"/>
            <a:ext cx="3533931" cy="2298661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i="1" dirty="0" err="1"/>
              <a:t>espirometría</a:t>
            </a:r>
            <a:r>
              <a:rPr lang="es-ES" b="1" i="1" dirty="0"/>
              <a:t> pre y pos broncodilatador código cups 8</a:t>
            </a:r>
            <a:r>
              <a:rPr lang="es-CO" b="1" dirty="0" smtClean="0"/>
              <a:t>9.3.805 e  índice de </a:t>
            </a:r>
            <a:r>
              <a:rPr lang="es-CO" b="1" dirty="0" err="1" smtClean="0"/>
              <a:t>bodex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4104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82639" y="1446551"/>
            <a:ext cx="19789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62445" y="0"/>
            <a:ext cx="511948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400" b="1" dirty="0">
                <a:solidFill>
                  <a:srgbClr val="FF0000"/>
                </a:solidFill>
                <a:latin typeface="Montserrat Black" panose="00000A00000000000000" pitchFamily="2" charset="0"/>
              </a:rPr>
              <a:t>I</a:t>
            </a:r>
            <a:r>
              <a:rPr lang="es-419" sz="4400" b="1" dirty="0">
                <a:solidFill>
                  <a:srgbClr val="FF0000"/>
                </a:solidFill>
                <a:latin typeface="Montserrat Black" panose="00000A00000000000000" pitchFamily="2" charset="0"/>
              </a:rPr>
              <a:t>ntervenciones individuales</a:t>
            </a:r>
            <a:endParaRPr lang="es-CO" sz="4400" b="1" dirty="0">
              <a:solidFill>
                <a:srgbClr val="FF0000"/>
              </a:solidFill>
              <a:latin typeface="Montserrat Black" panose="00000A00000000000000" pitchFamily="2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903003" y="2814477"/>
            <a:ext cx="2320119" cy="208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solidFill>
                  <a:srgbClr val="000000"/>
                </a:solidFill>
                <a:latin typeface="Cambria" panose="02040503050406030204" pitchFamily="18" charset="0"/>
              </a:rPr>
              <a:t>Identificar a las personas mayores de 40 años con factores de riesgo y aplicar cuestionario breve para tamizaje de EPOC	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9625895" y="4716087"/>
            <a:ext cx="2320119" cy="208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</a:t>
            </a:r>
            <a:r>
              <a:rPr lang="es-419" dirty="0" smtClean="0"/>
              <a:t>rograma de cesacion del consumo del tabaco seguimiento a atenciones avanzadas</a:t>
            </a:r>
            <a:endParaRPr lang="es-CO" dirty="0"/>
          </a:p>
        </p:txBody>
      </p:sp>
      <p:sp>
        <p:nvSpPr>
          <p:cNvPr id="19" name="Rectángulo 18"/>
          <p:cNvSpPr/>
          <p:nvPr/>
        </p:nvSpPr>
        <p:spPr>
          <a:xfrm>
            <a:off x="9625896" y="2490603"/>
            <a:ext cx="2320119" cy="208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</a:t>
            </a:r>
            <a:r>
              <a:rPr lang="es-419" dirty="0" smtClean="0"/>
              <a:t>rograma de cesacion atenciones avanzadas</a:t>
            </a:r>
            <a:endParaRPr lang="es-CO" dirty="0"/>
          </a:p>
        </p:txBody>
      </p:sp>
      <p:sp>
        <p:nvSpPr>
          <p:cNvPr id="20" name="Rectángulo 19"/>
          <p:cNvSpPr/>
          <p:nvPr/>
        </p:nvSpPr>
        <p:spPr>
          <a:xfrm>
            <a:off x="5857938" y="4601480"/>
            <a:ext cx="2916987" cy="2046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</a:t>
            </a:r>
            <a:r>
              <a:rPr lang="es-419" dirty="0" smtClean="0"/>
              <a:t>rograma de cesacion control atenciones intermedias</a:t>
            </a:r>
            <a:endParaRPr lang="es-CO" dirty="0"/>
          </a:p>
        </p:txBody>
      </p:sp>
      <p:sp>
        <p:nvSpPr>
          <p:cNvPr id="21" name="Rectángulo 20"/>
          <p:cNvSpPr/>
          <p:nvPr/>
        </p:nvSpPr>
        <p:spPr>
          <a:xfrm>
            <a:off x="9625895" y="212940"/>
            <a:ext cx="2320119" cy="208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</a:t>
            </a:r>
            <a:r>
              <a:rPr lang="es-419" dirty="0" smtClean="0"/>
              <a:t>dentificacion de tabaquismo</a:t>
            </a:r>
            <a:endParaRPr lang="es-CO" dirty="0"/>
          </a:p>
        </p:txBody>
      </p:sp>
      <p:sp>
        <p:nvSpPr>
          <p:cNvPr id="22" name="Rectángulo 21"/>
          <p:cNvSpPr/>
          <p:nvPr/>
        </p:nvSpPr>
        <p:spPr>
          <a:xfrm>
            <a:off x="5801022" y="801546"/>
            <a:ext cx="2892047" cy="2088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V</a:t>
            </a:r>
            <a:r>
              <a:rPr lang="es-419" dirty="0" smtClean="0"/>
              <a:t>aloracion integral para la gestion de riesgo identificar y realiza seguimiento clinico a todos los individuos con episodios sibilantes, tos cronica o disnea recurrente</a:t>
            </a:r>
            <a:endParaRPr lang="es-CO" dirty="0"/>
          </a:p>
        </p:txBody>
      </p:sp>
      <p:pic>
        <p:nvPicPr>
          <p:cNvPr id="5122" name="Picture 2" descr="https://tse1.mm.bing.net/th?id=OIP.tgTHzvhkXEQ_poo3e01-3AHaFj&amp;pid=Api&amp;P=0&amp;w=208&amp;h=1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85" y="3115580"/>
            <a:ext cx="19812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echa derecha 5"/>
          <p:cNvSpPr/>
          <p:nvPr/>
        </p:nvSpPr>
        <p:spPr>
          <a:xfrm>
            <a:off x="2338070" y="3720955"/>
            <a:ext cx="345647" cy="27515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801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9" grpId="0" animBg="1"/>
      <p:bldP spid="19" grpId="1" animBg="1"/>
      <p:bldP spid="20" grpId="0" animBg="1"/>
      <p:bldP spid="21" grpId="0" animBg="1"/>
      <p:bldP spid="22" grpId="0" animBg="1"/>
      <p:bldP spid="2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990259" y="245683"/>
            <a:ext cx="970118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500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 </a:t>
            </a:r>
            <a:r>
              <a:rPr lang="es-CO" sz="4500" b="1" dirty="0" smtClean="0">
                <a:solidFill>
                  <a:srgbClr val="FF0000"/>
                </a:solidFill>
                <a:latin typeface="Montserrat Black" panose="00000A00000000000000" pitchFamily="2" charset="0"/>
              </a:rPr>
              <a:t>formas de entrar a la ruta</a:t>
            </a:r>
          </a:p>
        </p:txBody>
      </p:sp>
      <p:sp>
        <p:nvSpPr>
          <p:cNvPr id="12" name="Identificación de factores de riesgo y consejería breve">
            <a:extLst>
              <a:ext uri="{FF2B5EF4-FFF2-40B4-BE49-F238E27FC236}">
                <a16:creationId xmlns="" xmlns:a16="http://schemas.microsoft.com/office/drawing/2014/main" id="{6042C40D-1873-481E-A689-04CCDBC6392B}"/>
              </a:ext>
            </a:extLst>
          </p:cNvPr>
          <p:cNvSpPr/>
          <p:nvPr/>
        </p:nvSpPr>
        <p:spPr>
          <a:xfrm>
            <a:off x="1" y="2393402"/>
            <a:ext cx="2306198" cy="500939"/>
          </a:xfrm>
          <a:prstGeom prst="roundRect">
            <a:avLst>
              <a:gd name="adj" fmla="val 23919"/>
            </a:avLst>
          </a:prstGeom>
          <a:solidFill>
            <a:schemeClr val="accent5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defTabSz="914400">
              <a:defRPr sz="3200" b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/>
            <a:r>
              <a:rPr lang="es-MX" sz="1400" dirty="0"/>
              <a:t>Realice consejería breve</a:t>
            </a:r>
            <a:endParaRPr sz="1400" dirty="0"/>
          </a:p>
        </p:txBody>
      </p:sp>
      <p:sp>
        <p:nvSpPr>
          <p:cNvPr id="13" name="Identificación de factores de riesgo y consejería breve">
            <a:extLst>
              <a:ext uri="{FF2B5EF4-FFF2-40B4-BE49-F238E27FC236}">
                <a16:creationId xmlns="" xmlns:a16="http://schemas.microsoft.com/office/drawing/2014/main" id="{7FEAED1D-8CD6-4F96-A038-217635349CF3}"/>
              </a:ext>
            </a:extLst>
          </p:cNvPr>
          <p:cNvSpPr/>
          <p:nvPr/>
        </p:nvSpPr>
        <p:spPr>
          <a:xfrm>
            <a:off x="3049954" y="2393402"/>
            <a:ext cx="2306198" cy="1565660"/>
          </a:xfrm>
          <a:prstGeom prst="roundRect">
            <a:avLst>
              <a:gd name="adj" fmla="val 23919"/>
            </a:avLst>
          </a:prstGeom>
          <a:solidFill>
            <a:schemeClr val="accent5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defTabSz="914400">
              <a:defRPr sz="3200" b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/>
            <a:r>
              <a:rPr lang="es-CO" sz="1400" dirty="0"/>
              <a:t>Realizar la detección oportuna  de enfermedad mediante la aplicación de cuestionarios y/o síntomas</a:t>
            </a:r>
            <a:endParaRPr sz="1400" dirty="0"/>
          </a:p>
        </p:txBody>
      </p:sp>
      <p:sp>
        <p:nvSpPr>
          <p:cNvPr id="17" name="Identificación de factores de riesgo y consejería breve">
            <a:extLst>
              <a:ext uri="{FF2B5EF4-FFF2-40B4-BE49-F238E27FC236}">
                <a16:creationId xmlns="" xmlns:a16="http://schemas.microsoft.com/office/drawing/2014/main" id="{273B5D1F-A5D3-470F-A957-27E0062767C2}"/>
              </a:ext>
            </a:extLst>
          </p:cNvPr>
          <p:cNvSpPr/>
          <p:nvPr/>
        </p:nvSpPr>
        <p:spPr>
          <a:xfrm>
            <a:off x="2565908" y="1901962"/>
            <a:ext cx="1263304" cy="220548"/>
          </a:xfrm>
          <a:prstGeom prst="roundRect">
            <a:avLst>
              <a:gd name="adj" fmla="val 23919"/>
            </a:avLst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defTabSz="914400">
              <a:defRPr sz="3200" b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/>
            <a:r>
              <a:rPr lang="es-MX" sz="1100" dirty="0">
                <a:solidFill>
                  <a:schemeClr val="tx1"/>
                </a:solidFill>
              </a:rPr>
              <a:t>Es fumador?</a:t>
            </a:r>
            <a:endParaRPr lang="es-CO" sz="1100" dirty="0">
              <a:solidFill>
                <a:schemeClr val="tx1"/>
              </a:solidFill>
            </a:endParaRPr>
          </a:p>
        </p:txBody>
      </p:sp>
      <p:sp>
        <p:nvSpPr>
          <p:cNvPr id="18" name="Identificación de factores de riesgo y consejería breve">
            <a:extLst>
              <a:ext uri="{FF2B5EF4-FFF2-40B4-BE49-F238E27FC236}">
                <a16:creationId xmlns="" xmlns:a16="http://schemas.microsoft.com/office/drawing/2014/main" id="{138F9B6A-01B5-465C-BDAA-B3015E7208B0}"/>
              </a:ext>
            </a:extLst>
          </p:cNvPr>
          <p:cNvSpPr/>
          <p:nvPr/>
        </p:nvSpPr>
        <p:spPr>
          <a:xfrm>
            <a:off x="1" y="3127995"/>
            <a:ext cx="2306198" cy="779058"/>
          </a:xfrm>
          <a:prstGeom prst="roundRect">
            <a:avLst>
              <a:gd name="adj" fmla="val 23919"/>
            </a:avLst>
          </a:prstGeom>
          <a:solidFill>
            <a:schemeClr val="accent5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defTabSz="914400">
              <a:defRPr sz="3200" b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/>
            <a:r>
              <a:rPr lang="es-CO" sz="1400" dirty="0"/>
              <a:t>Derivar a Programa de Cesación del consumo de tabaco</a:t>
            </a:r>
            <a:endParaRPr sz="1400" dirty="0"/>
          </a:p>
        </p:txBody>
      </p:sp>
      <p:sp>
        <p:nvSpPr>
          <p:cNvPr id="2" name="Proceso alternativo 1"/>
          <p:cNvSpPr/>
          <p:nvPr/>
        </p:nvSpPr>
        <p:spPr>
          <a:xfrm>
            <a:off x="3049954" y="1080390"/>
            <a:ext cx="5669280" cy="53040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Valoración para la gestión del riesgo</a:t>
            </a:r>
            <a:endParaRPr lang="es-ES" dirty="0"/>
          </a:p>
        </p:txBody>
      </p:sp>
      <p:sp>
        <p:nvSpPr>
          <p:cNvPr id="4" name="Flecha abajo 3"/>
          <p:cNvSpPr/>
          <p:nvPr/>
        </p:nvSpPr>
        <p:spPr>
          <a:xfrm flipH="1">
            <a:off x="1453320" y="1938158"/>
            <a:ext cx="226874" cy="3687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si</a:t>
            </a:r>
            <a:endParaRPr lang="es-CO" dirty="0"/>
          </a:p>
        </p:txBody>
      </p:sp>
      <p:sp>
        <p:nvSpPr>
          <p:cNvPr id="19" name="Flecha abajo 18"/>
          <p:cNvSpPr/>
          <p:nvPr/>
        </p:nvSpPr>
        <p:spPr>
          <a:xfrm flipH="1">
            <a:off x="4721065" y="1928744"/>
            <a:ext cx="174491" cy="3531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no</a:t>
            </a:r>
            <a:endParaRPr lang="es-CO" dirty="0"/>
          </a:p>
        </p:txBody>
      </p:sp>
      <p:sp>
        <p:nvSpPr>
          <p:cNvPr id="22" name="Identificación de factores de riesgo y consejería breve">
            <a:extLst>
              <a:ext uri="{FF2B5EF4-FFF2-40B4-BE49-F238E27FC236}">
                <a16:creationId xmlns="" xmlns:a16="http://schemas.microsoft.com/office/drawing/2014/main" id="{FD9A99A0-AC61-402D-83C9-87BC3494FB92}"/>
              </a:ext>
            </a:extLst>
          </p:cNvPr>
          <p:cNvSpPr/>
          <p:nvPr/>
        </p:nvSpPr>
        <p:spPr>
          <a:xfrm>
            <a:off x="6260123" y="1956806"/>
            <a:ext cx="2328234" cy="331408"/>
          </a:xfrm>
          <a:prstGeom prst="roundRect">
            <a:avLst>
              <a:gd name="adj" fmla="val 23919"/>
            </a:avLst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defTabSz="914400">
              <a:defRPr sz="3200" b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/>
            <a:r>
              <a:rPr lang="es-CO" sz="1100" dirty="0">
                <a:solidFill>
                  <a:schemeClr val="tx1"/>
                </a:solidFill>
              </a:rPr>
              <a:t>Fumador  de más de 10 paquetes por año y/o exposición a humo de leña por 10 años o mas?</a:t>
            </a:r>
          </a:p>
        </p:txBody>
      </p:sp>
      <p:sp>
        <p:nvSpPr>
          <p:cNvPr id="24" name="Flecha abajo 23"/>
          <p:cNvSpPr/>
          <p:nvPr/>
        </p:nvSpPr>
        <p:spPr>
          <a:xfrm rot="16012102" flipH="1">
            <a:off x="5608819" y="3455910"/>
            <a:ext cx="692352" cy="5673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si</a:t>
            </a:r>
            <a:endParaRPr lang="es-CO" dirty="0"/>
          </a:p>
        </p:txBody>
      </p:sp>
      <p:sp>
        <p:nvSpPr>
          <p:cNvPr id="26" name="Identificación de factores de riesgo y consejería breve">
            <a:extLst>
              <a:ext uri="{FF2B5EF4-FFF2-40B4-BE49-F238E27FC236}">
                <a16:creationId xmlns="" xmlns:a16="http://schemas.microsoft.com/office/drawing/2014/main" id="{5776D229-5E17-4F4D-A772-EC0DBDF9058B}"/>
              </a:ext>
            </a:extLst>
          </p:cNvPr>
          <p:cNvSpPr/>
          <p:nvPr/>
        </p:nvSpPr>
        <p:spPr>
          <a:xfrm>
            <a:off x="6553836" y="2453920"/>
            <a:ext cx="2605138" cy="817882"/>
          </a:xfrm>
          <a:prstGeom prst="roundRect">
            <a:avLst>
              <a:gd name="adj" fmla="val 23919"/>
            </a:avLst>
          </a:prstGeom>
          <a:solidFill>
            <a:schemeClr val="accent5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defTabSz="914400">
              <a:defRPr sz="3200" b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/>
            <a:r>
              <a:rPr lang="es-CO" sz="1400" dirty="0"/>
              <a:t>Educación en salud: Estilos de vida saludables - control  factores de riesgo asociados</a:t>
            </a:r>
            <a:endParaRPr sz="1400" dirty="0"/>
          </a:p>
        </p:txBody>
      </p:sp>
      <p:sp>
        <p:nvSpPr>
          <p:cNvPr id="27" name="Identificación de factores de riesgo y consejería breve">
            <a:extLst>
              <a:ext uri="{FF2B5EF4-FFF2-40B4-BE49-F238E27FC236}">
                <a16:creationId xmlns="" xmlns:a16="http://schemas.microsoft.com/office/drawing/2014/main" id="{E36F5CED-36B9-4FF2-B54A-24FE9D3BB25D}"/>
              </a:ext>
            </a:extLst>
          </p:cNvPr>
          <p:cNvSpPr/>
          <p:nvPr/>
        </p:nvSpPr>
        <p:spPr>
          <a:xfrm>
            <a:off x="6698028" y="3571354"/>
            <a:ext cx="2306198" cy="500939"/>
          </a:xfrm>
          <a:prstGeom prst="roundRect">
            <a:avLst>
              <a:gd name="adj" fmla="val 23919"/>
            </a:avLst>
          </a:prstGeom>
          <a:solidFill>
            <a:schemeClr val="accent5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defTabSz="914400">
              <a:defRPr sz="3200" b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/>
            <a:r>
              <a:rPr lang="es-MX" sz="1400" dirty="0"/>
              <a:t>Realizar espirometría</a:t>
            </a:r>
            <a:endParaRPr sz="1400" dirty="0"/>
          </a:p>
        </p:txBody>
      </p:sp>
      <p:sp>
        <p:nvSpPr>
          <p:cNvPr id="28" name="Flecha abajo 27"/>
          <p:cNvSpPr/>
          <p:nvPr/>
        </p:nvSpPr>
        <p:spPr>
          <a:xfrm rot="16012102" flipH="1">
            <a:off x="5608818" y="2531420"/>
            <a:ext cx="692352" cy="5673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200" dirty="0" smtClean="0"/>
              <a:t>no</a:t>
            </a:r>
            <a:endParaRPr lang="es-CO" sz="1200" dirty="0"/>
          </a:p>
        </p:txBody>
      </p:sp>
      <p:sp>
        <p:nvSpPr>
          <p:cNvPr id="5" name="Rectángulo 4"/>
          <p:cNvSpPr/>
          <p:nvPr/>
        </p:nvSpPr>
        <p:spPr>
          <a:xfrm>
            <a:off x="7138917" y="3999169"/>
            <a:ext cx="12885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VEF1/CVF</a:t>
            </a:r>
          </a:p>
          <a:p>
            <a:pPr algn="ctr"/>
            <a:r>
              <a:rPr lang="es-MX" b="1" dirty="0"/>
              <a:t> &lt;70%?</a:t>
            </a:r>
            <a:endParaRPr lang="es-CO" b="1" dirty="0"/>
          </a:p>
        </p:txBody>
      </p:sp>
      <p:sp>
        <p:nvSpPr>
          <p:cNvPr id="29" name="Identificación de factores de riesgo y consejería breve">
            <a:extLst>
              <a:ext uri="{FF2B5EF4-FFF2-40B4-BE49-F238E27FC236}">
                <a16:creationId xmlns="" xmlns:a16="http://schemas.microsoft.com/office/drawing/2014/main" id="{F27A3415-90D9-4F3A-9AEA-BCCA877B10A1}"/>
              </a:ext>
            </a:extLst>
          </p:cNvPr>
          <p:cNvSpPr/>
          <p:nvPr/>
        </p:nvSpPr>
        <p:spPr>
          <a:xfrm>
            <a:off x="4391830" y="4506476"/>
            <a:ext cx="2306198" cy="817882"/>
          </a:xfrm>
          <a:prstGeom prst="roundRect">
            <a:avLst>
              <a:gd name="adj" fmla="val 23919"/>
            </a:avLst>
          </a:prstGeom>
          <a:solidFill>
            <a:schemeClr val="accent5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/>
          <a:lstStyle>
            <a:lvl1pPr defTabSz="914400">
              <a:defRPr sz="3200" b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ctr"/>
            <a:r>
              <a:rPr lang="es-CO" sz="1400" dirty="0"/>
              <a:t>Aplicar cuestionario para la búsqueda de casos sospechosos de EPOC </a:t>
            </a:r>
            <a:endParaRPr sz="1400" dirty="0"/>
          </a:p>
        </p:txBody>
      </p:sp>
      <p:cxnSp>
        <p:nvCxnSpPr>
          <p:cNvPr id="30" name="Conector recto de flecha 29"/>
          <p:cNvCxnSpPr/>
          <p:nvPr/>
        </p:nvCxnSpPr>
        <p:spPr>
          <a:xfrm>
            <a:off x="5652850" y="4072293"/>
            <a:ext cx="0" cy="299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>
            <a:off x="7138917" y="4915417"/>
            <a:ext cx="8374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roceso alternativo 33"/>
          <p:cNvSpPr/>
          <p:nvPr/>
        </p:nvSpPr>
        <p:spPr>
          <a:xfrm>
            <a:off x="8449971" y="4645500"/>
            <a:ext cx="1476163" cy="51320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2000" b="1" dirty="0" smtClean="0"/>
              <a:t>RIAS EPOC</a:t>
            </a:r>
            <a:endParaRPr lang="es-CO" sz="2000" b="1" dirty="0"/>
          </a:p>
        </p:txBody>
      </p:sp>
      <p:sp>
        <p:nvSpPr>
          <p:cNvPr id="35" name="Proceso alternativo 34"/>
          <p:cNvSpPr/>
          <p:nvPr/>
        </p:nvSpPr>
        <p:spPr>
          <a:xfrm>
            <a:off x="9955213" y="2453921"/>
            <a:ext cx="2019074" cy="81788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100" dirty="0" smtClean="0"/>
              <a:t>RIAS PROMOCION Y MANTENIMIENTO EN SALUD</a:t>
            </a:r>
            <a:endParaRPr lang="es-CO" sz="1100" dirty="0"/>
          </a:p>
        </p:txBody>
      </p:sp>
      <p:sp>
        <p:nvSpPr>
          <p:cNvPr id="36" name="Proceso alternativo 35"/>
          <p:cNvSpPr/>
          <p:nvPr/>
        </p:nvSpPr>
        <p:spPr>
          <a:xfrm>
            <a:off x="6951329" y="6063216"/>
            <a:ext cx="1476163" cy="51320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RIAS ASMA</a:t>
            </a:r>
            <a:endParaRPr lang="es-CO" dirty="0"/>
          </a:p>
        </p:txBody>
      </p:sp>
      <p:cxnSp>
        <p:nvCxnSpPr>
          <p:cNvPr id="38" name="Conector recto de flecha 37"/>
          <p:cNvCxnSpPr/>
          <p:nvPr/>
        </p:nvCxnSpPr>
        <p:spPr>
          <a:xfrm>
            <a:off x="9188052" y="2815074"/>
            <a:ext cx="7380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>
            <a:off x="2459478" y="3571354"/>
            <a:ext cx="4858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/>
          <p:nvPr/>
        </p:nvCxnSpPr>
        <p:spPr>
          <a:xfrm>
            <a:off x="2459478" y="2660688"/>
            <a:ext cx="4858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/>
          <p:nvPr/>
        </p:nvCxnSpPr>
        <p:spPr>
          <a:xfrm>
            <a:off x="5356152" y="6318983"/>
            <a:ext cx="7688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62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 advAuto="0"/>
      <p:bldP spid="13" grpId="0" animBg="1" advAuto="0"/>
      <p:bldP spid="17" grpId="0" animBg="1" advAuto="0"/>
      <p:bldP spid="18" grpId="0" animBg="1" advAuto="0"/>
      <p:bldP spid="22" grpId="0" animBg="1" advAuto="0"/>
      <p:bldP spid="26" grpId="0" animBg="1" advAuto="0"/>
      <p:bldP spid="27" grpId="0" animBg="1" advAuto="0"/>
      <p:bldP spid="29" grpId="0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495059" y="196864"/>
            <a:ext cx="1659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EPOC</a:t>
            </a:r>
            <a:endParaRPr lang="es-CO" sz="4800" b="1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4052088" y="1660215"/>
            <a:ext cx="2545369" cy="7779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INTERVENCION</a:t>
            </a:r>
            <a:endParaRPr lang="es-CO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3794078" y="3494093"/>
            <a:ext cx="3365492" cy="10554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</a:t>
            </a:r>
            <a:r>
              <a:rPr lang="es-419" dirty="0" smtClean="0"/>
              <a:t>ersonas con factores de riesgo de la EPOC identificadas  mediante la estrategia busqueda de casos</a:t>
            </a:r>
            <a:endParaRPr lang="es-CO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209266" y="3632833"/>
            <a:ext cx="2545369" cy="7779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INDICADOR</a:t>
            </a:r>
            <a:endParaRPr lang="es-CO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8396938" y="3494093"/>
            <a:ext cx="2545369" cy="7779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HITO</a:t>
            </a:r>
            <a:endParaRPr lang="es-CO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7861111" y="1388654"/>
            <a:ext cx="3441572" cy="1374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/>
              <a:t>R</a:t>
            </a:r>
            <a:r>
              <a:rPr lang="es-419" sz="1600" dirty="0" smtClean="0"/>
              <a:t>ealizar la deteccnion oportuna de la epoc en las personas identificadas con factores de riesgo  mediante la aplicacin de cuestionarios y/o presencia de sintomas</a:t>
            </a:r>
            <a:endParaRPr lang="es-CO" sz="1600" dirty="0"/>
          </a:p>
        </p:txBody>
      </p:sp>
      <p:sp>
        <p:nvSpPr>
          <p:cNvPr id="4" name="Flecha derecha 3"/>
          <p:cNvSpPr/>
          <p:nvPr/>
        </p:nvSpPr>
        <p:spPr>
          <a:xfrm rot="10800000">
            <a:off x="2992726" y="3827313"/>
            <a:ext cx="625726" cy="3889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Flecha derecha 18"/>
          <p:cNvSpPr/>
          <p:nvPr/>
        </p:nvSpPr>
        <p:spPr>
          <a:xfrm rot="10800000">
            <a:off x="7489154" y="3805492"/>
            <a:ext cx="574954" cy="31694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Flecha derecha 19"/>
          <p:cNvSpPr/>
          <p:nvPr/>
        </p:nvSpPr>
        <p:spPr>
          <a:xfrm>
            <a:off x="6836069" y="1881549"/>
            <a:ext cx="647003" cy="3889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Flecha abajo 4"/>
          <p:cNvSpPr/>
          <p:nvPr/>
        </p:nvSpPr>
        <p:spPr>
          <a:xfrm>
            <a:off x="1215818" y="4823342"/>
            <a:ext cx="532263" cy="55955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Flecha abajo 20"/>
          <p:cNvSpPr/>
          <p:nvPr/>
        </p:nvSpPr>
        <p:spPr>
          <a:xfrm>
            <a:off x="9315764" y="2825087"/>
            <a:ext cx="532263" cy="55955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Flecha abajo 21"/>
          <p:cNvSpPr/>
          <p:nvPr/>
        </p:nvSpPr>
        <p:spPr>
          <a:xfrm>
            <a:off x="5103757" y="1027861"/>
            <a:ext cx="532263" cy="55955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Rectángulo redondeado 22"/>
          <p:cNvSpPr/>
          <p:nvPr/>
        </p:nvSpPr>
        <p:spPr>
          <a:xfrm>
            <a:off x="413658" y="5594694"/>
            <a:ext cx="7069414" cy="7779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</a:t>
            </a:r>
            <a:r>
              <a:rPr lang="es-419" dirty="0" smtClean="0"/>
              <a:t>roporcion de pacientes con sospecha clinca de EPOC con o sin sintomas respiratorios a quienes se les aplico cuestionario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6580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7" grpId="0" animBg="1"/>
      <p:bldP spid="1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662986" y="-68836"/>
            <a:ext cx="20313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EPOC</a:t>
            </a:r>
            <a:endParaRPr lang="es-CO" sz="6000" b="1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318188" y="3798597"/>
            <a:ext cx="2906973" cy="692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</a:t>
            </a:r>
            <a:r>
              <a:rPr lang="es-419" dirty="0" smtClean="0"/>
              <a:t>ersonas con diagnostico confirmado de EPOC  por espirometria</a:t>
            </a:r>
            <a:endParaRPr lang="es-CO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8116174" y="1362267"/>
            <a:ext cx="3835345" cy="15149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</a:t>
            </a:r>
            <a:r>
              <a:rPr lang="es-419" dirty="0" smtClean="0"/>
              <a:t>lasificar la gravedad e la EPOC  en las  personas con diagnostico confirado por espirometria mediante la aplicaci</a:t>
            </a:r>
            <a:r>
              <a:rPr lang="es-CO" dirty="0" err="1" smtClean="0"/>
              <a:t>ó</a:t>
            </a:r>
            <a:r>
              <a:rPr lang="es-419" dirty="0" smtClean="0"/>
              <a:t>n del cuestionario de bode o bodex</a:t>
            </a:r>
            <a:endParaRPr lang="es-CO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-43842" y="1362267"/>
            <a:ext cx="3722915" cy="15149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</a:t>
            </a:r>
            <a:r>
              <a:rPr lang="es-419" dirty="0" smtClean="0"/>
              <a:t>onfirmasr diagnostico de la EPOC  en las personas sospechosas mediannte la valoracion clinica e interpretacion de los examenes diagnosticos </a:t>
            </a:r>
            <a:endParaRPr lang="es-CO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4225161" y="842056"/>
            <a:ext cx="2906973" cy="692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INTERVENCION</a:t>
            </a:r>
            <a:endParaRPr lang="es-CO" dirty="0"/>
          </a:p>
        </p:txBody>
      </p:sp>
      <p:sp>
        <p:nvSpPr>
          <p:cNvPr id="19" name="Flecha derecha 18"/>
          <p:cNvSpPr/>
          <p:nvPr/>
        </p:nvSpPr>
        <p:spPr>
          <a:xfrm rot="1992050">
            <a:off x="7449403" y="2170740"/>
            <a:ext cx="573206" cy="34644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Rectángulo redondeado 27"/>
          <p:cNvSpPr/>
          <p:nvPr/>
        </p:nvSpPr>
        <p:spPr>
          <a:xfrm>
            <a:off x="6184713" y="3770270"/>
            <a:ext cx="5882185" cy="790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</a:t>
            </a:r>
            <a:r>
              <a:rPr lang="es-419" dirty="0"/>
              <a:t>ersonas con diagnostico confirmado de EPOC  por </a:t>
            </a:r>
            <a:r>
              <a:rPr lang="es-419" dirty="0" smtClean="0"/>
              <a:t>espirometria clasificados seg</a:t>
            </a:r>
            <a:r>
              <a:rPr lang="es-CO" dirty="0" smtClean="0"/>
              <a:t>ú</a:t>
            </a:r>
            <a:r>
              <a:rPr lang="es-419" dirty="0" smtClean="0"/>
              <a:t>n la gravedad de la EPOC mediante indice de bode o bodex</a:t>
            </a:r>
            <a:endParaRPr lang="es-CO" dirty="0"/>
          </a:p>
        </p:txBody>
      </p:sp>
      <p:sp>
        <p:nvSpPr>
          <p:cNvPr id="29" name="Rectángulo redondeado 28"/>
          <p:cNvSpPr/>
          <p:nvPr/>
        </p:nvSpPr>
        <p:spPr>
          <a:xfrm>
            <a:off x="4215740" y="2831471"/>
            <a:ext cx="2945391" cy="731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HITO</a:t>
            </a:r>
            <a:endParaRPr lang="es-CO" dirty="0"/>
          </a:p>
        </p:txBody>
      </p:sp>
      <p:sp>
        <p:nvSpPr>
          <p:cNvPr id="30" name="Flecha derecha 29"/>
          <p:cNvSpPr/>
          <p:nvPr/>
        </p:nvSpPr>
        <p:spPr>
          <a:xfrm rot="2736572">
            <a:off x="7520734" y="3282936"/>
            <a:ext cx="584865" cy="36091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1" name="Flecha derecha 30"/>
          <p:cNvSpPr/>
          <p:nvPr/>
        </p:nvSpPr>
        <p:spPr>
          <a:xfrm rot="9207394">
            <a:off x="3827723" y="2190830"/>
            <a:ext cx="573206" cy="34644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3" name="Flecha derecha 32"/>
          <p:cNvSpPr/>
          <p:nvPr/>
        </p:nvSpPr>
        <p:spPr>
          <a:xfrm rot="7426261">
            <a:off x="3610622" y="3370266"/>
            <a:ext cx="573206" cy="34644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4" name="Rectángulo redondeado 33"/>
          <p:cNvSpPr/>
          <p:nvPr/>
        </p:nvSpPr>
        <p:spPr>
          <a:xfrm>
            <a:off x="3123210" y="5753173"/>
            <a:ext cx="4828835" cy="105086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</a:t>
            </a:r>
            <a:r>
              <a:rPr lang="es-419" dirty="0" smtClean="0"/>
              <a:t>roporcion de persona confirmadas con   </a:t>
            </a:r>
            <a:r>
              <a:rPr lang="es-419" dirty="0"/>
              <a:t>EPOC (CIE: J40, J44</a:t>
            </a:r>
            <a:r>
              <a:rPr lang="es-419" dirty="0" smtClean="0"/>
              <a:t>) confirmado por espirometria postbroncodilatador </a:t>
            </a:r>
            <a:r>
              <a:rPr lang="es-419" dirty="0"/>
              <a:t>(cups 89.3.8.05) </a:t>
            </a:r>
            <a:endParaRPr lang="es-CO" dirty="0"/>
          </a:p>
          <a:p>
            <a:pPr algn="ctr"/>
            <a:endParaRPr lang="es-CO" dirty="0"/>
          </a:p>
        </p:txBody>
      </p:sp>
      <p:sp>
        <p:nvSpPr>
          <p:cNvPr id="35" name="Rectángulo redondeado 34"/>
          <p:cNvSpPr/>
          <p:nvPr/>
        </p:nvSpPr>
        <p:spPr>
          <a:xfrm>
            <a:off x="8740940" y="5203087"/>
            <a:ext cx="2906973" cy="692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INDICADOR</a:t>
            </a:r>
            <a:endParaRPr lang="es-CO" dirty="0"/>
          </a:p>
        </p:txBody>
      </p:sp>
      <p:sp>
        <p:nvSpPr>
          <p:cNvPr id="36" name="Rectángulo redondeado 35"/>
          <p:cNvSpPr/>
          <p:nvPr/>
        </p:nvSpPr>
        <p:spPr>
          <a:xfrm>
            <a:off x="3191549" y="4637741"/>
            <a:ext cx="4760496" cy="84443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R</a:t>
            </a:r>
            <a:r>
              <a:rPr lang="es-419" dirty="0" smtClean="0"/>
              <a:t>ealizacion de espirometria (cups 89.3.8.05)  ante sospecha de EPOC (CIE: J40, J44)</a:t>
            </a:r>
            <a:endParaRPr lang="es-CO" dirty="0"/>
          </a:p>
        </p:txBody>
      </p:sp>
      <p:sp>
        <p:nvSpPr>
          <p:cNvPr id="37" name="Flecha derecha 36"/>
          <p:cNvSpPr/>
          <p:nvPr/>
        </p:nvSpPr>
        <p:spPr>
          <a:xfrm rot="5400000">
            <a:off x="10081045" y="4743042"/>
            <a:ext cx="573206" cy="34644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0" name="Flecha derecha 39"/>
          <p:cNvSpPr/>
          <p:nvPr/>
        </p:nvSpPr>
        <p:spPr>
          <a:xfrm rot="10800000">
            <a:off x="8035202" y="5453851"/>
            <a:ext cx="573206" cy="34644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1" name="Rectángulo redondeado 40"/>
          <p:cNvSpPr/>
          <p:nvPr/>
        </p:nvSpPr>
        <p:spPr>
          <a:xfrm>
            <a:off x="1" y="4934399"/>
            <a:ext cx="2891000" cy="133380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</a:t>
            </a:r>
            <a:r>
              <a:rPr lang="es-419" dirty="0" smtClean="0"/>
              <a:t>roporcion de personas mayores con EPOC clasificadas correctamente mediante indice de bode o bodex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0241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662986" y="-68836"/>
            <a:ext cx="20313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0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EPOC</a:t>
            </a:r>
            <a:endParaRPr lang="es-CO" sz="6000" b="1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7244830" y="5931837"/>
            <a:ext cx="4809656" cy="6614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</a:t>
            </a:r>
            <a:r>
              <a:rPr lang="es-419" dirty="0"/>
              <a:t>aciente con epoc a quienes se les aplico vacuna </a:t>
            </a:r>
            <a:r>
              <a:rPr lang="es-419" dirty="0" smtClean="0"/>
              <a:t>para neumococo seg</a:t>
            </a:r>
            <a:r>
              <a:rPr lang="es-CO" dirty="0" smtClean="0"/>
              <a:t>ú</a:t>
            </a:r>
            <a:r>
              <a:rPr lang="es-419" dirty="0" smtClean="0"/>
              <a:t>n este indicado</a:t>
            </a:r>
            <a:endParaRPr lang="es-CO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7796270" y="1437024"/>
            <a:ext cx="3835345" cy="7068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R</a:t>
            </a:r>
            <a:r>
              <a:rPr lang="es-419" dirty="0" smtClean="0"/>
              <a:t>ealizar manejo de la exacerbacion seg</a:t>
            </a:r>
            <a:r>
              <a:rPr lang="es-CO" dirty="0" smtClean="0"/>
              <a:t>ú</a:t>
            </a:r>
            <a:r>
              <a:rPr lang="es-419" dirty="0" smtClean="0"/>
              <a:t>n la clacificacion de la gravedad</a:t>
            </a:r>
            <a:endParaRPr lang="es-CO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57608" y="1396655"/>
            <a:ext cx="3722915" cy="6843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R</a:t>
            </a:r>
            <a:r>
              <a:rPr lang="es-419" dirty="0" smtClean="0"/>
              <a:t>ealizar manejo integral seg</a:t>
            </a:r>
            <a:r>
              <a:rPr lang="es-CO" dirty="0" smtClean="0"/>
              <a:t>ú</a:t>
            </a:r>
            <a:r>
              <a:rPr lang="es-419" dirty="0" smtClean="0"/>
              <a:t>n la clacificacion de la EPOC</a:t>
            </a:r>
            <a:endParaRPr lang="es-CO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4225161" y="842056"/>
            <a:ext cx="2906973" cy="692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INTERVENCION</a:t>
            </a:r>
            <a:endParaRPr lang="es-CO" dirty="0"/>
          </a:p>
        </p:txBody>
      </p:sp>
      <p:sp>
        <p:nvSpPr>
          <p:cNvPr id="19" name="Flecha derecha 18"/>
          <p:cNvSpPr/>
          <p:nvPr/>
        </p:nvSpPr>
        <p:spPr>
          <a:xfrm rot="1992050">
            <a:off x="7114732" y="1594186"/>
            <a:ext cx="573206" cy="34644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Rectángulo redondeado 27"/>
          <p:cNvSpPr/>
          <p:nvPr/>
        </p:nvSpPr>
        <p:spPr>
          <a:xfrm>
            <a:off x="3191549" y="2510900"/>
            <a:ext cx="8471187" cy="790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P</a:t>
            </a:r>
            <a:r>
              <a:rPr lang="es-419" dirty="0"/>
              <a:t>ersonas con diagnostico </a:t>
            </a:r>
            <a:r>
              <a:rPr lang="es-419" dirty="0" smtClean="0"/>
              <a:t>de </a:t>
            </a:r>
            <a:r>
              <a:rPr lang="es-419" dirty="0"/>
              <a:t>EPOC  </a:t>
            </a:r>
            <a:r>
              <a:rPr lang="es-419" dirty="0" smtClean="0"/>
              <a:t>con  exacerbaciones  (aumento de agudo de disnea , tos, y/o expectoracion basal del paciente para requeriri modificacion en la terapia</a:t>
            </a:r>
            <a:endParaRPr lang="es-CO" dirty="0"/>
          </a:p>
        </p:txBody>
      </p:sp>
      <p:sp>
        <p:nvSpPr>
          <p:cNvPr id="29" name="Rectángulo redondeado 28"/>
          <p:cNvSpPr/>
          <p:nvPr/>
        </p:nvSpPr>
        <p:spPr>
          <a:xfrm>
            <a:off x="319670" y="2522915"/>
            <a:ext cx="1694229" cy="731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HITO</a:t>
            </a:r>
            <a:endParaRPr lang="es-CO" dirty="0"/>
          </a:p>
        </p:txBody>
      </p:sp>
      <p:sp>
        <p:nvSpPr>
          <p:cNvPr id="30" name="Flecha derecha 29"/>
          <p:cNvSpPr/>
          <p:nvPr/>
        </p:nvSpPr>
        <p:spPr>
          <a:xfrm>
            <a:off x="2219042" y="2708022"/>
            <a:ext cx="584865" cy="36091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1" name="Flecha derecha 30"/>
          <p:cNvSpPr/>
          <p:nvPr/>
        </p:nvSpPr>
        <p:spPr>
          <a:xfrm rot="9207394">
            <a:off x="3827722" y="1632715"/>
            <a:ext cx="573206" cy="34644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3" name="Flecha derecha 32"/>
          <p:cNvSpPr/>
          <p:nvPr/>
        </p:nvSpPr>
        <p:spPr>
          <a:xfrm rot="5400000">
            <a:off x="10234969" y="4815675"/>
            <a:ext cx="573206" cy="34644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4" name="Rectángulo redondeado 33"/>
          <p:cNvSpPr/>
          <p:nvPr/>
        </p:nvSpPr>
        <p:spPr>
          <a:xfrm>
            <a:off x="3134432" y="4408967"/>
            <a:ext cx="4828835" cy="49901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P</a:t>
            </a:r>
            <a:r>
              <a:rPr lang="es-419" dirty="0" smtClean="0">
                <a:solidFill>
                  <a:schemeClr val="tx1"/>
                </a:solidFill>
              </a:rPr>
              <a:t>acientes con diagnostico de epoc que se les ofrece ayuda para dejar de fumar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8980262" y="3993589"/>
            <a:ext cx="2906973" cy="692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INDICADOR</a:t>
            </a:r>
            <a:endParaRPr lang="es-CO" dirty="0"/>
          </a:p>
        </p:txBody>
      </p:sp>
      <p:sp>
        <p:nvSpPr>
          <p:cNvPr id="36" name="Rectángulo redondeado 35"/>
          <p:cNvSpPr/>
          <p:nvPr/>
        </p:nvSpPr>
        <p:spPr>
          <a:xfrm>
            <a:off x="3168601" y="3668410"/>
            <a:ext cx="4760496" cy="49683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</a:t>
            </a:r>
            <a:r>
              <a:rPr lang="es-419" dirty="0" smtClean="0"/>
              <a:t>roporcion de pacientes con diagnostico de epoc que cuentan con plan de manejo</a:t>
            </a:r>
            <a:endParaRPr lang="es-CO" dirty="0"/>
          </a:p>
        </p:txBody>
      </p:sp>
      <p:sp>
        <p:nvSpPr>
          <p:cNvPr id="37" name="Flecha derecha 36"/>
          <p:cNvSpPr/>
          <p:nvPr/>
        </p:nvSpPr>
        <p:spPr>
          <a:xfrm rot="5400000">
            <a:off x="10234969" y="3391569"/>
            <a:ext cx="573206" cy="34644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0" name="Flecha derecha 39"/>
          <p:cNvSpPr/>
          <p:nvPr/>
        </p:nvSpPr>
        <p:spPr>
          <a:xfrm rot="10800000">
            <a:off x="8058953" y="3993589"/>
            <a:ext cx="573206" cy="34644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1" name="Rectángulo redondeado 40"/>
          <p:cNvSpPr/>
          <p:nvPr/>
        </p:nvSpPr>
        <p:spPr>
          <a:xfrm>
            <a:off x="7244831" y="5272797"/>
            <a:ext cx="4809656" cy="54820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</a:t>
            </a:r>
            <a:r>
              <a:rPr lang="es-419" dirty="0" smtClean="0"/>
              <a:t>aciente con epoc a quienes se les aplico vacuna antigripal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4633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9" grpId="0" animBg="1"/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7217207" y="2501993"/>
            <a:ext cx="46858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4500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HEIDY ARRIAGA</a:t>
            </a:r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100969" y="3541752"/>
            <a:ext cx="7802136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4500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TERAPEUTA RESPIRATORIA</a:t>
            </a:r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52634" y="4657626"/>
            <a:ext cx="674445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4500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SECRETARIA DE SALUD PUBLICA Y SEGURIDAD SOCIAL</a:t>
            </a:r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52497" y="103628"/>
            <a:ext cx="8802410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419" sz="16000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GRACIAS</a:t>
            </a:r>
            <a:endParaRPr lang="es-CO" sz="16000" dirty="0"/>
          </a:p>
        </p:txBody>
      </p:sp>
    </p:spTree>
    <p:extLst>
      <p:ext uri="{BB962C8B-B14F-4D97-AF65-F5344CB8AC3E}">
        <p14:creationId xmlns:p14="http://schemas.microsoft.com/office/powerpoint/2010/main" val="36777497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449" y="4756245"/>
            <a:ext cx="6374592" cy="210175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53415" y="457169"/>
            <a:ext cx="27254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6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RIAS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681712" y="2020670"/>
            <a:ext cx="24032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72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EPOC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2733198" y="3676504"/>
            <a:ext cx="57743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6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BIENVENIDOS</a:t>
            </a:r>
            <a:endParaRPr lang="es-CO" sz="6600" b="1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234" y="457169"/>
            <a:ext cx="1775502" cy="181540"/>
          </a:xfrm>
          <a:prstGeom prst="rect">
            <a:avLst/>
          </a:prstGeom>
        </p:spPr>
      </p:pic>
      <p:pic>
        <p:nvPicPr>
          <p:cNvPr id="1026" name="Picture 2" descr="https://fthmb.tqn.com/6sX0k03-Blljmn4zYHWWk_epfIE=/1665x1804/filters:fill(auto,1)/los-pulmones-y-sus-funciones-56a299423df78cf77277ef7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1953" y="817137"/>
            <a:ext cx="2466064" cy="2859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6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52009" y="191169"/>
            <a:ext cx="86484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500" b="1" dirty="0" smtClean="0">
                <a:solidFill>
                  <a:schemeClr val="bg1"/>
                </a:solidFill>
                <a:latin typeface="Montserrat Black" panose="00000A00000000000000" pitchFamily="2" charset="0"/>
              </a:rPr>
              <a:t>RUTA INTEGRAL DE ATENCION EN SALUD</a:t>
            </a:r>
          </a:p>
        </p:txBody>
      </p:sp>
      <p:sp>
        <p:nvSpPr>
          <p:cNvPr id="2" name="Llamada rectangular redondeada 1"/>
          <p:cNvSpPr/>
          <p:nvPr/>
        </p:nvSpPr>
        <p:spPr>
          <a:xfrm>
            <a:off x="355969" y="2362736"/>
            <a:ext cx="6522504" cy="2181968"/>
          </a:xfrm>
          <a:prstGeom prst="wedgeRound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419" sz="2400" dirty="0" smtClean="0"/>
              <a:t>RESOLUCION 3280 DEL 2018: POR MEDIO DE LA CUAL SE ADOPTAN LOS LINEAMIENTOS TECNICOS Y OPERATIVOS DE LAS RIAS, Y SE ESTABLECEN LAS DIRECTRICES DE OPERACION</a:t>
            </a:r>
            <a:endParaRPr lang="es-CO" sz="2400" dirty="0"/>
          </a:p>
        </p:txBody>
      </p:sp>
      <p:pic>
        <p:nvPicPr>
          <p:cNvPr id="1026" name="Picture 2" descr="https://image.slidesharecdn.com/anahi-130221215943-phpapp01/95/equidad-y-justicia-3-638.jpg?cb=136148402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76" t="25478"/>
          <a:stretch/>
        </p:blipFill>
        <p:spPr bwMode="auto">
          <a:xfrm>
            <a:off x="9313021" y="2832806"/>
            <a:ext cx="1056282" cy="107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69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" y="0"/>
            <a:ext cx="827314" cy="1630175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1372857" y="211120"/>
            <a:ext cx="52581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400" b="1" dirty="0" smtClean="0">
                <a:solidFill>
                  <a:srgbClr val="FF0000"/>
                </a:solidFill>
                <a:latin typeface="Montserrat Black" panose="00000A00000000000000" pitchFamily="2" charset="0"/>
              </a:rPr>
              <a:t>MARCO NORMATIVO</a:t>
            </a:r>
            <a:endParaRPr lang="es-CO" sz="4400" b="1" dirty="0" smtClean="0">
              <a:solidFill>
                <a:srgbClr val="FF0000"/>
              </a:solidFill>
              <a:latin typeface="Montserrat Black" panose="00000A00000000000000" pitchFamily="2" charset="0"/>
            </a:endParaRPr>
          </a:p>
        </p:txBody>
      </p:sp>
      <p:cxnSp>
        <p:nvCxnSpPr>
          <p:cNvPr id="13" name="Conector curvado 12"/>
          <p:cNvCxnSpPr/>
          <p:nvPr/>
        </p:nvCxnSpPr>
        <p:spPr>
          <a:xfrm rot="10800000" flipV="1">
            <a:off x="1372858" y="2172167"/>
            <a:ext cx="495467" cy="261544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roceso alternativo 20"/>
          <p:cNvSpPr/>
          <p:nvPr/>
        </p:nvSpPr>
        <p:spPr>
          <a:xfrm>
            <a:off x="7124132" y="1473957"/>
            <a:ext cx="4858601" cy="269733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MX" dirty="0" smtClean="0"/>
              <a:t> </a:t>
            </a:r>
            <a:r>
              <a:rPr lang="es-MX" b="1" dirty="0" smtClean="0">
                <a:latin typeface="+mj-lt"/>
              </a:rPr>
              <a:t>LEY 1335/ 2009 Garantizar </a:t>
            </a:r>
            <a:r>
              <a:rPr lang="es-MX" b="1" dirty="0">
                <a:latin typeface="+mj-lt"/>
              </a:rPr>
              <a:t>el derecho a la salud de la población, en especial de los niños, niñas y adolescentes, protegiéndolos de los efectos del consumo de tabaco y sus derivados, así como de la exposición al humo de cigarrill</a:t>
            </a:r>
            <a:r>
              <a:rPr lang="es-MX" dirty="0"/>
              <a:t>o</a:t>
            </a:r>
            <a:endParaRPr lang="es-CO" dirty="0"/>
          </a:p>
        </p:txBody>
      </p:sp>
      <p:sp>
        <p:nvSpPr>
          <p:cNvPr id="22" name="Proceso alternativo 21"/>
          <p:cNvSpPr/>
          <p:nvPr/>
        </p:nvSpPr>
        <p:spPr>
          <a:xfrm>
            <a:off x="10417" y="5074715"/>
            <a:ext cx="6966830" cy="409434"/>
          </a:xfrm>
          <a:prstGeom prst="flowChartAlternate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b="1" dirty="0" smtClean="0">
                <a:solidFill>
                  <a:schemeClr val="bg1"/>
                </a:solidFill>
                <a:latin typeface="Arial Narrow" panose="020B0606020202030204" pitchFamily="34" charset="0"/>
                <a:ea typeface="Arial Unicode MS" charset="0"/>
                <a:cs typeface="Arial Unicode MS" charset="0"/>
              </a:rPr>
              <a:t>Política </a:t>
            </a:r>
            <a:r>
              <a:rPr lang="es-ES_tradnl" b="1" dirty="0">
                <a:solidFill>
                  <a:schemeClr val="bg1"/>
                </a:solidFill>
                <a:latin typeface="Arial Narrow" panose="020B0606020202030204" pitchFamily="34" charset="0"/>
                <a:ea typeface="Arial Unicode MS" charset="0"/>
                <a:cs typeface="Arial Unicode MS" charset="0"/>
              </a:rPr>
              <a:t>de prevención y control de contaminación del aire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23" name="Proceso alternativo 22"/>
          <p:cNvSpPr/>
          <p:nvPr/>
        </p:nvSpPr>
        <p:spPr>
          <a:xfrm>
            <a:off x="7124132" y="4271749"/>
            <a:ext cx="4858602" cy="258625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 necesidad de formular una política de prevención y control de la contaminación del aire de manera que se mantenga y fortalezca la gestión coordinada de todos los actores relacionados con la gestión de la calidad del aire y se garantice la coherencia, consistencia y armonía con las políticas y regulaciones ambientales y sectoriales, a través de espacios de coordinación y </a:t>
            </a:r>
            <a:r>
              <a:rPr lang="es-CO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participacIn</a:t>
            </a:r>
            <a:endParaRPr lang="es-CO" b="1" dirty="0">
              <a:latin typeface="+mj-lt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0058" y="120058"/>
            <a:ext cx="3028950" cy="1152525"/>
          </a:xfrm>
          <a:prstGeom prst="rect">
            <a:avLst/>
          </a:prstGeom>
        </p:spPr>
      </p:pic>
      <p:grpSp>
        <p:nvGrpSpPr>
          <p:cNvPr id="17" name="Grupo 16"/>
          <p:cNvGrpSpPr/>
          <p:nvPr/>
        </p:nvGrpSpPr>
        <p:grpSpPr>
          <a:xfrm>
            <a:off x="77155" y="1922063"/>
            <a:ext cx="6900092" cy="455715"/>
            <a:chOff x="0" y="115353"/>
            <a:chExt cx="6900092" cy="455715"/>
          </a:xfrm>
        </p:grpSpPr>
        <p:sp>
          <p:nvSpPr>
            <p:cNvPr id="18" name="Rectángulo redondeado 17"/>
            <p:cNvSpPr/>
            <p:nvPr/>
          </p:nvSpPr>
          <p:spPr>
            <a:xfrm>
              <a:off x="0" y="115353"/>
              <a:ext cx="6900092" cy="45571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ángulo 24"/>
            <p:cNvSpPr/>
            <p:nvPr/>
          </p:nvSpPr>
          <p:spPr>
            <a:xfrm>
              <a:off x="22246" y="137599"/>
              <a:ext cx="6855600" cy="4112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just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900" b="1" kern="1200" dirty="0">
                  <a:latin typeface="+mj-lt"/>
                </a:rPr>
                <a:t>Medidas para reducir la demanda de tabaco</a:t>
              </a:r>
              <a:endParaRPr lang="es-CO" sz="1900" b="1" kern="1200" dirty="0">
                <a:latin typeface="+mj-lt"/>
              </a:endParaRP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43786" y="3091422"/>
            <a:ext cx="6900092" cy="455715"/>
            <a:chOff x="0" y="2970198"/>
            <a:chExt cx="6900092" cy="455715"/>
          </a:xfrm>
        </p:grpSpPr>
        <p:sp>
          <p:nvSpPr>
            <p:cNvPr id="27" name="Rectángulo redondeado 26"/>
            <p:cNvSpPr/>
            <p:nvPr/>
          </p:nvSpPr>
          <p:spPr>
            <a:xfrm>
              <a:off x="0" y="2970198"/>
              <a:ext cx="6900092" cy="45571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0">
              <a:schemeClr val="accent5"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ectángulo 27"/>
            <p:cNvSpPr/>
            <p:nvPr/>
          </p:nvSpPr>
          <p:spPr>
            <a:xfrm>
              <a:off x="22246" y="2992444"/>
              <a:ext cx="6855600" cy="4112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just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900" b="1" kern="1200" dirty="0">
                  <a:latin typeface="+mj-lt"/>
                </a:rPr>
                <a:t>Medidas para reducción del suministro:</a:t>
              </a:r>
            </a:p>
          </p:txBody>
        </p:sp>
      </p:grpSp>
      <p:pic>
        <p:nvPicPr>
          <p:cNvPr id="29" name="Picture 2" descr="https://image.slidesharecdn.com/anahi-130221215943-phpapp01/95/equidad-y-justicia-3-638.jpg?cb=136148402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76" t="25478"/>
          <a:stretch/>
        </p:blipFill>
        <p:spPr bwMode="auto">
          <a:xfrm>
            <a:off x="2863746" y="3670649"/>
            <a:ext cx="1056282" cy="107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6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370162" y="-90748"/>
            <a:ext cx="66479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60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MARCO POLITICO</a:t>
            </a:r>
            <a:endParaRPr lang="es-CO" sz="6000" b="1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5644456" y="763645"/>
            <a:ext cx="4549971" cy="13127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Calidad de la atención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Detección temprana cáncer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Control HTA y la Diabetes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Disminución mortalidad prematura</a:t>
            </a:r>
          </a:p>
        </p:txBody>
      </p:sp>
      <p:sp>
        <p:nvSpPr>
          <p:cNvPr id="17" name="Rectángulo redondeado 16"/>
          <p:cNvSpPr/>
          <p:nvPr/>
        </p:nvSpPr>
        <p:spPr>
          <a:xfrm>
            <a:off x="1" y="779339"/>
            <a:ext cx="1668132" cy="12970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rgbClr val="AF1D5F"/>
                </a:solidFill>
              </a:rPr>
              <a:t>ODS</a:t>
            </a:r>
          </a:p>
          <a:p>
            <a:pPr algn="ctr"/>
            <a:r>
              <a:rPr lang="es-CO" b="1" dirty="0">
                <a:solidFill>
                  <a:srgbClr val="AF1D5F"/>
                </a:solidFill>
              </a:rPr>
              <a:t>CMCT</a:t>
            </a:r>
          </a:p>
          <a:p>
            <a:pPr algn="ctr"/>
            <a:r>
              <a:rPr lang="es-CO" b="1" dirty="0">
                <a:solidFill>
                  <a:srgbClr val="AF1D5F"/>
                </a:solidFill>
              </a:rPr>
              <a:t>Convenio </a:t>
            </a:r>
            <a:r>
              <a:rPr lang="es-CO" b="1" dirty="0" err="1">
                <a:solidFill>
                  <a:srgbClr val="AF1D5F"/>
                </a:solidFill>
              </a:rPr>
              <a:t>Minamata</a:t>
            </a:r>
            <a:endParaRPr lang="es-CO" b="1" dirty="0">
              <a:solidFill>
                <a:srgbClr val="AF1D5F"/>
              </a:solidFill>
            </a:endParaRPr>
          </a:p>
          <a:p>
            <a:pPr algn="ctr"/>
            <a:endParaRPr lang="es-CO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2140429" y="1136888"/>
            <a:ext cx="2906973" cy="69288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/>
              <a:t>Plataforma Estratégica de Gobierno</a:t>
            </a:r>
            <a:endParaRPr lang="es-CO" dirty="0"/>
          </a:p>
        </p:txBody>
      </p:sp>
      <p:sp>
        <p:nvSpPr>
          <p:cNvPr id="28" name="Rectángulo redondeado 27"/>
          <p:cNvSpPr/>
          <p:nvPr/>
        </p:nvSpPr>
        <p:spPr>
          <a:xfrm>
            <a:off x="5654742" y="2605706"/>
            <a:ext cx="4539686" cy="14047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Prioridades en salud pública: ENT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(Dimensión 2 del PDSP)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Promoción de políticas saludables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Planeación Territorial, </a:t>
            </a:r>
            <a:r>
              <a:rPr lang="es-CO" dirty="0" err="1"/>
              <a:t>RIAs</a:t>
            </a:r>
            <a:r>
              <a:rPr lang="es-CO" dirty="0"/>
              <a:t>, </a:t>
            </a:r>
            <a:r>
              <a:rPr lang="es-CO" dirty="0" err="1"/>
              <a:t>Ai</a:t>
            </a:r>
            <a:r>
              <a:rPr lang="es-CO" dirty="0"/>
              <a:t> Hospital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 err="1"/>
              <a:t>Intersectorialidad</a:t>
            </a:r>
            <a:endParaRPr lang="es-CO" dirty="0"/>
          </a:p>
        </p:txBody>
      </p:sp>
      <p:sp>
        <p:nvSpPr>
          <p:cNvPr id="29" name="Rectángulo redondeado 28"/>
          <p:cNvSpPr/>
          <p:nvPr/>
        </p:nvSpPr>
        <p:spPr>
          <a:xfrm>
            <a:off x="-6751" y="3280158"/>
            <a:ext cx="1668131" cy="20989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rgbClr val="AF1D5F"/>
                </a:solidFill>
              </a:rPr>
              <a:t>ODS, Plan Acción Américas ENT</a:t>
            </a:r>
          </a:p>
          <a:p>
            <a:pPr algn="ctr"/>
            <a:r>
              <a:rPr lang="es-CO" b="1" dirty="0">
                <a:solidFill>
                  <a:srgbClr val="AF1D5F"/>
                </a:solidFill>
              </a:rPr>
              <a:t>Plan Regional Andino ENT</a:t>
            </a:r>
          </a:p>
          <a:p>
            <a:pPr algn="ctr"/>
            <a:r>
              <a:rPr lang="es-CO" b="1" dirty="0" err="1">
                <a:solidFill>
                  <a:srgbClr val="AF1D5F"/>
                </a:solidFill>
              </a:rPr>
              <a:t>Hearts</a:t>
            </a:r>
            <a:r>
              <a:rPr lang="es-CO" b="1" dirty="0">
                <a:solidFill>
                  <a:srgbClr val="AF1D5F"/>
                </a:solidFill>
              </a:rPr>
              <a:t>, CMCT</a:t>
            </a:r>
          </a:p>
          <a:p>
            <a:pPr algn="ctr"/>
            <a:r>
              <a:rPr lang="es-CO" b="1" dirty="0">
                <a:solidFill>
                  <a:srgbClr val="AF1D5F"/>
                </a:solidFill>
              </a:rPr>
              <a:t>Convenio </a:t>
            </a:r>
            <a:r>
              <a:rPr lang="es-CO" b="1" dirty="0" err="1">
                <a:solidFill>
                  <a:srgbClr val="AF1D5F"/>
                </a:solidFill>
              </a:rPr>
              <a:t>Minamata</a:t>
            </a:r>
            <a:endParaRPr lang="es-CO" b="1" dirty="0">
              <a:solidFill>
                <a:srgbClr val="AF1D5F"/>
              </a:solidFill>
            </a:endParaRPr>
          </a:p>
        </p:txBody>
      </p:sp>
      <p:sp>
        <p:nvSpPr>
          <p:cNvPr id="35" name="Rectángulo redondeado 34"/>
          <p:cNvSpPr/>
          <p:nvPr/>
        </p:nvSpPr>
        <p:spPr>
          <a:xfrm>
            <a:off x="7137780" y="4394578"/>
            <a:ext cx="4510134" cy="24634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Acompañar la planeación territorial para la promoción de la salud, prevención y control de las ENT-SBVA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dirty="0"/>
              <a:t>Implementación instrumentos técnicos (</a:t>
            </a:r>
            <a:r>
              <a:rPr lang="es-CO" dirty="0" err="1"/>
              <a:t>Rias</a:t>
            </a:r>
            <a:r>
              <a:rPr lang="es-CO" dirty="0"/>
              <a:t>, estrategias o programas</a:t>
            </a:r>
          </a:p>
        </p:txBody>
      </p:sp>
      <p:sp>
        <p:nvSpPr>
          <p:cNvPr id="36" name="Rectángulo redondeado 35"/>
          <p:cNvSpPr/>
          <p:nvPr/>
        </p:nvSpPr>
        <p:spPr>
          <a:xfrm>
            <a:off x="2140429" y="2737138"/>
            <a:ext cx="2906973" cy="84443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/>
              <a:t>Plataforma </a:t>
            </a:r>
          </a:p>
          <a:p>
            <a:pPr algn="ctr"/>
            <a:r>
              <a:rPr lang="es-CO" b="1" dirty="0"/>
              <a:t>Estratégica </a:t>
            </a:r>
          </a:p>
          <a:p>
            <a:pPr algn="ctr"/>
            <a:r>
              <a:rPr lang="es-CO" b="1" dirty="0"/>
              <a:t>Sectorial</a:t>
            </a:r>
            <a:endParaRPr lang="es-CO" b="1" dirty="0"/>
          </a:p>
        </p:txBody>
      </p:sp>
      <p:sp>
        <p:nvSpPr>
          <p:cNvPr id="20" name="Rectángulo redondeado 19"/>
          <p:cNvSpPr/>
          <p:nvPr/>
        </p:nvSpPr>
        <p:spPr>
          <a:xfrm>
            <a:off x="2135881" y="5061213"/>
            <a:ext cx="2911521" cy="83475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/>
              <a:t>Plataforma </a:t>
            </a:r>
          </a:p>
          <a:p>
            <a:pPr algn="ctr"/>
            <a:r>
              <a:rPr lang="es-CO" b="1" dirty="0"/>
              <a:t>Estratégica</a:t>
            </a:r>
          </a:p>
          <a:p>
            <a:pPr algn="ctr"/>
            <a:r>
              <a:rPr lang="es-CO" b="1" dirty="0"/>
              <a:t>Territorial</a:t>
            </a:r>
            <a:endParaRPr lang="es-CO" b="1" dirty="0"/>
          </a:p>
        </p:txBody>
      </p:sp>
      <p:sp>
        <p:nvSpPr>
          <p:cNvPr id="21" name="Rectángulo redondeado 20"/>
          <p:cNvSpPr/>
          <p:nvPr/>
        </p:nvSpPr>
        <p:spPr>
          <a:xfrm>
            <a:off x="5492028" y="4273169"/>
            <a:ext cx="1000017" cy="31354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POT</a:t>
            </a:r>
          </a:p>
        </p:txBody>
      </p:sp>
      <p:sp>
        <p:nvSpPr>
          <p:cNvPr id="22" name="Rectángulo redondeado 21"/>
          <p:cNvSpPr/>
          <p:nvPr/>
        </p:nvSpPr>
        <p:spPr>
          <a:xfrm>
            <a:off x="5446023" y="4735758"/>
            <a:ext cx="1010519" cy="32545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PTS</a:t>
            </a:r>
          </a:p>
        </p:txBody>
      </p:sp>
      <p:sp>
        <p:nvSpPr>
          <p:cNvPr id="24" name="Rectángulo redondeado 23"/>
          <p:cNvSpPr/>
          <p:nvPr/>
        </p:nvSpPr>
        <p:spPr>
          <a:xfrm>
            <a:off x="5406190" y="5247360"/>
            <a:ext cx="1050352" cy="33441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26" name="Rectángulo redondeado 25"/>
          <p:cNvSpPr/>
          <p:nvPr/>
        </p:nvSpPr>
        <p:spPr>
          <a:xfrm>
            <a:off x="5424972" y="5849389"/>
            <a:ext cx="1012788" cy="31958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PDT</a:t>
            </a:r>
          </a:p>
        </p:txBody>
      </p:sp>
      <p:sp>
        <p:nvSpPr>
          <p:cNvPr id="27" name="Rectángulo redondeado 26"/>
          <p:cNvSpPr/>
          <p:nvPr/>
        </p:nvSpPr>
        <p:spPr>
          <a:xfrm>
            <a:off x="5406003" y="6399193"/>
            <a:ext cx="1006083" cy="30613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>
                <a:solidFill>
                  <a:schemeClr val="bg1"/>
                </a:solidFill>
              </a:rPr>
              <a:t>Ordenanzas</a:t>
            </a:r>
          </a:p>
          <a:p>
            <a:pPr algn="ctr"/>
            <a:r>
              <a:rPr lang="es-CO" sz="1200" b="1" dirty="0">
                <a:solidFill>
                  <a:schemeClr val="bg1"/>
                </a:solidFill>
              </a:rPr>
              <a:t>y Acuerdos</a:t>
            </a:r>
          </a:p>
        </p:txBody>
      </p:sp>
    </p:spTree>
    <p:extLst>
      <p:ext uri="{BB962C8B-B14F-4D97-AF65-F5344CB8AC3E}">
        <p14:creationId xmlns:p14="http://schemas.microsoft.com/office/powerpoint/2010/main" val="113441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832766" y="388956"/>
            <a:ext cx="679064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66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COMO ESTAMOS</a:t>
            </a:r>
            <a:r>
              <a:rPr lang="es-CO" sz="66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 </a:t>
            </a:r>
            <a:endParaRPr lang="es-CO" sz="6600" b="1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234" y="457169"/>
            <a:ext cx="1775502" cy="181540"/>
          </a:xfrm>
          <a:prstGeom prst="rect">
            <a:avLst/>
          </a:prstGeom>
        </p:spPr>
      </p:pic>
      <p:pic>
        <p:nvPicPr>
          <p:cNvPr id="1026" name="Picture 2" descr="https://fthmb.tqn.com/6sX0k03-Blljmn4zYHWWk_epfIE=/1665x1804/filters:fill(auto,1)/los-pulmones-y-sus-funciones-56a299423df78cf77277ef7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1953" y="817137"/>
            <a:ext cx="2466064" cy="2859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upo 7"/>
          <p:cNvGrpSpPr>
            <a:grpSpLocks/>
          </p:cNvGrpSpPr>
          <p:nvPr/>
        </p:nvGrpSpPr>
        <p:grpSpPr bwMode="auto">
          <a:xfrm>
            <a:off x="1957234" y="1496952"/>
            <a:ext cx="4383631" cy="5026678"/>
            <a:chOff x="0" y="0"/>
            <a:chExt cx="5807427" cy="7946179"/>
          </a:xfrm>
        </p:grpSpPr>
        <p:sp>
          <p:nvSpPr>
            <p:cNvPr id="11" name="Freeform 3"/>
            <p:cNvSpPr>
              <a:spLocks/>
            </p:cNvSpPr>
            <p:nvPr/>
          </p:nvSpPr>
          <p:spPr bwMode="auto">
            <a:xfrm>
              <a:off x="2606675" y="690563"/>
              <a:ext cx="1066800" cy="882650"/>
            </a:xfrm>
            <a:custGeom>
              <a:avLst/>
              <a:gdLst>
                <a:gd name="T0" fmla="*/ 2147483646 w 672"/>
                <a:gd name="T1" fmla="*/ 2147483646 h 556"/>
                <a:gd name="T2" fmla="*/ 2147483646 w 672"/>
                <a:gd name="T3" fmla="*/ 2147483646 h 556"/>
                <a:gd name="T4" fmla="*/ 2147483646 w 672"/>
                <a:gd name="T5" fmla="*/ 2147483646 h 556"/>
                <a:gd name="T6" fmla="*/ 2147483646 w 672"/>
                <a:gd name="T7" fmla="*/ 2147483646 h 556"/>
                <a:gd name="T8" fmla="*/ 2147483646 w 672"/>
                <a:gd name="T9" fmla="*/ 2147483646 h 556"/>
                <a:gd name="T10" fmla="*/ 2147483646 w 672"/>
                <a:gd name="T11" fmla="*/ 2147483646 h 556"/>
                <a:gd name="T12" fmla="*/ 2147483646 w 672"/>
                <a:gd name="T13" fmla="*/ 2147483646 h 556"/>
                <a:gd name="T14" fmla="*/ 2147483646 w 672"/>
                <a:gd name="T15" fmla="*/ 2147483646 h 556"/>
                <a:gd name="T16" fmla="*/ 2147483646 w 672"/>
                <a:gd name="T17" fmla="*/ 2147483646 h 556"/>
                <a:gd name="T18" fmla="*/ 2147483646 w 672"/>
                <a:gd name="T19" fmla="*/ 2147483646 h 556"/>
                <a:gd name="T20" fmla="*/ 2147483646 w 672"/>
                <a:gd name="T21" fmla="*/ 2147483646 h 556"/>
                <a:gd name="T22" fmla="*/ 2147483646 w 672"/>
                <a:gd name="T23" fmla="*/ 2147483646 h 556"/>
                <a:gd name="T24" fmla="*/ 2147483646 w 672"/>
                <a:gd name="T25" fmla="*/ 2147483646 h 556"/>
                <a:gd name="T26" fmla="*/ 2147483646 w 672"/>
                <a:gd name="T27" fmla="*/ 2147483646 h 556"/>
                <a:gd name="T28" fmla="*/ 2147483646 w 672"/>
                <a:gd name="T29" fmla="*/ 2147483646 h 556"/>
                <a:gd name="T30" fmla="*/ 2147483646 w 672"/>
                <a:gd name="T31" fmla="*/ 2147483646 h 556"/>
                <a:gd name="T32" fmla="*/ 2147483646 w 672"/>
                <a:gd name="T33" fmla="*/ 2147483646 h 556"/>
                <a:gd name="T34" fmla="*/ 2147483646 w 672"/>
                <a:gd name="T35" fmla="*/ 2147483646 h 556"/>
                <a:gd name="T36" fmla="*/ 2147483646 w 672"/>
                <a:gd name="T37" fmla="*/ 2147483646 h 556"/>
                <a:gd name="T38" fmla="*/ 2147483646 w 672"/>
                <a:gd name="T39" fmla="*/ 2147483646 h 556"/>
                <a:gd name="T40" fmla="*/ 2147483646 w 672"/>
                <a:gd name="T41" fmla="*/ 2147483646 h 556"/>
                <a:gd name="T42" fmla="*/ 2147483646 w 672"/>
                <a:gd name="T43" fmla="*/ 2147483646 h 556"/>
                <a:gd name="T44" fmla="*/ 2147483646 w 672"/>
                <a:gd name="T45" fmla="*/ 2147483646 h 556"/>
                <a:gd name="T46" fmla="*/ 2147483646 w 672"/>
                <a:gd name="T47" fmla="*/ 2147483646 h 556"/>
                <a:gd name="T48" fmla="*/ 2147483646 w 672"/>
                <a:gd name="T49" fmla="*/ 2147483646 h 556"/>
                <a:gd name="T50" fmla="*/ 2147483646 w 672"/>
                <a:gd name="T51" fmla="*/ 0 h 556"/>
                <a:gd name="T52" fmla="*/ 2147483646 w 672"/>
                <a:gd name="T53" fmla="*/ 2147483646 h 556"/>
                <a:gd name="T54" fmla="*/ 2147483646 w 672"/>
                <a:gd name="T55" fmla="*/ 2147483646 h 556"/>
                <a:gd name="T56" fmla="*/ 2147483646 w 672"/>
                <a:gd name="T57" fmla="*/ 2147483646 h 556"/>
                <a:gd name="T58" fmla="*/ 2147483646 w 672"/>
                <a:gd name="T59" fmla="*/ 2147483646 h 556"/>
                <a:gd name="T60" fmla="*/ 2147483646 w 672"/>
                <a:gd name="T61" fmla="*/ 2147483646 h 556"/>
                <a:gd name="T62" fmla="*/ 2147483646 w 672"/>
                <a:gd name="T63" fmla="*/ 2147483646 h 556"/>
                <a:gd name="T64" fmla="*/ 2147483646 w 672"/>
                <a:gd name="T65" fmla="*/ 2147483646 h 556"/>
                <a:gd name="T66" fmla="*/ 2147483646 w 672"/>
                <a:gd name="T67" fmla="*/ 2147483646 h 556"/>
                <a:gd name="T68" fmla="*/ 2147483646 w 672"/>
                <a:gd name="T69" fmla="*/ 2147483646 h 556"/>
                <a:gd name="T70" fmla="*/ 2147483646 w 672"/>
                <a:gd name="T71" fmla="*/ 2147483646 h 556"/>
                <a:gd name="T72" fmla="*/ 2147483646 w 672"/>
                <a:gd name="T73" fmla="*/ 2147483646 h 556"/>
                <a:gd name="T74" fmla="*/ 2147483646 w 672"/>
                <a:gd name="T75" fmla="*/ 2147483646 h 556"/>
                <a:gd name="T76" fmla="*/ 2147483646 w 672"/>
                <a:gd name="T77" fmla="*/ 2147483646 h 556"/>
                <a:gd name="T78" fmla="*/ 2147483646 w 672"/>
                <a:gd name="T79" fmla="*/ 2147483646 h 556"/>
                <a:gd name="T80" fmla="*/ 2147483646 w 672"/>
                <a:gd name="T81" fmla="*/ 2147483646 h 556"/>
                <a:gd name="T82" fmla="*/ 2147483646 w 672"/>
                <a:gd name="T83" fmla="*/ 2147483646 h 556"/>
                <a:gd name="T84" fmla="*/ 2147483646 w 672"/>
                <a:gd name="T85" fmla="*/ 2147483646 h 556"/>
                <a:gd name="T86" fmla="*/ 2147483646 w 672"/>
                <a:gd name="T87" fmla="*/ 2147483646 h 556"/>
                <a:gd name="T88" fmla="*/ 2147483646 w 672"/>
                <a:gd name="T89" fmla="*/ 2147483646 h 556"/>
                <a:gd name="T90" fmla="*/ 2147483646 w 672"/>
                <a:gd name="T91" fmla="*/ 2147483646 h 556"/>
                <a:gd name="T92" fmla="*/ 2147483646 w 672"/>
                <a:gd name="T93" fmla="*/ 2147483646 h 556"/>
                <a:gd name="T94" fmla="*/ 2147483646 w 672"/>
                <a:gd name="T95" fmla="*/ 2147483646 h 556"/>
                <a:gd name="T96" fmla="*/ 2147483646 w 672"/>
                <a:gd name="T97" fmla="*/ 2147483646 h 556"/>
                <a:gd name="T98" fmla="*/ 2147483646 w 672"/>
                <a:gd name="T99" fmla="*/ 2147483646 h 556"/>
                <a:gd name="T100" fmla="*/ 2147483646 w 672"/>
                <a:gd name="T101" fmla="*/ 2147483646 h 556"/>
                <a:gd name="T102" fmla="*/ 2147483646 w 672"/>
                <a:gd name="T103" fmla="*/ 2147483646 h 556"/>
                <a:gd name="T104" fmla="*/ 2147483646 w 672"/>
                <a:gd name="T105" fmla="*/ 2147483646 h 556"/>
                <a:gd name="T106" fmla="*/ 2147483646 w 672"/>
                <a:gd name="T107" fmla="*/ 2147483646 h 556"/>
                <a:gd name="T108" fmla="*/ 2147483646 w 672"/>
                <a:gd name="T109" fmla="*/ 2147483646 h 556"/>
                <a:gd name="T110" fmla="*/ 2147483646 w 672"/>
                <a:gd name="T111" fmla="*/ 2147483646 h 556"/>
                <a:gd name="T112" fmla="*/ 2147483646 w 672"/>
                <a:gd name="T113" fmla="*/ 2147483646 h 55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672"/>
                <a:gd name="T172" fmla="*/ 0 h 556"/>
                <a:gd name="T173" fmla="*/ 672 w 672"/>
                <a:gd name="T174" fmla="*/ 556 h 55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672" h="556">
                  <a:moveTo>
                    <a:pt x="15" y="445"/>
                  </a:moveTo>
                  <a:lnTo>
                    <a:pt x="15" y="440"/>
                  </a:lnTo>
                  <a:lnTo>
                    <a:pt x="10" y="435"/>
                  </a:lnTo>
                  <a:lnTo>
                    <a:pt x="10" y="430"/>
                  </a:lnTo>
                  <a:lnTo>
                    <a:pt x="10" y="425"/>
                  </a:lnTo>
                  <a:lnTo>
                    <a:pt x="5" y="419"/>
                  </a:lnTo>
                  <a:lnTo>
                    <a:pt x="5" y="414"/>
                  </a:lnTo>
                  <a:lnTo>
                    <a:pt x="5" y="409"/>
                  </a:lnTo>
                  <a:lnTo>
                    <a:pt x="0" y="399"/>
                  </a:lnTo>
                  <a:lnTo>
                    <a:pt x="0" y="394"/>
                  </a:lnTo>
                  <a:lnTo>
                    <a:pt x="5" y="389"/>
                  </a:lnTo>
                  <a:lnTo>
                    <a:pt x="5" y="384"/>
                  </a:lnTo>
                  <a:lnTo>
                    <a:pt x="5" y="379"/>
                  </a:lnTo>
                  <a:lnTo>
                    <a:pt x="5" y="374"/>
                  </a:lnTo>
                  <a:lnTo>
                    <a:pt x="0" y="369"/>
                  </a:lnTo>
                  <a:lnTo>
                    <a:pt x="5" y="364"/>
                  </a:lnTo>
                  <a:lnTo>
                    <a:pt x="5" y="359"/>
                  </a:lnTo>
                  <a:lnTo>
                    <a:pt x="10" y="354"/>
                  </a:lnTo>
                  <a:lnTo>
                    <a:pt x="15" y="349"/>
                  </a:lnTo>
                  <a:lnTo>
                    <a:pt x="20" y="344"/>
                  </a:lnTo>
                  <a:lnTo>
                    <a:pt x="20" y="334"/>
                  </a:lnTo>
                  <a:lnTo>
                    <a:pt x="20" y="324"/>
                  </a:lnTo>
                  <a:lnTo>
                    <a:pt x="25" y="318"/>
                  </a:lnTo>
                  <a:lnTo>
                    <a:pt x="31" y="324"/>
                  </a:lnTo>
                  <a:lnTo>
                    <a:pt x="36" y="324"/>
                  </a:lnTo>
                  <a:lnTo>
                    <a:pt x="41" y="324"/>
                  </a:lnTo>
                  <a:lnTo>
                    <a:pt x="46" y="324"/>
                  </a:lnTo>
                  <a:lnTo>
                    <a:pt x="51" y="324"/>
                  </a:lnTo>
                  <a:lnTo>
                    <a:pt x="56" y="324"/>
                  </a:lnTo>
                  <a:lnTo>
                    <a:pt x="66" y="324"/>
                  </a:lnTo>
                  <a:lnTo>
                    <a:pt x="71" y="324"/>
                  </a:lnTo>
                  <a:lnTo>
                    <a:pt x="76" y="324"/>
                  </a:lnTo>
                  <a:lnTo>
                    <a:pt x="86" y="324"/>
                  </a:lnTo>
                  <a:lnTo>
                    <a:pt x="91" y="318"/>
                  </a:lnTo>
                  <a:lnTo>
                    <a:pt x="101" y="318"/>
                  </a:lnTo>
                  <a:lnTo>
                    <a:pt x="106" y="313"/>
                  </a:lnTo>
                  <a:lnTo>
                    <a:pt x="111" y="313"/>
                  </a:lnTo>
                  <a:lnTo>
                    <a:pt x="116" y="308"/>
                  </a:lnTo>
                  <a:lnTo>
                    <a:pt x="121" y="303"/>
                  </a:lnTo>
                  <a:lnTo>
                    <a:pt x="127" y="303"/>
                  </a:lnTo>
                  <a:lnTo>
                    <a:pt x="132" y="298"/>
                  </a:lnTo>
                  <a:lnTo>
                    <a:pt x="132" y="293"/>
                  </a:lnTo>
                  <a:lnTo>
                    <a:pt x="137" y="293"/>
                  </a:lnTo>
                  <a:lnTo>
                    <a:pt x="137" y="288"/>
                  </a:lnTo>
                  <a:lnTo>
                    <a:pt x="142" y="288"/>
                  </a:lnTo>
                  <a:lnTo>
                    <a:pt x="142" y="283"/>
                  </a:lnTo>
                  <a:lnTo>
                    <a:pt x="147" y="283"/>
                  </a:lnTo>
                  <a:lnTo>
                    <a:pt x="152" y="283"/>
                  </a:lnTo>
                  <a:lnTo>
                    <a:pt x="157" y="278"/>
                  </a:lnTo>
                  <a:lnTo>
                    <a:pt x="162" y="273"/>
                  </a:lnTo>
                  <a:lnTo>
                    <a:pt x="167" y="268"/>
                  </a:lnTo>
                  <a:lnTo>
                    <a:pt x="172" y="263"/>
                  </a:lnTo>
                  <a:lnTo>
                    <a:pt x="177" y="258"/>
                  </a:lnTo>
                  <a:lnTo>
                    <a:pt x="182" y="258"/>
                  </a:lnTo>
                  <a:lnTo>
                    <a:pt x="187" y="253"/>
                  </a:lnTo>
                  <a:lnTo>
                    <a:pt x="192" y="253"/>
                  </a:lnTo>
                  <a:lnTo>
                    <a:pt x="197" y="248"/>
                  </a:lnTo>
                  <a:lnTo>
                    <a:pt x="197" y="243"/>
                  </a:lnTo>
                  <a:lnTo>
                    <a:pt x="202" y="243"/>
                  </a:lnTo>
                  <a:lnTo>
                    <a:pt x="207" y="243"/>
                  </a:lnTo>
                  <a:lnTo>
                    <a:pt x="212" y="238"/>
                  </a:lnTo>
                  <a:lnTo>
                    <a:pt x="217" y="238"/>
                  </a:lnTo>
                  <a:lnTo>
                    <a:pt x="217" y="233"/>
                  </a:lnTo>
                  <a:lnTo>
                    <a:pt x="222" y="228"/>
                  </a:lnTo>
                  <a:lnTo>
                    <a:pt x="222" y="223"/>
                  </a:lnTo>
                  <a:lnTo>
                    <a:pt x="233" y="217"/>
                  </a:lnTo>
                  <a:lnTo>
                    <a:pt x="238" y="212"/>
                  </a:lnTo>
                  <a:lnTo>
                    <a:pt x="248" y="207"/>
                  </a:lnTo>
                  <a:lnTo>
                    <a:pt x="258" y="202"/>
                  </a:lnTo>
                  <a:lnTo>
                    <a:pt x="263" y="202"/>
                  </a:lnTo>
                  <a:lnTo>
                    <a:pt x="268" y="202"/>
                  </a:lnTo>
                  <a:lnTo>
                    <a:pt x="273" y="197"/>
                  </a:lnTo>
                  <a:lnTo>
                    <a:pt x="278" y="197"/>
                  </a:lnTo>
                  <a:lnTo>
                    <a:pt x="283" y="197"/>
                  </a:lnTo>
                  <a:lnTo>
                    <a:pt x="283" y="192"/>
                  </a:lnTo>
                  <a:lnTo>
                    <a:pt x="288" y="192"/>
                  </a:lnTo>
                  <a:lnTo>
                    <a:pt x="293" y="192"/>
                  </a:lnTo>
                  <a:lnTo>
                    <a:pt x="303" y="192"/>
                  </a:lnTo>
                  <a:lnTo>
                    <a:pt x="303" y="187"/>
                  </a:lnTo>
                  <a:lnTo>
                    <a:pt x="298" y="187"/>
                  </a:lnTo>
                  <a:lnTo>
                    <a:pt x="303" y="187"/>
                  </a:lnTo>
                  <a:lnTo>
                    <a:pt x="303" y="182"/>
                  </a:lnTo>
                  <a:lnTo>
                    <a:pt x="324" y="182"/>
                  </a:lnTo>
                  <a:lnTo>
                    <a:pt x="329" y="182"/>
                  </a:lnTo>
                  <a:lnTo>
                    <a:pt x="334" y="177"/>
                  </a:lnTo>
                  <a:lnTo>
                    <a:pt x="339" y="177"/>
                  </a:lnTo>
                  <a:lnTo>
                    <a:pt x="339" y="172"/>
                  </a:lnTo>
                  <a:lnTo>
                    <a:pt x="344" y="172"/>
                  </a:lnTo>
                  <a:lnTo>
                    <a:pt x="349" y="172"/>
                  </a:lnTo>
                  <a:lnTo>
                    <a:pt x="349" y="167"/>
                  </a:lnTo>
                  <a:lnTo>
                    <a:pt x="354" y="167"/>
                  </a:lnTo>
                  <a:lnTo>
                    <a:pt x="359" y="167"/>
                  </a:lnTo>
                  <a:lnTo>
                    <a:pt x="364" y="162"/>
                  </a:lnTo>
                  <a:lnTo>
                    <a:pt x="369" y="157"/>
                  </a:lnTo>
                  <a:lnTo>
                    <a:pt x="379" y="152"/>
                  </a:lnTo>
                  <a:lnTo>
                    <a:pt x="384" y="147"/>
                  </a:lnTo>
                  <a:lnTo>
                    <a:pt x="384" y="142"/>
                  </a:lnTo>
                  <a:lnTo>
                    <a:pt x="389" y="132"/>
                  </a:lnTo>
                  <a:lnTo>
                    <a:pt x="394" y="122"/>
                  </a:lnTo>
                  <a:lnTo>
                    <a:pt x="394" y="116"/>
                  </a:lnTo>
                  <a:lnTo>
                    <a:pt x="394" y="111"/>
                  </a:lnTo>
                  <a:lnTo>
                    <a:pt x="399" y="106"/>
                  </a:lnTo>
                  <a:lnTo>
                    <a:pt x="399" y="101"/>
                  </a:lnTo>
                  <a:lnTo>
                    <a:pt x="404" y="96"/>
                  </a:lnTo>
                  <a:lnTo>
                    <a:pt x="404" y="86"/>
                  </a:lnTo>
                  <a:lnTo>
                    <a:pt x="404" y="81"/>
                  </a:lnTo>
                  <a:lnTo>
                    <a:pt x="399" y="76"/>
                  </a:lnTo>
                  <a:lnTo>
                    <a:pt x="399" y="71"/>
                  </a:lnTo>
                  <a:lnTo>
                    <a:pt x="394" y="71"/>
                  </a:lnTo>
                  <a:lnTo>
                    <a:pt x="394" y="66"/>
                  </a:lnTo>
                  <a:lnTo>
                    <a:pt x="399" y="66"/>
                  </a:lnTo>
                  <a:lnTo>
                    <a:pt x="404" y="61"/>
                  </a:lnTo>
                  <a:lnTo>
                    <a:pt x="409" y="61"/>
                  </a:lnTo>
                  <a:lnTo>
                    <a:pt x="419" y="61"/>
                  </a:lnTo>
                  <a:lnTo>
                    <a:pt x="430" y="61"/>
                  </a:lnTo>
                  <a:lnTo>
                    <a:pt x="440" y="61"/>
                  </a:lnTo>
                  <a:lnTo>
                    <a:pt x="450" y="56"/>
                  </a:lnTo>
                  <a:lnTo>
                    <a:pt x="455" y="61"/>
                  </a:lnTo>
                  <a:lnTo>
                    <a:pt x="450" y="61"/>
                  </a:lnTo>
                  <a:lnTo>
                    <a:pt x="450" y="66"/>
                  </a:lnTo>
                  <a:lnTo>
                    <a:pt x="445" y="66"/>
                  </a:lnTo>
                  <a:lnTo>
                    <a:pt x="445" y="71"/>
                  </a:lnTo>
                  <a:lnTo>
                    <a:pt x="440" y="76"/>
                  </a:lnTo>
                  <a:lnTo>
                    <a:pt x="445" y="76"/>
                  </a:lnTo>
                  <a:lnTo>
                    <a:pt x="445" y="81"/>
                  </a:lnTo>
                  <a:lnTo>
                    <a:pt x="445" y="86"/>
                  </a:lnTo>
                  <a:lnTo>
                    <a:pt x="445" y="81"/>
                  </a:lnTo>
                  <a:lnTo>
                    <a:pt x="450" y="81"/>
                  </a:lnTo>
                  <a:lnTo>
                    <a:pt x="450" y="86"/>
                  </a:lnTo>
                  <a:lnTo>
                    <a:pt x="455" y="81"/>
                  </a:lnTo>
                  <a:lnTo>
                    <a:pt x="455" y="86"/>
                  </a:lnTo>
                  <a:lnTo>
                    <a:pt x="460" y="86"/>
                  </a:lnTo>
                  <a:lnTo>
                    <a:pt x="460" y="81"/>
                  </a:lnTo>
                  <a:lnTo>
                    <a:pt x="460" y="76"/>
                  </a:lnTo>
                  <a:lnTo>
                    <a:pt x="465" y="76"/>
                  </a:lnTo>
                  <a:lnTo>
                    <a:pt x="470" y="71"/>
                  </a:lnTo>
                  <a:lnTo>
                    <a:pt x="470" y="76"/>
                  </a:lnTo>
                  <a:lnTo>
                    <a:pt x="475" y="71"/>
                  </a:lnTo>
                  <a:lnTo>
                    <a:pt x="475" y="76"/>
                  </a:lnTo>
                  <a:lnTo>
                    <a:pt x="475" y="71"/>
                  </a:lnTo>
                  <a:lnTo>
                    <a:pt x="480" y="71"/>
                  </a:lnTo>
                  <a:lnTo>
                    <a:pt x="480" y="66"/>
                  </a:lnTo>
                  <a:lnTo>
                    <a:pt x="475" y="66"/>
                  </a:lnTo>
                  <a:lnTo>
                    <a:pt x="475" y="61"/>
                  </a:lnTo>
                  <a:lnTo>
                    <a:pt x="475" y="56"/>
                  </a:lnTo>
                  <a:lnTo>
                    <a:pt x="470" y="56"/>
                  </a:lnTo>
                  <a:lnTo>
                    <a:pt x="470" y="51"/>
                  </a:lnTo>
                  <a:lnTo>
                    <a:pt x="465" y="51"/>
                  </a:lnTo>
                  <a:lnTo>
                    <a:pt x="455" y="51"/>
                  </a:lnTo>
                  <a:lnTo>
                    <a:pt x="455" y="56"/>
                  </a:lnTo>
                  <a:lnTo>
                    <a:pt x="455" y="51"/>
                  </a:lnTo>
                  <a:lnTo>
                    <a:pt x="460" y="51"/>
                  </a:lnTo>
                  <a:lnTo>
                    <a:pt x="460" y="46"/>
                  </a:lnTo>
                  <a:lnTo>
                    <a:pt x="465" y="41"/>
                  </a:lnTo>
                  <a:lnTo>
                    <a:pt x="470" y="41"/>
                  </a:lnTo>
                  <a:lnTo>
                    <a:pt x="470" y="36"/>
                  </a:lnTo>
                  <a:lnTo>
                    <a:pt x="475" y="36"/>
                  </a:lnTo>
                  <a:lnTo>
                    <a:pt x="475" y="31"/>
                  </a:lnTo>
                  <a:lnTo>
                    <a:pt x="480" y="31"/>
                  </a:lnTo>
                  <a:lnTo>
                    <a:pt x="485" y="31"/>
                  </a:lnTo>
                  <a:lnTo>
                    <a:pt x="485" y="26"/>
                  </a:lnTo>
                  <a:lnTo>
                    <a:pt x="490" y="26"/>
                  </a:lnTo>
                  <a:lnTo>
                    <a:pt x="485" y="31"/>
                  </a:lnTo>
                  <a:lnTo>
                    <a:pt x="485" y="36"/>
                  </a:lnTo>
                  <a:lnTo>
                    <a:pt x="485" y="41"/>
                  </a:lnTo>
                  <a:lnTo>
                    <a:pt x="490" y="41"/>
                  </a:lnTo>
                  <a:lnTo>
                    <a:pt x="490" y="46"/>
                  </a:lnTo>
                  <a:lnTo>
                    <a:pt x="490" y="41"/>
                  </a:lnTo>
                  <a:lnTo>
                    <a:pt x="495" y="41"/>
                  </a:lnTo>
                  <a:lnTo>
                    <a:pt x="495" y="36"/>
                  </a:lnTo>
                  <a:lnTo>
                    <a:pt x="500" y="36"/>
                  </a:lnTo>
                  <a:lnTo>
                    <a:pt x="505" y="36"/>
                  </a:lnTo>
                  <a:lnTo>
                    <a:pt x="505" y="31"/>
                  </a:lnTo>
                  <a:lnTo>
                    <a:pt x="510" y="26"/>
                  </a:lnTo>
                  <a:lnTo>
                    <a:pt x="505" y="26"/>
                  </a:lnTo>
                  <a:lnTo>
                    <a:pt x="505" y="21"/>
                  </a:lnTo>
                  <a:lnTo>
                    <a:pt x="510" y="15"/>
                  </a:lnTo>
                  <a:lnTo>
                    <a:pt x="510" y="10"/>
                  </a:lnTo>
                  <a:lnTo>
                    <a:pt x="515" y="10"/>
                  </a:lnTo>
                  <a:lnTo>
                    <a:pt x="515" y="5"/>
                  </a:lnTo>
                  <a:lnTo>
                    <a:pt x="521" y="5"/>
                  </a:lnTo>
                  <a:lnTo>
                    <a:pt x="526" y="0"/>
                  </a:lnTo>
                  <a:lnTo>
                    <a:pt x="531" y="0"/>
                  </a:lnTo>
                  <a:lnTo>
                    <a:pt x="536" y="5"/>
                  </a:lnTo>
                  <a:lnTo>
                    <a:pt x="541" y="5"/>
                  </a:lnTo>
                  <a:lnTo>
                    <a:pt x="546" y="5"/>
                  </a:lnTo>
                  <a:lnTo>
                    <a:pt x="551" y="5"/>
                  </a:lnTo>
                  <a:lnTo>
                    <a:pt x="556" y="5"/>
                  </a:lnTo>
                  <a:lnTo>
                    <a:pt x="561" y="5"/>
                  </a:lnTo>
                  <a:lnTo>
                    <a:pt x="571" y="10"/>
                  </a:lnTo>
                  <a:lnTo>
                    <a:pt x="576" y="15"/>
                  </a:lnTo>
                  <a:lnTo>
                    <a:pt x="581" y="15"/>
                  </a:lnTo>
                  <a:lnTo>
                    <a:pt x="586" y="21"/>
                  </a:lnTo>
                  <a:lnTo>
                    <a:pt x="591" y="21"/>
                  </a:lnTo>
                  <a:lnTo>
                    <a:pt x="596" y="21"/>
                  </a:lnTo>
                  <a:lnTo>
                    <a:pt x="601" y="21"/>
                  </a:lnTo>
                  <a:lnTo>
                    <a:pt x="601" y="26"/>
                  </a:lnTo>
                  <a:lnTo>
                    <a:pt x="606" y="26"/>
                  </a:lnTo>
                  <a:lnTo>
                    <a:pt x="611" y="26"/>
                  </a:lnTo>
                  <a:lnTo>
                    <a:pt x="617" y="31"/>
                  </a:lnTo>
                  <a:lnTo>
                    <a:pt x="622" y="31"/>
                  </a:lnTo>
                  <a:lnTo>
                    <a:pt x="632" y="36"/>
                  </a:lnTo>
                  <a:lnTo>
                    <a:pt x="637" y="36"/>
                  </a:lnTo>
                  <a:lnTo>
                    <a:pt x="637" y="41"/>
                  </a:lnTo>
                  <a:lnTo>
                    <a:pt x="642" y="41"/>
                  </a:lnTo>
                  <a:lnTo>
                    <a:pt x="642" y="46"/>
                  </a:lnTo>
                  <a:lnTo>
                    <a:pt x="642" y="51"/>
                  </a:lnTo>
                  <a:lnTo>
                    <a:pt x="652" y="66"/>
                  </a:lnTo>
                  <a:lnTo>
                    <a:pt x="657" y="71"/>
                  </a:lnTo>
                  <a:lnTo>
                    <a:pt x="657" y="76"/>
                  </a:lnTo>
                  <a:lnTo>
                    <a:pt x="667" y="96"/>
                  </a:lnTo>
                  <a:lnTo>
                    <a:pt x="672" y="96"/>
                  </a:lnTo>
                  <a:lnTo>
                    <a:pt x="672" y="101"/>
                  </a:lnTo>
                  <a:lnTo>
                    <a:pt x="672" y="111"/>
                  </a:lnTo>
                  <a:lnTo>
                    <a:pt x="672" y="116"/>
                  </a:lnTo>
                  <a:lnTo>
                    <a:pt x="667" y="116"/>
                  </a:lnTo>
                  <a:lnTo>
                    <a:pt x="667" y="122"/>
                  </a:lnTo>
                  <a:lnTo>
                    <a:pt x="662" y="122"/>
                  </a:lnTo>
                  <a:lnTo>
                    <a:pt x="657" y="127"/>
                  </a:lnTo>
                  <a:lnTo>
                    <a:pt x="652" y="127"/>
                  </a:lnTo>
                  <a:lnTo>
                    <a:pt x="647" y="132"/>
                  </a:lnTo>
                  <a:lnTo>
                    <a:pt x="642" y="132"/>
                  </a:lnTo>
                  <a:lnTo>
                    <a:pt x="642" y="137"/>
                  </a:lnTo>
                  <a:lnTo>
                    <a:pt x="632" y="142"/>
                  </a:lnTo>
                  <a:lnTo>
                    <a:pt x="632" y="147"/>
                  </a:lnTo>
                  <a:lnTo>
                    <a:pt x="627" y="147"/>
                  </a:lnTo>
                  <a:lnTo>
                    <a:pt x="622" y="152"/>
                  </a:lnTo>
                  <a:lnTo>
                    <a:pt x="622" y="157"/>
                  </a:lnTo>
                  <a:lnTo>
                    <a:pt x="617" y="162"/>
                  </a:lnTo>
                  <a:lnTo>
                    <a:pt x="617" y="167"/>
                  </a:lnTo>
                  <a:lnTo>
                    <a:pt x="617" y="162"/>
                  </a:lnTo>
                  <a:lnTo>
                    <a:pt x="611" y="162"/>
                  </a:lnTo>
                  <a:lnTo>
                    <a:pt x="611" y="167"/>
                  </a:lnTo>
                  <a:lnTo>
                    <a:pt x="601" y="167"/>
                  </a:lnTo>
                  <a:lnTo>
                    <a:pt x="601" y="172"/>
                  </a:lnTo>
                  <a:lnTo>
                    <a:pt x="586" y="177"/>
                  </a:lnTo>
                  <a:lnTo>
                    <a:pt x="581" y="182"/>
                  </a:lnTo>
                  <a:lnTo>
                    <a:pt x="571" y="182"/>
                  </a:lnTo>
                  <a:lnTo>
                    <a:pt x="566" y="182"/>
                  </a:lnTo>
                  <a:lnTo>
                    <a:pt x="556" y="187"/>
                  </a:lnTo>
                  <a:lnTo>
                    <a:pt x="541" y="192"/>
                  </a:lnTo>
                  <a:lnTo>
                    <a:pt x="536" y="197"/>
                  </a:lnTo>
                  <a:lnTo>
                    <a:pt x="521" y="197"/>
                  </a:lnTo>
                  <a:lnTo>
                    <a:pt x="515" y="202"/>
                  </a:lnTo>
                  <a:lnTo>
                    <a:pt x="510" y="202"/>
                  </a:lnTo>
                  <a:lnTo>
                    <a:pt x="505" y="202"/>
                  </a:lnTo>
                  <a:lnTo>
                    <a:pt x="500" y="207"/>
                  </a:lnTo>
                  <a:lnTo>
                    <a:pt x="490" y="207"/>
                  </a:lnTo>
                  <a:lnTo>
                    <a:pt x="475" y="212"/>
                  </a:lnTo>
                  <a:lnTo>
                    <a:pt x="470" y="212"/>
                  </a:lnTo>
                  <a:lnTo>
                    <a:pt x="465" y="212"/>
                  </a:lnTo>
                  <a:lnTo>
                    <a:pt x="455" y="217"/>
                  </a:lnTo>
                  <a:lnTo>
                    <a:pt x="450" y="217"/>
                  </a:lnTo>
                  <a:lnTo>
                    <a:pt x="450" y="223"/>
                  </a:lnTo>
                  <a:lnTo>
                    <a:pt x="445" y="233"/>
                  </a:lnTo>
                  <a:lnTo>
                    <a:pt x="440" y="238"/>
                  </a:lnTo>
                  <a:lnTo>
                    <a:pt x="435" y="248"/>
                  </a:lnTo>
                  <a:lnTo>
                    <a:pt x="430" y="258"/>
                  </a:lnTo>
                  <a:lnTo>
                    <a:pt x="425" y="268"/>
                  </a:lnTo>
                  <a:lnTo>
                    <a:pt x="419" y="273"/>
                  </a:lnTo>
                  <a:lnTo>
                    <a:pt x="414" y="288"/>
                  </a:lnTo>
                  <a:lnTo>
                    <a:pt x="409" y="288"/>
                  </a:lnTo>
                  <a:lnTo>
                    <a:pt x="409" y="293"/>
                  </a:lnTo>
                  <a:lnTo>
                    <a:pt x="404" y="303"/>
                  </a:lnTo>
                  <a:lnTo>
                    <a:pt x="404" y="308"/>
                  </a:lnTo>
                  <a:lnTo>
                    <a:pt x="399" y="308"/>
                  </a:lnTo>
                  <a:lnTo>
                    <a:pt x="399" y="313"/>
                  </a:lnTo>
                  <a:lnTo>
                    <a:pt x="394" y="318"/>
                  </a:lnTo>
                  <a:lnTo>
                    <a:pt x="394" y="329"/>
                  </a:lnTo>
                  <a:lnTo>
                    <a:pt x="384" y="339"/>
                  </a:lnTo>
                  <a:lnTo>
                    <a:pt x="384" y="344"/>
                  </a:lnTo>
                  <a:lnTo>
                    <a:pt x="379" y="349"/>
                  </a:lnTo>
                  <a:lnTo>
                    <a:pt x="379" y="354"/>
                  </a:lnTo>
                  <a:lnTo>
                    <a:pt x="374" y="354"/>
                  </a:lnTo>
                  <a:lnTo>
                    <a:pt x="369" y="354"/>
                  </a:lnTo>
                  <a:lnTo>
                    <a:pt x="364" y="354"/>
                  </a:lnTo>
                  <a:lnTo>
                    <a:pt x="364" y="349"/>
                  </a:lnTo>
                  <a:lnTo>
                    <a:pt x="359" y="354"/>
                  </a:lnTo>
                  <a:lnTo>
                    <a:pt x="359" y="349"/>
                  </a:lnTo>
                  <a:lnTo>
                    <a:pt x="354" y="349"/>
                  </a:lnTo>
                  <a:lnTo>
                    <a:pt x="349" y="349"/>
                  </a:lnTo>
                  <a:lnTo>
                    <a:pt x="349" y="354"/>
                  </a:lnTo>
                  <a:lnTo>
                    <a:pt x="344" y="354"/>
                  </a:lnTo>
                  <a:lnTo>
                    <a:pt x="339" y="354"/>
                  </a:lnTo>
                  <a:lnTo>
                    <a:pt x="334" y="359"/>
                  </a:lnTo>
                  <a:lnTo>
                    <a:pt x="329" y="359"/>
                  </a:lnTo>
                  <a:lnTo>
                    <a:pt x="329" y="354"/>
                  </a:lnTo>
                  <a:lnTo>
                    <a:pt x="324" y="359"/>
                  </a:lnTo>
                  <a:lnTo>
                    <a:pt x="318" y="364"/>
                  </a:lnTo>
                  <a:lnTo>
                    <a:pt x="313" y="364"/>
                  </a:lnTo>
                  <a:lnTo>
                    <a:pt x="313" y="369"/>
                  </a:lnTo>
                  <a:lnTo>
                    <a:pt x="318" y="369"/>
                  </a:lnTo>
                  <a:lnTo>
                    <a:pt x="318" y="374"/>
                  </a:lnTo>
                  <a:lnTo>
                    <a:pt x="313" y="374"/>
                  </a:lnTo>
                  <a:lnTo>
                    <a:pt x="313" y="379"/>
                  </a:lnTo>
                  <a:lnTo>
                    <a:pt x="308" y="384"/>
                  </a:lnTo>
                  <a:lnTo>
                    <a:pt x="308" y="389"/>
                  </a:lnTo>
                  <a:lnTo>
                    <a:pt x="303" y="394"/>
                  </a:lnTo>
                  <a:lnTo>
                    <a:pt x="298" y="399"/>
                  </a:lnTo>
                  <a:lnTo>
                    <a:pt x="298" y="404"/>
                  </a:lnTo>
                  <a:lnTo>
                    <a:pt x="293" y="409"/>
                  </a:lnTo>
                  <a:lnTo>
                    <a:pt x="293" y="414"/>
                  </a:lnTo>
                  <a:lnTo>
                    <a:pt x="288" y="414"/>
                  </a:lnTo>
                  <a:lnTo>
                    <a:pt x="283" y="419"/>
                  </a:lnTo>
                  <a:lnTo>
                    <a:pt x="278" y="419"/>
                  </a:lnTo>
                  <a:lnTo>
                    <a:pt x="273" y="425"/>
                  </a:lnTo>
                  <a:lnTo>
                    <a:pt x="273" y="430"/>
                  </a:lnTo>
                  <a:lnTo>
                    <a:pt x="268" y="430"/>
                  </a:lnTo>
                  <a:lnTo>
                    <a:pt x="268" y="435"/>
                  </a:lnTo>
                  <a:lnTo>
                    <a:pt x="268" y="440"/>
                  </a:lnTo>
                  <a:lnTo>
                    <a:pt x="268" y="445"/>
                  </a:lnTo>
                  <a:lnTo>
                    <a:pt x="263" y="450"/>
                  </a:lnTo>
                  <a:lnTo>
                    <a:pt x="263" y="455"/>
                  </a:lnTo>
                  <a:lnTo>
                    <a:pt x="258" y="455"/>
                  </a:lnTo>
                  <a:lnTo>
                    <a:pt x="258" y="465"/>
                  </a:lnTo>
                  <a:lnTo>
                    <a:pt x="258" y="470"/>
                  </a:lnTo>
                  <a:lnTo>
                    <a:pt x="253" y="470"/>
                  </a:lnTo>
                  <a:lnTo>
                    <a:pt x="253" y="475"/>
                  </a:lnTo>
                  <a:lnTo>
                    <a:pt x="253" y="480"/>
                  </a:lnTo>
                  <a:lnTo>
                    <a:pt x="248" y="480"/>
                  </a:lnTo>
                  <a:lnTo>
                    <a:pt x="248" y="485"/>
                  </a:lnTo>
                  <a:lnTo>
                    <a:pt x="243" y="490"/>
                  </a:lnTo>
                  <a:lnTo>
                    <a:pt x="238" y="490"/>
                  </a:lnTo>
                  <a:lnTo>
                    <a:pt x="238" y="495"/>
                  </a:lnTo>
                  <a:lnTo>
                    <a:pt x="238" y="500"/>
                  </a:lnTo>
                  <a:lnTo>
                    <a:pt x="233" y="500"/>
                  </a:lnTo>
                  <a:lnTo>
                    <a:pt x="228" y="505"/>
                  </a:lnTo>
                  <a:lnTo>
                    <a:pt x="222" y="510"/>
                  </a:lnTo>
                  <a:lnTo>
                    <a:pt x="222" y="515"/>
                  </a:lnTo>
                  <a:lnTo>
                    <a:pt x="222" y="520"/>
                  </a:lnTo>
                  <a:lnTo>
                    <a:pt x="222" y="526"/>
                  </a:lnTo>
                  <a:lnTo>
                    <a:pt x="217" y="531"/>
                  </a:lnTo>
                  <a:lnTo>
                    <a:pt x="212" y="536"/>
                  </a:lnTo>
                  <a:lnTo>
                    <a:pt x="207" y="541"/>
                  </a:lnTo>
                  <a:lnTo>
                    <a:pt x="207" y="546"/>
                  </a:lnTo>
                  <a:lnTo>
                    <a:pt x="212" y="551"/>
                  </a:lnTo>
                  <a:lnTo>
                    <a:pt x="212" y="556"/>
                  </a:lnTo>
                  <a:lnTo>
                    <a:pt x="207" y="556"/>
                  </a:lnTo>
                  <a:lnTo>
                    <a:pt x="202" y="551"/>
                  </a:lnTo>
                  <a:lnTo>
                    <a:pt x="197" y="551"/>
                  </a:lnTo>
                  <a:lnTo>
                    <a:pt x="192" y="551"/>
                  </a:lnTo>
                  <a:lnTo>
                    <a:pt x="187" y="551"/>
                  </a:lnTo>
                  <a:lnTo>
                    <a:pt x="182" y="551"/>
                  </a:lnTo>
                  <a:lnTo>
                    <a:pt x="177" y="546"/>
                  </a:lnTo>
                  <a:lnTo>
                    <a:pt x="172" y="546"/>
                  </a:lnTo>
                  <a:lnTo>
                    <a:pt x="167" y="546"/>
                  </a:lnTo>
                  <a:lnTo>
                    <a:pt x="162" y="546"/>
                  </a:lnTo>
                  <a:lnTo>
                    <a:pt x="157" y="546"/>
                  </a:lnTo>
                  <a:lnTo>
                    <a:pt x="152" y="546"/>
                  </a:lnTo>
                  <a:lnTo>
                    <a:pt x="147" y="546"/>
                  </a:lnTo>
                  <a:lnTo>
                    <a:pt x="137" y="551"/>
                  </a:lnTo>
                  <a:lnTo>
                    <a:pt x="137" y="556"/>
                  </a:lnTo>
                  <a:lnTo>
                    <a:pt x="132" y="551"/>
                  </a:lnTo>
                  <a:lnTo>
                    <a:pt x="132" y="546"/>
                  </a:lnTo>
                  <a:lnTo>
                    <a:pt x="132" y="541"/>
                  </a:lnTo>
                  <a:lnTo>
                    <a:pt x="127" y="536"/>
                  </a:lnTo>
                  <a:lnTo>
                    <a:pt x="127" y="531"/>
                  </a:lnTo>
                  <a:lnTo>
                    <a:pt x="132" y="531"/>
                  </a:lnTo>
                  <a:lnTo>
                    <a:pt x="132" y="526"/>
                  </a:lnTo>
                  <a:lnTo>
                    <a:pt x="137" y="526"/>
                  </a:lnTo>
                  <a:lnTo>
                    <a:pt x="137" y="520"/>
                  </a:lnTo>
                  <a:lnTo>
                    <a:pt x="142" y="520"/>
                  </a:lnTo>
                  <a:lnTo>
                    <a:pt x="147" y="515"/>
                  </a:lnTo>
                  <a:lnTo>
                    <a:pt x="147" y="510"/>
                  </a:lnTo>
                  <a:lnTo>
                    <a:pt x="147" y="505"/>
                  </a:lnTo>
                  <a:lnTo>
                    <a:pt x="147" y="500"/>
                  </a:lnTo>
                  <a:lnTo>
                    <a:pt x="152" y="495"/>
                  </a:lnTo>
                  <a:lnTo>
                    <a:pt x="152" y="490"/>
                  </a:lnTo>
                  <a:lnTo>
                    <a:pt x="147" y="490"/>
                  </a:lnTo>
                  <a:lnTo>
                    <a:pt x="142" y="485"/>
                  </a:lnTo>
                  <a:lnTo>
                    <a:pt x="137" y="485"/>
                  </a:lnTo>
                  <a:lnTo>
                    <a:pt x="132" y="485"/>
                  </a:lnTo>
                  <a:lnTo>
                    <a:pt x="127" y="475"/>
                  </a:lnTo>
                  <a:lnTo>
                    <a:pt x="121" y="470"/>
                  </a:lnTo>
                  <a:lnTo>
                    <a:pt x="116" y="465"/>
                  </a:lnTo>
                  <a:lnTo>
                    <a:pt x="111" y="465"/>
                  </a:lnTo>
                  <a:lnTo>
                    <a:pt x="106" y="470"/>
                  </a:lnTo>
                  <a:lnTo>
                    <a:pt x="101" y="470"/>
                  </a:lnTo>
                  <a:lnTo>
                    <a:pt x="101" y="465"/>
                  </a:lnTo>
                  <a:lnTo>
                    <a:pt x="101" y="460"/>
                  </a:lnTo>
                  <a:lnTo>
                    <a:pt x="106" y="455"/>
                  </a:lnTo>
                  <a:lnTo>
                    <a:pt x="101" y="450"/>
                  </a:lnTo>
                  <a:lnTo>
                    <a:pt x="101" y="445"/>
                  </a:lnTo>
                  <a:lnTo>
                    <a:pt x="101" y="440"/>
                  </a:lnTo>
                  <a:lnTo>
                    <a:pt x="96" y="435"/>
                  </a:lnTo>
                  <a:lnTo>
                    <a:pt x="91" y="435"/>
                  </a:lnTo>
                  <a:lnTo>
                    <a:pt x="86" y="435"/>
                  </a:lnTo>
                  <a:lnTo>
                    <a:pt x="81" y="435"/>
                  </a:lnTo>
                  <a:lnTo>
                    <a:pt x="76" y="435"/>
                  </a:lnTo>
                  <a:lnTo>
                    <a:pt x="71" y="430"/>
                  </a:lnTo>
                  <a:lnTo>
                    <a:pt x="66" y="430"/>
                  </a:lnTo>
                  <a:lnTo>
                    <a:pt x="56" y="435"/>
                  </a:lnTo>
                  <a:lnTo>
                    <a:pt x="51" y="435"/>
                  </a:lnTo>
                  <a:lnTo>
                    <a:pt x="41" y="440"/>
                  </a:lnTo>
                  <a:lnTo>
                    <a:pt x="36" y="440"/>
                  </a:lnTo>
                  <a:lnTo>
                    <a:pt x="31" y="440"/>
                  </a:lnTo>
                  <a:lnTo>
                    <a:pt x="25" y="440"/>
                  </a:lnTo>
                  <a:lnTo>
                    <a:pt x="20" y="445"/>
                  </a:lnTo>
                  <a:lnTo>
                    <a:pt x="15" y="445"/>
                  </a:lnTo>
                  <a:close/>
                </a:path>
              </a:pathLst>
            </a:custGeom>
            <a:solidFill>
              <a:srgbClr val="FFC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2" name="Freeform 4"/>
            <p:cNvSpPr>
              <a:spLocks/>
            </p:cNvSpPr>
            <p:nvPr/>
          </p:nvSpPr>
          <p:spPr bwMode="auto">
            <a:xfrm>
              <a:off x="1074738" y="714375"/>
              <a:ext cx="65087" cy="73025"/>
            </a:xfrm>
            <a:custGeom>
              <a:avLst/>
              <a:gdLst>
                <a:gd name="T0" fmla="*/ 2147483646 w 41"/>
                <a:gd name="T1" fmla="*/ 2147483646 h 46"/>
                <a:gd name="T2" fmla="*/ 2147483646 w 41"/>
                <a:gd name="T3" fmla="*/ 2147483646 h 46"/>
                <a:gd name="T4" fmla="*/ 2147483646 w 41"/>
                <a:gd name="T5" fmla="*/ 2147483646 h 46"/>
                <a:gd name="T6" fmla="*/ 2147483646 w 41"/>
                <a:gd name="T7" fmla="*/ 2147483646 h 46"/>
                <a:gd name="T8" fmla="*/ 0 w 41"/>
                <a:gd name="T9" fmla="*/ 2147483646 h 46"/>
                <a:gd name="T10" fmla="*/ 2147483646 w 41"/>
                <a:gd name="T11" fmla="*/ 2147483646 h 46"/>
                <a:gd name="T12" fmla="*/ 0 w 41"/>
                <a:gd name="T13" fmla="*/ 2147483646 h 46"/>
                <a:gd name="T14" fmla="*/ 0 w 41"/>
                <a:gd name="T15" fmla="*/ 2147483646 h 46"/>
                <a:gd name="T16" fmla="*/ 2147483646 w 41"/>
                <a:gd name="T17" fmla="*/ 2147483646 h 46"/>
                <a:gd name="T18" fmla="*/ 2147483646 w 41"/>
                <a:gd name="T19" fmla="*/ 2147483646 h 46"/>
                <a:gd name="T20" fmla="*/ 2147483646 w 41"/>
                <a:gd name="T21" fmla="*/ 2147483646 h 46"/>
                <a:gd name="T22" fmla="*/ 2147483646 w 41"/>
                <a:gd name="T23" fmla="*/ 2147483646 h 46"/>
                <a:gd name="T24" fmla="*/ 2147483646 w 41"/>
                <a:gd name="T25" fmla="*/ 2147483646 h 46"/>
                <a:gd name="T26" fmla="*/ 2147483646 w 41"/>
                <a:gd name="T27" fmla="*/ 2147483646 h 46"/>
                <a:gd name="T28" fmla="*/ 2147483646 w 41"/>
                <a:gd name="T29" fmla="*/ 2147483646 h 46"/>
                <a:gd name="T30" fmla="*/ 2147483646 w 41"/>
                <a:gd name="T31" fmla="*/ 0 h 46"/>
                <a:gd name="T32" fmla="*/ 2147483646 w 41"/>
                <a:gd name="T33" fmla="*/ 2147483646 h 46"/>
                <a:gd name="T34" fmla="*/ 2147483646 w 41"/>
                <a:gd name="T35" fmla="*/ 2147483646 h 46"/>
                <a:gd name="T36" fmla="*/ 2147483646 w 41"/>
                <a:gd name="T37" fmla="*/ 2147483646 h 46"/>
                <a:gd name="T38" fmla="*/ 2147483646 w 41"/>
                <a:gd name="T39" fmla="*/ 2147483646 h 46"/>
                <a:gd name="T40" fmla="*/ 2147483646 w 41"/>
                <a:gd name="T41" fmla="*/ 2147483646 h 46"/>
                <a:gd name="T42" fmla="*/ 2147483646 w 41"/>
                <a:gd name="T43" fmla="*/ 2147483646 h 46"/>
                <a:gd name="T44" fmla="*/ 2147483646 w 41"/>
                <a:gd name="T45" fmla="*/ 2147483646 h 46"/>
                <a:gd name="T46" fmla="*/ 2147483646 w 41"/>
                <a:gd name="T47" fmla="*/ 2147483646 h 46"/>
                <a:gd name="T48" fmla="*/ 2147483646 w 41"/>
                <a:gd name="T49" fmla="*/ 2147483646 h 46"/>
                <a:gd name="T50" fmla="*/ 2147483646 w 41"/>
                <a:gd name="T51" fmla="*/ 2147483646 h 46"/>
                <a:gd name="T52" fmla="*/ 2147483646 w 41"/>
                <a:gd name="T53" fmla="*/ 2147483646 h 46"/>
                <a:gd name="T54" fmla="*/ 2147483646 w 41"/>
                <a:gd name="T55" fmla="*/ 2147483646 h 46"/>
                <a:gd name="T56" fmla="*/ 2147483646 w 41"/>
                <a:gd name="T57" fmla="*/ 2147483646 h 46"/>
                <a:gd name="T58" fmla="*/ 2147483646 w 41"/>
                <a:gd name="T59" fmla="*/ 2147483646 h 46"/>
                <a:gd name="T60" fmla="*/ 2147483646 w 41"/>
                <a:gd name="T61" fmla="*/ 2147483646 h 4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1"/>
                <a:gd name="T94" fmla="*/ 0 h 46"/>
                <a:gd name="T95" fmla="*/ 41 w 41"/>
                <a:gd name="T96" fmla="*/ 46 h 4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1" h="46">
                  <a:moveTo>
                    <a:pt x="16" y="46"/>
                  </a:moveTo>
                  <a:lnTo>
                    <a:pt x="16" y="41"/>
                  </a:lnTo>
                  <a:lnTo>
                    <a:pt x="10" y="36"/>
                  </a:lnTo>
                  <a:lnTo>
                    <a:pt x="5" y="36"/>
                  </a:lnTo>
                  <a:lnTo>
                    <a:pt x="0" y="31"/>
                  </a:lnTo>
                  <a:lnTo>
                    <a:pt x="5" y="26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5" y="11"/>
                  </a:lnTo>
                  <a:lnTo>
                    <a:pt x="10" y="11"/>
                  </a:lnTo>
                  <a:lnTo>
                    <a:pt x="10" y="6"/>
                  </a:lnTo>
                  <a:lnTo>
                    <a:pt x="16" y="6"/>
                  </a:lnTo>
                  <a:lnTo>
                    <a:pt x="21" y="6"/>
                  </a:lnTo>
                  <a:lnTo>
                    <a:pt x="26" y="6"/>
                  </a:lnTo>
                  <a:lnTo>
                    <a:pt x="31" y="6"/>
                  </a:lnTo>
                  <a:lnTo>
                    <a:pt x="36" y="0"/>
                  </a:lnTo>
                  <a:lnTo>
                    <a:pt x="36" y="6"/>
                  </a:lnTo>
                  <a:lnTo>
                    <a:pt x="41" y="6"/>
                  </a:lnTo>
                  <a:lnTo>
                    <a:pt x="41" y="11"/>
                  </a:lnTo>
                  <a:lnTo>
                    <a:pt x="36" y="11"/>
                  </a:lnTo>
                  <a:lnTo>
                    <a:pt x="36" y="16"/>
                  </a:lnTo>
                  <a:lnTo>
                    <a:pt x="36" y="21"/>
                  </a:lnTo>
                  <a:lnTo>
                    <a:pt x="36" y="26"/>
                  </a:lnTo>
                  <a:lnTo>
                    <a:pt x="41" y="26"/>
                  </a:lnTo>
                  <a:lnTo>
                    <a:pt x="41" y="31"/>
                  </a:lnTo>
                  <a:lnTo>
                    <a:pt x="36" y="36"/>
                  </a:lnTo>
                  <a:lnTo>
                    <a:pt x="36" y="41"/>
                  </a:lnTo>
                  <a:lnTo>
                    <a:pt x="31" y="46"/>
                  </a:lnTo>
                  <a:lnTo>
                    <a:pt x="26" y="46"/>
                  </a:lnTo>
                  <a:lnTo>
                    <a:pt x="21" y="46"/>
                  </a:lnTo>
                  <a:lnTo>
                    <a:pt x="16" y="46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979488" y="763588"/>
              <a:ext cx="255587" cy="376237"/>
            </a:xfrm>
            <a:custGeom>
              <a:avLst/>
              <a:gdLst>
                <a:gd name="T0" fmla="*/ 2147483646 w 161"/>
                <a:gd name="T1" fmla="*/ 2147483646 h 237"/>
                <a:gd name="T2" fmla="*/ 2147483646 w 161"/>
                <a:gd name="T3" fmla="*/ 2147483646 h 237"/>
                <a:gd name="T4" fmla="*/ 2147483646 w 161"/>
                <a:gd name="T5" fmla="*/ 2147483646 h 237"/>
                <a:gd name="T6" fmla="*/ 2147483646 w 161"/>
                <a:gd name="T7" fmla="*/ 2147483646 h 237"/>
                <a:gd name="T8" fmla="*/ 2147483646 w 161"/>
                <a:gd name="T9" fmla="*/ 2147483646 h 237"/>
                <a:gd name="T10" fmla="*/ 2147483646 w 161"/>
                <a:gd name="T11" fmla="*/ 2147483646 h 237"/>
                <a:gd name="T12" fmla="*/ 0 w 161"/>
                <a:gd name="T13" fmla="*/ 2147483646 h 237"/>
                <a:gd name="T14" fmla="*/ 0 w 161"/>
                <a:gd name="T15" fmla="*/ 2147483646 h 237"/>
                <a:gd name="T16" fmla="*/ 2147483646 w 161"/>
                <a:gd name="T17" fmla="*/ 2147483646 h 237"/>
                <a:gd name="T18" fmla="*/ 2147483646 w 161"/>
                <a:gd name="T19" fmla="*/ 2147483646 h 237"/>
                <a:gd name="T20" fmla="*/ 2147483646 w 161"/>
                <a:gd name="T21" fmla="*/ 2147483646 h 237"/>
                <a:gd name="T22" fmla="*/ 2147483646 w 161"/>
                <a:gd name="T23" fmla="*/ 2147483646 h 237"/>
                <a:gd name="T24" fmla="*/ 2147483646 w 161"/>
                <a:gd name="T25" fmla="*/ 2147483646 h 237"/>
                <a:gd name="T26" fmla="*/ 2147483646 w 161"/>
                <a:gd name="T27" fmla="*/ 2147483646 h 237"/>
                <a:gd name="T28" fmla="*/ 2147483646 w 161"/>
                <a:gd name="T29" fmla="*/ 2147483646 h 237"/>
                <a:gd name="T30" fmla="*/ 2147483646 w 161"/>
                <a:gd name="T31" fmla="*/ 2147483646 h 237"/>
                <a:gd name="T32" fmla="*/ 2147483646 w 161"/>
                <a:gd name="T33" fmla="*/ 2147483646 h 237"/>
                <a:gd name="T34" fmla="*/ 2147483646 w 161"/>
                <a:gd name="T35" fmla="*/ 2147483646 h 237"/>
                <a:gd name="T36" fmla="*/ 2147483646 w 161"/>
                <a:gd name="T37" fmla="*/ 2147483646 h 237"/>
                <a:gd name="T38" fmla="*/ 2147483646 w 161"/>
                <a:gd name="T39" fmla="*/ 2147483646 h 237"/>
                <a:gd name="T40" fmla="*/ 2147483646 w 161"/>
                <a:gd name="T41" fmla="*/ 2147483646 h 237"/>
                <a:gd name="T42" fmla="*/ 2147483646 w 161"/>
                <a:gd name="T43" fmla="*/ 2147483646 h 237"/>
                <a:gd name="T44" fmla="*/ 2147483646 w 161"/>
                <a:gd name="T45" fmla="*/ 2147483646 h 237"/>
                <a:gd name="T46" fmla="*/ 2147483646 w 161"/>
                <a:gd name="T47" fmla="*/ 0 h 237"/>
                <a:gd name="T48" fmla="*/ 2147483646 w 161"/>
                <a:gd name="T49" fmla="*/ 2147483646 h 237"/>
                <a:gd name="T50" fmla="*/ 2147483646 w 161"/>
                <a:gd name="T51" fmla="*/ 2147483646 h 237"/>
                <a:gd name="T52" fmla="*/ 2147483646 w 161"/>
                <a:gd name="T53" fmla="*/ 2147483646 h 237"/>
                <a:gd name="T54" fmla="*/ 2147483646 w 161"/>
                <a:gd name="T55" fmla="*/ 2147483646 h 237"/>
                <a:gd name="T56" fmla="*/ 2147483646 w 161"/>
                <a:gd name="T57" fmla="*/ 2147483646 h 237"/>
                <a:gd name="T58" fmla="*/ 2147483646 w 161"/>
                <a:gd name="T59" fmla="*/ 2147483646 h 237"/>
                <a:gd name="T60" fmla="*/ 2147483646 w 161"/>
                <a:gd name="T61" fmla="*/ 2147483646 h 237"/>
                <a:gd name="T62" fmla="*/ 2147483646 w 161"/>
                <a:gd name="T63" fmla="*/ 2147483646 h 237"/>
                <a:gd name="T64" fmla="*/ 2147483646 w 161"/>
                <a:gd name="T65" fmla="*/ 2147483646 h 237"/>
                <a:gd name="T66" fmla="*/ 2147483646 w 161"/>
                <a:gd name="T67" fmla="*/ 2147483646 h 237"/>
                <a:gd name="T68" fmla="*/ 2147483646 w 161"/>
                <a:gd name="T69" fmla="*/ 2147483646 h 237"/>
                <a:gd name="T70" fmla="*/ 2147483646 w 161"/>
                <a:gd name="T71" fmla="*/ 2147483646 h 237"/>
                <a:gd name="T72" fmla="*/ 2147483646 w 161"/>
                <a:gd name="T73" fmla="*/ 2147483646 h 237"/>
                <a:gd name="T74" fmla="*/ 2147483646 w 161"/>
                <a:gd name="T75" fmla="*/ 2147483646 h 237"/>
                <a:gd name="T76" fmla="*/ 2147483646 w 161"/>
                <a:gd name="T77" fmla="*/ 2147483646 h 237"/>
                <a:gd name="T78" fmla="*/ 2147483646 w 161"/>
                <a:gd name="T79" fmla="*/ 2147483646 h 237"/>
                <a:gd name="T80" fmla="*/ 2147483646 w 161"/>
                <a:gd name="T81" fmla="*/ 2147483646 h 237"/>
                <a:gd name="T82" fmla="*/ 2147483646 w 161"/>
                <a:gd name="T83" fmla="*/ 2147483646 h 237"/>
                <a:gd name="T84" fmla="*/ 2147483646 w 161"/>
                <a:gd name="T85" fmla="*/ 2147483646 h 237"/>
                <a:gd name="T86" fmla="*/ 2147483646 w 161"/>
                <a:gd name="T87" fmla="*/ 2147483646 h 237"/>
                <a:gd name="T88" fmla="*/ 2147483646 w 161"/>
                <a:gd name="T89" fmla="*/ 2147483646 h 237"/>
                <a:gd name="T90" fmla="*/ 2147483646 w 161"/>
                <a:gd name="T91" fmla="*/ 2147483646 h 237"/>
                <a:gd name="T92" fmla="*/ 2147483646 w 161"/>
                <a:gd name="T93" fmla="*/ 2147483646 h 237"/>
                <a:gd name="T94" fmla="*/ 2147483646 w 161"/>
                <a:gd name="T95" fmla="*/ 2147483646 h 237"/>
                <a:gd name="T96" fmla="*/ 2147483646 w 161"/>
                <a:gd name="T97" fmla="*/ 2147483646 h 237"/>
                <a:gd name="T98" fmla="*/ 2147483646 w 161"/>
                <a:gd name="T99" fmla="*/ 2147483646 h 23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61"/>
                <a:gd name="T151" fmla="*/ 0 h 237"/>
                <a:gd name="T152" fmla="*/ 161 w 161"/>
                <a:gd name="T153" fmla="*/ 237 h 23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61" h="237">
                  <a:moveTo>
                    <a:pt x="25" y="237"/>
                  </a:moveTo>
                  <a:lnTo>
                    <a:pt x="20" y="232"/>
                  </a:lnTo>
                  <a:lnTo>
                    <a:pt x="15" y="227"/>
                  </a:lnTo>
                  <a:lnTo>
                    <a:pt x="15" y="222"/>
                  </a:lnTo>
                  <a:lnTo>
                    <a:pt x="10" y="217"/>
                  </a:lnTo>
                  <a:lnTo>
                    <a:pt x="10" y="212"/>
                  </a:lnTo>
                  <a:lnTo>
                    <a:pt x="10" y="207"/>
                  </a:lnTo>
                  <a:lnTo>
                    <a:pt x="15" y="207"/>
                  </a:lnTo>
                  <a:lnTo>
                    <a:pt x="20" y="197"/>
                  </a:lnTo>
                  <a:lnTo>
                    <a:pt x="15" y="187"/>
                  </a:lnTo>
                  <a:lnTo>
                    <a:pt x="15" y="182"/>
                  </a:lnTo>
                  <a:lnTo>
                    <a:pt x="15" y="177"/>
                  </a:lnTo>
                  <a:lnTo>
                    <a:pt x="5" y="171"/>
                  </a:lnTo>
                  <a:lnTo>
                    <a:pt x="0" y="166"/>
                  </a:lnTo>
                  <a:lnTo>
                    <a:pt x="0" y="161"/>
                  </a:lnTo>
                  <a:lnTo>
                    <a:pt x="0" y="156"/>
                  </a:lnTo>
                  <a:lnTo>
                    <a:pt x="5" y="151"/>
                  </a:lnTo>
                  <a:lnTo>
                    <a:pt x="5" y="146"/>
                  </a:lnTo>
                  <a:lnTo>
                    <a:pt x="10" y="141"/>
                  </a:lnTo>
                  <a:lnTo>
                    <a:pt x="10" y="131"/>
                  </a:lnTo>
                  <a:lnTo>
                    <a:pt x="10" y="121"/>
                  </a:lnTo>
                  <a:lnTo>
                    <a:pt x="15" y="111"/>
                  </a:lnTo>
                  <a:lnTo>
                    <a:pt x="15" y="106"/>
                  </a:lnTo>
                  <a:lnTo>
                    <a:pt x="15" y="101"/>
                  </a:lnTo>
                  <a:lnTo>
                    <a:pt x="15" y="91"/>
                  </a:lnTo>
                  <a:lnTo>
                    <a:pt x="20" y="86"/>
                  </a:lnTo>
                  <a:lnTo>
                    <a:pt x="25" y="81"/>
                  </a:lnTo>
                  <a:lnTo>
                    <a:pt x="30" y="70"/>
                  </a:lnTo>
                  <a:lnTo>
                    <a:pt x="35" y="65"/>
                  </a:lnTo>
                  <a:lnTo>
                    <a:pt x="40" y="60"/>
                  </a:lnTo>
                  <a:lnTo>
                    <a:pt x="45" y="55"/>
                  </a:lnTo>
                  <a:lnTo>
                    <a:pt x="55" y="55"/>
                  </a:lnTo>
                  <a:lnTo>
                    <a:pt x="55" y="50"/>
                  </a:lnTo>
                  <a:lnTo>
                    <a:pt x="60" y="50"/>
                  </a:lnTo>
                  <a:lnTo>
                    <a:pt x="65" y="50"/>
                  </a:lnTo>
                  <a:lnTo>
                    <a:pt x="70" y="55"/>
                  </a:lnTo>
                  <a:lnTo>
                    <a:pt x="81" y="60"/>
                  </a:lnTo>
                  <a:lnTo>
                    <a:pt x="86" y="55"/>
                  </a:lnTo>
                  <a:lnTo>
                    <a:pt x="96" y="50"/>
                  </a:lnTo>
                  <a:lnTo>
                    <a:pt x="96" y="45"/>
                  </a:lnTo>
                  <a:lnTo>
                    <a:pt x="96" y="40"/>
                  </a:lnTo>
                  <a:lnTo>
                    <a:pt x="96" y="30"/>
                  </a:lnTo>
                  <a:lnTo>
                    <a:pt x="96" y="25"/>
                  </a:lnTo>
                  <a:lnTo>
                    <a:pt x="101" y="20"/>
                  </a:lnTo>
                  <a:lnTo>
                    <a:pt x="101" y="15"/>
                  </a:lnTo>
                  <a:lnTo>
                    <a:pt x="106" y="10"/>
                  </a:lnTo>
                  <a:lnTo>
                    <a:pt x="106" y="5"/>
                  </a:lnTo>
                  <a:lnTo>
                    <a:pt x="111" y="0"/>
                  </a:lnTo>
                  <a:lnTo>
                    <a:pt x="116" y="0"/>
                  </a:lnTo>
                  <a:lnTo>
                    <a:pt x="116" y="5"/>
                  </a:lnTo>
                  <a:lnTo>
                    <a:pt x="116" y="10"/>
                  </a:lnTo>
                  <a:lnTo>
                    <a:pt x="121" y="10"/>
                  </a:lnTo>
                  <a:lnTo>
                    <a:pt x="121" y="20"/>
                  </a:lnTo>
                  <a:lnTo>
                    <a:pt x="126" y="25"/>
                  </a:lnTo>
                  <a:lnTo>
                    <a:pt x="131" y="25"/>
                  </a:lnTo>
                  <a:lnTo>
                    <a:pt x="136" y="25"/>
                  </a:lnTo>
                  <a:lnTo>
                    <a:pt x="146" y="30"/>
                  </a:lnTo>
                  <a:lnTo>
                    <a:pt x="151" y="35"/>
                  </a:lnTo>
                  <a:lnTo>
                    <a:pt x="146" y="40"/>
                  </a:lnTo>
                  <a:lnTo>
                    <a:pt x="146" y="45"/>
                  </a:lnTo>
                  <a:lnTo>
                    <a:pt x="141" y="50"/>
                  </a:lnTo>
                  <a:lnTo>
                    <a:pt x="136" y="55"/>
                  </a:lnTo>
                  <a:lnTo>
                    <a:pt x="136" y="60"/>
                  </a:lnTo>
                  <a:lnTo>
                    <a:pt x="136" y="65"/>
                  </a:lnTo>
                  <a:lnTo>
                    <a:pt x="141" y="70"/>
                  </a:lnTo>
                  <a:lnTo>
                    <a:pt x="141" y="76"/>
                  </a:lnTo>
                  <a:lnTo>
                    <a:pt x="141" y="81"/>
                  </a:lnTo>
                  <a:lnTo>
                    <a:pt x="146" y="81"/>
                  </a:lnTo>
                  <a:lnTo>
                    <a:pt x="146" y="86"/>
                  </a:lnTo>
                  <a:lnTo>
                    <a:pt x="151" y="91"/>
                  </a:lnTo>
                  <a:lnTo>
                    <a:pt x="156" y="91"/>
                  </a:lnTo>
                  <a:lnTo>
                    <a:pt x="161" y="91"/>
                  </a:lnTo>
                  <a:lnTo>
                    <a:pt x="161" y="101"/>
                  </a:lnTo>
                  <a:lnTo>
                    <a:pt x="156" y="111"/>
                  </a:lnTo>
                  <a:lnTo>
                    <a:pt x="151" y="111"/>
                  </a:lnTo>
                  <a:lnTo>
                    <a:pt x="146" y="116"/>
                  </a:lnTo>
                  <a:lnTo>
                    <a:pt x="141" y="116"/>
                  </a:lnTo>
                  <a:lnTo>
                    <a:pt x="136" y="121"/>
                  </a:lnTo>
                  <a:lnTo>
                    <a:pt x="136" y="126"/>
                  </a:lnTo>
                  <a:lnTo>
                    <a:pt x="141" y="141"/>
                  </a:lnTo>
                  <a:lnTo>
                    <a:pt x="141" y="146"/>
                  </a:lnTo>
                  <a:lnTo>
                    <a:pt x="141" y="156"/>
                  </a:lnTo>
                  <a:lnTo>
                    <a:pt x="136" y="166"/>
                  </a:lnTo>
                  <a:lnTo>
                    <a:pt x="131" y="171"/>
                  </a:lnTo>
                  <a:lnTo>
                    <a:pt x="126" y="177"/>
                  </a:lnTo>
                  <a:lnTo>
                    <a:pt x="126" y="182"/>
                  </a:lnTo>
                  <a:lnTo>
                    <a:pt x="121" y="187"/>
                  </a:lnTo>
                  <a:lnTo>
                    <a:pt x="111" y="187"/>
                  </a:lnTo>
                  <a:lnTo>
                    <a:pt x="106" y="192"/>
                  </a:lnTo>
                  <a:lnTo>
                    <a:pt x="101" y="197"/>
                  </a:lnTo>
                  <a:lnTo>
                    <a:pt x="91" y="202"/>
                  </a:lnTo>
                  <a:lnTo>
                    <a:pt x="86" y="207"/>
                  </a:lnTo>
                  <a:lnTo>
                    <a:pt x="81" y="212"/>
                  </a:lnTo>
                  <a:lnTo>
                    <a:pt x="76" y="217"/>
                  </a:lnTo>
                  <a:lnTo>
                    <a:pt x="70" y="222"/>
                  </a:lnTo>
                  <a:lnTo>
                    <a:pt x="65" y="222"/>
                  </a:lnTo>
                  <a:lnTo>
                    <a:pt x="55" y="222"/>
                  </a:lnTo>
                  <a:lnTo>
                    <a:pt x="45" y="227"/>
                  </a:lnTo>
                  <a:lnTo>
                    <a:pt x="40" y="232"/>
                  </a:lnTo>
                  <a:lnTo>
                    <a:pt x="30" y="237"/>
                  </a:lnTo>
                  <a:lnTo>
                    <a:pt x="25" y="237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498475" y="850900"/>
              <a:ext cx="304800" cy="698500"/>
            </a:xfrm>
            <a:custGeom>
              <a:avLst/>
              <a:gdLst>
                <a:gd name="T0" fmla="*/ 2147483646 w 192"/>
                <a:gd name="T1" fmla="*/ 2147483646 h 440"/>
                <a:gd name="T2" fmla="*/ 2147483646 w 192"/>
                <a:gd name="T3" fmla="*/ 2147483646 h 440"/>
                <a:gd name="T4" fmla="*/ 0 w 192"/>
                <a:gd name="T5" fmla="*/ 2147483646 h 440"/>
                <a:gd name="T6" fmla="*/ 2147483646 w 192"/>
                <a:gd name="T7" fmla="*/ 2147483646 h 440"/>
                <a:gd name="T8" fmla="*/ 2147483646 w 192"/>
                <a:gd name="T9" fmla="*/ 2147483646 h 440"/>
                <a:gd name="T10" fmla="*/ 2147483646 w 192"/>
                <a:gd name="T11" fmla="*/ 2147483646 h 440"/>
                <a:gd name="T12" fmla="*/ 2147483646 w 192"/>
                <a:gd name="T13" fmla="*/ 2147483646 h 440"/>
                <a:gd name="T14" fmla="*/ 2147483646 w 192"/>
                <a:gd name="T15" fmla="*/ 2147483646 h 440"/>
                <a:gd name="T16" fmla="*/ 2147483646 w 192"/>
                <a:gd name="T17" fmla="*/ 2147483646 h 440"/>
                <a:gd name="T18" fmla="*/ 2147483646 w 192"/>
                <a:gd name="T19" fmla="*/ 2147483646 h 440"/>
                <a:gd name="T20" fmla="*/ 2147483646 w 192"/>
                <a:gd name="T21" fmla="*/ 2147483646 h 440"/>
                <a:gd name="T22" fmla="*/ 2147483646 w 192"/>
                <a:gd name="T23" fmla="*/ 2147483646 h 440"/>
                <a:gd name="T24" fmla="*/ 2147483646 w 192"/>
                <a:gd name="T25" fmla="*/ 2147483646 h 440"/>
                <a:gd name="T26" fmla="*/ 2147483646 w 192"/>
                <a:gd name="T27" fmla="*/ 2147483646 h 440"/>
                <a:gd name="T28" fmla="*/ 2147483646 w 192"/>
                <a:gd name="T29" fmla="*/ 2147483646 h 440"/>
                <a:gd name="T30" fmla="*/ 2147483646 w 192"/>
                <a:gd name="T31" fmla="*/ 2147483646 h 440"/>
                <a:gd name="T32" fmla="*/ 2147483646 w 192"/>
                <a:gd name="T33" fmla="*/ 2147483646 h 440"/>
                <a:gd name="T34" fmla="*/ 2147483646 w 192"/>
                <a:gd name="T35" fmla="*/ 2147483646 h 440"/>
                <a:gd name="T36" fmla="*/ 2147483646 w 192"/>
                <a:gd name="T37" fmla="*/ 2147483646 h 440"/>
                <a:gd name="T38" fmla="*/ 2147483646 w 192"/>
                <a:gd name="T39" fmla="*/ 2147483646 h 440"/>
                <a:gd name="T40" fmla="*/ 2147483646 w 192"/>
                <a:gd name="T41" fmla="*/ 2147483646 h 440"/>
                <a:gd name="T42" fmla="*/ 2147483646 w 192"/>
                <a:gd name="T43" fmla="*/ 2147483646 h 440"/>
                <a:gd name="T44" fmla="*/ 2147483646 w 192"/>
                <a:gd name="T45" fmla="*/ 0 h 440"/>
                <a:gd name="T46" fmla="*/ 2147483646 w 192"/>
                <a:gd name="T47" fmla="*/ 2147483646 h 440"/>
                <a:gd name="T48" fmla="*/ 2147483646 w 192"/>
                <a:gd name="T49" fmla="*/ 2147483646 h 440"/>
                <a:gd name="T50" fmla="*/ 2147483646 w 192"/>
                <a:gd name="T51" fmla="*/ 2147483646 h 440"/>
                <a:gd name="T52" fmla="*/ 2147483646 w 192"/>
                <a:gd name="T53" fmla="*/ 2147483646 h 440"/>
                <a:gd name="T54" fmla="*/ 2147483646 w 192"/>
                <a:gd name="T55" fmla="*/ 2147483646 h 440"/>
                <a:gd name="T56" fmla="*/ 2147483646 w 192"/>
                <a:gd name="T57" fmla="*/ 2147483646 h 440"/>
                <a:gd name="T58" fmla="*/ 2147483646 w 192"/>
                <a:gd name="T59" fmla="*/ 2147483646 h 440"/>
                <a:gd name="T60" fmla="*/ 2147483646 w 192"/>
                <a:gd name="T61" fmla="*/ 2147483646 h 440"/>
                <a:gd name="T62" fmla="*/ 2147483646 w 192"/>
                <a:gd name="T63" fmla="*/ 2147483646 h 440"/>
                <a:gd name="T64" fmla="*/ 2147483646 w 192"/>
                <a:gd name="T65" fmla="*/ 2147483646 h 440"/>
                <a:gd name="T66" fmla="*/ 2147483646 w 192"/>
                <a:gd name="T67" fmla="*/ 2147483646 h 440"/>
                <a:gd name="T68" fmla="*/ 2147483646 w 192"/>
                <a:gd name="T69" fmla="*/ 2147483646 h 440"/>
                <a:gd name="T70" fmla="*/ 2147483646 w 192"/>
                <a:gd name="T71" fmla="*/ 2147483646 h 440"/>
                <a:gd name="T72" fmla="*/ 2147483646 w 192"/>
                <a:gd name="T73" fmla="*/ 2147483646 h 440"/>
                <a:gd name="T74" fmla="*/ 2147483646 w 192"/>
                <a:gd name="T75" fmla="*/ 2147483646 h 440"/>
                <a:gd name="T76" fmla="*/ 2147483646 w 192"/>
                <a:gd name="T77" fmla="*/ 2147483646 h 440"/>
                <a:gd name="T78" fmla="*/ 2147483646 w 192"/>
                <a:gd name="T79" fmla="*/ 2147483646 h 440"/>
                <a:gd name="T80" fmla="*/ 2147483646 w 192"/>
                <a:gd name="T81" fmla="*/ 2147483646 h 440"/>
                <a:gd name="T82" fmla="*/ 2147483646 w 192"/>
                <a:gd name="T83" fmla="*/ 2147483646 h 440"/>
                <a:gd name="T84" fmla="*/ 2147483646 w 192"/>
                <a:gd name="T85" fmla="*/ 2147483646 h 440"/>
                <a:gd name="T86" fmla="*/ 2147483646 w 192"/>
                <a:gd name="T87" fmla="*/ 2147483646 h 440"/>
                <a:gd name="T88" fmla="*/ 2147483646 w 192"/>
                <a:gd name="T89" fmla="*/ 2147483646 h 440"/>
                <a:gd name="T90" fmla="*/ 2147483646 w 192"/>
                <a:gd name="T91" fmla="*/ 2147483646 h 440"/>
                <a:gd name="T92" fmla="*/ 2147483646 w 192"/>
                <a:gd name="T93" fmla="*/ 2147483646 h 440"/>
                <a:gd name="T94" fmla="*/ 2147483646 w 192"/>
                <a:gd name="T95" fmla="*/ 2147483646 h 440"/>
                <a:gd name="T96" fmla="*/ 2147483646 w 192"/>
                <a:gd name="T97" fmla="*/ 2147483646 h 440"/>
                <a:gd name="T98" fmla="*/ 2147483646 w 192"/>
                <a:gd name="T99" fmla="*/ 2147483646 h 440"/>
                <a:gd name="T100" fmla="*/ 2147483646 w 192"/>
                <a:gd name="T101" fmla="*/ 2147483646 h 440"/>
                <a:gd name="T102" fmla="*/ 2147483646 w 192"/>
                <a:gd name="T103" fmla="*/ 2147483646 h 440"/>
                <a:gd name="T104" fmla="*/ 2147483646 w 192"/>
                <a:gd name="T105" fmla="*/ 2147483646 h 440"/>
                <a:gd name="T106" fmla="*/ 2147483646 w 192"/>
                <a:gd name="T107" fmla="*/ 2147483646 h 440"/>
                <a:gd name="T108" fmla="*/ 2147483646 w 192"/>
                <a:gd name="T109" fmla="*/ 2147483646 h 440"/>
                <a:gd name="T110" fmla="*/ 2147483646 w 192"/>
                <a:gd name="T111" fmla="*/ 2147483646 h 4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2"/>
                <a:gd name="T169" fmla="*/ 0 h 440"/>
                <a:gd name="T170" fmla="*/ 192 w 192"/>
                <a:gd name="T171" fmla="*/ 440 h 4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2" h="440">
                  <a:moveTo>
                    <a:pt x="25" y="440"/>
                  </a:moveTo>
                  <a:lnTo>
                    <a:pt x="15" y="440"/>
                  </a:lnTo>
                  <a:lnTo>
                    <a:pt x="10" y="430"/>
                  </a:lnTo>
                  <a:lnTo>
                    <a:pt x="5" y="425"/>
                  </a:lnTo>
                  <a:lnTo>
                    <a:pt x="5" y="409"/>
                  </a:lnTo>
                  <a:lnTo>
                    <a:pt x="5" y="399"/>
                  </a:lnTo>
                  <a:lnTo>
                    <a:pt x="0" y="389"/>
                  </a:lnTo>
                  <a:lnTo>
                    <a:pt x="0" y="384"/>
                  </a:lnTo>
                  <a:lnTo>
                    <a:pt x="0" y="379"/>
                  </a:lnTo>
                  <a:lnTo>
                    <a:pt x="5" y="374"/>
                  </a:lnTo>
                  <a:lnTo>
                    <a:pt x="10" y="369"/>
                  </a:lnTo>
                  <a:lnTo>
                    <a:pt x="15" y="359"/>
                  </a:lnTo>
                  <a:lnTo>
                    <a:pt x="20" y="354"/>
                  </a:lnTo>
                  <a:lnTo>
                    <a:pt x="25" y="344"/>
                  </a:lnTo>
                  <a:lnTo>
                    <a:pt x="25" y="339"/>
                  </a:lnTo>
                  <a:lnTo>
                    <a:pt x="30" y="329"/>
                  </a:lnTo>
                  <a:lnTo>
                    <a:pt x="30" y="318"/>
                  </a:lnTo>
                  <a:lnTo>
                    <a:pt x="30" y="308"/>
                  </a:lnTo>
                  <a:lnTo>
                    <a:pt x="25" y="303"/>
                  </a:lnTo>
                  <a:lnTo>
                    <a:pt x="30" y="298"/>
                  </a:lnTo>
                  <a:lnTo>
                    <a:pt x="30" y="288"/>
                  </a:lnTo>
                  <a:lnTo>
                    <a:pt x="30" y="283"/>
                  </a:lnTo>
                  <a:lnTo>
                    <a:pt x="30" y="273"/>
                  </a:lnTo>
                  <a:lnTo>
                    <a:pt x="30" y="268"/>
                  </a:lnTo>
                  <a:lnTo>
                    <a:pt x="30" y="263"/>
                  </a:lnTo>
                  <a:lnTo>
                    <a:pt x="30" y="258"/>
                  </a:lnTo>
                  <a:lnTo>
                    <a:pt x="25" y="253"/>
                  </a:lnTo>
                  <a:lnTo>
                    <a:pt x="20" y="248"/>
                  </a:lnTo>
                  <a:lnTo>
                    <a:pt x="10" y="243"/>
                  </a:lnTo>
                  <a:lnTo>
                    <a:pt x="10" y="238"/>
                  </a:lnTo>
                  <a:lnTo>
                    <a:pt x="10" y="228"/>
                  </a:lnTo>
                  <a:lnTo>
                    <a:pt x="15" y="223"/>
                  </a:lnTo>
                  <a:lnTo>
                    <a:pt x="20" y="217"/>
                  </a:lnTo>
                  <a:lnTo>
                    <a:pt x="20" y="207"/>
                  </a:lnTo>
                  <a:lnTo>
                    <a:pt x="20" y="202"/>
                  </a:lnTo>
                  <a:lnTo>
                    <a:pt x="25" y="197"/>
                  </a:lnTo>
                  <a:lnTo>
                    <a:pt x="25" y="192"/>
                  </a:lnTo>
                  <a:lnTo>
                    <a:pt x="25" y="187"/>
                  </a:lnTo>
                  <a:lnTo>
                    <a:pt x="30" y="177"/>
                  </a:lnTo>
                  <a:lnTo>
                    <a:pt x="30" y="172"/>
                  </a:lnTo>
                  <a:lnTo>
                    <a:pt x="25" y="167"/>
                  </a:lnTo>
                  <a:lnTo>
                    <a:pt x="25" y="162"/>
                  </a:lnTo>
                  <a:lnTo>
                    <a:pt x="25" y="152"/>
                  </a:lnTo>
                  <a:lnTo>
                    <a:pt x="25" y="147"/>
                  </a:lnTo>
                  <a:lnTo>
                    <a:pt x="25" y="142"/>
                  </a:lnTo>
                  <a:lnTo>
                    <a:pt x="25" y="137"/>
                  </a:lnTo>
                  <a:lnTo>
                    <a:pt x="30" y="132"/>
                  </a:lnTo>
                  <a:lnTo>
                    <a:pt x="35" y="127"/>
                  </a:lnTo>
                  <a:lnTo>
                    <a:pt x="45" y="122"/>
                  </a:lnTo>
                  <a:lnTo>
                    <a:pt x="50" y="116"/>
                  </a:lnTo>
                  <a:lnTo>
                    <a:pt x="55" y="106"/>
                  </a:lnTo>
                  <a:lnTo>
                    <a:pt x="60" y="101"/>
                  </a:lnTo>
                  <a:lnTo>
                    <a:pt x="60" y="96"/>
                  </a:lnTo>
                  <a:lnTo>
                    <a:pt x="60" y="91"/>
                  </a:lnTo>
                  <a:lnTo>
                    <a:pt x="60" y="86"/>
                  </a:lnTo>
                  <a:lnTo>
                    <a:pt x="60" y="76"/>
                  </a:lnTo>
                  <a:lnTo>
                    <a:pt x="60" y="66"/>
                  </a:lnTo>
                  <a:lnTo>
                    <a:pt x="60" y="56"/>
                  </a:lnTo>
                  <a:lnTo>
                    <a:pt x="65" y="46"/>
                  </a:lnTo>
                  <a:lnTo>
                    <a:pt x="75" y="41"/>
                  </a:lnTo>
                  <a:lnTo>
                    <a:pt x="80" y="36"/>
                  </a:lnTo>
                  <a:lnTo>
                    <a:pt x="91" y="31"/>
                  </a:lnTo>
                  <a:lnTo>
                    <a:pt x="96" y="26"/>
                  </a:lnTo>
                  <a:lnTo>
                    <a:pt x="106" y="21"/>
                  </a:lnTo>
                  <a:lnTo>
                    <a:pt x="111" y="15"/>
                  </a:lnTo>
                  <a:lnTo>
                    <a:pt x="116" y="10"/>
                  </a:lnTo>
                  <a:lnTo>
                    <a:pt x="121" y="5"/>
                  </a:lnTo>
                  <a:lnTo>
                    <a:pt x="126" y="5"/>
                  </a:lnTo>
                  <a:lnTo>
                    <a:pt x="126" y="0"/>
                  </a:lnTo>
                  <a:lnTo>
                    <a:pt x="131" y="0"/>
                  </a:lnTo>
                  <a:lnTo>
                    <a:pt x="136" y="0"/>
                  </a:lnTo>
                  <a:lnTo>
                    <a:pt x="136" y="5"/>
                  </a:lnTo>
                  <a:lnTo>
                    <a:pt x="136" y="10"/>
                  </a:lnTo>
                  <a:lnTo>
                    <a:pt x="141" y="10"/>
                  </a:lnTo>
                  <a:lnTo>
                    <a:pt x="146" y="10"/>
                  </a:lnTo>
                  <a:lnTo>
                    <a:pt x="146" y="15"/>
                  </a:lnTo>
                  <a:lnTo>
                    <a:pt x="151" y="21"/>
                  </a:lnTo>
                  <a:lnTo>
                    <a:pt x="151" y="26"/>
                  </a:lnTo>
                  <a:lnTo>
                    <a:pt x="156" y="31"/>
                  </a:lnTo>
                  <a:lnTo>
                    <a:pt x="161" y="36"/>
                  </a:lnTo>
                  <a:lnTo>
                    <a:pt x="166" y="36"/>
                  </a:lnTo>
                  <a:lnTo>
                    <a:pt x="171" y="41"/>
                  </a:lnTo>
                  <a:lnTo>
                    <a:pt x="176" y="41"/>
                  </a:lnTo>
                  <a:lnTo>
                    <a:pt x="182" y="46"/>
                  </a:lnTo>
                  <a:lnTo>
                    <a:pt x="187" y="46"/>
                  </a:lnTo>
                  <a:lnTo>
                    <a:pt x="192" y="51"/>
                  </a:lnTo>
                  <a:lnTo>
                    <a:pt x="192" y="56"/>
                  </a:lnTo>
                  <a:lnTo>
                    <a:pt x="187" y="56"/>
                  </a:lnTo>
                  <a:lnTo>
                    <a:pt x="187" y="61"/>
                  </a:lnTo>
                  <a:lnTo>
                    <a:pt x="182" y="61"/>
                  </a:lnTo>
                  <a:lnTo>
                    <a:pt x="176" y="56"/>
                  </a:lnTo>
                  <a:lnTo>
                    <a:pt x="171" y="56"/>
                  </a:lnTo>
                  <a:lnTo>
                    <a:pt x="161" y="56"/>
                  </a:lnTo>
                  <a:lnTo>
                    <a:pt x="156" y="56"/>
                  </a:lnTo>
                  <a:lnTo>
                    <a:pt x="156" y="61"/>
                  </a:lnTo>
                  <a:lnTo>
                    <a:pt x="151" y="66"/>
                  </a:lnTo>
                  <a:lnTo>
                    <a:pt x="141" y="66"/>
                  </a:lnTo>
                  <a:lnTo>
                    <a:pt x="131" y="71"/>
                  </a:lnTo>
                  <a:lnTo>
                    <a:pt x="126" y="71"/>
                  </a:lnTo>
                  <a:lnTo>
                    <a:pt x="126" y="76"/>
                  </a:lnTo>
                  <a:lnTo>
                    <a:pt x="121" y="81"/>
                  </a:lnTo>
                  <a:lnTo>
                    <a:pt x="121" y="86"/>
                  </a:lnTo>
                  <a:lnTo>
                    <a:pt x="116" y="86"/>
                  </a:lnTo>
                  <a:lnTo>
                    <a:pt x="116" y="91"/>
                  </a:lnTo>
                  <a:lnTo>
                    <a:pt x="116" y="96"/>
                  </a:lnTo>
                  <a:lnTo>
                    <a:pt x="121" y="96"/>
                  </a:lnTo>
                  <a:lnTo>
                    <a:pt x="121" y="101"/>
                  </a:lnTo>
                  <a:lnTo>
                    <a:pt x="126" y="101"/>
                  </a:lnTo>
                  <a:lnTo>
                    <a:pt x="131" y="101"/>
                  </a:lnTo>
                  <a:lnTo>
                    <a:pt x="131" y="106"/>
                  </a:lnTo>
                  <a:lnTo>
                    <a:pt x="136" y="106"/>
                  </a:lnTo>
                  <a:lnTo>
                    <a:pt x="141" y="111"/>
                  </a:lnTo>
                  <a:lnTo>
                    <a:pt x="141" y="116"/>
                  </a:lnTo>
                  <a:lnTo>
                    <a:pt x="136" y="116"/>
                  </a:lnTo>
                  <a:lnTo>
                    <a:pt x="131" y="116"/>
                  </a:lnTo>
                  <a:lnTo>
                    <a:pt x="126" y="116"/>
                  </a:lnTo>
                  <a:lnTo>
                    <a:pt x="121" y="116"/>
                  </a:lnTo>
                  <a:lnTo>
                    <a:pt x="121" y="122"/>
                  </a:lnTo>
                  <a:lnTo>
                    <a:pt x="121" y="127"/>
                  </a:lnTo>
                  <a:lnTo>
                    <a:pt x="126" y="127"/>
                  </a:lnTo>
                  <a:lnTo>
                    <a:pt x="126" y="132"/>
                  </a:lnTo>
                  <a:lnTo>
                    <a:pt x="126" y="142"/>
                  </a:lnTo>
                  <a:lnTo>
                    <a:pt x="131" y="152"/>
                  </a:lnTo>
                  <a:lnTo>
                    <a:pt x="126" y="157"/>
                  </a:lnTo>
                  <a:lnTo>
                    <a:pt x="126" y="162"/>
                  </a:lnTo>
                  <a:lnTo>
                    <a:pt x="126" y="172"/>
                  </a:lnTo>
                  <a:lnTo>
                    <a:pt x="126" y="177"/>
                  </a:lnTo>
                  <a:lnTo>
                    <a:pt x="126" y="182"/>
                  </a:lnTo>
                  <a:lnTo>
                    <a:pt x="131" y="187"/>
                  </a:lnTo>
                  <a:lnTo>
                    <a:pt x="131" y="192"/>
                  </a:lnTo>
                  <a:lnTo>
                    <a:pt x="126" y="192"/>
                  </a:lnTo>
                  <a:lnTo>
                    <a:pt x="121" y="197"/>
                  </a:lnTo>
                  <a:lnTo>
                    <a:pt x="116" y="202"/>
                  </a:lnTo>
                  <a:lnTo>
                    <a:pt x="116" y="212"/>
                  </a:lnTo>
                  <a:lnTo>
                    <a:pt x="116" y="217"/>
                  </a:lnTo>
                  <a:lnTo>
                    <a:pt x="116" y="228"/>
                  </a:lnTo>
                  <a:lnTo>
                    <a:pt x="116" y="238"/>
                  </a:lnTo>
                  <a:lnTo>
                    <a:pt x="116" y="243"/>
                  </a:lnTo>
                  <a:lnTo>
                    <a:pt x="116" y="248"/>
                  </a:lnTo>
                  <a:lnTo>
                    <a:pt x="111" y="253"/>
                  </a:lnTo>
                  <a:lnTo>
                    <a:pt x="106" y="258"/>
                  </a:lnTo>
                  <a:lnTo>
                    <a:pt x="101" y="263"/>
                  </a:lnTo>
                  <a:lnTo>
                    <a:pt x="96" y="263"/>
                  </a:lnTo>
                  <a:lnTo>
                    <a:pt x="96" y="268"/>
                  </a:lnTo>
                  <a:lnTo>
                    <a:pt x="96" y="273"/>
                  </a:lnTo>
                  <a:lnTo>
                    <a:pt x="96" y="278"/>
                  </a:lnTo>
                  <a:lnTo>
                    <a:pt x="91" y="283"/>
                  </a:lnTo>
                  <a:lnTo>
                    <a:pt x="91" y="293"/>
                  </a:lnTo>
                  <a:lnTo>
                    <a:pt x="86" y="298"/>
                  </a:lnTo>
                  <a:lnTo>
                    <a:pt x="86" y="308"/>
                  </a:lnTo>
                  <a:lnTo>
                    <a:pt x="86" y="318"/>
                  </a:lnTo>
                  <a:lnTo>
                    <a:pt x="86" y="324"/>
                  </a:lnTo>
                  <a:lnTo>
                    <a:pt x="80" y="329"/>
                  </a:lnTo>
                  <a:lnTo>
                    <a:pt x="80" y="339"/>
                  </a:lnTo>
                  <a:lnTo>
                    <a:pt x="80" y="349"/>
                  </a:lnTo>
                  <a:lnTo>
                    <a:pt x="75" y="354"/>
                  </a:lnTo>
                  <a:lnTo>
                    <a:pt x="70" y="359"/>
                  </a:lnTo>
                  <a:lnTo>
                    <a:pt x="70" y="369"/>
                  </a:lnTo>
                  <a:lnTo>
                    <a:pt x="70" y="374"/>
                  </a:lnTo>
                  <a:lnTo>
                    <a:pt x="65" y="379"/>
                  </a:lnTo>
                  <a:lnTo>
                    <a:pt x="60" y="384"/>
                  </a:lnTo>
                  <a:lnTo>
                    <a:pt x="60" y="394"/>
                  </a:lnTo>
                  <a:lnTo>
                    <a:pt x="55" y="404"/>
                  </a:lnTo>
                  <a:lnTo>
                    <a:pt x="50" y="409"/>
                  </a:lnTo>
                  <a:lnTo>
                    <a:pt x="40" y="425"/>
                  </a:lnTo>
                  <a:lnTo>
                    <a:pt x="40" y="430"/>
                  </a:lnTo>
                  <a:lnTo>
                    <a:pt x="35" y="435"/>
                  </a:lnTo>
                  <a:lnTo>
                    <a:pt x="35" y="440"/>
                  </a:lnTo>
                  <a:lnTo>
                    <a:pt x="25" y="440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2078038" y="1163638"/>
              <a:ext cx="568325" cy="1011237"/>
            </a:xfrm>
            <a:custGeom>
              <a:avLst/>
              <a:gdLst>
                <a:gd name="T0" fmla="*/ 2147483646 w 358"/>
                <a:gd name="T1" fmla="*/ 2147483646 h 637"/>
                <a:gd name="T2" fmla="*/ 2147483646 w 358"/>
                <a:gd name="T3" fmla="*/ 2147483646 h 637"/>
                <a:gd name="T4" fmla="*/ 2147483646 w 358"/>
                <a:gd name="T5" fmla="*/ 2147483646 h 637"/>
                <a:gd name="T6" fmla="*/ 2147483646 w 358"/>
                <a:gd name="T7" fmla="*/ 2147483646 h 637"/>
                <a:gd name="T8" fmla="*/ 2147483646 w 358"/>
                <a:gd name="T9" fmla="*/ 2147483646 h 637"/>
                <a:gd name="T10" fmla="*/ 2147483646 w 358"/>
                <a:gd name="T11" fmla="*/ 2147483646 h 637"/>
                <a:gd name="T12" fmla="*/ 2147483646 w 358"/>
                <a:gd name="T13" fmla="*/ 0 h 637"/>
                <a:gd name="T14" fmla="*/ 2147483646 w 358"/>
                <a:gd name="T15" fmla="*/ 2147483646 h 637"/>
                <a:gd name="T16" fmla="*/ 2147483646 w 358"/>
                <a:gd name="T17" fmla="*/ 2147483646 h 637"/>
                <a:gd name="T18" fmla="*/ 2147483646 w 358"/>
                <a:gd name="T19" fmla="*/ 2147483646 h 637"/>
                <a:gd name="T20" fmla="*/ 2147483646 w 358"/>
                <a:gd name="T21" fmla="*/ 2147483646 h 637"/>
                <a:gd name="T22" fmla="*/ 2147483646 w 358"/>
                <a:gd name="T23" fmla="*/ 2147483646 h 637"/>
                <a:gd name="T24" fmla="*/ 2147483646 w 358"/>
                <a:gd name="T25" fmla="*/ 2147483646 h 637"/>
                <a:gd name="T26" fmla="*/ 2147483646 w 358"/>
                <a:gd name="T27" fmla="*/ 2147483646 h 637"/>
                <a:gd name="T28" fmla="*/ 2147483646 w 358"/>
                <a:gd name="T29" fmla="*/ 2147483646 h 637"/>
                <a:gd name="T30" fmla="*/ 2147483646 w 358"/>
                <a:gd name="T31" fmla="*/ 2147483646 h 637"/>
                <a:gd name="T32" fmla="*/ 2147483646 w 358"/>
                <a:gd name="T33" fmla="*/ 2147483646 h 637"/>
                <a:gd name="T34" fmla="*/ 2147483646 w 358"/>
                <a:gd name="T35" fmla="*/ 2147483646 h 637"/>
                <a:gd name="T36" fmla="*/ 2147483646 w 358"/>
                <a:gd name="T37" fmla="*/ 2147483646 h 637"/>
                <a:gd name="T38" fmla="*/ 2147483646 w 358"/>
                <a:gd name="T39" fmla="*/ 2147483646 h 637"/>
                <a:gd name="T40" fmla="*/ 2147483646 w 358"/>
                <a:gd name="T41" fmla="*/ 2147483646 h 637"/>
                <a:gd name="T42" fmla="*/ 2147483646 w 358"/>
                <a:gd name="T43" fmla="*/ 2147483646 h 637"/>
                <a:gd name="T44" fmla="*/ 2147483646 w 358"/>
                <a:gd name="T45" fmla="*/ 2147483646 h 637"/>
                <a:gd name="T46" fmla="*/ 2147483646 w 358"/>
                <a:gd name="T47" fmla="*/ 2147483646 h 637"/>
                <a:gd name="T48" fmla="*/ 2147483646 w 358"/>
                <a:gd name="T49" fmla="*/ 2147483646 h 637"/>
                <a:gd name="T50" fmla="*/ 2147483646 w 358"/>
                <a:gd name="T51" fmla="*/ 2147483646 h 637"/>
                <a:gd name="T52" fmla="*/ 2147483646 w 358"/>
                <a:gd name="T53" fmla="*/ 2147483646 h 637"/>
                <a:gd name="T54" fmla="*/ 2147483646 w 358"/>
                <a:gd name="T55" fmla="*/ 2147483646 h 637"/>
                <a:gd name="T56" fmla="*/ 2147483646 w 358"/>
                <a:gd name="T57" fmla="*/ 2147483646 h 637"/>
                <a:gd name="T58" fmla="*/ 2147483646 w 358"/>
                <a:gd name="T59" fmla="*/ 2147483646 h 637"/>
                <a:gd name="T60" fmla="*/ 2147483646 w 358"/>
                <a:gd name="T61" fmla="*/ 2147483646 h 637"/>
                <a:gd name="T62" fmla="*/ 2147483646 w 358"/>
                <a:gd name="T63" fmla="*/ 2147483646 h 637"/>
                <a:gd name="T64" fmla="*/ 2147483646 w 358"/>
                <a:gd name="T65" fmla="*/ 2147483646 h 637"/>
                <a:gd name="T66" fmla="*/ 2147483646 w 358"/>
                <a:gd name="T67" fmla="*/ 2147483646 h 637"/>
                <a:gd name="T68" fmla="*/ 2147483646 w 358"/>
                <a:gd name="T69" fmla="*/ 2147483646 h 637"/>
                <a:gd name="T70" fmla="*/ 2147483646 w 358"/>
                <a:gd name="T71" fmla="*/ 2147483646 h 637"/>
                <a:gd name="T72" fmla="*/ 2147483646 w 358"/>
                <a:gd name="T73" fmla="*/ 2147483646 h 637"/>
                <a:gd name="T74" fmla="*/ 2147483646 w 358"/>
                <a:gd name="T75" fmla="*/ 2147483646 h 637"/>
                <a:gd name="T76" fmla="*/ 2147483646 w 358"/>
                <a:gd name="T77" fmla="*/ 2147483646 h 637"/>
                <a:gd name="T78" fmla="*/ 2147483646 w 358"/>
                <a:gd name="T79" fmla="*/ 2147483646 h 637"/>
                <a:gd name="T80" fmla="*/ 2147483646 w 358"/>
                <a:gd name="T81" fmla="*/ 2147483646 h 637"/>
                <a:gd name="T82" fmla="*/ 2147483646 w 358"/>
                <a:gd name="T83" fmla="*/ 2147483646 h 637"/>
                <a:gd name="T84" fmla="*/ 2147483646 w 358"/>
                <a:gd name="T85" fmla="*/ 2147483646 h 637"/>
                <a:gd name="T86" fmla="*/ 2147483646 w 358"/>
                <a:gd name="T87" fmla="*/ 2147483646 h 637"/>
                <a:gd name="T88" fmla="*/ 2147483646 w 358"/>
                <a:gd name="T89" fmla="*/ 2147483646 h 637"/>
                <a:gd name="T90" fmla="*/ 2147483646 w 358"/>
                <a:gd name="T91" fmla="*/ 2147483646 h 637"/>
                <a:gd name="T92" fmla="*/ 2147483646 w 358"/>
                <a:gd name="T93" fmla="*/ 2147483646 h 637"/>
                <a:gd name="T94" fmla="*/ 2147483646 w 358"/>
                <a:gd name="T95" fmla="*/ 2147483646 h 637"/>
                <a:gd name="T96" fmla="*/ 2147483646 w 358"/>
                <a:gd name="T97" fmla="*/ 2147483646 h 637"/>
                <a:gd name="T98" fmla="*/ 2147483646 w 358"/>
                <a:gd name="T99" fmla="*/ 2147483646 h 637"/>
                <a:gd name="T100" fmla="*/ 2147483646 w 358"/>
                <a:gd name="T101" fmla="*/ 2147483646 h 637"/>
                <a:gd name="T102" fmla="*/ 2147483646 w 358"/>
                <a:gd name="T103" fmla="*/ 2147483646 h 637"/>
                <a:gd name="T104" fmla="*/ 2147483646 w 358"/>
                <a:gd name="T105" fmla="*/ 2147483646 h 637"/>
                <a:gd name="T106" fmla="*/ 2147483646 w 358"/>
                <a:gd name="T107" fmla="*/ 2147483646 h 637"/>
                <a:gd name="T108" fmla="*/ 2147483646 w 358"/>
                <a:gd name="T109" fmla="*/ 2147483646 h 63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58"/>
                <a:gd name="T166" fmla="*/ 0 h 637"/>
                <a:gd name="T167" fmla="*/ 358 w 358"/>
                <a:gd name="T168" fmla="*/ 637 h 637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58" h="637">
                  <a:moveTo>
                    <a:pt x="121" y="96"/>
                  </a:moveTo>
                  <a:lnTo>
                    <a:pt x="126" y="96"/>
                  </a:lnTo>
                  <a:lnTo>
                    <a:pt x="136" y="101"/>
                  </a:lnTo>
                  <a:lnTo>
                    <a:pt x="141" y="101"/>
                  </a:lnTo>
                  <a:lnTo>
                    <a:pt x="151" y="101"/>
                  </a:lnTo>
                  <a:lnTo>
                    <a:pt x="161" y="101"/>
                  </a:lnTo>
                  <a:lnTo>
                    <a:pt x="172" y="96"/>
                  </a:lnTo>
                  <a:lnTo>
                    <a:pt x="177" y="96"/>
                  </a:lnTo>
                  <a:lnTo>
                    <a:pt x="182" y="91"/>
                  </a:lnTo>
                  <a:lnTo>
                    <a:pt x="187" y="91"/>
                  </a:lnTo>
                  <a:lnTo>
                    <a:pt x="192" y="81"/>
                  </a:lnTo>
                  <a:lnTo>
                    <a:pt x="197" y="76"/>
                  </a:lnTo>
                  <a:lnTo>
                    <a:pt x="197" y="71"/>
                  </a:lnTo>
                  <a:lnTo>
                    <a:pt x="197" y="66"/>
                  </a:lnTo>
                  <a:lnTo>
                    <a:pt x="192" y="66"/>
                  </a:lnTo>
                  <a:lnTo>
                    <a:pt x="192" y="61"/>
                  </a:lnTo>
                  <a:lnTo>
                    <a:pt x="192" y="51"/>
                  </a:lnTo>
                  <a:lnTo>
                    <a:pt x="192" y="46"/>
                  </a:lnTo>
                  <a:lnTo>
                    <a:pt x="192" y="41"/>
                  </a:lnTo>
                  <a:lnTo>
                    <a:pt x="192" y="36"/>
                  </a:lnTo>
                  <a:lnTo>
                    <a:pt x="197" y="31"/>
                  </a:lnTo>
                  <a:lnTo>
                    <a:pt x="197" y="26"/>
                  </a:lnTo>
                  <a:lnTo>
                    <a:pt x="202" y="26"/>
                  </a:lnTo>
                  <a:lnTo>
                    <a:pt x="202" y="20"/>
                  </a:lnTo>
                  <a:lnTo>
                    <a:pt x="202" y="15"/>
                  </a:lnTo>
                  <a:lnTo>
                    <a:pt x="202" y="10"/>
                  </a:lnTo>
                  <a:lnTo>
                    <a:pt x="202" y="15"/>
                  </a:lnTo>
                  <a:lnTo>
                    <a:pt x="207" y="10"/>
                  </a:lnTo>
                  <a:lnTo>
                    <a:pt x="212" y="15"/>
                  </a:lnTo>
                  <a:lnTo>
                    <a:pt x="217" y="15"/>
                  </a:lnTo>
                  <a:lnTo>
                    <a:pt x="212" y="10"/>
                  </a:lnTo>
                  <a:lnTo>
                    <a:pt x="212" y="5"/>
                  </a:lnTo>
                  <a:lnTo>
                    <a:pt x="217" y="5"/>
                  </a:lnTo>
                  <a:lnTo>
                    <a:pt x="217" y="10"/>
                  </a:lnTo>
                  <a:lnTo>
                    <a:pt x="222" y="5"/>
                  </a:lnTo>
                  <a:lnTo>
                    <a:pt x="227" y="10"/>
                  </a:lnTo>
                  <a:lnTo>
                    <a:pt x="227" y="5"/>
                  </a:lnTo>
                  <a:lnTo>
                    <a:pt x="222" y="0"/>
                  </a:lnTo>
                  <a:lnTo>
                    <a:pt x="227" y="0"/>
                  </a:lnTo>
                  <a:lnTo>
                    <a:pt x="227" y="5"/>
                  </a:lnTo>
                  <a:lnTo>
                    <a:pt x="227" y="10"/>
                  </a:lnTo>
                  <a:lnTo>
                    <a:pt x="232" y="10"/>
                  </a:lnTo>
                  <a:lnTo>
                    <a:pt x="232" y="5"/>
                  </a:lnTo>
                  <a:lnTo>
                    <a:pt x="237" y="0"/>
                  </a:lnTo>
                  <a:lnTo>
                    <a:pt x="237" y="5"/>
                  </a:lnTo>
                  <a:lnTo>
                    <a:pt x="237" y="0"/>
                  </a:lnTo>
                  <a:lnTo>
                    <a:pt x="242" y="0"/>
                  </a:lnTo>
                  <a:lnTo>
                    <a:pt x="242" y="5"/>
                  </a:lnTo>
                  <a:lnTo>
                    <a:pt x="242" y="0"/>
                  </a:lnTo>
                  <a:lnTo>
                    <a:pt x="247" y="0"/>
                  </a:lnTo>
                  <a:lnTo>
                    <a:pt x="257" y="0"/>
                  </a:lnTo>
                  <a:lnTo>
                    <a:pt x="257" y="5"/>
                  </a:lnTo>
                  <a:lnTo>
                    <a:pt x="263" y="5"/>
                  </a:lnTo>
                  <a:lnTo>
                    <a:pt x="268" y="10"/>
                  </a:lnTo>
                  <a:lnTo>
                    <a:pt x="273" y="10"/>
                  </a:lnTo>
                  <a:lnTo>
                    <a:pt x="278" y="15"/>
                  </a:lnTo>
                  <a:lnTo>
                    <a:pt x="288" y="20"/>
                  </a:lnTo>
                  <a:lnTo>
                    <a:pt x="293" y="20"/>
                  </a:lnTo>
                  <a:lnTo>
                    <a:pt x="298" y="20"/>
                  </a:lnTo>
                  <a:lnTo>
                    <a:pt x="308" y="26"/>
                  </a:lnTo>
                  <a:lnTo>
                    <a:pt x="313" y="26"/>
                  </a:lnTo>
                  <a:lnTo>
                    <a:pt x="318" y="20"/>
                  </a:lnTo>
                  <a:lnTo>
                    <a:pt x="323" y="26"/>
                  </a:lnTo>
                  <a:lnTo>
                    <a:pt x="328" y="26"/>
                  </a:lnTo>
                  <a:lnTo>
                    <a:pt x="333" y="26"/>
                  </a:lnTo>
                  <a:lnTo>
                    <a:pt x="338" y="26"/>
                  </a:lnTo>
                  <a:lnTo>
                    <a:pt x="343" y="26"/>
                  </a:lnTo>
                  <a:lnTo>
                    <a:pt x="348" y="26"/>
                  </a:lnTo>
                  <a:lnTo>
                    <a:pt x="353" y="26"/>
                  </a:lnTo>
                  <a:lnTo>
                    <a:pt x="353" y="36"/>
                  </a:lnTo>
                  <a:lnTo>
                    <a:pt x="353" y="46"/>
                  </a:lnTo>
                  <a:lnTo>
                    <a:pt x="348" y="51"/>
                  </a:lnTo>
                  <a:lnTo>
                    <a:pt x="343" y="56"/>
                  </a:lnTo>
                  <a:lnTo>
                    <a:pt x="338" y="61"/>
                  </a:lnTo>
                  <a:lnTo>
                    <a:pt x="338" y="66"/>
                  </a:lnTo>
                  <a:lnTo>
                    <a:pt x="333" y="71"/>
                  </a:lnTo>
                  <a:lnTo>
                    <a:pt x="338" y="76"/>
                  </a:lnTo>
                  <a:lnTo>
                    <a:pt x="338" y="81"/>
                  </a:lnTo>
                  <a:lnTo>
                    <a:pt x="338" y="86"/>
                  </a:lnTo>
                  <a:lnTo>
                    <a:pt x="338" y="91"/>
                  </a:lnTo>
                  <a:lnTo>
                    <a:pt x="333" y="96"/>
                  </a:lnTo>
                  <a:lnTo>
                    <a:pt x="333" y="101"/>
                  </a:lnTo>
                  <a:lnTo>
                    <a:pt x="338" y="111"/>
                  </a:lnTo>
                  <a:lnTo>
                    <a:pt x="338" y="116"/>
                  </a:lnTo>
                  <a:lnTo>
                    <a:pt x="338" y="121"/>
                  </a:lnTo>
                  <a:lnTo>
                    <a:pt x="343" y="127"/>
                  </a:lnTo>
                  <a:lnTo>
                    <a:pt x="343" y="132"/>
                  </a:lnTo>
                  <a:lnTo>
                    <a:pt x="343" y="137"/>
                  </a:lnTo>
                  <a:lnTo>
                    <a:pt x="348" y="142"/>
                  </a:lnTo>
                  <a:lnTo>
                    <a:pt x="348" y="147"/>
                  </a:lnTo>
                  <a:lnTo>
                    <a:pt x="338" y="147"/>
                  </a:lnTo>
                  <a:lnTo>
                    <a:pt x="338" y="152"/>
                  </a:lnTo>
                  <a:lnTo>
                    <a:pt x="333" y="152"/>
                  </a:lnTo>
                  <a:lnTo>
                    <a:pt x="333" y="157"/>
                  </a:lnTo>
                  <a:lnTo>
                    <a:pt x="338" y="157"/>
                  </a:lnTo>
                  <a:lnTo>
                    <a:pt x="348" y="157"/>
                  </a:lnTo>
                  <a:lnTo>
                    <a:pt x="353" y="157"/>
                  </a:lnTo>
                  <a:lnTo>
                    <a:pt x="358" y="162"/>
                  </a:lnTo>
                  <a:lnTo>
                    <a:pt x="358" y="167"/>
                  </a:lnTo>
                  <a:lnTo>
                    <a:pt x="353" y="172"/>
                  </a:lnTo>
                  <a:lnTo>
                    <a:pt x="348" y="177"/>
                  </a:lnTo>
                  <a:lnTo>
                    <a:pt x="348" y="182"/>
                  </a:lnTo>
                  <a:lnTo>
                    <a:pt x="343" y="187"/>
                  </a:lnTo>
                  <a:lnTo>
                    <a:pt x="348" y="187"/>
                  </a:lnTo>
                  <a:lnTo>
                    <a:pt x="348" y="192"/>
                  </a:lnTo>
                  <a:lnTo>
                    <a:pt x="348" y="197"/>
                  </a:lnTo>
                  <a:lnTo>
                    <a:pt x="348" y="202"/>
                  </a:lnTo>
                  <a:lnTo>
                    <a:pt x="348" y="207"/>
                  </a:lnTo>
                  <a:lnTo>
                    <a:pt x="348" y="212"/>
                  </a:lnTo>
                  <a:lnTo>
                    <a:pt x="348" y="217"/>
                  </a:lnTo>
                  <a:lnTo>
                    <a:pt x="348" y="222"/>
                  </a:lnTo>
                  <a:lnTo>
                    <a:pt x="343" y="228"/>
                  </a:lnTo>
                  <a:lnTo>
                    <a:pt x="338" y="228"/>
                  </a:lnTo>
                  <a:lnTo>
                    <a:pt x="338" y="233"/>
                  </a:lnTo>
                  <a:lnTo>
                    <a:pt x="333" y="238"/>
                  </a:lnTo>
                  <a:lnTo>
                    <a:pt x="328" y="243"/>
                  </a:lnTo>
                  <a:lnTo>
                    <a:pt x="323" y="243"/>
                  </a:lnTo>
                  <a:lnTo>
                    <a:pt x="318" y="243"/>
                  </a:lnTo>
                  <a:lnTo>
                    <a:pt x="318" y="248"/>
                  </a:lnTo>
                  <a:lnTo>
                    <a:pt x="318" y="253"/>
                  </a:lnTo>
                  <a:lnTo>
                    <a:pt x="313" y="248"/>
                  </a:lnTo>
                  <a:lnTo>
                    <a:pt x="313" y="253"/>
                  </a:lnTo>
                  <a:lnTo>
                    <a:pt x="308" y="253"/>
                  </a:lnTo>
                  <a:lnTo>
                    <a:pt x="303" y="253"/>
                  </a:lnTo>
                  <a:lnTo>
                    <a:pt x="303" y="258"/>
                  </a:lnTo>
                  <a:lnTo>
                    <a:pt x="293" y="258"/>
                  </a:lnTo>
                  <a:lnTo>
                    <a:pt x="288" y="258"/>
                  </a:lnTo>
                  <a:lnTo>
                    <a:pt x="283" y="258"/>
                  </a:lnTo>
                  <a:lnTo>
                    <a:pt x="278" y="258"/>
                  </a:lnTo>
                  <a:lnTo>
                    <a:pt x="268" y="263"/>
                  </a:lnTo>
                  <a:lnTo>
                    <a:pt x="263" y="268"/>
                  </a:lnTo>
                  <a:lnTo>
                    <a:pt x="263" y="273"/>
                  </a:lnTo>
                  <a:lnTo>
                    <a:pt x="257" y="278"/>
                  </a:lnTo>
                  <a:lnTo>
                    <a:pt x="252" y="283"/>
                  </a:lnTo>
                  <a:lnTo>
                    <a:pt x="252" y="288"/>
                  </a:lnTo>
                  <a:lnTo>
                    <a:pt x="252" y="293"/>
                  </a:lnTo>
                  <a:lnTo>
                    <a:pt x="247" y="293"/>
                  </a:lnTo>
                  <a:lnTo>
                    <a:pt x="242" y="293"/>
                  </a:lnTo>
                  <a:lnTo>
                    <a:pt x="242" y="303"/>
                  </a:lnTo>
                  <a:lnTo>
                    <a:pt x="237" y="303"/>
                  </a:lnTo>
                  <a:lnTo>
                    <a:pt x="232" y="308"/>
                  </a:lnTo>
                  <a:lnTo>
                    <a:pt x="232" y="313"/>
                  </a:lnTo>
                  <a:lnTo>
                    <a:pt x="232" y="318"/>
                  </a:lnTo>
                  <a:lnTo>
                    <a:pt x="227" y="324"/>
                  </a:lnTo>
                  <a:lnTo>
                    <a:pt x="227" y="329"/>
                  </a:lnTo>
                  <a:lnTo>
                    <a:pt x="227" y="334"/>
                  </a:lnTo>
                  <a:lnTo>
                    <a:pt x="222" y="339"/>
                  </a:lnTo>
                  <a:lnTo>
                    <a:pt x="227" y="344"/>
                  </a:lnTo>
                  <a:lnTo>
                    <a:pt x="227" y="349"/>
                  </a:lnTo>
                  <a:lnTo>
                    <a:pt x="232" y="354"/>
                  </a:lnTo>
                  <a:lnTo>
                    <a:pt x="232" y="359"/>
                  </a:lnTo>
                  <a:lnTo>
                    <a:pt x="237" y="364"/>
                  </a:lnTo>
                  <a:lnTo>
                    <a:pt x="242" y="369"/>
                  </a:lnTo>
                  <a:lnTo>
                    <a:pt x="242" y="374"/>
                  </a:lnTo>
                  <a:lnTo>
                    <a:pt x="247" y="379"/>
                  </a:lnTo>
                  <a:lnTo>
                    <a:pt x="252" y="379"/>
                  </a:lnTo>
                  <a:lnTo>
                    <a:pt x="257" y="384"/>
                  </a:lnTo>
                  <a:lnTo>
                    <a:pt x="263" y="389"/>
                  </a:lnTo>
                  <a:lnTo>
                    <a:pt x="268" y="394"/>
                  </a:lnTo>
                  <a:lnTo>
                    <a:pt x="268" y="399"/>
                  </a:lnTo>
                  <a:lnTo>
                    <a:pt x="273" y="404"/>
                  </a:lnTo>
                  <a:lnTo>
                    <a:pt x="278" y="409"/>
                  </a:lnTo>
                  <a:lnTo>
                    <a:pt x="283" y="414"/>
                  </a:lnTo>
                  <a:lnTo>
                    <a:pt x="288" y="414"/>
                  </a:lnTo>
                  <a:lnTo>
                    <a:pt x="288" y="419"/>
                  </a:lnTo>
                  <a:lnTo>
                    <a:pt x="288" y="425"/>
                  </a:lnTo>
                  <a:lnTo>
                    <a:pt x="288" y="430"/>
                  </a:lnTo>
                  <a:lnTo>
                    <a:pt x="288" y="435"/>
                  </a:lnTo>
                  <a:lnTo>
                    <a:pt x="293" y="440"/>
                  </a:lnTo>
                  <a:lnTo>
                    <a:pt x="298" y="445"/>
                  </a:lnTo>
                  <a:lnTo>
                    <a:pt x="298" y="450"/>
                  </a:lnTo>
                  <a:lnTo>
                    <a:pt x="303" y="455"/>
                  </a:lnTo>
                  <a:lnTo>
                    <a:pt x="303" y="460"/>
                  </a:lnTo>
                  <a:lnTo>
                    <a:pt x="303" y="465"/>
                  </a:lnTo>
                  <a:lnTo>
                    <a:pt x="303" y="470"/>
                  </a:lnTo>
                  <a:lnTo>
                    <a:pt x="298" y="470"/>
                  </a:lnTo>
                  <a:lnTo>
                    <a:pt x="293" y="470"/>
                  </a:lnTo>
                  <a:lnTo>
                    <a:pt x="288" y="470"/>
                  </a:lnTo>
                  <a:lnTo>
                    <a:pt x="283" y="470"/>
                  </a:lnTo>
                  <a:lnTo>
                    <a:pt x="268" y="470"/>
                  </a:lnTo>
                  <a:lnTo>
                    <a:pt x="263" y="470"/>
                  </a:lnTo>
                  <a:lnTo>
                    <a:pt x="257" y="470"/>
                  </a:lnTo>
                  <a:lnTo>
                    <a:pt x="252" y="470"/>
                  </a:lnTo>
                  <a:lnTo>
                    <a:pt x="247" y="470"/>
                  </a:lnTo>
                  <a:lnTo>
                    <a:pt x="237" y="470"/>
                  </a:lnTo>
                  <a:lnTo>
                    <a:pt x="232" y="475"/>
                  </a:lnTo>
                  <a:lnTo>
                    <a:pt x="232" y="480"/>
                  </a:lnTo>
                  <a:lnTo>
                    <a:pt x="222" y="485"/>
                  </a:lnTo>
                  <a:lnTo>
                    <a:pt x="222" y="490"/>
                  </a:lnTo>
                  <a:lnTo>
                    <a:pt x="217" y="490"/>
                  </a:lnTo>
                  <a:lnTo>
                    <a:pt x="212" y="495"/>
                  </a:lnTo>
                  <a:lnTo>
                    <a:pt x="212" y="500"/>
                  </a:lnTo>
                  <a:lnTo>
                    <a:pt x="227" y="505"/>
                  </a:lnTo>
                  <a:lnTo>
                    <a:pt x="232" y="510"/>
                  </a:lnTo>
                  <a:lnTo>
                    <a:pt x="237" y="515"/>
                  </a:lnTo>
                  <a:lnTo>
                    <a:pt x="242" y="520"/>
                  </a:lnTo>
                  <a:lnTo>
                    <a:pt x="242" y="526"/>
                  </a:lnTo>
                  <a:lnTo>
                    <a:pt x="247" y="526"/>
                  </a:lnTo>
                  <a:lnTo>
                    <a:pt x="247" y="531"/>
                  </a:lnTo>
                  <a:lnTo>
                    <a:pt x="252" y="531"/>
                  </a:lnTo>
                  <a:lnTo>
                    <a:pt x="252" y="536"/>
                  </a:lnTo>
                  <a:lnTo>
                    <a:pt x="257" y="541"/>
                  </a:lnTo>
                  <a:lnTo>
                    <a:pt x="257" y="546"/>
                  </a:lnTo>
                  <a:lnTo>
                    <a:pt x="263" y="551"/>
                  </a:lnTo>
                  <a:lnTo>
                    <a:pt x="263" y="556"/>
                  </a:lnTo>
                  <a:lnTo>
                    <a:pt x="263" y="561"/>
                  </a:lnTo>
                  <a:lnTo>
                    <a:pt x="257" y="566"/>
                  </a:lnTo>
                  <a:lnTo>
                    <a:pt x="257" y="571"/>
                  </a:lnTo>
                  <a:lnTo>
                    <a:pt x="263" y="571"/>
                  </a:lnTo>
                  <a:lnTo>
                    <a:pt x="268" y="571"/>
                  </a:lnTo>
                  <a:lnTo>
                    <a:pt x="273" y="576"/>
                  </a:lnTo>
                  <a:lnTo>
                    <a:pt x="278" y="576"/>
                  </a:lnTo>
                  <a:lnTo>
                    <a:pt x="278" y="581"/>
                  </a:lnTo>
                  <a:lnTo>
                    <a:pt x="278" y="586"/>
                  </a:lnTo>
                  <a:lnTo>
                    <a:pt x="283" y="591"/>
                  </a:lnTo>
                  <a:lnTo>
                    <a:pt x="293" y="601"/>
                  </a:lnTo>
                  <a:lnTo>
                    <a:pt x="293" y="606"/>
                  </a:lnTo>
                  <a:lnTo>
                    <a:pt x="298" y="606"/>
                  </a:lnTo>
                  <a:lnTo>
                    <a:pt x="298" y="611"/>
                  </a:lnTo>
                  <a:lnTo>
                    <a:pt x="298" y="616"/>
                  </a:lnTo>
                  <a:lnTo>
                    <a:pt x="298" y="621"/>
                  </a:lnTo>
                  <a:lnTo>
                    <a:pt x="293" y="621"/>
                  </a:lnTo>
                  <a:lnTo>
                    <a:pt x="288" y="627"/>
                  </a:lnTo>
                  <a:lnTo>
                    <a:pt x="288" y="632"/>
                  </a:lnTo>
                  <a:lnTo>
                    <a:pt x="283" y="637"/>
                  </a:lnTo>
                  <a:lnTo>
                    <a:pt x="278" y="632"/>
                  </a:lnTo>
                  <a:lnTo>
                    <a:pt x="273" y="632"/>
                  </a:lnTo>
                  <a:lnTo>
                    <a:pt x="268" y="632"/>
                  </a:lnTo>
                  <a:lnTo>
                    <a:pt x="257" y="627"/>
                  </a:lnTo>
                  <a:lnTo>
                    <a:pt x="252" y="632"/>
                  </a:lnTo>
                  <a:lnTo>
                    <a:pt x="247" y="627"/>
                  </a:lnTo>
                  <a:lnTo>
                    <a:pt x="247" y="621"/>
                  </a:lnTo>
                  <a:lnTo>
                    <a:pt x="242" y="621"/>
                  </a:lnTo>
                  <a:lnTo>
                    <a:pt x="237" y="616"/>
                  </a:lnTo>
                  <a:lnTo>
                    <a:pt x="232" y="616"/>
                  </a:lnTo>
                  <a:lnTo>
                    <a:pt x="232" y="621"/>
                  </a:lnTo>
                  <a:lnTo>
                    <a:pt x="227" y="621"/>
                  </a:lnTo>
                  <a:lnTo>
                    <a:pt x="222" y="621"/>
                  </a:lnTo>
                  <a:lnTo>
                    <a:pt x="217" y="621"/>
                  </a:lnTo>
                  <a:lnTo>
                    <a:pt x="212" y="621"/>
                  </a:lnTo>
                  <a:lnTo>
                    <a:pt x="212" y="616"/>
                  </a:lnTo>
                  <a:lnTo>
                    <a:pt x="207" y="611"/>
                  </a:lnTo>
                  <a:lnTo>
                    <a:pt x="202" y="611"/>
                  </a:lnTo>
                  <a:lnTo>
                    <a:pt x="202" y="606"/>
                  </a:lnTo>
                  <a:lnTo>
                    <a:pt x="197" y="601"/>
                  </a:lnTo>
                  <a:lnTo>
                    <a:pt x="187" y="591"/>
                  </a:lnTo>
                  <a:lnTo>
                    <a:pt x="182" y="586"/>
                  </a:lnTo>
                  <a:lnTo>
                    <a:pt x="177" y="586"/>
                  </a:lnTo>
                  <a:lnTo>
                    <a:pt x="172" y="581"/>
                  </a:lnTo>
                  <a:lnTo>
                    <a:pt x="167" y="586"/>
                  </a:lnTo>
                  <a:lnTo>
                    <a:pt x="167" y="581"/>
                  </a:lnTo>
                  <a:lnTo>
                    <a:pt x="172" y="581"/>
                  </a:lnTo>
                  <a:lnTo>
                    <a:pt x="172" y="576"/>
                  </a:lnTo>
                  <a:lnTo>
                    <a:pt x="167" y="571"/>
                  </a:lnTo>
                  <a:lnTo>
                    <a:pt x="161" y="571"/>
                  </a:lnTo>
                  <a:lnTo>
                    <a:pt x="156" y="566"/>
                  </a:lnTo>
                  <a:lnTo>
                    <a:pt x="151" y="566"/>
                  </a:lnTo>
                  <a:lnTo>
                    <a:pt x="151" y="571"/>
                  </a:lnTo>
                  <a:lnTo>
                    <a:pt x="146" y="571"/>
                  </a:lnTo>
                  <a:lnTo>
                    <a:pt x="141" y="571"/>
                  </a:lnTo>
                  <a:lnTo>
                    <a:pt x="141" y="566"/>
                  </a:lnTo>
                  <a:lnTo>
                    <a:pt x="136" y="561"/>
                  </a:lnTo>
                  <a:lnTo>
                    <a:pt x="131" y="561"/>
                  </a:lnTo>
                  <a:lnTo>
                    <a:pt x="126" y="561"/>
                  </a:lnTo>
                  <a:lnTo>
                    <a:pt x="121" y="561"/>
                  </a:lnTo>
                  <a:lnTo>
                    <a:pt x="116" y="566"/>
                  </a:lnTo>
                  <a:lnTo>
                    <a:pt x="111" y="566"/>
                  </a:lnTo>
                  <a:lnTo>
                    <a:pt x="111" y="561"/>
                  </a:lnTo>
                  <a:lnTo>
                    <a:pt x="111" y="556"/>
                  </a:lnTo>
                  <a:lnTo>
                    <a:pt x="106" y="551"/>
                  </a:lnTo>
                  <a:lnTo>
                    <a:pt x="101" y="546"/>
                  </a:lnTo>
                  <a:lnTo>
                    <a:pt x="96" y="541"/>
                  </a:lnTo>
                  <a:lnTo>
                    <a:pt x="91" y="541"/>
                  </a:lnTo>
                  <a:lnTo>
                    <a:pt x="86" y="536"/>
                  </a:lnTo>
                  <a:lnTo>
                    <a:pt x="86" y="531"/>
                  </a:lnTo>
                  <a:lnTo>
                    <a:pt x="86" y="526"/>
                  </a:lnTo>
                  <a:lnTo>
                    <a:pt x="81" y="526"/>
                  </a:lnTo>
                  <a:lnTo>
                    <a:pt x="76" y="526"/>
                  </a:lnTo>
                  <a:lnTo>
                    <a:pt x="76" y="515"/>
                  </a:lnTo>
                  <a:lnTo>
                    <a:pt x="71" y="515"/>
                  </a:lnTo>
                  <a:lnTo>
                    <a:pt x="55" y="515"/>
                  </a:lnTo>
                  <a:lnTo>
                    <a:pt x="50" y="515"/>
                  </a:lnTo>
                  <a:lnTo>
                    <a:pt x="50" y="510"/>
                  </a:lnTo>
                  <a:lnTo>
                    <a:pt x="45" y="510"/>
                  </a:lnTo>
                  <a:lnTo>
                    <a:pt x="40" y="510"/>
                  </a:lnTo>
                  <a:lnTo>
                    <a:pt x="40" y="505"/>
                  </a:lnTo>
                  <a:lnTo>
                    <a:pt x="40" y="500"/>
                  </a:lnTo>
                  <a:lnTo>
                    <a:pt x="40" y="495"/>
                  </a:lnTo>
                  <a:lnTo>
                    <a:pt x="40" y="490"/>
                  </a:lnTo>
                  <a:lnTo>
                    <a:pt x="40" y="485"/>
                  </a:lnTo>
                  <a:lnTo>
                    <a:pt x="40" y="480"/>
                  </a:lnTo>
                  <a:lnTo>
                    <a:pt x="40" y="475"/>
                  </a:lnTo>
                  <a:lnTo>
                    <a:pt x="45" y="475"/>
                  </a:lnTo>
                  <a:lnTo>
                    <a:pt x="45" y="470"/>
                  </a:lnTo>
                  <a:lnTo>
                    <a:pt x="50" y="465"/>
                  </a:lnTo>
                  <a:lnTo>
                    <a:pt x="45" y="460"/>
                  </a:lnTo>
                  <a:lnTo>
                    <a:pt x="40" y="455"/>
                  </a:lnTo>
                  <a:lnTo>
                    <a:pt x="35" y="450"/>
                  </a:lnTo>
                  <a:lnTo>
                    <a:pt x="35" y="445"/>
                  </a:lnTo>
                  <a:lnTo>
                    <a:pt x="30" y="445"/>
                  </a:lnTo>
                  <a:lnTo>
                    <a:pt x="30" y="440"/>
                  </a:lnTo>
                  <a:lnTo>
                    <a:pt x="30" y="435"/>
                  </a:lnTo>
                  <a:lnTo>
                    <a:pt x="35" y="430"/>
                  </a:lnTo>
                  <a:lnTo>
                    <a:pt x="35" y="425"/>
                  </a:lnTo>
                  <a:lnTo>
                    <a:pt x="35" y="419"/>
                  </a:lnTo>
                  <a:lnTo>
                    <a:pt x="35" y="414"/>
                  </a:lnTo>
                  <a:lnTo>
                    <a:pt x="30" y="414"/>
                  </a:lnTo>
                  <a:lnTo>
                    <a:pt x="30" y="409"/>
                  </a:lnTo>
                  <a:lnTo>
                    <a:pt x="30" y="404"/>
                  </a:lnTo>
                  <a:lnTo>
                    <a:pt x="30" y="399"/>
                  </a:lnTo>
                  <a:lnTo>
                    <a:pt x="25" y="399"/>
                  </a:lnTo>
                  <a:lnTo>
                    <a:pt x="20" y="394"/>
                  </a:lnTo>
                  <a:lnTo>
                    <a:pt x="20" y="389"/>
                  </a:lnTo>
                  <a:lnTo>
                    <a:pt x="20" y="384"/>
                  </a:lnTo>
                  <a:lnTo>
                    <a:pt x="20" y="379"/>
                  </a:lnTo>
                  <a:lnTo>
                    <a:pt x="25" y="374"/>
                  </a:lnTo>
                  <a:lnTo>
                    <a:pt x="30" y="374"/>
                  </a:lnTo>
                  <a:lnTo>
                    <a:pt x="35" y="369"/>
                  </a:lnTo>
                  <a:lnTo>
                    <a:pt x="40" y="369"/>
                  </a:lnTo>
                  <a:lnTo>
                    <a:pt x="40" y="364"/>
                  </a:lnTo>
                  <a:lnTo>
                    <a:pt x="35" y="359"/>
                  </a:lnTo>
                  <a:lnTo>
                    <a:pt x="35" y="354"/>
                  </a:lnTo>
                  <a:lnTo>
                    <a:pt x="35" y="349"/>
                  </a:lnTo>
                  <a:lnTo>
                    <a:pt x="30" y="344"/>
                  </a:lnTo>
                  <a:lnTo>
                    <a:pt x="25" y="339"/>
                  </a:lnTo>
                  <a:lnTo>
                    <a:pt x="20" y="339"/>
                  </a:lnTo>
                  <a:lnTo>
                    <a:pt x="15" y="339"/>
                  </a:lnTo>
                  <a:lnTo>
                    <a:pt x="10" y="339"/>
                  </a:lnTo>
                  <a:lnTo>
                    <a:pt x="5" y="334"/>
                  </a:lnTo>
                  <a:lnTo>
                    <a:pt x="0" y="329"/>
                  </a:lnTo>
                  <a:lnTo>
                    <a:pt x="5" y="324"/>
                  </a:lnTo>
                  <a:lnTo>
                    <a:pt x="5" y="318"/>
                  </a:lnTo>
                  <a:lnTo>
                    <a:pt x="5" y="313"/>
                  </a:lnTo>
                  <a:lnTo>
                    <a:pt x="5" y="308"/>
                  </a:lnTo>
                  <a:lnTo>
                    <a:pt x="10" y="303"/>
                  </a:lnTo>
                  <a:lnTo>
                    <a:pt x="10" y="298"/>
                  </a:lnTo>
                  <a:lnTo>
                    <a:pt x="10" y="293"/>
                  </a:lnTo>
                  <a:lnTo>
                    <a:pt x="10" y="288"/>
                  </a:lnTo>
                  <a:lnTo>
                    <a:pt x="10" y="283"/>
                  </a:lnTo>
                  <a:lnTo>
                    <a:pt x="15" y="278"/>
                  </a:lnTo>
                  <a:lnTo>
                    <a:pt x="20" y="278"/>
                  </a:lnTo>
                  <a:lnTo>
                    <a:pt x="20" y="273"/>
                  </a:lnTo>
                  <a:lnTo>
                    <a:pt x="20" y="268"/>
                  </a:lnTo>
                  <a:lnTo>
                    <a:pt x="25" y="268"/>
                  </a:lnTo>
                  <a:lnTo>
                    <a:pt x="25" y="263"/>
                  </a:lnTo>
                  <a:lnTo>
                    <a:pt x="30" y="258"/>
                  </a:lnTo>
                  <a:lnTo>
                    <a:pt x="30" y="253"/>
                  </a:lnTo>
                  <a:lnTo>
                    <a:pt x="35" y="248"/>
                  </a:lnTo>
                  <a:lnTo>
                    <a:pt x="35" y="243"/>
                  </a:lnTo>
                  <a:lnTo>
                    <a:pt x="35" y="238"/>
                  </a:lnTo>
                  <a:lnTo>
                    <a:pt x="40" y="238"/>
                  </a:lnTo>
                  <a:lnTo>
                    <a:pt x="40" y="233"/>
                  </a:lnTo>
                  <a:lnTo>
                    <a:pt x="45" y="228"/>
                  </a:lnTo>
                  <a:lnTo>
                    <a:pt x="50" y="222"/>
                  </a:lnTo>
                  <a:lnTo>
                    <a:pt x="55" y="217"/>
                  </a:lnTo>
                  <a:lnTo>
                    <a:pt x="55" y="212"/>
                  </a:lnTo>
                  <a:lnTo>
                    <a:pt x="60" y="207"/>
                  </a:lnTo>
                  <a:lnTo>
                    <a:pt x="60" y="202"/>
                  </a:lnTo>
                  <a:lnTo>
                    <a:pt x="55" y="202"/>
                  </a:lnTo>
                  <a:lnTo>
                    <a:pt x="55" y="197"/>
                  </a:lnTo>
                  <a:lnTo>
                    <a:pt x="55" y="192"/>
                  </a:lnTo>
                  <a:lnTo>
                    <a:pt x="55" y="187"/>
                  </a:lnTo>
                  <a:lnTo>
                    <a:pt x="60" y="172"/>
                  </a:lnTo>
                  <a:lnTo>
                    <a:pt x="65" y="172"/>
                  </a:lnTo>
                  <a:lnTo>
                    <a:pt x="71" y="172"/>
                  </a:lnTo>
                  <a:lnTo>
                    <a:pt x="76" y="172"/>
                  </a:lnTo>
                  <a:lnTo>
                    <a:pt x="81" y="172"/>
                  </a:lnTo>
                  <a:lnTo>
                    <a:pt x="86" y="172"/>
                  </a:lnTo>
                  <a:lnTo>
                    <a:pt x="91" y="172"/>
                  </a:lnTo>
                  <a:lnTo>
                    <a:pt x="96" y="167"/>
                  </a:lnTo>
                  <a:lnTo>
                    <a:pt x="101" y="167"/>
                  </a:lnTo>
                  <a:lnTo>
                    <a:pt x="106" y="167"/>
                  </a:lnTo>
                  <a:lnTo>
                    <a:pt x="111" y="167"/>
                  </a:lnTo>
                  <a:lnTo>
                    <a:pt x="116" y="167"/>
                  </a:lnTo>
                  <a:lnTo>
                    <a:pt x="121" y="167"/>
                  </a:lnTo>
                  <a:lnTo>
                    <a:pt x="126" y="172"/>
                  </a:lnTo>
                  <a:lnTo>
                    <a:pt x="131" y="172"/>
                  </a:lnTo>
                  <a:lnTo>
                    <a:pt x="131" y="167"/>
                  </a:lnTo>
                  <a:lnTo>
                    <a:pt x="131" y="162"/>
                  </a:lnTo>
                  <a:lnTo>
                    <a:pt x="131" y="157"/>
                  </a:lnTo>
                  <a:lnTo>
                    <a:pt x="131" y="152"/>
                  </a:lnTo>
                  <a:lnTo>
                    <a:pt x="126" y="152"/>
                  </a:lnTo>
                  <a:lnTo>
                    <a:pt x="126" y="147"/>
                  </a:lnTo>
                  <a:lnTo>
                    <a:pt x="126" y="142"/>
                  </a:lnTo>
                  <a:lnTo>
                    <a:pt x="126" y="137"/>
                  </a:lnTo>
                  <a:lnTo>
                    <a:pt x="121" y="132"/>
                  </a:lnTo>
                  <a:lnTo>
                    <a:pt x="121" y="127"/>
                  </a:lnTo>
                  <a:lnTo>
                    <a:pt x="116" y="121"/>
                  </a:lnTo>
                  <a:lnTo>
                    <a:pt x="116" y="116"/>
                  </a:lnTo>
                  <a:lnTo>
                    <a:pt x="121" y="96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1949450" y="1268413"/>
              <a:ext cx="336550" cy="360362"/>
            </a:xfrm>
            <a:custGeom>
              <a:avLst/>
              <a:gdLst>
                <a:gd name="T0" fmla="*/ 2147483646 w 212"/>
                <a:gd name="T1" fmla="*/ 2147483646 h 227"/>
                <a:gd name="T2" fmla="*/ 2147483646 w 212"/>
                <a:gd name="T3" fmla="*/ 2147483646 h 227"/>
                <a:gd name="T4" fmla="*/ 2147483646 w 212"/>
                <a:gd name="T5" fmla="*/ 2147483646 h 227"/>
                <a:gd name="T6" fmla="*/ 2147483646 w 212"/>
                <a:gd name="T7" fmla="*/ 2147483646 h 227"/>
                <a:gd name="T8" fmla="*/ 2147483646 w 212"/>
                <a:gd name="T9" fmla="*/ 2147483646 h 227"/>
                <a:gd name="T10" fmla="*/ 2147483646 w 212"/>
                <a:gd name="T11" fmla="*/ 2147483646 h 227"/>
                <a:gd name="T12" fmla="*/ 2147483646 w 212"/>
                <a:gd name="T13" fmla="*/ 2147483646 h 227"/>
                <a:gd name="T14" fmla="*/ 2147483646 w 212"/>
                <a:gd name="T15" fmla="*/ 2147483646 h 227"/>
                <a:gd name="T16" fmla="*/ 2147483646 w 212"/>
                <a:gd name="T17" fmla="*/ 2147483646 h 227"/>
                <a:gd name="T18" fmla="*/ 2147483646 w 212"/>
                <a:gd name="T19" fmla="*/ 0 h 227"/>
                <a:gd name="T20" fmla="*/ 2147483646 w 212"/>
                <a:gd name="T21" fmla="*/ 2147483646 h 227"/>
                <a:gd name="T22" fmla="*/ 2147483646 w 212"/>
                <a:gd name="T23" fmla="*/ 2147483646 h 227"/>
                <a:gd name="T24" fmla="*/ 2147483646 w 212"/>
                <a:gd name="T25" fmla="*/ 2147483646 h 227"/>
                <a:gd name="T26" fmla="*/ 2147483646 w 212"/>
                <a:gd name="T27" fmla="*/ 2147483646 h 227"/>
                <a:gd name="T28" fmla="*/ 2147483646 w 212"/>
                <a:gd name="T29" fmla="*/ 2147483646 h 227"/>
                <a:gd name="T30" fmla="*/ 2147483646 w 212"/>
                <a:gd name="T31" fmla="*/ 2147483646 h 227"/>
                <a:gd name="T32" fmla="*/ 2147483646 w 212"/>
                <a:gd name="T33" fmla="*/ 2147483646 h 227"/>
                <a:gd name="T34" fmla="*/ 2147483646 w 212"/>
                <a:gd name="T35" fmla="*/ 2147483646 h 227"/>
                <a:gd name="T36" fmla="*/ 2147483646 w 212"/>
                <a:gd name="T37" fmla="*/ 2147483646 h 227"/>
                <a:gd name="T38" fmla="*/ 2147483646 w 212"/>
                <a:gd name="T39" fmla="*/ 2147483646 h 227"/>
                <a:gd name="T40" fmla="*/ 2147483646 w 212"/>
                <a:gd name="T41" fmla="*/ 2147483646 h 227"/>
                <a:gd name="T42" fmla="*/ 2147483646 w 212"/>
                <a:gd name="T43" fmla="*/ 2147483646 h 227"/>
                <a:gd name="T44" fmla="*/ 2147483646 w 212"/>
                <a:gd name="T45" fmla="*/ 2147483646 h 227"/>
                <a:gd name="T46" fmla="*/ 2147483646 w 212"/>
                <a:gd name="T47" fmla="*/ 2147483646 h 227"/>
                <a:gd name="T48" fmla="*/ 2147483646 w 212"/>
                <a:gd name="T49" fmla="*/ 2147483646 h 227"/>
                <a:gd name="T50" fmla="*/ 2147483646 w 212"/>
                <a:gd name="T51" fmla="*/ 2147483646 h 227"/>
                <a:gd name="T52" fmla="*/ 2147483646 w 212"/>
                <a:gd name="T53" fmla="*/ 2147483646 h 227"/>
                <a:gd name="T54" fmla="*/ 2147483646 w 212"/>
                <a:gd name="T55" fmla="*/ 2147483646 h 227"/>
                <a:gd name="T56" fmla="*/ 2147483646 w 212"/>
                <a:gd name="T57" fmla="*/ 2147483646 h 227"/>
                <a:gd name="T58" fmla="*/ 2147483646 w 212"/>
                <a:gd name="T59" fmla="*/ 2147483646 h 227"/>
                <a:gd name="T60" fmla="*/ 2147483646 w 212"/>
                <a:gd name="T61" fmla="*/ 2147483646 h 227"/>
                <a:gd name="T62" fmla="*/ 2147483646 w 212"/>
                <a:gd name="T63" fmla="*/ 2147483646 h 227"/>
                <a:gd name="T64" fmla="*/ 2147483646 w 212"/>
                <a:gd name="T65" fmla="*/ 2147483646 h 227"/>
                <a:gd name="T66" fmla="*/ 2147483646 w 212"/>
                <a:gd name="T67" fmla="*/ 2147483646 h 227"/>
                <a:gd name="T68" fmla="*/ 2147483646 w 212"/>
                <a:gd name="T69" fmla="*/ 2147483646 h 227"/>
                <a:gd name="T70" fmla="*/ 2147483646 w 212"/>
                <a:gd name="T71" fmla="*/ 2147483646 h 227"/>
                <a:gd name="T72" fmla="*/ 2147483646 w 212"/>
                <a:gd name="T73" fmla="*/ 2147483646 h 227"/>
                <a:gd name="T74" fmla="*/ 2147483646 w 212"/>
                <a:gd name="T75" fmla="*/ 2147483646 h 227"/>
                <a:gd name="T76" fmla="*/ 2147483646 w 212"/>
                <a:gd name="T77" fmla="*/ 2147483646 h 227"/>
                <a:gd name="T78" fmla="*/ 2147483646 w 212"/>
                <a:gd name="T79" fmla="*/ 2147483646 h 227"/>
                <a:gd name="T80" fmla="*/ 0 w 212"/>
                <a:gd name="T81" fmla="*/ 2147483646 h 227"/>
                <a:gd name="T82" fmla="*/ 0 w 212"/>
                <a:gd name="T83" fmla="*/ 2147483646 h 227"/>
                <a:gd name="T84" fmla="*/ 0 w 212"/>
                <a:gd name="T85" fmla="*/ 2147483646 h 227"/>
                <a:gd name="T86" fmla="*/ 2147483646 w 212"/>
                <a:gd name="T87" fmla="*/ 2147483646 h 227"/>
                <a:gd name="T88" fmla="*/ 2147483646 w 212"/>
                <a:gd name="T89" fmla="*/ 2147483646 h 22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12"/>
                <a:gd name="T136" fmla="*/ 0 h 227"/>
                <a:gd name="T137" fmla="*/ 212 w 212"/>
                <a:gd name="T138" fmla="*/ 227 h 22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12" h="227">
                  <a:moveTo>
                    <a:pt x="5" y="81"/>
                  </a:moveTo>
                  <a:lnTo>
                    <a:pt x="10" y="81"/>
                  </a:lnTo>
                  <a:lnTo>
                    <a:pt x="15" y="81"/>
                  </a:lnTo>
                  <a:lnTo>
                    <a:pt x="15" y="76"/>
                  </a:lnTo>
                  <a:lnTo>
                    <a:pt x="20" y="76"/>
                  </a:lnTo>
                  <a:lnTo>
                    <a:pt x="25" y="71"/>
                  </a:lnTo>
                  <a:lnTo>
                    <a:pt x="30" y="71"/>
                  </a:lnTo>
                  <a:lnTo>
                    <a:pt x="35" y="66"/>
                  </a:lnTo>
                  <a:lnTo>
                    <a:pt x="40" y="66"/>
                  </a:lnTo>
                  <a:lnTo>
                    <a:pt x="45" y="61"/>
                  </a:lnTo>
                  <a:lnTo>
                    <a:pt x="51" y="61"/>
                  </a:lnTo>
                  <a:lnTo>
                    <a:pt x="51" y="55"/>
                  </a:lnTo>
                  <a:lnTo>
                    <a:pt x="56" y="55"/>
                  </a:lnTo>
                  <a:lnTo>
                    <a:pt x="61" y="55"/>
                  </a:lnTo>
                  <a:lnTo>
                    <a:pt x="61" y="50"/>
                  </a:lnTo>
                  <a:lnTo>
                    <a:pt x="66" y="45"/>
                  </a:lnTo>
                  <a:lnTo>
                    <a:pt x="66" y="40"/>
                  </a:lnTo>
                  <a:lnTo>
                    <a:pt x="66" y="35"/>
                  </a:lnTo>
                  <a:lnTo>
                    <a:pt x="71" y="35"/>
                  </a:lnTo>
                  <a:lnTo>
                    <a:pt x="71" y="30"/>
                  </a:lnTo>
                  <a:lnTo>
                    <a:pt x="76" y="30"/>
                  </a:lnTo>
                  <a:lnTo>
                    <a:pt x="81" y="30"/>
                  </a:lnTo>
                  <a:lnTo>
                    <a:pt x="81" y="25"/>
                  </a:lnTo>
                  <a:lnTo>
                    <a:pt x="86" y="25"/>
                  </a:lnTo>
                  <a:lnTo>
                    <a:pt x="91" y="20"/>
                  </a:lnTo>
                  <a:lnTo>
                    <a:pt x="91" y="15"/>
                  </a:lnTo>
                  <a:lnTo>
                    <a:pt x="101" y="15"/>
                  </a:lnTo>
                  <a:lnTo>
                    <a:pt x="106" y="10"/>
                  </a:lnTo>
                  <a:lnTo>
                    <a:pt x="111" y="5"/>
                  </a:lnTo>
                  <a:lnTo>
                    <a:pt x="106" y="0"/>
                  </a:lnTo>
                  <a:lnTo>
                    <a:pt x="111" y="0"/>
                  </a:lnTo>
                  <a:lnTo>
                    <a:pt x="121" y="5"/>
                  </a:lnTo>
                  <a:lnTo>
                    <a:pt x="126" y="5"/>
                  </a:lnTo>
                  <a:lnTo>
                    <a:pt x="131" y="5"/>
                  </a:lnTo>
                  <a:lnTo>
                    <a:pt x="131" y="10"/>
                  </a:lnTo>
                  <a:lnTo>
                    <a:pt x="136" y="10"/>
                  </a:lnTo>
                  <a:lnTo>
                    <a:pt x="141" y="10"/>
                  </a:lnTo>
                  <a:lnTo>
                    <a:pt x="146" y="15"/>
                  </a:lnTo>
                  <a:lnTo>
                    <a:pt x="152" y="15"/>
                  </a:lnTo>
                  <a:lnTo>
                    <a:pt x="157" y="15"/>
                  </a:lnTo>
                  <a:lnTo>
                    <a:pt x="172" y="25"/>
                  </a:lnTo>
                  <a:lnTo>
                    <a:pt x="182" y="25"/>
                  </a:lnTo>
                  <a:lnTo>
                    <a:pt x="187" y="30"/>
                  </a:lnTo>
                  <a:lnTo>
                    <a:pt x="192" y="30"/>
                  </a:lnTo>
                  <a:lnTo>
                    <a:pt x="202" y="30"/>
                  </a:lnTo>
                  <a:lnTo>
                    <a:pt x="197" y="50"/>
                  </a:lnTo>
                  <a:lnTo>
                    <a:pt x="197" y="55"/>
                  </a:lnTo>
                  <a:lnTo>
                    <a:pt x="202" y="61"/>
                  </a:lnTo>
                  <a:lnTo>
                    <a:pt x="202" y="66"/>
                  </a:lnTo>
                  <a:lnTo>
                    <a:pt x="207" y="71"/>
                  </a:lnTo>
                  <a:lnTo>
                    <a:pt x="207" y="76"/>
                  </a:lnTo>
                  <a:lnTo>
                    <a:pt x="207" y="81"/>
                  </a:lnTo>
                  <a:lnTo>
                    <a:pt x="207" y="86"/>
                  </a:lnTo>
                  <a:lnTo>
                    <a:pt x="212" y="86"/>
                  </a:lnTo>
                  <a:lnTo>
                    <a:pt x="212" y="91"/>
                  </a:lnTo>
                  <a:lnTo>
                    <a:pt x="212" y="96"/>
                  </a:lnTo>
                  <a:lnTo>
                    <a:pt x="212" y="101"/>
                  </a:lnTo>
                  <a:lnTo>
                    <a:pt x="212" y="106"/>
                  </a:lnTo>
                  <a:lnTo>
                    <a:pt x="207" y="106"/>
                  </a:lnTo>
                  <a:lnTo>
                    <a:pt x="202" y="101"/>
                  </a:lnTo>
                  <a:lnTo>
                    <a:pt x="197" y="101"/>
                  </a:lnTo>
                  <a:lnTo>
                    <a:pt x="192" y="101"/>
                  </a:lnTo>
                  <a:lnTo>
                    <a:pt x="187" y="101"/>
                  </a:lnTo>
                  <a:lnTo>
                    <a:pt x="182" y="101"/>
                  </a:lnTo>
                  <a:lnTo>
                    <a:pt x="177" y="101"/>
                  </a:lnTo>
                  <a:lnTo>
                    <a:pt x="172" y="106"/>
                  </a:lnTo>
                  <a:lnTo>
                    <a:pt x="167" y="106"/>
                  </a:lnTo>
                  <a:lnTo>
                    <a:pt x="162" y="106"/>
                  </a:lnTo>
                  <a:lnTo>
                    <a:pt x="157" y="106"/>
                  </a:lnTo>
                  <a:lnTo>
                    <a:pt x="152" y="106"/>
                  </a:lnTo>
                  <a:lnTo>
                    <a:pt x="146" y="106"/>
                  </a:lnTo>
                  <a:lnTo>
                    <a:pt x="141" y="106"/>
                  </a:lnTo>
                  <a:lnTo>
                    <a:pt x="136" y="121"/>
                  </a:lnTo>
                  <a:lnTo>
                    <a:pt x="136" y="126"/>
                  </a:lnTo>
                  <a:lnTo>
                    <a:pt x="136" y="131"/>
                  </a:lnTo>
                  <a:lnTo>
                    <a:pt x="136" y="136"/>
                  </a:lnTo>
                  <a:lnTo>
                    <a:pt x="141" y="136"/>
                  </a:lnTo>
                  <a:lnTo>
                    <a:pt x="141" y="141"/>
                  </a:lnTo>
                  <a:lnTo>
                    <a:pt x="136" y="146"/>
                  </a:lnTo>
                  <a:lnTo>
                    <a:pt x="136" y="151"/>
                  </a:lnTo>
                  <a:lnTo>
                    <a:pt x="131" y="156"/>
                  </a:lnTo>
                  <a:lnTo>
                    <a:pt x="126" y="162"/>
                  </a:lnTo>
                  <a:lnTo>
                    <a:pt x="121" y="167"/>
                  </a:lnTo>
                  <a:lnTo>
                    <a:pt x="121" y="172"/>
                  </a:lnTo>
                  <a:lnTo>
                    <a:pt x="116" y="172"/>
                  </a:lnTo>
                  <a:lnTo>
                    <a:pt x="116" y="177"/>
                  </a:lnTo>
                  <a:lnTo>
                    <a:pt x="116" y="182"/>
                  </a:lnTo>
                  <a:lnTo>
                    <a:pt x="111" y="187"/>
                  </a:lnTo>
                  <a:lnTo>
                    <a:pt x="111" y="192"/>
                  </a:lnTo>
                  <a:lnTo>
                    <a:pt x="106" y="197"/>
                  </a:lnTo>
                  <a:lnTo>
                    <a:pt x="106" y="202"/>
                  </a:lnTo>
                  <a:lnTo>
                    <a:pt x="101" y="202"/>
                  </a:lnTo>
                  <a:lnTo>
                    <a:pt x="101" y="207"/>
                  </a:lnTo>
                  <a:lnTo>
                    <a:pt x="101" y="212"/>
                  </a:lnTo>
                  <a:lnTo>
                    <a:pt x="96" y="212"/>
                  </a:lnTo>
                  <a:lnTo>
                    <a:pt x="91" y="217"/>
                  </a:lnTo>
                  <a:lnTo>
                    <a:pt x="91" y="222"/>
                  </a:lnTo>
                  <a:lnTo>
                    <a:pt x="91" y="227"/>
                  </a:lnTo>
                  <a:lnTo>
                    <a:pt x="86" y="222"/>
                  </a:lnTo>
                  <a:lnTo>
                    <a:pt x="81" y="217"/>
                  </a:lnTo>
                  <a:lnTo>
                    <a:pt x="76" y="212"/>
                  </a:lnTo>
                  <a:lnTo>
                    <a:pt x="76" y="207"/>
                  </a:lnTo>
                  <a:lnTo>
                    <a:pt x="71" y="207"/>
                  </a:lnTo>
                  <a:lnTo>
                    <a:pt x="71" y="202"/>
                  </a:lnTo>
                  <a:lnTo>
                    <a:pt x="66" y="202"/>
                  </a:lnTo>
                  <a:lnTo>
                    <a:pt x="61" y="197"/>
                  </a:lnTo>
                  <a:lnTo>
                    <a:pt x="56" y="197"/>
                  </a:lnTo>
                  <a:lnTo>
                    <a:pt x="51" y="192"/>
                  </a:lnTo>
                  <a:lnTo>
                    <a:pt x="45" y="192"/>
                  </a:lnTo>
                  <a:lnTo>
                    <a:pt x="45" y="187"/>
                  </a:lnTo>
                  <a:lnTo>
                    <a:pt x="40" y="187"/>
                  </a:lnTo>
                  <a:lnTo>
                    <a:pt x="35" y="187"/>
                  </a:lnTo>
                  <a:lnTo>
                    <a:pt x="30" y="187"/>
                  </a:lnTo>
                  <a:lnTo>
                    <a:pt x="30" y="182"/>
                  </a:lnTo>
                  <a:lnTo>
                    <a:pt x="25" y="177"/>
                  </a:lnTo>
                  <a:lnTo>
                    <a:pt x="20" y="172"/>
                  </a:lnTo>
                  <a:lnTo>
                    <a:pt x="15" y="172"/>
                  </a:lnTo>
                  <a:lnTo>
                    <a:pt x="15" y="167"/>
                  </a:lnTo>
                  <a:lnTo>
                    <a:pt x="10" y="167"/>
                  </a:lnTo>
                  <a:lnTo>
                    <a:pt x="5" y="162"/>
                  </a:lnTo>
                  <a:lnTo>
                    <a:pt x="0" y="162"/>
                  </a:lnTo>
                  <a:lnTo>
                    <a:pt x="0" y="156"/>
                  </a:lnTo>
                  <a:lnTo>
                    <a:pt x="0" y="151"/>
                  </a:lnTo>
                  <a:lnTo>
                    <a:pt x="0" y="146"/>
                  </a:lnTo>
                  <a:lnTo>
                    <a:pt x="0" y="141"/>
                  </a:lnTo>
                  <a:lnTo>
                    <a:pt x="0" y="136"/>
                  </a:lnTo>
                  <a:lnTo>
                    <a:pt x="0" y="131"/>
                  </a:lnTo>
                  <a:lnTo>
                    <a:pt x="0" y="126"/>
                  </a:lnTo>
                  <a:lnTo>
                    <a:pt x="0" y="121"/>
                  </a:lnTo>
                  <a:lnTo>
                    <a:pt x="5" y="116"/>
                  </a:lnTo>
                  <a:lnTo>
                    <a:pt x="5" y="111"/>
                  </a:lnTo>
                  <a:lnTo>
                    <a:pt x="5" y="106"/>
                  </a:lnTo>
                  <a:lnTo>
                    <a:pt x="5" y="101"/>
                  </a:lnTo>
                  <a:lnTo>
                    <a:pt x="5" y="96"/>
                  </a:lnTo>
                  <a:lnTo>
                    <a:pt x="5" y="91"/>
                  </a:lnTo>
                  <a:lnTo>
                    <a:pt x="5" y="81"/>
                  </a:lnTo>
                  <a:close/>
                </a:path>
              </a:pathLst>
            </a:custGeom>
            <a:solidFill>
              <a:srgbClr val="00B05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2414588" y="1373188"/>
              <a:ext cx="528637" cy="1330325"/>
            </a:xfrm>
            <a:custGeom>
              <a:avLst/>
              <a:gdLst>
                <a:gd name="T0" fmla="*/ 2147483646 w 333"/>
                <a:gd name="T1" fmla="*/ 2147483646 h 838"/>
                <a:gd name="T2" fmla="*/ 2147483646 w 333"/>
                <a:gd name="T3" fmla="*/ 2147483646 h 838"/>
                <a:gd name="T4" fmla="*/ 2147483646 w 333"/>
                <a:gd name="T5" fmla="*/ 2147483646 h 838"/>
                <a:gd name="T6" fmla="*/ 2147483646 w 333"/>
                <a:gd name="T7" fmla="*/ 2147483646 h 838"/>
                <a:gd name="T8" fmla="*/ 2147483646 w 333"/>
                <a:gd name="T9" fmla="*/ 2147483646 h 838"/>
                <a:gd name="T10" fmla="*/ 2147483646 w 333"/>
                <a:gd name="T11" fmla="*/ 2147483646 h 838"/>
                <a:gd name="T12" fmla="*/ 2147483646 w 333"/>
                <a:gd name="T13" fmla="*/ 2147483646 h 838"/>
                <a:gd name="T14" fmla="*/ 2147483646 w 333"/>
                <a:gd name="T15" fmla="*/ 2147483646 h 838"/>
                <a:gd name="T16" fmla="*/ 2147483646 w 333"/>
                <a:gd name="T17" fmla="*/ 2147483646 h 838"/>
                <a:gd name="T18" fmla="*/ 2147483646 w 333"/>
                <a:gd name="T19" fmla="*/ 2147483646 h 838"/>
                <a:gd name="T20" fmla="*/ 2147483646 w 333"/>
                <a:gd name="T21" fmla="*/ 2147483646 h 838"/>
                <a:gd name="T22" fmla="*/ 2147483646 w 333"/>
                <a:gd name="T23" fmla="*/ 2147483646 h 838"/>
                <a:gd name="T24" fmla="*/ 2147483646 w 333"/>
                <a:gd name="T25" fmla="*/ 2147483646 h 838"/>
                <a:gd name="T26" fmla="*/ 2147483646 w 333"/>
                <a:gd name="T27" fmla="*/ 2147483646 h 838"/>
                <a:gd name="T28" fmla="*/ 2147483646 w 333"/>
                <a:gd name="T29" fmla="*/ 2147483646 h 838"/>
                <a:gd name="T30" fmla="*/ 2147483646 w 333"/>
                <a:gd name="T31" fmla="*/ 2147483646 h 838"/>
                <a:gd name="T32" fmla="*/ 2147483646 w 333"/>
                <a:gd name="T33" fmla="*/ 2147483646 h 838"/>
                <a:gd name="T34" fmla="*/ 2147483646 w 333"/>
                <a:gd name="T35" fmla="*/ 2147483646 h 838"/>
                <a:gd name="T36" fmla="*/ 2147483646 w 333"/>
                <a:gd name="T37" fmla="*/ 2147483646 h 838"/>
                <a:gd name="T38" fmla="*/ 2147483646 w 333"/>
                <a:gd name="T39" fmla="*/ 2147483646 h 838"/>
                <a:gd name="T40" fmla="*/ 2147483646 w 333"/>
                <a:gd name="T41" fmla="*/ 2147483646 h 838"/>
                <a:gd name="T42" fmla="*/ 2147483646 w 333"/>
                <a:gd name="T43" fmla="*/ 2147483646 h 838"/>
                <a:gd name="T44" fmla="*/ 2147483646 w 333"/>
                <a:gd name="T45" fmla="*/ 2147483646 h 838"/>
                <a:gd name="T46" fmla="*/ 2147483646 w 333"/>
                <a:gd name="T47" fmla="*/ 2147483646 h 838"/>
                <a:gd name="T48" fmla="*/ 2147483646 w 333"/>
                <a:gd name="T49" fmla="*/ 2147483646 h 838"/>
                <a:gd name="T50" fmla="*/ 2147483646 w 333"/>
                <a:gd name="T51" fmla="*/ 2147483646 h 838"/>
                <a:gd name="T52" fmla="*/ 2147483646 w 333"/>
                <a:gd name="T53" fmla="*/ 2147483646 h 838"/>
                <a:gd name="T54" fmla="*/ 2147483646 w 333"/>
                <a:gd name="T55" fmla="*/ 2147483646 h 838"/>
                <a:gd name="T56" fmla="*/ 2147483646 w 333"/>
                <a:gd name="T57" fmla="*/ 2147483646 h 838"/>
                <a:gd name="T58" fmla="*/ 2147483646 w 333"/>
                <a:gd name="T59" fmla="*/ 2147483646 h 838"/>
                <a:gd name="T60" fmla="*/ 2147483646 w 333"/>
                <a:gd name="T61" fmla="*/ 2147483646 h 838"/>
                <a:gd name="T62" fmla="*/ 2147483646 w 333"/>
                <a:gd name="T63" fmla="*/ 2147483646 h 838"/>
                <a:gd name="T64" fmla="*/ 2147483646 w 333"/>
                <a:gd name="T65" fmla="*/ 2147483646 h 838"/>
                <a:gd name="T66" fmla="*/ 2147483646 w 333"/>
                <a:gd name="T67" fmla="*/ 2147483646 h 838"/>
                <a:gd name="T68" fmla="*/ 2147483646 w 333"/>
                <a:gd name="T69" fmla="*/ 2147483646 h 838"/>
                <a:gd name="T70" fmla="*/ 2147483646 w 333"/>
                <a:gd name="T71" fmla="*/ 2147483646 h 838"/>
                <a:gd name="T72" fmla="*/ 2147483646 w 333"/>
                <a:gd name="T73" fmla="*/ 2147483646 h 838"/>
                <a:gd name="T74" fmla="*/ 2147483646 w 333"/>
                <a:gd name="T75" fmla="*/ 2147483646 h 838"/>
                <a:gd name="T76" fmla="*/ 2147483646 w 333"/>
                <a:gd name="T77" fmla="*/ 2147483646 h 838"/>
                <a:gd name="T78" fmla="*/ 2147483646 w 333"/>
                <a:gd name="T79" fmla="*/ 2147483646 h 838"/>
                <a:gd name="T80" fmla="*/ 2147483646 w 333"/>
                <a:gd name="T81" fmla="*/ 2147483646 h 838"/>
                <a:gd name="T82" fmla="*/ 2147483646 w 333"/>
                <a:gd name="T83" fmla="*/ 2147483646 h 838"/>
                <a:gd name="T84" fmla="*/ 2147483646 w 333"/>
                <a:gd name="T85" fmla="*/ 2147483646 h 838"/>
                <a:gd name="T86" fmla="*/ 2147483646 w 333"/>
                <a:gd name="T87" fmla="*/ 2147483646 h 838"/>
                <a:gd name="T88" fmla="*/ 2147483646 w 333"/>
                <a:gd name="T89" fmla="*/ 2147483646 h 838"/>
                <a:gd name="T90" fmla="*/ 2147483646 w 333"/>
                <a:gd name="T91" fmla="*/ 2147483646 h 838"/>
                <a:gd name="T92" fmla="*/ 2147483646 w 333"/>
                <a:gd name="T93" fmla="*/ 2147483646 h 838"/>
                <a:gd name="T94" fmla="*/ 2147483646 w 333"/>
                <a:gd name="T95" fmla="*/ 2147483646 h 838"/>
                <a:gd name="T96" fmla="*/ 2147483646 w 333"/>
                <a:gd name="T97" fmla="*/ 2147483646 h 838"/>
                <a:gd name="T98" fmla="*/ 2147483646 w 333"/>
                <a:gd name="T99" fmla="*/ 2147483646 h 838"/>
                <a:gd name="T100" fmla="*/ 2147483646 w 333"/>
                <a:gd name="T101" fmla="*/ 2147483646 h 838"/>
                <a:gd name="T102" fmla="*/ 2147483646 w 333"/>
                <a:gd name="T103" fmla="*/ 2147483646 h 838"/>
                <a:gd name="T104" fmla="*/ 2147483646 w 333"/>
                <a:gd name="T105" fmla="*/ 2147483646 h 838"/>
                <a:gd name="T106" fmla="*/ 2147483646 w 333"/>
                <a:gd name="T107" fmla="*/ 2147483646 h 838"/>
                <a:gd name="T108" fmla="*/ 2147483646 w 333"/>
                <a:gd name="T109" fmla="*/ 2147483646 h 838"/>
                <a:gd name="T110" fmla="*/ 2147483646 w 333"/>
                <a:gd name="T111" fmla="*/ 2147483646 h 838"/>
                <a:gd name="T112" fmla="*/ 2147483646 w 333"/>
                <a:gd name="T113" fmla="*/ 2147483646 h 838"/>
                <a:gd name="T114" fmla="*/ 2147483646 w 333"/>
                <a:gd name="T115" fmla="*/ 2147483646 h 83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33"/>
                <a:gd name="T175" fmla="*/ 0 h 838"/>
                <a:gd name="T176" fmla="*/ 333 w 333"/>
                <a:gd name="T177" fmla="*/ 838 h 83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33" h="838">
                  <a:moveTo>
                    <a:pt x="136" y="15"/>
                  </a:moveTo>
                  <a:lnTo>
                    <a:pt x="141" y="15"/>
                  </a:lnTo>
                  <a:lnTo>
                    <a:pt x="146" y="10"/>
                  </a:lnTo>
                  <a:lnTo>
                    <a:pt x="152" y="10"/>
                  </a:lnTo>
                  <a:lnTo>
                    <a:pt x="157" y="10"/>
                  </a:lnTo>
                  <a:lnTo>
                    <a:pt x="162" y="10"/>
                  </a:lnTo>
                  <a:lnTo>
                    <a:pt x="172" y="5"/>
                  </a:lnTo>
                  <a:lnTo>
                    <a:pt x="177" y="5"/>
                  </a:lnTo>
                  <a:lnTo>
                    <a:pt x="187" y="0"/>
                  </a:lnTo>
                  <a:lnTo>
                    <a:pt x="192" y="0"/>
                  </a:lnTo>
                  <a:lnTo>
                    <a:pt x="197" y="5"/>
                  </a:lnTo>
                  <a:lnTo>
                    <a:pt x="202" y="5"/>
                  </a:lnTo>
                  <a:lnTo>
                    <a:pt x="207" y="5"/>
                  </a:lnTo>
                  <a:lnTo>
                    <a:pt x="212" y="5"/>
                  </a:lnTo>
                  <a:lnTo>
                    <a:pt x="217" y="5"/>
                  </a:lnTo>
                  <a:lnTo>
                    <a:pt x="222" y="10"/>
                  </a:lnTo>
                  <a:lnTo>
                    <a:pt x="222" y="15"/>
                  </a:lnTo>
                  <a:lnTo>
                    <a:pt x="222" y="20"/>
                  </a:lnTo>
                  <a:lnTo>
                    <a:pt x="227" y="25"/>
                  </a:lnTo>
                  <a:lnTo>
                    <a:pt x="222" y="30"/>
                  </a:lnTo>
                  <a:lnTo>
                    <a:pt x="222" y="35"/>
                  </a:lnTo>
                  <a:lnTo>
                    <a:pt x="222" y="40"/>
                  </a:lnTo>
                  <a:lnTo>
                    <a:pt x="227" y="40"/>
                  </a:lnTo>
                  <a:lnTo>
                    <a:pt x="232" y="35"/>
                  </a:lnTo>
                  <a:lnTo>
                    <a:pt x="237" y="35"/>
                  </a:lnTo>
                  <a:lnTo>
                    <a:pt x="242" y="40"/>
                  </a:lnTo>
                  <a:lnTo>
                    <a:pt x="248" y="45"/>
                  </a:lnTo>
                  <a:lnTo>
                    <a:pt x="253" y="55"/>
                  </a:lnTo>
                  <a:lnTo>
                    <a:pt x="258" y="55"/>
                  </a:lnTo>
                  <a:lnTo>
                    <a:pt x="263" y="55"/>
                  </a:lnTo>
                  <a:lnTo>
                    <a:pt x="268" y="60"/>
                  </a:lnTo>
                  <a:lnTo>
                    <a:pt x="273" y="60"/>
                  </a:lnTo>
                  <a:lnTo>
                    <a:pt x="273" y="65"/>
                  </a:lnTo>
                  <a:lnTo>
                    <a:pt x="268" y="70"/>
                  </a:lnTo>
                  <a:lnTo>
                    <a:pt x="268" y="75"/>
                  </a:lnTo>
                  <a:lnTo>
                    <a:pt x="268" y="80"/>
                  </a:lnTo>
                  <a:lnTo>
                    <a:pt x="268" y="85"/>
                  </a:lnTo>
                  <a:lnTo>
                    <a:pt x="263" y="90"/>
                  </a:lnTo>
                  <a:lnTo>
                    <a:pt x="258" y="90"/>
                  </a:lnTo>
                  <a:lnTo>
                    <a:pt x="258" y="96"/>
                  </a:lnTo>
                  <a:lnTo>
                    <a:pt x="253" y="96"/>
                  </a:lnTo>
                  <a:lnTo>
                    <a:pt x="253" y="101"/>
                  </a:lnTo>
                  <a:lnTo>
                    <a:pt x="248" y="101"/>
                  </a:lnTo>
                  <a:lnTo>
                    <a:pt x="248" y="106"/>
                  </a:lnTo>
                  <a:lnTo>
                    <a:pt x="253" y="111"/>
                  </a:lnTo>
                  <a:lnTo>
                    <a:pt x="253" y="116"/>
                  </a:lnTo>
                  <a:lnTo>
                    <a:pt x="253" y="121"/>
                  </a:lnTo>
                  <a:lnTo>
                    <a:pt x="258" y="126"/>
                  </a:lnTo>
                  <a:lnTo>
                    <a:pt x="258" y="121"/>
                  </a:lnTo>
                  <a:lnTo>
                    <a:pt x="268" y="116"/>
                  </a:lnTo>
                  <a:lnTo>
                    <a:pt x="273" y="116"/>
                  </a:lnTo>
                  <a:lnTo>
                    <a:pt x="278" y="116"/>
                  </a:lnTo>
                  <a:lnTo>
                    <a:pt x="283" y="116"/>
                  </a:lnTo>
                  <a:lnTo>
                    <a:pt x="288" y="116"/>
                  </a:lnTo>
                  <a:lnTo>
                    <a:pt x="293" y="116"/>
                  </a:lnTo>
                  <a:lnTo>
                    <a:pt x="298" y="116"/>
                  </a:lnTo>
                  <a:lnTo>
                    <a:pt x="303" y="121"/>
                  </a:lnTo>
                  <a:lnTo>
                    <a:pt x="308" y="121"/>
                  </a:lnTo>
                  <a:lnTo>
                    <a:pt x="313" y="121"/>
                  </a:lnTo>
                  <a:lnTo>
                    <a:pt x="318" y="121"/>
                  </a:lnTo>
                  <a:lnTo>
                    <a:pt x="323" y="121"/>
                  </a:lnTo>
                  <a:lnTo>
                    <a:pt x="328" y="126"/>
                  </a:lnTo>
                  <a:lnTo>
                    <a:pt x="333" y="126"/>
                  </a:lnTo>
                  <a:lnTo>
                    <a:pt x="328" y="126"/>
                  </a:lnTo>
                  <a:lnTo>
                    <a:pt x="328" y="131"/>
                  </a:lnTo>
                  <a:lnTo>
                    <a:pt x="328" y="136"/>
                  </a:lnTo>
                  <a:lnTo>
                    <a:pt x="328" y="141"/>
                  </a:lnTo>
                  <a:lnTo>
                    <a:pt x="328" y="146"/>
                  </a:lnTo>
                  <a:lnTo>
                    <a:pt x="328" y="151"/>
                  </a:lnTo>
                  <a:lnTo>
                    <a:pt x="328" y="156"/>
                  </a:lnTo>
                  <a:lnTo>
                    <a:pt x="328" y="161"/>
                  </a:lnTo>
                  <a:lnTo>
                    <a:pt x="328" y="166"/>
                  </a:lnTo>
                  <a:lnTo>
                    <a:pt x="328" y="171"/>
                  </a:lnTo>
                  <a:lnTo>
                    <a:pt x="328" y="176"/>
                  </a:lnTo>
                  <a:lnTo>
                    <a:pt x="328" y="181"/>
                  </a:lnTo>
                  <a:lnTo>
                    <a:pt x="323" y="186"/>
                  </a:lnTo>
                  <a:lnTo>
                    <a:pt x="323" y="192"/>
                  </a:lnTo>
                  <a:lnTo>
                    <a:pt x="323" y="197"/>
                  </a:lnTo>
                  <a:lnTo>
                    <a:pt x="323" y="202"/>
                  </a:lnTo>
                  <a:lnTo>
                    <a:pt x="318" y="207"/>
                  </a:lnTo>
                  <a:lnTo>
                    <a:pt x="313" y="212"/>
                  </a:lnTo>
                  <a:lnTo>
                    <a:pt x="313" y="217"/>
                  </a:lnTo>
                  <a:lnTo>
                    <a:pt x="313" y="222"/>
                  </a:lnTo>
                  <a:lnTo>
                    <a:pt x="313" y="227"/>
                  </a:lnTo>
                  <a:lnTo>
                    <a:pt x="308" y="227"/>
                  </a:lnTo>
                  <a:lnTo>
                    <a:pt x="308" y="232"/>
                  </a:lnTo>
                  <a:lnTo>
                    <a:pt x="308" y="237"/>
                  </a:lnTo>
                  <a:lnTo>
                    <a:pt x="308" y="242"/>
                  </a:lnTo>
                  <a:lnTo>
                    <a:pt x="303" y="247"/>
                  </a:lnTo>
                  <a:lnTo>
                    <a:pt x="308" y="252"/>
                  </a:lnTo>
                  <a:lnTo>
                    <a:pt x="303" y="257"/>
                  </a:lnTo>
                  <a:lnTo>
                    <a:pt x="308" y="257"/>
                  </a:lnTo>
                  <a:lnTo>
                    <a:pt x="313" y="262"/>
                  </a:lnTo>
                  <a:lnTo>
                    <a:pt x="318" y="262"/>
                  </a:lnTo>
                  <a:lnTo>
                    <a:pt x="318" y="267"/>
                  </a:lnTo>
                  <a:lnTo>
                    <a:pt x="313" y="272"/>
                  </a:lnTo>
                  <a:lnTo>
                    <a:pt x="313" y="277"/>
                  </a:lnTo>
                  <a:lnTo>
                    <a:pt x="308" y="277"/>
                  </a:lnTo>
                  <a:lnTo>
                    <a:pt x="303" y="282"/>
                  </a:lnTo>
                  <a:lnTo>
                    <a:pt x="303" y="287"/>
                  </a:lnTo>
                  <a:lnTo>
                    <a:pt x="303" y="293"/>
                  </a:lnTo>
                  <a:lnTo>
                    <a:pt x="298" y="298"/>
                  </a:lnTo>
                  <a:lnTo>
                    <a:pt x="293" y="308"/>
                  </a:lnTo>
                  <a:lnTo>
                    <a:pt x="288" y="308"/>
                  </a:lnTo>
                  <a:lnTo>
                    <a:pt x="288" y="313"/>
                  </a:lnTo>
                  <a:lnTo>
                    <a:pt x="288" y="318"/>
                  </a:lnTo>
                  <a:lnTo>
                    <a:pt x="283" y="323"/>
                  </a:lnTo>
                  <a:lnTo>
                    <a:pt x="283" y="328"/>
                  </a:lnTo>
                  <a:lnTo>
                    <a:pt x="283" y="338"/>
                  </a:lnTo>
                  <a:lnTo>
                    <a:pt x="283" y="343"/>
                  </a:lnTo>
                  <a:lnTo>
                    <a:pt x="278" y="343"/>
                  </a:lnTo>
                  <a:lnTo>
                    <a:pt x="273" y="343"/>
                  </a:lnTo>
                  <a:lnTo>
                    <a:pt x="268" y="343"/>
                  </a:lnTo>
                  <a:lnTo>
                    <a:pt x="263" y="348"/>
                  </a:lnTo>
                  <a:lnTo>
                    <a:pt x="263" y="353"/>
                  </a:lnTo>
                  <a:lnTo>
                    <a:pt x="258" y="358"/>
                  </a:lnTo>
                  <a:lnTo>
                    <a:pt x="258" y="363"/>
                  </a:lnTo>
                  <a:lnTo>
                    <a:pt x="253" y="363"/>
                  </a:lnTo>
                  <a:lnTo>
                    <a:pt x="253" y="368"/>
                  </a:lnTo>
                  <a:lnTo>
                    <a:pt x="253" y="373"/>
                  </a:lnTo>
                  <a:lnTo>
                    <a:pt x="248" y="378"/>
                  </a:lnTo>
                  <a:lnTo>
                    <a:pt x="242" y="383"/>
                  </a:lnTo>
                  <a:lnTo>
                    <a:pt x="237" y="388"/>
                  </a:lnTo>
                  <a:lnTo>
                    <a:pt x="232" y="394"/>
                  </a:lnTo>
                  <a:lnTo>
                    <a:pt x="232" y="399"/>
                  </a:lnTo>
                  <a:lnTo>
                    <a:pt x="232" y="404"/>
                  </a:lnTo>
                  <a:lnTo>
                    <a:pt x="232" y="409"/>
                  </a:lnTo>
                  <a:lnTo>
                    <a:pt x="227" y="414"/>
                  </a:lnTo>
                  <a:lnTo>
                    <a:pt x="222" y="419"/>
                  </a:lnTo>
                  <a:lnTo>
                    <a:pt x="222" y="424"/>
                  </a:lnTo>
                  <a:lnTo>
                    <a:pt x="222" y="429"/>
                  </a:lnTo>
                  <a:lnTo>
                    <a:pt x="217" y="429"/>
                  </a:lnTo>
                  <a:lnTo>
                    <a:pt x="212" y="429"/>
                  </a:lnTo>
                  <a:lnTo>
                    <a:pt x="207" y="429"/>
                  </a:lnTo>
                  <a:lnTo>
                    <a:pt x="207" y="434"/>
                  </a:lnTo>
                  <a:lnTo>
                    <a:pt x="207" y="439"/>
                  </a:lnTo>
                  <a:lnTo>
                    <a:pt x="207" y="444"/>
                  </a:lnTo>
                  <a:lnTo>
                    <a:pt x="202" y="454"/>
                  </a:lnTo>
                  <a:lnTo>
                    <a:pt x="197" y="454"/>
                  </a:lnTo>
                  <a:lnTo>
                    <a:pt x="192" y="454"/>
                  </a:lnTo>
                  <a:lnTo>
                    <a:pt x="192" y="459"/>
                  </a:lnTo>
                  <a:lnTo>
                    <a:pt x="192" y="464"/>
                  </a:lnTo>
                  <a:lnTo>
                    <a:pt x="192" y="469"/>
                  </a:lnTo>
                  <a:lnTo>
                    <a:pt x="192" y="474"/>
                  </a:lnTo>
                  <a:lnTo>
                    <a:pt x="192" y="479"/>
                  </a:lnTo>
                  <a:lnTo>
                    <a:pt x="187" y="484"/>
                  </a:lnTo>
                  <a:lnTo>
                    <a:pt x="187" y="489"/>
                  </a:lnTo>
                  <a:lnTo>
                    <a:pt x="187" y="495"/>
                  </a:lnTo>
                  <a:lnTo>
                    <a:pt x="187" y="500"/>
                  </a:lnTo>
                  <a:lnTo>
                    <a:pt x="187" y="505"/>
                  </a:lnTo>
                  <a:lnTo>
                    <a:pt x="187" y="510"/>
                  </a:lnTo>
                  <a:lnTo>
                    <a:pt x="187" y="515"/>
                  </a:lnTo>
                  <a:lnTo>
                    <a:pt x="187" y="520"/>
                  </a:lnTo>
                  <a:lnTo>
                    <a:pt x="187" y="525"/>
                  </a:lnTo>
                  <a:lnTo>
                    <a:pt x="187" y="530"/>
                  </a:lnTo>
                  <a:lnTo>
                    <a:pt x="187" y="535"/>
                  </a:lnTo>
                  <a:lnTo>
                    <a:pt x="187" y="540"/>
                  </a:lnTo>
                  <a:lnTo>
                    <a:pt x="187" y="545"/>
                  </a:lnTo>
                  <a:lnTo>
                    <a:pt x="187" y="550"/>
                  </a:lnTo>
                  <a:lnTo>
                    <a:pt x="187" y="555"/>
                  </a:lnTo>
                  <a:lnTo>
                    <a:pt x="187" y="560"/>
                  </a:lnTo>
                  <a:lnTo>
                    <a:pt x="182" y="560"/>
                  </a:lnTo>
                  <a:lnTo>
                    <a:pt x="182" y="565"/>
                  </a:lnTo>
                  <a:lnTo>
                    <a:pt x="177" y="565"/>
                  </a:lnTo>
                  <a:lnTo>
                    <a:pt x="182" y="570"/>
                  </a:lnTo>
                  <a:lnTo>
                    <a:pt x="182" y="575"/>
                  </a:lnTo>
                  <a:lnTo>
                    <a:pt x="177" y="575"/>
                  </a:lnTo>
                  <a:lnTo>
                    <a:pt x="172" y="575"/>
                  </a:lnTo>
                  <a:lnTo>
                    <a:pt x="167" y="580"/>
                  </a:lnTo>
                  <a:lnTo>
                    <a:pt x="162" y="585"/>
                  </a:lnTo>
                  <a:lnTo>
                    <a:pt x="157" y="590"/>
                  </a:lnTo>
                  <a:lnTo>
                    <a:pt x="157" y="596"/>
                  </a:lnTo>
                  <a:lnTo>
                    <a:pt x="162" y="596"/>
                  </a:lnTo>
                  <a:lnTo>
                    <a:pt x="157" y="601"/>
                  </a:lnTo>
                  <a:lnTo>
                    <a:pt x="157" y="606"/>
                  </a:lnTo>
                  <a:lnTo>
                    <a:pt x="157" y="611"/>
                  </a:lnTo>
                  <a:lnTo>
                    <a:pt x="157" y="616"/>
                  </a:lnTo>
                  <a:lnTo>
                    <a:pt x="157" y="621"/>
                  </a:lnTo>
                  <a:lnTo>
                    <a:pt x="162" y="621"/>
                  </a:lnTo>
                  <a:lnTo>
                    <a:pt x="167" y="626"/>
                  </a:lnTo>
                  <a:lnTo>
                    <a:pt x="167" y="631"/>
                  </a:lnTo>
                  <a:lnTo>
                    <a:pt x="172" y="631"/>
                  </a:lnTo>
                  <a:lnTo>
                    <a:pt x="172" y="626"/>
                  </a:lnTo>
                  <a:lnTo>
                    <a:pt x="177" y="631"/>
                  </a:lnTo>
                  <a:lnTo>
                    <a:pt x="172" y="631"/>
                  </a:lnTo>
                  <a:lnTo>
                    <a:pt x="172" y="636"/>
                  </a:lnTo>
                  <a:lnTo>
                    <a:pt x="172" y="641"/>
                  </a:lnTo>
                  <a:lnTo>
                    <a:pt x="172" y="646"/>
                  </a:lnTo>
                  <a:lnTo>
                    <a:pt x="172" y="651"/>
                  </a:lnTo>
                  <a:lnTo>
                    <a:pt x="167" y="656"/>
                  </a:lnTo>
                  <a:lnTo>
                    <a:pt x="167" y="661"/>
                  </a:lnTo>
                  <a:lnTo>
                    <a:pt x="172" y="661"/>
                  </a:lnTo>
                  <a:lnTo>
                    <a:pt x="172" y="666"/>
                  </a:lnTo>
                  <a:lnTo>
                    <a:pt x="177" y="666"/>
                  </a:lnTo>
                  <a:lnTo>
                    <a:pt x="177" y="671"/>
                  </a:lnTo>
                  <a:lnTo>
                    <a:pt x="177" y="676"/>
                  </a:lnTo>
                  <a:lnTo>
                    <a:pt x="182" y="676"/>
                  </a:lnTo>
                  <a:lnTo>
                    <a:pt x="182" y="671"/>
                  </a:lnTo>
                  <a:lnTo>
                    <a:pt x="187" y="671"/>
                  </a:lnTo>
                  <a:lnTo>
                    <a:pt x="187" y="666"/>
                  </a:lnTo>
                  <a:lnTo>
                    <a:pt x="192" y="666"/>
                  </a:lnTo>
                  <a:lnTo>
                    <a:pt x="192" y="661"/>
                  </a:lnTo>
                  <a:lnTo>
                    <a:pt x="192" y="656"/>
                  </a:lnTo>
                  <a:lnTo>
                    <a:pt x="192" y="651"/>
                  </a:lnTo>
                  <a:lnTo>
                    <a:pt x="187" y="646"/>
                  </a:lnTo>
                  <a:lnTo>
                    <a:pt x="192" y="641"/>
                  </a:lnTo>
                  <a:lnTo>
                    <a:pt x="197" y="646"/>
                  </a:lnTo>
                  <a:lnTo>
                    <a:pt x="202" y="646"/>
                  </a:lnTo>
                  <a:lnTo>
                    <a:pt x="207" y="646"/>
                  </a:lnTo>
                  <a:lnTo>
                    <a:pt x="207" y="651"/>
                  </a:lnTo>
                  <a:lnTo>
                    <a:pt x="207" y="656"/>
                  </a:lnTo>
                  <a:lnTo>
                    <a:pt x="207" y="661"/>
                  </a:lnTo>
                  <a:lnTo>
                    <a:pt x="207" y="666"/>
                  </a:lnTo>
                  <a:lnTo>
                    <a:pt x="207" y="671"/>
                  </a:lnTo>
                  <a:lnTo>
                    <a:pt x="202" y="676"/>
                  </a:lnTo>
                  <a:lnTo>
                    <a:pt x="202" y="681"/>
                  </a:lnTo>
                  <a:lnTo>
                    <a:pt x="202" y="686"/>
                  </a:lnTo>
                  <a:lnTo>
                    <a:pt x="197" y="691"/>
                  </a:lnTo>
                  <a:lnTo>
                    <a:pt x="197" y="697"/>
                  </a:lnTo>
                  <a:lnTo>
                    <a:pt x="192" y="702"/>
                  </a:lnTo>
                  <a:lnTo>
                    <a:pt x="192" y="707"/>
                  </a:lnTo>
                  <a:lnTo>
                    <a:pt x="192" y="712"/>
                  </a:lnTo>
                  <a:lnTo>
                    <a:pt x="192" y="717"/>
                  </a:lnTo>
                  <a:lnTo>
                    <a:pt x="192" y="722"/>
                  </a:lnTo>
                  <a:lnTo>
                    <a:pt x="197" y="727"/>
                  </a:lnTo>
                  <a:lnTo>
                    <a:pt x="197" y="732"/>
                  </a:lnTo>
                  <a:lnTo>
                    <a:pt x="192" y="732"/>
                  </a:lnTo>
                  <a:lnTo>
                    <a:pt x="192" y="737"/>
                  </a:lnTo>
                  <a:lnTo>
                    <a:pt x="197" y="742"/>
                  </a:lnTo>
                  <a:lnTo>
                    <a:pt x="197" y="747"/>
                  </a:lnTo>
                  <a:lnTo>
                    <a:pt x="202" y="747"/>
                  </a:lnTo>
                  <a:lnTo>
                    <a:pt x="212" y="752"/>
                  </a:lnTo>
                  <a:lnTo>
                    <a:pt x="217" y="757"/>
                  </a:lnTo>
                  <a:lnTo>
                    <a:pt x="222" y="762"/>
                  </a:lnTo>
                  <a:lnTo>
                    <a:pt x="222" y="767"/>
                  </a:lnTo>
                  <a:lnTo>
                    <a:pt x="222" y="772"/>
                  </a:lnTo>
                  <a:lnTo>
                    <a:pt x="222" y="777"/>
                  </a:lnTo>
                  <a:lnTo>
                    <a:pt x="222" y="782"/>
                  </a:lnTo>
                  <a:lnTo>
                    <a:pt x="217" y="782"/>
                  </a:lnTo>
                  <a:lnTo>
                    <a:pt x="212" y="782"/>
                  </a:lnTo>
                  <a:lnTo>
                    <a:pt x="207" y="787"/>
                  </a:lnTo>
                  <a:lnTo>
                    <a:pt x="207" y="798"/>
                  </a:lnTo>
                  <a:lnTo>
                    <a:pt x="207" y="808"/>
                  </a:lnTo>
                  <a:lnTo>
                    <a:pt x="202" y="813"/>
                  </a:lnTo>
                  <a:lnTo>
                    <a:pt x="202" y="818"/>
                  </a:lnTo>
                  <a:lnTo>
                    <a:pt x="197" y="823"/>
                  </a:lnTo>
                  <a:lnTo>
                    <a:pt x="192" y="823"/>
                  </a:lnTo>
                  <a:lnTo>
                    <a:pt x="192" y="828"/>
                  </a:lnTo>
                  <a:lnTo>
                    <a:pt x="192" y="833"/>
                  </a:lnTo>
                  <a:lnTo>
                    <a:pt x="192" y="838"/>
                  </a:lnTo>
                  <a:lnTo>
                    <a:pt x="187" y="838"/>
                  </a:lnTo>
                  <a:lnTo>
                    <a:pt x="182" y="838"/>
                  </a:lnTo>
                  <a:lnTo>
                    <a:pt x="177" y="838"/>
                  </a:lnTo>
                  <a:lnTo>
                    <a:pt x="172" y="838"/>
                  </a:lnTo>
                  <a:lnTo>
                    <a:pt x="162" y="838"/>
                  </a:lnTo>
                  <a:lnTo>
                    <a:pt x="152" y="833"/>
                  </a:lnTo>
                  <a:lnTo>
                    <a:pt x="146" y="828"/>
                  </a:lnTo>
                  <a:lnTo>
                    <a:pt x="141" y="828"/>
                  </a:lnTo>
                  <a:lnTo>
                    <a:pt x="136" y="828"/>
                  </a:lnTo>
                  <a:lnTo>
                    <a:pt x="131" y="833"/>
                  </a:lnTo>
                  <a:lnTo>
                    <a:pt x="101" y="828"/>
                  </a:lnTo>
                  <a:lnTo>
                    <a:pt x="101" y="823"/>
                  </a:lnTo>
                  <a:lnTo>
                    <a:pt x="101" y="818"/>
                  </a:lnTo>
                  <a:lnTo>
                    <a:pt x="106" y="818"/>
                  </a:lnTo>
                  <a:lnTo>
                    <a:pt x="101" y="813"/>
                  </a:lnTo>
                  <a:lnTo>
                    <a:pt x="101" y="808"/>
                  </a:lnTo>
                  <a:lnTo>
                    <a:pt x="106" y="803"/>
                  </a:lnTo>
                  <a:lnTo>
                    <a:pt x="111" y="798"/>
                  </a:lnTo>
                  <a:lnTo>
                    <a:pt x="111" y="792"/>
                  </a:lnTo>
                  <a:lnTo>
                    <a:pt x="116" y="787"/>
                  </a:lnTo>
                  <a:lnTo>
                    <a:pt x="116" y="782"/>
                  </a:lnTo>
                  <a:lnTo>
                    <a:pt x="116" y="777"/>
                  </a:lnTo>
                  <a:lnTo>
                    <a:pt x="116" y="772"/>
                  </a:lnTo>
                  <a:lnTo>
                    <a:pt x="111" y="767"/>
                  </a:lnTo>
                  <a:lnTo>
                    <a:pt x="106" y="767"/>
                  </a:lnTo>
                  <a:lnTo>
                    <a:pt x="106" y="762"/>
                  </a:lnTo>
                  <a:lnTo>
                    <a:pt x="106" y="757"/>
                  </a:lnTo>
                  <a:lnTo>
                    <a:pt x="106" y="752"/>
                  </a:lnTo>
                  <a:lnTo>
                    <a:pt x="101" y="752"/>
                  </a:lnTo>
                  <a:lnTo>
                    <a:pt x="101" y="747"/>
                  </a:lnTo>
                  <a:lnTo>
                    <a:pt x="101" y="742"/>
                  </a:lnTo>
                  <a:lnTo>
                    <a:pt x="96" y="742"/>
                  </a:lnTo>
                  <a:lnTo>
                    <a:pt x="96" y="737"/>
                  </a:lnTo>
                  <a:lnTo>
                    <a:pt x="91" y="737"/>
                  </a:lnTo>
                  <a:lnTo>
                    <a:pt x="96" y="732"/>
                  </a:lnTo>
                  <a:lnTo>
                    <a:pt x="96" y="727"/>
                  </a:lnTo>
                  <a:lnTo>
                    <a:pt x="91" y="727"/>
                  </a:lnTo>
                  <a:lnTo>
                    <a:pt x="91" y="722"/>
                  </a:lnTo>
                  <a:lnTo>
                    <a:pt x="91" y="717"/>
                  </a:lnTo>
                  <a:lnTo>
                    <a:pt x="91" y="712"/>
                  </a:lnTo>
                  <a:lnTo>
                    <a:pt x="91" y="707"/>
                  </a:lnTo>
                  <a:lnTo>
                    <a:pt x="96" y="707"/>
                  </a:lnTo>
                  <a:lnTo>
                    <a:pt x="96" y="702"/>
                  </a:lnTo>
                  <a:lnTo>
                    <a:pt x="96" y="697"/>
                  </a:lnTo>
                  <a:lnTo>
                    <a:pt x="101" y="691"/>
                  </a:lnTo>
                  <a:lnTo>
                    <a:pt x="101" y="686"/>
                  </a:lnTo>
                  <a:lnTo>
                    <a:pt x="101" y="681"/>
                  </a:lnTo>
                  <a:lnTo>
                    <a:pt x="101" y="676"/>
                  </a:lnTo>
                  <a:lnTo>
                    <a:pt x="101" y="671"/>
                  </a:lnTo>
                  <a:lnTo>
                    <a:pt x="101" y="666"/>
                  </a:lnTo>
                  <a:lnTo>
                    <a:pt x="101" y="661"/>
                  </a:lnTo>
                  <a:lnTo>
                    <a:pt x="101" y="656"/>
                  </a:lnTo>
                  <a:lnTo>
                    <a:pt x="101" y="641"/>
                  </a:lnTo>
                  <a:lnTo>
                    <a:pt x="101" y="636"/>
                  </a:lnTo>
                  <a:lnTo>
                    <a:pt x="96" y="636"/>
                  </a:lnTo>
                  <a:lnTo>
                    <a:pt x="96" y="631"/>
                  </a:lnTo>
                  <a:lnTo>
                    <a:pt x="91" y="626"/>
                  </a:lnTo>
                  <a:lnTo>
                    <a:pt x="91" y="621"/>
                  </a:lnTo>
                  <a:lnTo>
                    <a:pt x="91" y="616"/>
                  </a:lnTo>
                  <a:lnTo>
                    <a:pt x="91" y="611"/>
                  </a:lnTo>
                  <a:lnTo>
                    <a:pt x="91" y="606"/>
                  </a:lnTo>
                  <a:lnTo>
                    <a:pt x="86" y="601"/>
                  </a:lnTo>
                  <a:lnTo>
                    <a:pt x="86" y="596"/>
                  </a:lnTo>
                  <a:lnTo>
                    <a:pt x="81" y="596"/>
                  </a:lnTo>
                  <a:lnTo>
                    <a:pt x="81" y="590"/>
                  </a:lnTo>
                  <a:lnTo>
                    <a:pt x="81" y="585"/>
                  </a:lnTo>
                  <a:lnTo>
                    <a:pt x="86" y="580"/>
                  </a:lnTo>
                  <a:lnTo>
                    <a:pt x="86" y="575"/>
                  </a:lnTo>
                  <a:lnTo>
                    <a:pt x="86" y="570"/>
                  </a:lnTo>
                  <a:lnTo>
                    <a:pt x="86" y="565"/>
                  </a:lnTo>
                  <a:lnTo>
                    <a:pt x="86" y="560"/>
                  </a:lnTo>
                  <a:lnTo>
                    <a:pt x="91" y="555"/>
                  </a:lnTo>
                  <a:lnTo>
                    <a:pt x="91" y="550"/>
                  </a:lnTo>
                  <a:lnTo>
                    <a:pt x="86" y="545"/>
                  </a:lnTo>
                  <a:lnTo>
                    <a:pt x="81" y="540"/>
                  </a:lnTo>
                  <a:lnTo>
                    <a:pt x="76" y="535"/>
                  </a:lnTo>
                  <a:lnTo>
                    <a:pt x="76" y="530"/>
                  </a:lnTo>
                  <a:lnTo>
                    <a:pt x="71" y="525"/>
                  </a:lnTo>
                  <a:lnTo>
                    <a:pt x="71" y="515"/>
                  </a:lnTo>
                  <a:lnTo>
                    <a:pt x="71" y="510"/>
                  </a:lnTo>
                  <a:lnTo>
                    <a:pt x="71" y="505"/>
                  </a:lnTo>
                  <a:lnTo>
                    <a:pt x="76" y="500"/>
                  </a:lnTo>
                  <a:lnTo>
                    <a:pt x="76" y="495"/>
                  </a:lnTo>
                  <a:lnTo>
                    <a:pt x="81" y="489"/>
                  </a:lnTo>
                  <a:lnTo>
                    <a:pt x="86" y="489"/>
                  </a:lnTo>
                  <a:lnTo>
                    <a:pt x="86" y="484"/>
                  </a:lnTo>
                  <a:lnTo>
                    <a:pt x="86" y="479"/>
                  </a:lnTo>
                  <a:lnTo>
                    <a:pt x="86" y="474"/>
                  </a:lnTo>
                  <a:lnTo>
                    <a:pt x="81" y="474"/>
                  </a:lnTo>
                  <a:lnTo>
                    <a:pt x="81" y="469"/>
                  </a:lnTo>
                  <a:lnTo>
                    <a:pt x="71" y="459"/>
                  </a:lnTo>
                  <a:lnTo>
                    <a:pt x="66" y="454"/>
                  </a:lnTo>
                  <a:lnTo>
                    <a:pt x="66" y="449"/>
                  </a:lnTo>
                  <a:lnTo>
                    <a:pt x="66" y="444"/>
                  </a:lnTo>
                  <a:lnTo>
                    <a:pt x="61" y="444"/>
                  </a:lnTo>
                  <a:lnTo>
                    <a:pt x="56" y="439"/>
                  </a:lnTo>
                  <a:lnTo>
                    <a:pt x="51" y="439"/>
                  </a:lnTo>
                  <a:lnTo>
                    <a:pt x="45" y="439"/>
                  </a:lnTo>
                  <a:lnTo>
                    <a:pt x="45" y="434"/>
                  </a:lnTo>
                  <a:lnTo>
                    <a:pt x="51" y="429"/>
                  </a:lnTo>
                  <a:lnTo>
                    <a:pt x="51" y="424"/>
                  </a:lnTo>
                  <a:lnTo>
                    <a:pt x="51" y="419"/>
                  </a:lnTo>
                  <a:lnTo>
                    <a:pt x="45" y="414"/>
                  </a:lnTo>
                  <a:lnTo>
                    <a:pt x="45" y="409"/>
                  </a:lnTo>
                  <a:lnTo>
                    <a:pt x="40" y="404"/>
                  </a:lnTo>
                  <a:lnTo>
                    <a:pt x="40" y="399"/>
                  </a:lnTo>
                  <a:lnTo>
                    <a:pt x="35" y="399"/>
                  </a:lnTo>
                  <a:lnTo>
                    <a:pt x="35" y="394"/>
                  </a:lnTo>
                  <a:lnTo>
                    <a:pt x="30" y="394"/>
                  </a:lnTo>
                  <a:lnTo>
                    <a:pt x="30" y="388"/>
                  </a:lnTo>
                  <a:lnTo>
                    <a:pt x="25" y="383"/>
                  </a:lnTo>
                  <a:lnTo>
                    <a:pt x="20" y="378"/>
                  </a:lnTo>
                  <a:lnTo>
                    <a:pt x="15" y="373"/>
                  </a:lnTo>
                  <a:lnTo>
                    <a:pt x="0" y="368"/>
                  </a:lnTo>
                  <a:lnTo>
                    <a:pt x="0" y="363"/>
                  </a:lnTo>
                  <a:lnTo>
                    <a:pt x="5" y="358"/>
                  </a:lnTo>
                  <a:lnTo>
                    <a:pt x="10" y="358"/>
                  </a:lnTo>
                  <a:lnTo>
                    <a:pt x="10" y="353"/>
                  </a:lnTo>
                  <a:lnTo>
                    <a:pt x="20" y="348"/>
                  </a:lnTo>
                  <a:lnTo>
                    <a:pt x="20" y="343"/>
                  </a:lnTo>
                  <a:lnTo>
                    <a:pt x="25" y="338"/>
                  </a:lnTo>
                  <a:lnTo>
                    <a:pt x="35" y="338"/>
                  </a:lnTo>
                  <a:lnTo>
                    <a:pt x="40" y="338"/>
                  </a:lnTo>
                  <a:lnTo>
                    <a:pt x="45" y="338"/>
                  </a:lnTo>
                  <a:lnTo>
                    <a:pt x="51" y="338"/>
                  </a:lnTo>
                  <a:lnTo>
                    <a:pt x="56" y="338"/>
                  </a:lnTo>
                  <a:lnTo>
                    <a:pt x="71" y="338"/>
                  </a:lnTo>
                  <a:lnTo>
                    <a:pt x="76" y="338"/>
                  </a:lnTo>
                  <a:lnTo>
                    <a:pt x="81" y="338"/>
                  </a:lnTo>
                  <a:lnTo>
                    <a:pt x="86" y="338"/>
                  </a:lnTo>
                  <a:lnTo>
                    <a:pt x="91" y="338"/>
                  </a:lnTo>
                  <a:lnTo>
                    <a:pt x="91" y="333"/>
                  </a:lnTo>
                  <a:lnTo>
                    <a:pt x="91" y="328"/>
                  </a:lnTo>
                  <a:lnTo>
                    <a:pt x="91" y="323"/>
                  </a:lnTo>
                  <a:lnTo>
                    <a:pt x="86" y="318"/>
                  </a:lnTo>
                  <a:lnTo>
                    <a:pt x="86" y="313"/>
                  </a:lnTo>
                  <a:lnTo>
                    <a:pt x="81" y="308"/>
                  </a:lnTo>
                  <a:lnTo>
                    <a:pt x="76" y="303"/>
                  </a:lnTo>
                  <a:lnTo>
                    <a:pt x="76" y="298"/>
                  </a:lnTo>
                  <a:lnTo>
                    <a:pt x="76" y="293"/>
                  </a:lnTo>
                  <a:lnTo>
                    <a:pt x="76" y="287"/>
                  </a:lnTo>
                  <a:lnTo>
                    <a:pt x="76" y="282"/>
                  </a:lnTo>
                  <a:lnTo>
                    <a:pt x="71" y="282"/>
                  </a:lnTo>
                  <a:lnTo>
                    <a:pt x="66" y="277"/>
                  </a:lnTo>
                  <a:lnTo>
                    <a:pt x="61" y="272"/>
                  </a:lnTo>
                  <a:lnTo>
                    <a:pt x="56" y="267"/>
                  </a:lnTo>
                  <a:lnTo>
                    <a:pt x="56" y="262"/>
                  </a:lnTo>
                  <a:lnTo>
                    <a:pt x="51" y="257"/>
                  </a:lnTo>
                  <a:lnTo>
                    <a:pt x="45" y="252"/>
                  </a:lnTo>
                  <a:lnTo>
                    <a:pt x="40" y="247"/>
                  </a:lnTo>
                  <a:lnTo>
                    <a:pt x="35" y="247"/>
                  </a:lnTo>
                  <a:lnTo>
                    <a:pt x="30" y="242"/>
                  </a:lnTo>
                  <a:lnTo>
                    <a:pt x="30" y="237"/>
                  </a:lnTo>
                  <a:lnTo>
                    <a:pt x="25" y="232"/>
                  </a:lnTo>
                  <a:lnTo>
                    <a:pt x="20" y="227"/>
                  </a:lnTo>
                  <a:lnTo>
                    <a:pt x="20" y="222"/>
                  </a:lnTo>
                  <a:lnTo>
                    <a:pt x="15" y="217"/>
                  </a:lnTo>
                  <a:lnTo>
                    <a:pt x="15" y="212"/>
                  </a:lnTo>
                  <a:lnTo>
                    <a:pt x="10" y="207"/>
                  </a:lnTo>
                  <a:lnTo>
                    <a:pt x="15" y="202"/>
                  </a:lnTo>
                  <a:lnTo>
                    <a:pt x="15" y="197"/>
                  </a:lnTo>
                  <a:lnTo>
                    <a:pt x="15" y="192"/>
                  </a:lnTo>
                  <a:lnTo>
                    <a:pt x="20" y="186"/>
                  </a:lnTo>
                  <a:lnTo>
                    <a:pt x="20" y="181"/>
                  </a:lnTo>
                  <a:lnTo>
                    <a:pt x="20" y="176"/>
                  </a:lnTo>
                  <a:lnTo>
                    <a:pt x="25" y="171"/>
                  </a:lnTo>
                  <a:lnTo>
                    <a:pt x="30" y="171"/>
                  </a:lnTo>
                  <a:lnTo>
                    <a:pt x="30" y="161"/>
                  </a:lnTo>
                  <a:lnTo>
                    <a:pt x="35" y="161"/>
                  </a:lnTo>
                  <a:lnTo>
                    <a:pt x="40" y="161"/>
                  </a:lnTo>
                  <a:lnTo>
                    <a:pt x="40" y="156"/>
                  </a:lnTo>
                  <a:lnTo>
                    <a:pt x="40" y="151"/>
                  </a:lnTo>
                  <a:lnTo>
                    <a:pt x="45" y="146"/>
                  </a:lnTo>
                  <a:lnTo>
                    <a:pt x="51" y="141"/>
                  </a:lnTo>
                  <a:lnTo>
                    <a:pt x="51" y="136"/>
                  </a:lnTo>
                  <a:lnTo>
                    <a:pt x="56" y="131"/>
                  </a:lnTo>
                  <a:lnTo>
                    <a:pt x="66" y="126"/>
                  </a:lnTo>
                  <a:lnTo>
                    <a:pt x="71" y="126"/>
                  </a:lnTo>
                  <a:lnTo>
                    <a:pt x="76" y="126"/>
                  </a:lnTo>
                  <a:lnTo>
                    <a:pt x="81" y="126"/>
                  </a:lnTo>
                  <a:lnTo>
                    <a:pt x="91" y="126"/>
                  </a:lnTo>
                  <a:lnTo>
                    <a:pt x="91" y="121"/>
                  </a:lnTo>
                  <a:lnTo>
                    <a:pt x="96" y="121"/>
                  </a:lnTo>
                  <a:lnTo>
                    <a:pt x="101" y="121"/>
                  </a:lnTo>
                  <a:lnTo>
                    <a:pt x="101" y="116"/>
                  </a:lnTo>
                  <a:lnTo>
                    <a:pt x="106" y="121"/>
                  </a:lnTo>
                  <a:lnTo>
                    <a:pt x="106" y="116"/>
                  </a:lnTo>
                  <a:lnTo>
                    <a:pt x="106" y="111"/>
                  </a:lnTo>
                  <a:lnTo>
                    <a:pt x="111" y="111"/>
                  </a:lnTo>
                  <a:lnTo>
                    <a:pt x="116" y="111"/>
                  </a:lnTo>
                  <a:lnTo>
                    <a:pt x="121" y="106"/>
                  </a:lnTo>
                  <a:lnTo>
                    <a:pt x="126" y="101"/>
                  </a:lnTo>
                  <a:lnTo>
                    <a:pt x="126" y="96"/>
                  </a:lnTo>
                  <a:lnTo>
                    <a:pt x="131" y="96"/>
                  </a:lnTo>
                  <a:lnTo>
                    <a:pt x="136" y="90"/>
                  </a:lnTo>
                  <a:lnTo>
                    <a:pt x="136" y="85"/>
                  </a:lnTo>
                  <a:lnTo>
                    <a:pt x="136" y="80"/>
                  </a:lnTo>
                  <a:lnTo>
                    <a:pt x="136" y="75"/>
                  </a:lnTo>
                  <a:lnTo>
                    <a:pt x="136" y="70"/>
                  </a:lnTo>
                  <a:lnTo>
                    <a:pt x="136" y="65"/>
                  </a:lnTo>
                  <a:lnTo>
                    <a:pt x="136" y="60"/>
                  </a:lnTo>
                  <a:lnTo>
                    <a:pt x="136" y="55"/>
                  </a:lnTo>
                  <a:lnTo>
                    <a:pt x="131" y="55"/>
                  </a:lnTo>
                  <a:lnTo>
                    <a:pt x="136" y="50"/>
                  </a:lnTo>
                  <a:lnTo>
                    <a:pt x="136" y="45"/>
                  </a:lnTo>
                  <a:lnTo>
                    <a:pt x="141" y="40"/>
                  </a:lnTo>
                  <a:lnTo>
                    <a:pt x="146" y="35"/>
                  </a:lnTo>
                  <a:lnTo>
                    <a:pt x="146" y="30"/>
                  </a:lnTo>
                  <a:lnTo>
                    <a:pt x="141" y="25"/>
                  </a:lnTo>
                  <a:lnTo>
                    <a:pt x="136" y="25"/>
                  </a:lnTo>
                  <a:lnTo>
                    <a:pt x="126" y="25"/>
                  </a:lnTo>
                  <a:lnTo>
                    <a:pt x="121" y="25"/>
                  </a:lnTo>
                  <a:lnTo>
                    <a:pt x="121" y="20"/>
                  </a:lnTo>
                  <a:lnTo>
                    <a:pt x="126" y="20"/>
                  </a:lnTo>
                  <a:lnTo>
                    <a:pt x="126" y="15"/>
                  </a:lnTo>
                  <a:lnTo>
                    <a:pt x="136" y="15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1773238" y="1397000"/>
              <a:ext cx="801687" cy="1603375"/>
            </a:xfrm>
            <a:custGeom>
              <a:avLst/>
              <a:gdLst>
                <a:gd name="T0" fmla="*/ 2147483646 w 505"/>
                <a:gd name="T1" fmla="*/ 2147483646 h 1010"/>
                <a:gd name="T2" fmla="*/ 2147483646 w 505"/>
                <a:gd name="T3" fmla="*/ 2147483646 h 1010"/>
                <a:gd name="T4" fmla="*/ 2147483646 w 505"/>
                <a:gd name="T5" fmla="*/ 2147483646 h 1010"/>
                <a:gd name="T6" fmla="*/ 2147483646 w 505"/>
                <a:gd name="T7" fmla="*/ 2147483646 h 1010"/>
                <a:gd name="T8" fmla="*/ 2147483646 w 505"/>
                <a:gd name="T9" fmla="*/ 2147483646 h 1010"/>
                <a:gd name="T10" fmla="*/ 2147483646 w 505"/>
                <a:gd name="T11" fmla="*/ 2147483646 h 1010"/>
                <a:gd name="T12" fmla="*/ 2147483646 w 505"/>
                <a:gd name="T13" fmla="*/ 2147483646 h 1010"/>
                <a:gd name="T14" fmla="*/ 2147483646 w 505"/>
                <a:gd name="T15" fmla="*/ 2147483646 h 1010"/>
                <a:gd name="T16" fmla="*/ 2147483646 w 505"/>
                <a:gd name="T17" fmla="*/ 2147483646 h 1010"/>
                <a:gd name="T18" fmla="*/ 2147483646 w 505"/>
                <a:gd name="T19" fmla="*/ 2147483646 h 1010"/>
                <a:gd name="T20" fmla="*/ 2147483646 w 505"/>
                <a:gd name="T21" fmla="*/ 2147483646 h 1010"/>
                <a:gd name="T22" fmla="*/ 2147483646 w 505"/>
                <a:gd name="T23" fmla="*/ 2147483646 h 1010"/>
                <a:gd name="T24" fmla="*/ 2147483646 w 505"/>
                <a:gd name="T25" fmla="*/ 2147483646 h 1010"/>
                <a:gd name="T26" fmla="*/ 2147483646 w 505"/>
                <a:gd name="T27" fmla="*/ 2147483646 h 1010"/>
                <a:gd name="T28" fmla="*/ 2147483646 w 505"/>
                <a:gd name="T29" fmla="*/ 2147483646 h 1010"/>
                <a:gd name="T30" fmla="*/ 2147483646 w 505"/>
                <a:gd name="T31" fmla="*/ 2147483646 h 1010"/>
                <a:gd name="T32" fmla="*/ 2147483646 w 505"/>
                <a:gd name="T33" fmla="*/ 2147483646 h 1010"/>
                <a:gd name="T34" fmla="*/ 2147483646 w 505"/>
                <a:gd name="T35" fmla="*/ 2147483646 h 1010"/>
                <a:gd name="T36" fmla="*/ 2147483646 w 505"/>
                <a:gd name="T37" fmla="*/ 2147483646 h 1010"/>
                <a:gd name="T38" fmla="*/ 2147483646 w 505"/>
                <a:gd name="T39" fmla="*/ 2147483646 h 1010"/>
                <a:gd name="T40" fmla="*/ 2147483646 w 505"/>
                <a:gd name="T41" fmla="*/ 2147483646 h 1010"/>
                <a:gd name="T42" fmla="*/ 2147483646 w 505"/>
                <a:gd name="T43" fmla="*/ 2147483646 h 1010"/>
                <a:gd name="T44" fmla="*/ 2147483646 w 505"/>
                <a:gd name="T45" fmla="*/ 2147483646 h 1010"/>
                <a:gd name="T46" fmla="*/ 2147483646 w 505"/>
                <a:gd name="T47" fmla="*/ 2147483646 h 1010"/>
                <a:gd name="T48" fmla="*/ 2147483646 w 505"/>
                <a:gd name="T49" fmla="*/ 2147483646 h 1010"/>
                <a:gd name="T50" fmla="*/ 2147483646 w 505"/>
                <a:gd name="T51" fmla="*/ 2147483646 h 1010"/>
                <a:gd name="T52" fmla="*/ 2147483646 w 505"/>
                <a:gd name="T53" fmla="*/ 2147483646 h 1010"/>
                <a:gd name="T54" fmla="*/ 2147483646 w 505"/>
                <a:gd name="T55" fmla="*/ 2147483646 h 1010"/>
                <a:gd name="T56" fmla="*/ 2147483646 w 505"/>
                <a:gd name="T57" fmla="*/ 2147483646 h 1010"/>
                <a:gd name="T58" fmla="*/ 2147483646 w 505"/>
                <a:gd name="T59" fmla="*/ 2147483646 h 1010"/>
                <a:gd name="T60" fmla="*/ 2147483646 w 505"/>
                <a:gd name="T61" fmla="*/ 2147483646 h 1010"/>
                <a:gd name="T62" fmla="*/ 2147483646 w 505"/>
                <a:gd name="T63" fmla="*/ 2147483646 h 1010"/>
                <a:gd name="T64" fmla="*/ 2147483646 w 505"/>
                <a:gd name="T65" fmla="*/ 2147483646 h 1010"/>
                <a:gd name="T66" fmla="*/ 2147483646 w 505"/>
                <a:gd name="T67" fmla="*/ 2147483646 h 1010"/>
                <a:gd name="T68" fmla="*/ 2147483646 w 505"/>
                <a:gd name="T69" fmla="*/ 2147483646 h 1010"/>
                <a:gd name="T70" fmla="*/ 2147483646 w 505"/>
                <a:gd name="T71" fmla="*/ 2147483646 h 1010"/>
                <a:gd name="T72" fmla="*/ 2147483646 w 505"/>
                <a:gd name="T73" fmla="*/ 2147483646 h 1010"/>
                <a:gd name="T74" fmla="*/ 2147483646 w 505"/>
                <a:gd name="T75" fmla="*/ 2147483646 h 1010"/>
                <a:gd name="T76" fmla="*/ 2147483646 w 505"/>
                <a:gd name="T77" fmla="*/ 2147483646 h 1010"/>
                <a:gd name="T78" fmla="*/ 2147483646 w 505"/>
                <a:gd name="T79" fmla="*/ 2147483646 h 1010"/>
                <a:gd name="T80" fmla="*/ 2147483646 w 505"/>
                <a:gd name="T81" fmla="*/ 2147483646 h 1010"/>
                <a:gd name="T82" fmla="*/ 2147483646 w 505"/>
                <a:gd name="T83" fmla="*/ 2147483646 h 1010"/>
                <a:gd name="T84" fmla="*/ 2147483646 w 505"/>
                <a:gd name="T85" fmla="*/ 2147483646 h 1010"/>
                <a:gd name="T86" fmla="*/ 2147483646 w 505"/>
                <a:gd name="T87" fmla="*/ 2147483646 h 1010"/>
                <a:gd name="T88" fmla="*/ 2147483646 w 505"/>
                <a:gd name="T89" fmla="*/ 2147483646 h 1010"/>
                <a:gd name="T90" fmla="*/ 2147483646 w 505"/>
                <a:gd name="T91" fmla="*/ 2147483646 h 1010"/>
                <a:gd name="T92" fmla="*/ 2147483646 w 505"/>
                <a:gd name="T93" fmla="*/ 2147483646 h 1010"/>
                <a:gd name="T94" fmla="*/ 2147483646 w 505"/>
                <a:gd name="T95" fmla="*/ 2147483646 h 1010"/>
                <a:gd name="T96" fmla="*/ 2147483646 w 505"/>
                <a:gd name="T97" fmla="*/ 2147483646 h 1010"/>
                <a:gd name="T98" fmla="*/ 2147483646 w 505"/>
                <a:gd name="T99" fmla="*/ 2147483646 h 1010"/>
                <a:gd name="T100" fmla="*/ 2147483646 w 505"/>
                <a:gd name="T101" fmla="*/ 2147483646 h 1010"/>
                <a:gd name="T102" fmla="*/ 2147483646 w 505"/>
                <a:gd name="T103" fmla="*/ 2147483646 h 1010"/>
                <a:gd name="T104" fmla="*/ 2147483646 w 505"/>
                <a:gd name="T105" fmla="*/ 2147483646 h 1010"/>
                <a:gd name="T106" fmla="*/ 2147483646 w 505"/>
                <a:gd name="T107" fmla="*/ 2147483646 h 1010"/>
                <a:gd name="T108" fmla="*/ 2147483646 w 505"/>
                <a:gd name="T109" fmla="*/ 2147483646 h 1010"/>
                <a:gd name="T110" fmla="*/ 2147483646 w 505"/>
                <a:gd name="T111" fmla="*/ 2147483646 h 1010"/>
                <a:gd name="T112" fmla="*/ 2147483646 w 505"/>
                <a:gd name="T113" fmla="*/ 2147483646 h 1010"/>
                <a:gd name="T114" fmla="*/ 2147483646 w 505"/>
                <a:gd name="T115" fmla="*/ 2147483646 h 1010"/>
                <a:gd name="T116" fmla="*/ 2147483646 w 505"/>
                <a:gd name="T117" fmla="*/ 2147483646 h 1010"/>
                <a:gd name="T118" fmla="*/ 2147483646 w 505"/>
                <a:gd name="T119" fmla="*/ 2147483646 h 1010"/>
                <a:gd name="T120" fmla="*/ 2147483646 w 505"/>
                <a:gd name="T121" fmla="*/ 2147483646 h 1010"/>
                <a:gd name="T122" fmla="*/ 2147483646 w 505"/>
                <a:gd name="T123" fmla="*/ 2147483646 h 101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05"/>
                <a:gd name="T187" fmla="*/ 0 h 1010"/>
                <a:gd name="T188" fmla="*/ 505 w 505"/>
                <a:gd name="T189" fmla="*/ 1010 h 101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05" h="1010">
                  <a:moveTo>
                    <a:pt x="202" y="146"/>
                  </a:moveTo>
                  <a:lnTo>
                    <a:pt x="202" y="151"/>
                  </a:lnTo>
                  <a:lnTo>
                    <a:pt x="202" y="156"/>
                  </a:lnTo>
                  <a:lnTo>
                    <a:pt x="197" y="161"/>
                  </a:lnTo>
                  <a:lnTo>
                    <a:pt x="197" y="166"/>
                  </a:lnTo>
                  <a:lnTo>
                    <a:pt x="197" y="171"/>
                  </a:lnTo>
                  <a:lnTo>
                    <a:pt x="197" y="177"/>
                  </a:lnTo>
                  <a:lnTo>
                    <a:pt x="192" y="182"/>
                  </a:lnTo>
                  <a:lnTo>
                    <a:pt x="197" y="187"/>
                  </a:lnTo>
                  <a:lnTo>
                    <a:pt x="202" y="192"/>
                  </a:lnTo>
                  <a:lnTo>
                    <a:pt x="207" y="192"/>
                  </a:lnTo>
                  <a:lnTo>
                    <a:pt x="212" y="192"/>
                  </a:lnTo>
                  <a:lnTo>
                    <a:pt x="217" y="192"/>
                  </a:lnTo>
                  <a:lnTo>
                    <a:pt x="222" y="197"/>
                  </a:lnTo>
                  <a:lnTo>
                    <a:pt x="227" y="202"/>
                  </a:lnTo>
                  <a:lnTo>
                    <a:pt x="227" y="207"/>
                  </a:lnTo>
                  <a:lnTo>
                    <a:pt x="227" y="212"/>
                  </a:lnTo>
                  <a:lnTo>
                    <a:pt x="232" y="217"/>
                  </a:lnTo>
                  <a:lnTo>
                    <a:pt x="232" y="222"/>
                  </a:lnTo>
                  <a:lnTo>
                    <a:pt x="227" y="222"/>
                  </a:lnTo>
                  <a:lnTo>
                    <a:pt x="222" y="227"/>
                  </a:lnTo>
                  <a:lnTo>
                    <a:pt x="217" y="227"/>
                  </a:lnTo>
                  <a:lnTo>
                    <a:pt x="212" y="232"/>
                  </a:lnTo>
                  <a:lnTo>
                    <a:pt x="212" y="237"/>
                  </a:lnTo>
                  <a:lnTo>
                    <a:pt x="212" y="242"/>
                  </a:lnTo>
                  <a:lnTo>
                    <a:pt x="212" y="247"/>
                  </a:lnTo>
                  <a:lnTo>
                    <a:pt x="217" y="252"/>
                  </a:lnTo>
                  <a:lnTo>
                    <a:pt x="222" y="252"/>
                  </a:lnTo>
                  <a:lnTo>
                    <a:pt x="222" y="257"/>
                  </a:lnTo>
                  <a:lnTo>
                    <a:pt x="222" y="262"/>
                  </a:lnTo>
                  <a:lnTo>
                    <a:pt x="222" y="267"/>
                  </a:lnTo>
                  <a:lnTo>
                    <a:pt x="227" y="267"/>
                  </a:lnTo>
                  <a:lnTo>
                    <a:pt x="227" y="272"/>
                  </a:lnTo>
                  <a:lnTo>
                    <a:pt x="227" y="278"/>
                  </a:lnTo>
                  <a:lnTo>
                    <a:pt x="227" y="283"/>
                  </a:lnTo>
                  <a:lnTo>
                    <a:pt x="222" y="288"/>
                  </a:lnTo>
                  <a:lnTo>
                    <a:pt x="222" y="293"/>
                  </a:lnTo>
                  <a:lnTo>
                    <a:pt x="222" y="298"/>
                  </a:lnTo>
                  <a:lnTo>
                    <a:pt x="227" y="298"/>
                  </a:lnTo>
                  <a:lnTo>
                    <a:pt x="227" y="303"/>
                  </a:lnTo>
                  <a:lnTo>
                    <a:pt x="232" y="308"/>
                  </a:lnTo>
                  <a:lnTo>
                    <a:pt x="237" y="313"/>
                  </a:lnTo>
                  <a:lnTo>
                    <a:pt x="242" y="318"/>
                  </a:lnTo>
                  <a:lnTo>
                    <a:pt x="237" y="323"/>
                  </a:lnTo>
                  <a:lnTo>
                    <a:pt x="237" y="328"/>
                  </a:lnTo>
                  <a:lnTo>
                    <a:pt x="232" y="328"/>
                  </a:lnTo>
                  <a:lnTo>
                    <a:pt x="232" y="333"/>
                  </a:lnTo>
                  <a:lnTo>
                    <a:pt x="232" y="338"/>
                  </a:lnTo>
                  <a:lnTo>
                    <a:pt x="232" y="343"/>
                  </a:lnTo>
                  <a:lnTo>
                    <a:pt x="232" y="348"/>
                  </a:lnTo>
                  <a:lnTo>
                    <a:pt x="232" y="353"/>
                  </a:lnTo>
                  <a:lnTo>
                    <a:pt x="232" y="358"/>
                  </a:lnTo>
                  <a:lnTo>
                    <a:pt x="232" y="363"/>
                  </a:lnTo>
                  <a:lnTo>
                    <a:pt x="237" y="363"/>
                  </a:lnTo>
                  <a:lnTo>
                    <a:pt x="242" y="363"/>
                  </a:lnTo>
                  <a:lnTo>
                    <a:pt x="242" y="368"/>
                  </a:lnTo>
                  <a:lnTo>
                    <a:pt x="247" y="368"/>
                  </a:lnTo>
                  <a:lnTo>
                    <a:pt x="263" y="368"/>
                  </a:lnTo>
                  <a:lnTo>
                    <a:pt x="268" y="368"/>
                  </a:lnTo>
                  <a:lnTo>
                    <a:pt x="268" y="379"/>
                  </a:lnTo>
                  <a:lnTo>
                    <a:pt x="273" y="379"/>
                  </a:lnTo>
                  <a:lnTo>
                    <a:pt x="278" y="379"/>
                  </a:lnTo>
                  <a:lnTo>
                    <a:pt x="278" y="384"/>
                  </a:lnTo>
                  <a:lnTo>
                    <a:pt x="278" y="389"/>
                  </a:lnTo>
                  <a:lnTo>
                    <a:pt x="283" y="394"/>
                  </a:lnTo>
                  <a:lnTo>
                    <a:pt x="288" y="394"/>
                  </a:lnTo>
                  <a:lnTo>
                    <a:pt x="293" y="399"/>
                  </a:lnTo>
                  <a:lnTo>
                    <a:pt x="298" y="404"/>
                  </a:lnTo>
                  <a:lnTo>
                    <a:pt x="303" y="409"/>
                  </a:lnTo>
                  <a:lnTo>
                    <a:pt x="303" y="414"/>
                  </a:lnTo>
                  <a:lnTo>
                    <a:pt x="303" y="419"/>
                  </a:lnTo>
                  <a:lnTo>
                    <a:pt x="308" y="419"/>
                  </a:lnTo>
                  <a:lnTo>
                    <a:pt x="313" y="414"/>
                  </a:lnTo>
                  <a:lnTo>
                    <a:pt x="318" y="414"/>
                  </a:lnTo>
                  <a:lnTo>
                    <a:pt x="323" y="414"/>
                  </a:lnTo>
                  <a:lnTo>
                    <a:pt x="328" y="414"/>
                  </a:lnTo>
                  <a:lnTo>
                    <a:pt x="333" y="419"/>
                  </a:lnTo>
                  <a:lnTo>
                    <a:pt x="333" y="424"/>
                  </a:lnTo>
                  <a:lnTo>
                    <a:pt x="338" y="424"/>
                  </a:lnTo>
                  <a:lnTo>
                    <a:pt x="343" y="424"/>
                  </a:lnTo>
                  <a:lnTo>
                    <a:pt x="343" y="419"/>
                  </a:lnTo>
                  <a:lnTo>
                    <a:pt x="348" y="419"/>
                  </a:lnTo>
                  <a:lnTo>
                    <a:pt x="353" y="424"/>
                  </a:lnTo>
                  <a:lnTo>
                    <a:pt x="359" y="424"/>
                  </a:lnTo>
                  <a:lnTo>
                    <a:pt x="364" y="429"/>
                  </a:lnTo>
                  <a:lnTo>
                    <a:pt x="364" y="434"/>
                  </a:lnTo>
                  <a:lnTo>
                    <a:pt x="359" y="434"/>
                  </a:lnTo>
                  <a:lnTo>
                    <a:pt x="359" y="439"/>
                  </a:lnTo>
                  <a:lnTo>
                    <a:pt x="364" y="434"/>
                  </a:lnTo>
                  <a:lnTo>
                    <a:pt x="369" y="439"/>
                  </a:lnTo>
                  <a:lnTo>
                    <a:pt x="374" y="439"/>
                  </a:lnTo>
                  <a:lnTo>
                    <a:pt x="379" y="444"/>
                  </a:lnTo>
                  <a:lnTo>
                    <a:pt x="389" y="454"/>
                  </a:lnTo>
                  <a:lnTo>
                    <a:pt x="394" y="459"/>
                  </a:lnTo>
                  <a:lnTo>
                    <a:pt x="394" y="464"/>
                  </a:lnTo>
                  <a:lnTo>
                    <a:pt x="399" y="464"/>
                  </a:lnTo>
                  <a:lnTo>
                    <a:pt x="404" y="469"/>
                  </a:lnTo>
                  <a:lnTo>
                    <a:pt x="404" y="474"/>
                  </a:lnTo>
                  <a:lnTo>
                    <a:pt x="409" y="474"/>
                  </a:lnTo>
                  <a:lnTo>
                    <a:pt x="414" y="474"/>
                  </a:lnTo>
                  <a:lnTo>
                    <a:pt x="419" y="474"/>
                  </a:lnTo>
                  <a:lnTo>
                    <a:pt x="424" y="474"/>
                  </a:lnTo>
                  <a:lnTo>
                    <a:pt x="424" y="469"/>
                  </a:lnTo>
                  <a:lnTo>
                    <a:pt x="429" y="469"/>
                  </a:lnTo>
                  <a:lnTo>
                    <a:pt x="434" y="474"/>
                  </a:lnTo>
                  <a:lnTo>
                    <a:pt x="439" y="474"/>
                  </a:lnTo>
                  <a:lnTo>
                    <a:pt x="439" y="480"/>
                  </a:lnTo>
                  <a:lnTo>
                    <a:pt x="444" y="485"/>
                  </a:lnTo>
                  <a:lnTo>
                    <a:pt x="449" y="480"/>
                  </a:lnTo>
                  <a:lnTo>
                    <a:pt x="460" y="485"/>
                  </a:lnTo>
                  <a:lnTo>
                    <a:pt x="465" y="485"/>
                  </a:lnTo>
                  <a:lnTo>
                    <a:pt x="470" y="485"/>
                  </a:lnTo>
                  <a:lnTo>
                    <a:pt x="475" y="490"/>
                  </a:lnTo>
                  <a:lnTo>
                    <a:pt x="475" y="495"/>
                  </a:lnTo>
                  <a:lnTo>
                    <a:pt x="475" y="500"/>
                  </a:lnTo>
                  <a:lnTo>
                    <a:pt x="475" y="510"/>
                  </a:lnTo>
                  <a:lnTo>
                    <a:pt x="480" y="515"/>
                  </a:lnTo>
                  <a:lnTo>
                    <a:pt x="480" y="520"/>
                  </a:lnTo>
                  <a:lnTo>
                    <a:pt x="485" y="525"/>
                  </a:lnTo>
                  <a:lnTo>
                    <a:pt x="490" y="530"/>
                  </a:lnTo>
                  <a:lnTo>
                    <a:pt x="495" y="535"/>
                  </a:lnTo>
                  <a:lnTo>
                    <a:pt x="495" y="540"/>
                  </a:lnTo>
                  <a:lnTo>
                    <a:pt x="490" y="545"/>
                  </a:lnTo>
                  <a:lnTo>
                    <a:pt x="490" y="550"/>
                  </a:lnTo>
                  <a:lnTo>
                    <a:pt x="490" y="555"/>
                  </a:lnTo>
                  <a:lnTo>
                    <a:pt x="490" y="560"/>
                  </a:lnTo>
                  <a:lnTo>
                    <a:pt x="490" y="565"/>
                  </a:lnTo>
                  <a:lnTo>
                    <a:pt x="485" y="570"/>
                  </a:lnTo>
                  <a:lnTo>
                    <a:pt x="485" y="575"/>
                  </a:lnTo>
                  <a:lnTo>
                    <a:pt x="485" y="581"/>
                  </a:lnTo>
                  <a:lnTo>
                    <a:pt x="490" y="581"/>
                  </a:lnTo>
                  <a:lnTo>
                    <a:pt x="490" y="586"/>
                  </a:lnTo>
                  <a:lnTo>
                    <a:pt x="495" y="591"/>
                  </a:lnTo>
                  <a:lnTo>
                    <a:pt x="495" y="596"/>
                  </a:lnTo>
                  <a:lnTo>
                    <a:pt x="495" y="601"/>
                  </a:lnTo>
                  <a:lnTo>
                    <a:pt x="495" y="606"/>
                  </a:lnTo>
                  <a:lnTo>
                    <a:pt x="495" y="611"/>
                  </a:lnTo>
                  <a:lnTo>
                    <a:pt x="500" y="616"/>
                  </a:lnTo>
                  <a:lnTo>
                    <a:pt x="500" y="621"/>
                  </a:lnTo>
                  <a:lnTo>
                    <a:pt x="505" y="621"/>
                  </a:lnTo>
                  <a:lnTo>
                    <a:pt x="505" y="626"/>
                  </a:lnTo>
                  <a:lnTo>
                    <a:pt x="505" y="641"/>
                  </a:lnTo>
                  <a:lnTo>
                    <a:pt x="505" y="646"/>
                  </a:lnTo>
                  <a:lnTo>
                    <a:pt x="505" y="651"/>
                  </a:lnTo>
                  <a:lnTo>
                    <a:pt x="505" y="656"/>
                  </a:lnTo>
                  <a:lnTo>
                    <a:pt x="505" y="661"/>
                  </a:lnTo>
                  <a:lnTo>
                    <a:pt x="505" y="666"/>
                  </a:lnTo>
                  <a:lnTo>
                    <a:pt x="505" y="671"/>
                  </a:lnTo>
                  <a:lnTo>
                    <a:pt x="505" y="676"/>
                  </a:lnTo>
                  <a:lnTo>
                    <a:pt x="500" y="682"/>
                  </a:lnTo>
                  <a:lnTo>
                    <a:pt x="500" y="687"/>
                  </a:lnTo>
                  <a:lnTo>
                    <a:pt x="500" y="692"/>
                  </a:lnTo>
                  <a:lnTo>
                    <a:pt x="495" y="692"/>
                  </a:lnTo>
                  <a:lnTo>
                    <a:pt x="495" y="697"/>
                  </a:lnTo>
                  <a:lnTo>
                    <a:pt x="495" y="702"/>
                  </a:lnTo>
                  <a:lnTo>
                    <a:pt x="495" y="707"/>
                  </a:lnTo>
                  <a:lnTo>
                    <a:pt x="490" y="707"/>
                  </a:lnTo>
                  <a:lnTo>
                    <a:pt x="490" y="712"/>
                  </a:lnTo>
                  <a:lnTo>
                    <a:pt x="485" y="717"/>
                  </a:lnTo>
                  <a:lnTo>
                    <a:pt x="480" y="722"/>
                  </a:lnTo>
                  <a:lnTo>
                    <a:pt x="475" y="722"/>
                  </a:lnTo>
                  <a:lnTo>
                    <a:pt x="475" y="727"/>
                  </a:lnTo>
                  <a:lnTo>
                    <a:pt x="475" y="732"/>
                  </a:lnTo>
                  <a:lnTo>
                    <a:pt x="475" y="737"/>
                  </a:lnTo>
                  <a:lnTo>
                    <a:pt x="475" y="742"/>
                  </a:lnTo>
                  <a:lnTo>
                    <a:pt x="475" y="747"/>
                  </a:lnTo>
                  <a:lnTo>
                    <a:pt x="480" y="752"/>
                  </a:lnTo>
                  <a:lnTo>
                    <a:pt x="480" y="762"/>
                  </a:lnTo>
                  <a:lnTo>
                    <a:pt x="485" y="772"/>
                  </a:lnTo>
                  <a:lnTo>
                    <a:pt x="485" y="777"/>
                  </a:lnTo>
                  <a:lnTo>
                    <a:pt x="485" y="783"/>
                  </a:lnTo>
                  <a:lnTo>
                    <a:pt x="485" y="788"/>
                  </a:lnTo>
                  <a:lnTo>
                    <a:pt x="485" y="793"/>
                  </a:lnTo>
                  <a:lnTo>
                    <a:pt x="490" y="803"/>
                  </a:lnTo>
                  <a:lnTo>
                    <a:pt x="490" y="808"/>
                  </a:lnTo>
                  <a:lnTo>
                    <a:pt x="490" y="813"/>
                  </a:lnTo>
                  <a:lnTo>
                    <a:pt x="490" y="823"/>
                  </a:lnTo>
                  <a:lnTo>
                    <a:pt x="485" y="828"/>
                  </a:lnTo>
                  <a:lnTo>
                    <a:pt x="485" y="833"/>
                  </a:lnTo>
                  <a:lnTo>
                    <a:pt x="485" y="843"/>
                  </a:lnTo>
                  <a:lnTo>
                    <a:pt x="485" y="848"/>
                  </a:lnTo>
                  <a:lnTo>
                    <a:pt x="485" y="853"/>
                  </a:lnTo>
                  <a:lnTo>
                    <a:pt x="480" y="858"/>
                  </a:lnTo>
                  <a:lnTo>
                    <a:pt x="475" y="868"/>
                  </a:lnTo>
                  <a:lnTo>
                    <a:pt x="470" y="873"/>
                  </a:lnTo>
                  <a:lnTo>
                    <a:pt x="465" y="878"/>
                  </a:lnTo>
                  <a:lnTo>
                    <a:pt x="460" y="884"/>
                  </a:lnTo>
                  <a:lnTo>
                    <a:pt x="465" y="889"/>
                  </a:lnTo>
                  <a:lnTo>
                    <a:pt x="465" y="894"/>
                  </a:lnTo>
                  <a:lnTo>
                    <a:pt x="465" y="899"/>
                  </a:lnTo>
                  <a:lnTo>
                    <a:pt x="465" y="904"/>
                  </a:lnTo>
                  <a:lnTo>
                    <a:pt x="460" y="914"/>
                  </a:lnTo>
                  <a:lnTo>
                    <a:pt x="460" y="924"/>
                  </a:lnTo>
                  <a:lnTo>
                    <a:pt x="455" y="924"/>
                  </a:lnTo>
                  <a:lnTo>
                    <a:pt x="460" y="929"/>
                  </a:lnTo>
                  <a:lnTo>
                    <a:pt x="455" y="934"/>
                  </a:lnTo>
                  <a:lnTo>
                    <a:pt x="379" y="1010"/>
                  </a:lnTo>
                  <a:lnTo>
                    <a:pt x="374" y="1010"/>
                  </a:lnTo>
                  <a:lnTo>
                    <a:pt x="369" y="1010"/>
                  </a:lnTo>
                  <a:lnTo>
                    <a:pt x="364" y="1010"/>
                  </a:lnTo>
                  <a:lnTo>
                    <a:pt x="359" y="1010"/>
                  </a:lnTo>
                  <a:lnTo>
                    <a:pt x="353" y="1010"/>
                  </a:lnTo>
                  <a:lnTo>
                    <a:pt x="348" y="1005"/>
                  </a:lnTo>
                  <a:lnTo>
                    <a:pt x="348" y="1000"/>
                  </a:lnTo>
                  <a:lnTo>
                    <a:pt x="348" y="995"/>
                  </a:lnTo>
                  <a:lnTo>
                    <a:pt x="343" y="990"/>
                  </a:lnTo>
                  <a:lnTo>
                    <a:pt x="343" y="985"/>
                  </a:lnTo>
                  <a:lnTo>
                    <a:pt x="338" y="979"/>
                  </a:lnTo>
                  <a:lnTo>
                    <a:pt x="338" y="974"/>
                  </a:lnTo>
                  <a:lnTo>
                    <a:pt x="338" y="969"/>
                  </a:lnTo>
                  <a:lnTo>
                    <a:pt x="333" y="964"/>
                  </a:lnTo>
                  <a:lnTo>
                    <a:pt x="333" y="959"/>
                  </a:lnTo>
                  <a:lnTo>
                    <a:pt x="333" y="954"/>
                  </a:lnTo>
                  <a:lnTo>
                    <a:pt x="333" y="949"/>
                  </a:lnTo>
                  <a:lnTo>
                    <a:pt x="333" y="944"/>
                  </a:lnTo>
                  <a:lnTo>
                    <a:pt x="333" y="939"/>
                  </a:lnTo>
                  <a:lnTo>
                    <a:pt x="333" y="934"/>
                  </a:lnTo>
                  <a:lnTo>
                    <a:pt x="333" y="929"/>
                  </a:lnTo>
                  <a:lnTo>
                    <a:pt x="333" y="924"/>
                  </a:lnTo>
                  <a:lnTo>
                    <a:pt x="333" y="919"/>
                  </a:lnTo>
                  <a:lnTo>
                    <a:pt x="338" y="919"/>
                  </a:lnTo>
                  <a:lnTo>
                    <a:pt x="338" y="914"/>
                  </a:lnTo>
                  <a:lnTo>
                    <a:pt x="343" y="914"/>
                  </a:lnTo>
                  <a:lnTo>
                    <a:pt x="343" y="909"/>
                  </a:lnTo>
                  <a:lnTo>
                    <a:pt x="348" y="909"/>
                  </a:lnTo>
                  <a:lnTo>
                    <a:pt x="348" y="904"/>
                  </a:lnTo>
                  <a:lnTo>
                    <a:pt x="348" y="899"/>
                  </a:lnTo>
                  <a:lnTo>
                    <a:pt x="343" y="899"/>
                  </a:lnTo>
                  <a:lnTo>
                    <a:pt x="343" y="894"/>
                  </a:lnTo>
                  <a:lnTo>
                    <a:pt x="343" y="889"/>
                  </a:lnTo>
                  <a:lnTo>
                    <a:pt x="343" y="884"/>
                  </a:lnTo>
                  <a:lnTo>
                    <a:pt x="343" y="878"/>
                  </a:lnTo>
                  <a:lnTo>
                    <a:pt x="338" y="884"/>
                  </a:lnTo>
                  <a:lnTo>
                    <a:pt x="338" y="889"/>
                  </a:lnTo>
                  <a:lnTo>
                    <a:pt x="333" y="889"/>
                  </a:lnTo>
                  <a:lnTo>
                    <a:pt x="333" y="894"/>
                  </a:lnTo>
                  <a:lnTo>
                    <a:pt x="333" y="899"/>
                  </a:lnTo>
                  <a:lnTo>
                    <a:pt x="328" y="904"/>
                  </a:lnTo>
                  <a:lnTo>
                    <a:pt x="323" y="909"/>
                  </a:lnTo>
                  <a:lnTo>
                    <a:pt x="323" y="914"/>
                  </a:lnTo>
                  <a:lnTo>
                    <a:pt x="318" y="919"/>
                  </a:lnTo>
                  <a:lnTo>
                    <a:pt x="313" y="919"/>
                  </a:lnTo>
                  <a:lnTo>
                    <a:pt x="308" y="919"/>
                  </a:lnTo>
                  <a:lnTo>
                    <a:pt x="303" y="914"/>
                  </a:lnTo>
                  <a:lnTo>
                    <a:pt x="303" y="909"/>
                  </a:lnTo>
                  <a:lnTo>
                    <a:pt x="298" y="909"/>
                  </a:lnTo>
                  <a:lnTo>
                    <a:pt x="293" y="904"/>
                  </a:lnTo>
                  <a:lnTo>
                    <a:pt x="288" y="899"/>
                  </a:lnTo>
                  <a:lnTo>
                    <a:pt x="288" y="894"/>
                  </a:lnTo>
                  <a:lnTo>
                    <a:pt x="283" y="894"/>
                  </a:lnTo>
                  <a:lnTo>
                    <a:pt x="283" y="884"/>
                  </a:lnTo>
                  <a:lnTo>
                    <a:pt x="283" y="878"/>
                  </a:lnTo>
                  <a:lnTo>
                    <a:pt x="288" y="873"/>
                  </a:lnTo>
                  <a:lnTo>
                    <a:pt x="293" y="863"/>
                  </a:lnTo>
                  <a:lnTo>
                    <a:pt x="293" y="853"/>
                  </a:lnTo>
                  <a:lnTo>
                    <a:pt x="293" y="843"/>
                  </a:lnTo>
                  <a:lnTo>
                    <a:pt x="298" y="843"/>
                  </a:lnTo>
                  <a:lnTo>
                    <a:pt x="298" y="838"/>
                  </a:lnTo>
                  <a:lnTo>
                    <a:pt x="303" y="838"/>
                  </a:lnTo>
                  <a:lnTo>
                    <a:pt x="308" y="833"/>
                  </a:lnTo>
                  <a:lnTo>
                    <a:pt x="313" y="823"/>
                  </a:lnTo>
                  <a:lnTo>
                    <a:pt x="318" y="818"/>
                  </a:lnTo>
                  <a:lnTo>
                    <a:pt x="313" y="813"/>
                  </a:lnTo>
                  <a:lnTo>
                    <a:pt x="308" y="808"/>
                  </a:lnTo>
                  <a:lnTo>
                    <a:pt x="308" y="803"/>
                  </a:lnTo>
                  <a:lnTo>
                    <a:pt x="303" y="793"/>
                  </a:lnTo>
                  <a:lnTo>
                    <a:pt x="303" y="788"/>
                  </a:lnTo>
                  <a:lnTo>
                    <a:pt x="303" y="777"/>
                  </a:lnTo>
                  <a:lnTo>
                    <a:pt x="303" y="772"/>
                  </a:lnTo>
                  <a:lnTo>
                    <a:pt x="303" y="767"/>
                  </a:lnTo>
                  <a:lnTo>
                    <a:pt x="298" y="762"/>
                  </a:lnTo>
                  <a:lnTo>
                    <a:pt x="298" y="757"/>
                  </a:lnTo>
                  <a:lnTo>
                    <a:pt x="293" y="757"/>
                  </a:lnTo>
                  <a:lnTo>
                    <a:pt x="288" y="747"/>
                  </a:lnTo>
                  <a:lnTo>
                    <a:pt x="278" y="742"/>
                  </a:lnTo>
                  <a:lnTo>
                    <a:pt x="273" y="737"/>
                  </a:lnTo>
                  <a:lnTo>
                    <a:pt x="268" y="727"/>
                  </a:lnTo>
                  <a:lnTo>
                    <a:pt x="257" y="722"/>
                  </a:lnTo>
                  <a:lnTo>
                    <a:pt x="252" y="717"/>
                  </a:lnTo>
                  <a:lnTo>
                    <a:pt x="247" y="712"/>
                  </a:lnTo>
                  <a:lnTo>
                    <a:pt x="237" y="702"/>
                  </a:lnTo>
                  <a:lnTo>
                    <a:pt x="237" y="697"/>
                  </a:lnTo>
                  <a:lnTo>
                    <a:pt x="232" y="697"/>
                  </a:lnTo>
                  <a:lnTo>
                    <a:pt x="227" y="692"/>
                  </a:lnTo>
                  <a:lnTo>
                    <a:pt x="222" y="687"/>
                  </a:lnTo>
                  <a:lnTo>
                    <a:pt x="227" y="687"/>
                  </a:lnTo>
                  <a:lnTo>
                    <a:pt x="232" y="687"/>
                  </a:lnTo>
                  <a:lnTo>
                    <a:pt x="237" y="682"/>
                  </a:lnTo>
                  <a:lnTo>
                    <a:pt x="237" y="676"/>
                  </a:lnTo>
                  <a:lnTo>
                    <a:pt x="242" y="676"/>
                  </a:lnTo>
                  <a:lnTo>
                    <a:pt x="242" y="671"/>
                  </a:lnTo>
                  <a:lnTo>
                    <a:pt x="247" y="671"/>
                  </a:lnTo>
                  <a:lnTo>
                    <a:pt x="252" y="666"/>
                  </a:lnTo>
                  <a:lnTo>
                    <a:pt x="257" y="666"/>
                  </a:lnTo>
                  <a:lnTo>
                    <a:pt x="263" y="666"/>
                  </a:lnTo>
                  <a:lnTo>
                    <a:pt x="268" y="666"/>
                  </a:lnTo>
                  <a:lnTo>
                    <a:pt x="268" y="661"/>
                  </a:lnTo>
                  <a:lnTo>
                    <a:pt x="273" y="661"/>
                  </a:lnTo>
                  <a:lnTo>
                    <a:pt x="273" y="656"/>
                  </a:lnTo>
                  <a:lnTo>
                    <a:pt x="278" y="656"/>
                  </a:lnTo>
                  <a:lnTo>
                    <a:pt x="278" y="651"/>
                  </a:lnTo>
                  <a:lnTo>
                    <a:pt x="283" y="641"/>
                  </a:lnTo>
                  <a:lnTo>
                    <a:pt x="288" y="646"/>
                  </a:lnTo>
                  <a:lnTo>
                    <a:pt x="293" y="641"/>
                  </a:lnTo>
                  <a:lnTo>
                    <a:pt x="293" y="636"/>
                  </a:lnTo>
                  <a:lnTo>
                    <a:pt x="293" y="631"/>
                  </a:lnTo>
                  <a:lnTo>
                    <a:pt x="298" y="631"/>
                  </a:lnTo>
                  <a:lnTo>
                    <a:pt x="298" y="626"/>
                  </a:lnTo>
                  <a:lnTo>
                    <a:pt x="298" y="621"/>
                  </a:lnTo>
                  <a:lnTo>
                    <a:pt x="293" y="616"/>
                  </a:lnTo>
                  <a:lnTo>
                    <a:pt x="298" y="611"/>
                  </a:lnTo>
                  <a:lnTo>
                    <a:pt x="293" y="611"/>
                  </a:lnTo>
                  <a:lnTo>
                    <a:pt x="293" y="606"/>
                  </a:lnTo>
                  <a:lnTo>
                    <a:pt x="288" y="606"/>
                  </a:lnTo>
                  <a:lnTo>
                    <a:pt x="288" y="601"/>
                  </a:lnTo>
                  <a:lnTo>
                    <a:pt x="288" y="596"/>
                  </a:lnTo>
                  <a:lnTo>
                    <a:pt x="288" y="591"/>
                  </a:lnTo>
                  <a:lnTo>
                    <a:pt x="288" y="586"/>
                  </a:lnTo>
                  <a:lnTo>
                    <a:pt x="283" y="581"/>
                  </a:lnTo>
                  <a:lnTo>
                    <a:pt x="283" y="575"/>
                  </a:lnTo>
                  <a:lnTo>
                    <a:pt x="283" y="570"/>
                  </a:lnTo>
                  <a:lnTo>
                    <a:pt x="283" y="565"/>
                  </a:lnTo>
                  <a:lnTo>
                    <a:pt x="283" y="560"/>
                  </a:lnTo>
                  <a:lnTo>
                    <a:pt x="278" y="555"/>
                  </a:lnTo>
                  <a:lnTo>
                    <a:pt x="278" y="550"/>
                  </a:lnTo>
                  <a:lnTo>
                    <a:pt x="283" y="550"/>
                  </a:lnTo>
                  <a:lnTo>
                    <a:pt x="283" y="545"/>
                  </a:lnTo>
                  <a:lnTo>
                    <a:pt x="288" y="545"/>
                  </a:lnTo>
                  <a:lnTo>
                    <a:pt x="293" y="540"/>
                  </a:lnTo>
                  <a:lnTo>
                    <a:pt x="293" y="535"/>
                  </a:lnTo>
                  <a:lnTo>
                    <a:pt x="293" y="530"/>
                  </a:lnTo>
                  <a:lnTo>
                    <a:pt x="293" y="525"/>
                  </a:lnTo>
                  <a:lnTo>
                    <a:pt x="293" y="520"/>
                  </a:lnTo>
                  <a:lnTo>
                    <a:pt x="288" y="520"/>
                  </a:lnTo>
                  <a:lnTo>
                    <a:pt x="288" y="515"/>
                  </a:lnTo>
                  <a:lnTo>
                    <a:pt x="283" y="510"/>
                  </a:lnTo>
                  <a:lnTo>
                    <a:pt x="283" y="505"/>
                  </a:lnTo>
                  <a:lnTo>
                    <a:pt x="273" y="495"/>
                  </a:lnTo>
                  <a:lnTo>
                    <a:pt x="268" y="485"/>
                  </a:lnTo>
                  <a:lnTo>
                    <a:pt x="263" y="480"/>
                  </a:lnTo>
                  <a:lnTo>
                    <a:pt x="257" y="474"/>
                  </a:lnTo>
                  <a:lnTo>
                    <a:pt x="252" y="474"/>
                  </a:lnTo>
                  <a:lnTo>
                    <a:pt x="247" y="469"/>
                  </a:lnTo>
                  <a:lnTo>
                    <a:pt x="237" y="469"/>
                  </a:lnTo>
                  <a:lnTo>
                    <a:pt x="232" y="469"/>
                  </a:lnTo>
                  <a:lnTo>
                    <a:pt x="232" y="464"/>
                  </a:lnTo>
                  <a:lnTo>
                    <a:pt x="227" y="459"/>
                  </a:lnTo>
                  <a:lnTo>
                    <a:pt x="222" y="454"/>
                  </a:lnTo>
                  <a:lnTo>
                    <a:pt x="222" y="449"/>
                  </a:lnTo>
                  <a:lnTo>
                    <a:pt x="217" y="444"/>
                  </a:lnTo>
                  <a:lnTo>
                    <a:pt x="212" y="434"/>
                  </a:lnTo>
                  <a:lnTo>
                    <a:pt x="207" y="429"/>
                  </a:lnTo>
                  <a:lnTo>
                    <a:pt x="207" y="424"/>
                  </a:lnTo>
                  <a:lnTo>
                    <a:pt x="202" y="419"/>
                  </a:lnTo>
                  <a:lnTo>
                    <a:pt x="202" y="414"/>
                  </a:lnTo>
                  <a:lnTo>
                    <a:pt x="202" y="409"/>
                  </a:lnTo>
                  <a:lnTo>
                    <a:pt x="202" y="404"/>
                  </a:lnTo>
                  <a:lnTo>
                    <a:pt x="202" y="399"/>
                  </a:lnTo>
                  <a:lnTo>
                    <a:pt x="202" y="389"/>
                  </a:lnTo>
                  <a:lnTo>
                    <a:pt x="202" y="384"/>
                  </a:lnTo>
                  <a:lnTo>
                    <a:pt x="197" y="373"/>
                  </a:lnTo>
                  <a:lnTo>
                    <a:pt x="202" y="368"/>
                  </a:lnTo>
                  <a:lnTo>
                    <a:pt x="197" y="363"/>
                  </a:lnTo>
                  <a:lnTo>
                    <a:pt x="192" y="363"/>
                  </a:lnTo>
                  <a:lnTo>
                    <a:pt x="192" y="358"/>
                  </a:lnTo>
                  <a:lnTo>
                    <a:pt x="192" y="353"/>
                  </a:lnTo>
                  <a:lnTo>
                    <a:pt x="187" y="353"/>
                  </a:lnTo>
                  <a:lnTo>
                    <a:pt x="187" y="348"/>
                  </a:lnTo>
                  <a:lnTo>
                    <a:pt x="187" y="343"/>
                  </a:lnTo>
                  <a:lnTo>
                    <a:pt x="182" y="343"/>
                  </a:lnTo>
                  <a:lnTo>
                    <a:pt x="182" y="338"/>
                  </a:lnTo>
                  <a:lnTo>
                    <a:pt x="177" y="338"/>
                  </a:lnTo>
                  <a:lnTo>
                    <a:pt x="177" y="333"/>
                  </a:lnTo>
                  <a:lnTo>
                    <a:pt x="172" y="333"/>
                  </a:lnTo>
                  <a:lnTo>
                    <a:pt x="167" y="328"/>
                  </a:lnTo>
                  <a:lnTo>
                    <a:pt x="162" y="328"/>
                  </a:lnTo>
                  <a:lnTo>
                    <a:pt x="156" y="328"/>
                  </a:lnTo>
                  <a:lnTo>
                    <a:pt x="151" y="323"/>
                  </a:lnTo>
                  <a:lnTo>
                    <a:pt x="146" y="323"/>
                  </a:lnTo>
                  <a:lnTo>
                    <a:pt x="146" y="318"/>
                  </a:lnTo>
                  <a:lnTo>
                    <a:pt x="141" y="318"/>
                  </a:lnTo>
                  <a:lnTo>
                    <a:pt x="141" y="313"/>
                  </a:lnTo>
                  <a:lnTo>
                    <a:pt x="136" y="313"/>
                  </a:lnTo>
                  <a:lnTo>
                    <a:pt x="131" y="303"/>
                  </a:lnTo>
                  <a:lnTo>
                    <a:pt x="121" y="298"/>
                  </a:lnTo>
                  <a:lnTo>
                    <a:pt x="116" y="298"/>
                  </a:lnTo>
                  <a:lnTo>
                    <a:pt x="111" y="298"/>
                  </a:lnTo>
                  <a:lnTo>
                    <a:pt x="106" y="298"/>
                  </a:lnTo>
                  <a:lnTo>
                    <a:pt x="96" y="298"/>
                  </a:lnTo>
                  <a:lnTo>
                    <a:pt x="91" y="298"/>
                  </a:lnTo>
                  <a:lnTo>
                    <a:pt x="86" y="298"/>
                  </a:lnTo>
                  <a:lnTo>
                    <a:pt x="86" y="303"/>
                  </a:lnTo>
                  <a:lnTo>
                    <a:pt x="86" y="308"/>
                  </a:lnTo>
                  <a:lnTo>
                    <a:pt x="86" y="313"/>
                  </a:lnTo>
                  <a:lnTo>
                    <a:pt x="81" y="313"/>
                  </a:lnTo>
                  <a:lnTo>
                    <a:pt x="81" y="308"/>
                  </a:lnTo>
                  <a:lnTo>
                    <a:pt x="81" y="303"/>
                  </a:lnTo>
                  <a:lnTo>
                    <a:pt x="81" y="298"/>
                  </a:lnTo>
                  <a:lnTo>
                    <a:pt x="81" y="293"/>
                  </a:lnTo>
                  <a:lnTo>
                    <a:pt x="81" y="288"/>
                  </a:lnTo>
                  <a:lnTo>
                    <a:pt x="86" y="288"/>
                  </a:lnTo>
                  <a:lnTo>
                    <a:pt x="91" y="283"/>
                  </a:lnTo>
                  <a:lnTo>
                    <a:pt x="91" y="278"/>
                  </a:lnTo>
                  <a:lnTo>
                    <a:pt x="91" y="272"/>
                  </a:lnTo>
                  <a:lnTo>
                    <a:pt x="91" y="267"/>
                  </a:lnTo>
                  <a:lnTo>
                    <a:pt x="91" y="257"/>
                  </a:lnTo>
                  <a:lnTo>
                    <a:pt x="96" y="252"/>
                  </a:lnTo>
                  <a:lnTo>
                    <a:pt x="96" y="247"/>
                  </a:lnTo>
                  <a:lnTo>
                    <a:pt x="91" y="247"/>
                  </a:lnTo>
                  <a:lnTo>
                    <a:pt x="86" y="247"/>
                  </a:lnTo>
                  <a:lnTo>
                    <a:pt x="76" y="242"/>
                  </a:lnTo>
                  <a:lnTo>
                    <a:pt x="71" y="242"/>
                  </a:lnTo>
                  <a:lnTo>
                    <a:pt x="66" y="242"/>
                  </a:lnTo>
                  <a:lnTo>
                    <a:pt x="60" y="242"/>
                  </a:lnTo>
                  <a:lnTo>
                    <a:pt x="55" y="242"/>
                  </a:lnTo>
                  <a:lnTo>
                    <a:pt x="55" y="237"/>
                  </a:lnTo>
                  <a:lnTo>
                    <a:pt x="60" y="232"/>
                  </a:lnTo>
                  <a:lnTo>
                    <a:pt x="60" y="227"/>
                  </a:lnTo>
                  <a:lnTo>
                    <a:pt x="55" y="222"/>
                  </a:lnTo>
                  <a:lnTo>
                    <a:pt x="55" y="217"/>
                  </a:lnTo>
                  <a:lnTo>
                    <a:pt x="55" y="212"/>
                  </a:lnTo>
                  <a:lnTo>
                    <a:pt x="55" y="207"/>
                  </a:lnTo>
                  <a:lnTo>
                    <a:pt x="50" y="207"/>
                  </a:lnTo>
                  <a:lnTo>
                    <a:pt x="45" y="202"/>
                  </a:lnTo>
                  <a:lnTo>
                    <a:pt x="45" y="197"/>
                  </a:lnTo>
                  <a:lnTo>
                    <a:pt x="45" y="192"/>
                  </a:lnTo>
                  <a:lnTo>
                    <a:pt x="45" y="187"/>
                  </a:lnTo>
                  <a:lnTo>
                    <a:pt x="50" y="182"/>
                  </a:lnTo>
                  <a:lnTo>
                    <a:pt x="50" y="177"/>
                  </a:lnTo>
                  <a:lnTo>
                    <a:pt x="45" y="182"/>
                  </a:lnTo>
                  <a:lnTo>
                    <a:pt x="40" y="182"/>
                  </a:lnTo>
                  <a:lnTo>
                    <a:pt x="40" y="187"/>
                  </a:lnTo>
                  <a:lnTo>
                    <a:pt x="35" y="187"/>
                  </a:lnTo>
                  <a:lnTo>
                    <a:pt x="30" y="187"/>
                  </a:lnTo>
                  <a:lnTo>
                    <a:pt x="30" y="182"/>
                  </a:lnTo>
                  <a:lnTo>
                    <a:pt x="30" y="177"/>
                  </a:lnTo>
                  <a:lnTo>
                    <a:pt x="35" y="177"/>
                  </a:lnTo>
                  <a:lnTo>
                    <a:pt x="35" y="171"/>
                  </a:lnTo>
                  <a:lnTo>
                    <a:pt x="40" y="171"/>
                  </a:lnTo>
                  <a:lnTo>
                    <a:pt x="45" y="166"/>
                  </a:lnTo>
                  <a:lnTo>
                    <a:pt x="45" y="161"/>
                  </a:lnTo>
                  <a:lnTo>
                    <a:pt x="45" y="156"/>
                  </a:lnTo>
                  <a:lnTo>
                    <a:pt x="45" y="151"/>
                  </a:lnTo>
                  <a:lnTo>
                    <a:pt x="40" y="151"/>
                  </a:lnTo>
                  <a:lnTo>
                    <a:pt x="45" y="146"/>
                  </a:lnTo>
                  <a:lnTo>
                    <a:pt x="40" y="146"/>
                  </a:lnTo>
                  <a:lnTo>
                    <a:pt x="35" y="151"/>
                  </a:lnTo>
                  <a:lnTo>
                    <a:pt x="30" y="151"/>
                  </a:lnTo>
                  <a:lnTo>
                    <a:pt x="25" y="156"/>
                  </a:lnTo>
                  <a:lnTo>
                    <a:pt x="20" y="156"/>
                  </a:lnTo>
                  <a:lnTo>
                    <a:pt x="15" y="161"/>
                  </a:lnTo>
                  <a:lnTo>
                    <a:pt x="15" y="166"/>
                  </a:lnTo>
                  <a:lnTo>
                    <a:pt x="10" y="166"/>
                  </a:lnTo>
                  <a:lnTo>
                    <a:pt x="10" y="171"/>
                  </a:lnTo>
                  <a:lnTo>
                    <a:pt x="5" y="171"/>
                  </a:lnTo>
                  <a:lnTo>
                    <a:pt x="0" y="177"/>
                  </a:lnTo>
                  <a:lnTo>
                    <a:pt x="0" y="171"/>
                  </a:lnTo>
                  <a:lnTo>
                    <a:pt x="5" y="166"/>
                  </a:lnTo>
                  <a:lnTo>
                    <a:pt x="10" y="166"/>
                  </a:lnTo>
                  <a:lnTo>
                    <a:pt x="15" y="161"/>
                  </a:lnTo>
                  <a:lnTo>
                    <a:pt x="20" y="156"/>
                  </a:lnTo>
                  <a:lnTo>
                    <a:pt x="20" y="151"/>
                  </a:lnTo>
                  <a:lnTo>
                    <a:pt x="25" y="151"/>
                  </a:lnTo>
                  <a:lnTo>
                    <a:pt x="25" y="146"/>
                  </a:lnTo>
                  <a:lnTo>
                    <a:pt x="20" y="146"/>
                  </a:lnTo>
                  <a:lnTo>
                    <a:pt x="20" y="141"/>
                  </a:lnTo>
                  <a:lnTo>
                    <a:pt x="25" y="141"/>
                  </a:lnTo>
                  <a:lnTo>
                    <a:pt x="30" y="141"/>
                  </a:lnTo>
                  <a:lnTo>
                    <a:pt x="25" y="141"/>
                  </a:lnTo>
                  <a:lnTo>
                    <a:pt x="25" y="136"/>
                  </a:lnTo>
                  <a:lnTo>
                    <a:pt x="30" y="131"/>
                  </a:lnTo>
                  <a:lnTo>
                    <a:pt x="30" y="136"/>
                  </a:lnTo>
                  <a:lnTo>
                    <a:pt x="35" y="136"/>
                  </a:lnTo>
                  <a:lnTo>
                    <a:pt x="40" y="136"/>
                  </a:lnTo>
                  <a:lnTo>
                    <a:pt x="45" y="136"/>
                  </a:lnTo>
                  <a:lnTo>
                    <a:pt x="40" y="136"/>
                  </a:lnTo>
                  <a:lnTo>
                    <a:pt x="45" y="131"/>
                  </a:lnTo>
                  <a:lnTo>
                    <a:pt x="50" y="131"/>
                  </a:lnTo>
                  <a:lnTo>
                    <a:pt x="50" y="121"/>
                  </a:lnTo>
                  <a:lnTo>
                    <a:pt x="50" y="116"/>
                  </a:lnTo>
                  <a:lnTo>
                    <a:pt x="50" y="111"/>
                  </a:lnTo>
                  <a:lnTo>
                    <a:pt x="45" y="106"/>
                  </a:lnTo>
                  <a:lnTo>
                    <a:pt x="45" y="101"/>
                  </a:lnTo>
                  <a:lnTo>
                    <a:pt x="40" y="101"/>
                  </a:lnTo>
                  <a:lnTo>
                    <a:pt x="40" y="106"/>
                  </a:lnTo>
                  <a:lnTo>
                    <a:pt x="35" y="106"/>
                  </a:lnTo>
                  <a:lnTo>
                    <a:pt x="40" y="101"/>
                  </a:lnTo>
                  <a:lnTo>
                    <a:pt x="40" y="96"/>
                  </a:lnTo>
                  <a:lnTo>
                    <a:pt x="45" y="91"/>
                  </a:lnTo>
                  <a:lnTo>
                    <a:pt x="50" y="86"/>
                  </a:lnTo>
                  <a:lnTo>
                    <a:pt x="55" y="81"/>
                  </a:lnTo>
                  <a:lnTo>
                    <a:pt x="50" y="75"/>
                  </a:lnTo>
                  <a:lnTo>
                    <a:pt x="50" y="70"/>
                  </a:lnTo>
                  <a:lnTo>
                    <a:pt x="55" y="70"/>
                  </a:lnTo>
                  <a:lnTo>
                    <a:pt x="55" y="65"/>
                  </a:lnTo>
                  <a:lnTo>
                    <a:pt x="50" y="65"/>
                  </a:lnTo>
                  <a:lnTo>
                    <a:pt x="50" y="60"/>
                  </a:lnTo>
                  <a:lnTo>
                    <a:pt x="50" y="55"/>
                  </a:lnTo>
                  <a:lnTo>
                    <a:pt x="55" y="55"/>
                  </a:lnTo>
                  <a:lnTo>
                    <a:pt x="60" y="55"/>
                  </a:lnTo>
                  <a:lnTo>
                    <a:pt x="66" y="55"/>
                  </a:lnTo>
                  <a:lnTo>
                    <a:pt x="66" y="50"/>
                  </a:lnTo>
                  <a:lnTo>
                    <a:pt x="66" y="45"/>
                  </a:lnTo>
                  <a:lnTo>
                    <a:pt x="66" y="40"/>
                  </a:lnTo>
                  <a:lnTo>
                    <a:pt x="71" y="40"/>
                  </a:lnTo>
                  <a:lnTo>
                    <a:pt x="76" y="40"/>
                  </a:lnTo>
                  <a:lnTo>
                    <a:pt x="76" y="35"/>
                  </a:lnTo>
                  <a:lnTo>
                    <a:pt x="81" y="35"/>
                  </a:lnTo>
                  <a:lnTo>
                    <a:pt x="81" y="30"/>
                  </a:lnTo>
                  <a:lnTo>
                    <a:pt x="86" y="30"/>
                  </a:lnTo>
                  <a:lnTo>
                    <a:pt x="91" y="30"/>
                  </a:lnTo>
                  <a:lnTo>
                    <a:pt x="96" y="25"/>
                  </a:lnTo>
                  <a:lnTo>
                    <a:pt x="101" y="25"/>
                  </a:lnTo>
                  <a:lnTo>
                    <a:pt x="106" y="25"/>
                  </a:lnTo>
                  <a:lnTo>
                    <a:pt x="111" y="20"/>
                  </a:lnTo>
                  <a:lnTo>
                    <a:pt x="111" y="15"/>
                  </a:lnTo>
                  <a:lnTo>
                    <a:pt x="111" y="10"/>
                  </a:lnTo>
                  <a:lnTo>
                    <a:pt x="111" y="5"/>
                  </a:lnTo>
                  <a:lnTo>
                    <a:pt x="116" y="5"/>
                  </a:lnTo>
                  <a:lnTo>
                    <a:pt x="116" y="0"/>
                  </a:lnTo>
                  <a:lnTo>
                    <a:pt x="116" y="10"/>
                  </a:lnTo>
                  <a:lnTo>
                    <a:pt x="116" y="15"/>
                  </a:lnTo>
                  <a:lnTo>
                    <a:pt x="116" y="20"/>
                  </a:lnTo>
                  <a:lnTo>
                    <a:pt x="116" y="25"/>
                  </a:lnTo>
                  <a:lnTo>
                    <a:pt x="116" y="30"/>
                  </a:lnTo>
                  <a:lnTo>
                    <a:pt x="116" y="35"/>
                  </a:lnTo>
                  <a:lnTo>
                    <a:pt x="111" y="40"/>
                  </a:lnTo>
                  <a:lnTo>
                    <a:pt x="111" y="45"/>
                  </a:lnTo>
                  <a:lnTo>
                    <a:pt x="111" y="50"/>
                  </a:lnTo>
                  <a:lnTo>
                    <a:pt x="111" y="55"/>
                  </a:lnTo>
                  <a:lnTo>
                    <a:pt x="111" y="60"/>
                  </a:lnTo>
                  <a:lnTo>
                    <a:pt x="111" y="65"/>
                  </a:lnTo>
                  <a:lnTo>
                    <a:pt x="111" y="70"/>
                  </a:lnTo>
                  <a:lnTo>
                    <a:pt x="111" y="75"/>
                  </a:lnTo>
                  <a:lnTo>
                    <a:pt x="111" y="81"/>
                  </a:lnTo>
                  <a:lnTo>
                    <a:pt x="116" y="81"/>
                  </a:lnTo>
                  <a:lnTo>
                    <a:pt x="121" y="86"/>
                  </a:lnTo>
                  <a:lnTo>
                    <a:pt x="126" y="86"/>
                  </a:lnTo>
                  <a:lnTo>
                    <a:pt x="126" y="91"/>
                  </a:lnTo>
                  <a:lnTo>
                    <a:pt x="131" y="91"/>
                  </a:lnTo>
                  <a:lnTo>
                    <a:pt x="136" y="96"/>
                  </a:lnTo>
                  <a:lnTo>
                    <a:pt x="141" y="101"/>
                  </a:lnTo>
                  <a:lnTo>
                    <a:pt x="141" y="106"/>
                  </a:lnTo>
                  <a:lnTo>
                    <a:pt x="146" y="106"/>
                  </a:lnTo>
                  <a:lnTo>
                    <a:pt x="151" y="106"/>
                  </a:lnTo>
                  <a:lnTo>
                    <a:pt x="156" y="106"/>
                  </a:lnTo>
                  <a:lnTo>
                    <a:pt x="156" y="111"/>
                  </a:lnTo>
                  <a:lnTo>
                    <a:pt x="162" y="111"/>
                  </a:lnTo>
                  <a:lnTo>
                    <a:pt x="167" y="116"/>
                  </a:lnTo>
                  <a:lnTo>
                    <a:pt x="172" y="116"/>
                  </a:lnTo>
                  <a:lnTo>
                    <a:pt x="177" y="121"/>
                  </a:lnTo>
                  <a:lnTo>
                    <a:pt x="182" y="121"/>
                  </a:lnTo>
                  <a:lnTo>
                    <a:pt x="182" y="126"/>
                  </a:lnTo>
                  <a:lnTo>
                    <a:pt x="187" y="126"/>
                  </a:lnTo>
                  <a:lnTo>
                    <a:pt x="187" y="131"/>
                  </a:lnTo>
                  <a:lnTo>
                    <a:pt x="192" y="136"/>
                  </a:lnTo>
                  <a:lnTo>
                    <a:pt x="197" y="141"/>
                  </a:lnTo>
                  <a:lnTo>
                    <a:pt x="202" y="146"/>
                  </a:lnTo>
                  <a:close/>
                </a:path>
              </a:pathLst>
            </a:custGeom>
            <a:solidFill>
              <a:srgbClr val="FFC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1765300" y="1677988"/>
              <a:ext cx="481013" cy="792162"/>
            </a:xfrm>
            <a:custGeom>
              <a:avLst/>
              <a:gdLst>
                <a:gd name="T0" fmla="*/ 2147483646 w 303"/>
                <a:gd name="T1" fmla="*/ 2147483646 h 499"/>
                <a:gd name="T2" fmla="*/ 2147483646 w 303"/>
                <a:gd name="T3" fmla="*/ 2147483646 h 499"/>
                <a:gd name="T4" fmla="*/ 2147483646 w 303"/>
                <a:gd name="T5" fmla="*/ 2147483646 h 499"/>
                <a:gd name="T6" fmla="*/ 2147483646 w 303"/>
                <a:gd name="T7" fmla="*/ 2147483646 h 499"/>
                <a:gd name="T8" fmla="*/ 2147483646 w 303"/>
                <a:gd name="T9" fmla="*/ 2147483646 h 499"/>
                <a:gd name="T10" fmla="*/ 2147483646 w 303"/>
                <a:gd name="T11" fmla="*/ 2147483646 h 499"/>
                <a:gd name="T12" fmla="*/ 2147483646 w 303"/>
                <a:gd name="T13" fmla="*/ 2147483646 h 499"/>
                <a:gd name="T14" fmla="*/ 2147483646 w 303"/>
                <a:gd name="T15" fmla="*/ 2147483646 h 499"/>
                <a:gd name="T16" fmla="*/ 2147483646 w 303"/>
                <a:gd name="T17" fmla="*/ 2147483646 h 499"/>
                <a:gd name="T18" fmla="*/ 2147483646 w 303"/>
                <a:gd name="T19" fmla="*/ 2147483646 h 499"/>
                <a:gd name="T20" fmla="*/ 2147483646 w 303"/>
                <a:gd name="T21" fmla="*/ 2147483646 h 499"/>
                <a:gd name="T22" fmla="*/ 2147483646 w 303"/>
                <a:gd name="T23" fmla="*/ 2147483646 h 499"/>
                <a:gd name="T24" fmla="*/ 2147483646 w 303"/>
                <a:gd name="T25" fmla="*/ 2147483646 h 499"/>
                <a:gd name="T26" fmla="*/ 2147483646 w 303"/>
                <a:gd name="T27" fmla="*/ 2147483646 h 499"/>
                <a:gd name="T28" fmla="*/ 2147483646 w 303"/>
                <a:gd name="T29" fmla="*/ 2147483646 h 499"/>
                <a:gd name="T30" fmla="*/ 2147483646 w 303"/>
                <a:gd name="T31" fmla="*/ 2147483646 h 499"/>
                <a:gd name="T32" fmla="*/ 2147483646 w 303"/>
                <a:gd name="T33" fmla="*/ 2147483646 h 499"/>
                <a:gd name="T34" fmla="*/ 2147483646 w 303"/>
                <a:gd name="T35" fmla="*/ 2147483646 h 499"/>
                <a:gd name="T36" fmla="*/ 2147483646 w 303"/>
                <a:gd name="T37" fmla="*/ 2147483646 h 499"/>
                <a:gd name="T38" fmla="*/ 2147483646 w 303"/>
                <a:gd name="T39" fmla="*/ 2147483646 h 499"/>
                <a:gd name="T40" fmla="*/ 2147483646 w 303"/>
                <a:gd name="T41" fmla="*/ 2147483646 h 499"/>
                <a:gd name="T42" fmla="*/ 2147483646 w 303"/>
                <a:gd name="T43" fmla="*/ 2147483646 h 499"/>
                <a:gd name="T44" fmla="*/ 2147483646 w 303"/>
                <a:gd name="T45" fmla="*/ 2147483646 h 499"/>
                <a:gd name="T46" fmla="*/ 2147483646 w 303"/>
                <a:gd name="T47" fmla="*/ 2147483646 h 499"/>
                <a:gd name="T48" fmla="*/ 2147483646 w 303"/>
                <a:gd name="T49" fmla="*/ 2147483646 h 499"/>
                <a:gd name="T50" fmla="*/ 2147483646 w 303"/>
                <a:gd name="T51" fmla="*/ 2147483646 h 499"/>
                <a:gd name="T52" fmla="*/ 2147483646 w 303"/>
                <a:gd name="T53" fmla="*/ 2147483646 h 499"/>
                <a:gd name="T54" fmla="*/ 2147483646 w 303"/>
                <a:gd name="T55" fmla="*/ 2147483646 h 499"/>
                <a:gd name="T56" fmla="*/ 2147483646 w 303"/>
                <a:gd name="T57" fmla="*/ 2147483646 h 499"/>
                <a:gd name="T58" fmla="*/ 2147483646 w 303"/>
                <a:gd name="T59" fmla="*/ 2147483646 h 499"/>
                <a:gd name="T60" fmla="*/ 2147483646 w 303"/>
                <a:gd name="T61" fmla="*/ 2147483646 h 499"/>
                <a:gd name="T62" fmla="*/ 2147483646 w 303"/>
                <a:gd name="T63" fmla="*/ 2147483646 h 499"/>
                <a:gd name="T64" fmla="*/ 2147483646 w 303"/>
                <a:gd name="T65" fmla="*/ 2147483646 h 499"/>
                <a:gd name="T66" fmla="*/ 2147483646 w 303"/>
                <a:gd name="T67" fmla="*/ 2147483646 h 499"/>
                <a:gd name="T68" fmla="*/ 2147483646 w 303"/>
                <a:gd name="T69" fmla="*/ 2147483646 h 499"/>
                <a:gd name="T70" fmla="*/ 2147483646 w 303"/>
                <a:gd name="T71" fmla="*/ 2147483646 h 499"/>
                <a:gd name="T72" fmla="*/ 2147483646 w 303"/>
                <a:gd name="T73" fmla="*/ 2147483646 h 499"/>
                <a:gd name="T74" fmla="*/ 2147483646 w 303"/>
                <a:gd name="T75" fmla="*/ 2147483646 h 499"/>
                <a:gd name="T76" fmla="*/ 2147483646 w 303"/>
                <a:gd name="T77" fmla="*/ 2147483646 h 499"/>
                <a:gd name="T78" fmla="*/ 2147483646 w 303"/>
                <a:gd name="T79" fmla="*/ 2147483646 h 499"/>
                <a:gd name="T80" fmla="*/ 2147483646 w 303"/>
                <a:gd name="T81" fmla="*/ 2147483646 h 499"/>
                <a:gd name="T82" fmla="*/ 2147483646 w 303"/>
                <a:gd name="T83" fmla="*/ 2147483646 h 499"/>
                <a:gd name="T84" fmla="*/ 2147483646 w 303"/>
                <a:gd name="T85" fmla="*/ 2147483646 h 499"/>
                <a:gd name="T86" fmla="*/ 2147483646 w 303"/>
                <a:gd name="T87" fmla="*/ 2147483646 h 499"/>
                <a:gd name="T88" fmla="*/ 2147483646 w 303"/>
                <a:gd name="T89" fmla="*/ 2147483646 h 499"/>
                <a:gd name="T90" fmla="*/ 2147483646 w 303"/>
                <a:gd name="T91" fmla="*/ 2147483646 h 499"/>
                <a:gd name="T92" fmla="*/ 2147483646 w 303"/>
                <a:gd name="T93" fmla="*/ 2147483646 h 499"/>
                <a:gd name="T94" fmla="*/ 2147483646 w 303"/>
                <a:gd name="T95" fmla="*/ 2147483646 h 499"/>
                <a:gd name="T96" fmla="*/ 2147483646 w 303"/>
                <a:gd name="T97" fmla="*/ 2147483646 h 499"/>
                <a:gd name="T98" fmla="*/ 2147483646 w 303"/>
                <a:gd name="T99" fmla="*/ 2147483646 h 499"/>
                <a:gd name="T100" fmla="*/ 2147483646 w 303"/>
                <a:gd name="T101" fmla="*/ 2147483646 h 499"/>
                <a:gd name="T102" fmla="*/ 2147483646 w 303"/>
                <a:gd name="T103" fmla="*/ 2147483646 h 499"/>
                <a:gd name="T104" fmla="*/ 2147483646 w 303"/>
                <a:gd name="T105" fmla="*/ 2147483646 h 49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303"/>
                <a:gd name="T160" fmla="*/ 0 h 499"/>
                <a:gd name="T161" fmla="*/ 303 w 303"/>
                <a:gd name="T162" fmla="*/ 499 h 49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303" h="499">
                  <a:moveTo>
                    <a:pt x="0" y="186"/>
                  </a:moveTo>
                  <a:lnTo>
                    <a:pt x="5" y="186"/>
                  </a:lnTo>
                  <a:lnTo>
                    <a:pt x="10" y="186"/>
                  </a:lnTo>
                  <a:lnTo>
                    <a:pt x="15" y="186"/>
                  </a:lnTo>
                  <a:lnTo>
                    <a:pt x="20" y="186"/>
                  </a:lnTo>
                  <a:lnTo>
                    <a:pt x="20" y="181"/>
                  </a:lnTo>
                  <a:lnTo>
                    <a:pt x="25" y="181"/>
                  </a:lnTo>
                  <a:lnTo>
                    <a:pt x="25" y="186"/>
                  </a:lnTo>
                  <a:lnTo>
                    <a:pt x="20" y="186"/>
                  </a:lnTo>
                  <a:lnTo>
                    <a:pt x="20" y="191"/>
                  </a:lnTo>
                  <a:lnTo>
                    <a:pt x="25" y="191"/>
                  </a:lnTo>
                  <a:lnTo>
                    <a:pt x="25" y="186"/>
                  </a:lnTo>
                  <a:lnTo>
                    <a:pt x="25" y="181"/>
                  </a:lnTo>
                  <a:lnTo>
                    <a:pt x="25" y="176"/>
                  </a:lnTo>
                  <a:lnTo>
                    <a:pt x="30" y="166"/>
                  </a:lnTo>
                  <a:lnTo>
                    <a:pt x="35" y="156"/>
                  </a:lnTo>
                  <a:lnTo>
                    <a:pt x="35" y="151"/>
                  </a:lnTo>
                  <a:lnTo>
                    <a:pt x="40" y="141"/>
                  </a:lnTo>
                  <a:lnTo>
                    <a:pt x="40" y="136"/>
                  </a:lnTo>
                  <a:lnTo>
                    <a:pt x="35" y="131"/>
                  </a:lnTo>
                  <a:lnTo>
                    <a:pt x="35" y="126"/>
                  </a:lnTo>
                  <a:lnTo>
                    <a:pt x="30" y="121"/>
                  </a:lnTo>
                  <a:lnTo>
                    <a:pt x="30" y="116"/>
                  </a:lnTo>
                  <a:lnTo>
                    <a:pt x="30" y="111"/>
                  </a:lnTo>
                  <a:lnTo>
                    <a:pt x="25" y="111"/>
                  </a:lnTo>
                  <a:lnTo>
                    <a:pt x="25" y="116"/>
                  </a:lnTo>
                  <a:lnTo>
                    <a:pt x="20" y="111"/>
                  </a:lnTo>
                  <a:lnTo>
                    <a:pt x="15" y="111"/>
                  </a:lnTo>
                  <a:lnTo>
                    <a:pt x="5" y="111"/>
                  </a:lnTo>
                  <a:lnTo>
                    <a:pt x="5" y="106"/>
                  </a:lnTo>
                  <a:lnTo>
                    <a:pt x="10" y="106"/>
                  </a:lnTo>
                  <a:lnTo>
                    <a:pt x="10" y="101"/>
                  </a:lnTo>
                  <a:lnTo>
                    <a:pt x="15" y="101"/>
                  </a:lnTo>
                  <a:lnTo>
                    <a:pt x="20" y="95"/>
                  </a:lnTo>
                  <a:lnTo>
                    <a:pt x="20" y="90"/>
                  </a:lnTo>
                  <a:lnTo>
                    <a:pt x="25" y="85"/>
                  </a:lnTo>
                  <a:lnTo>
                    <a:pt x="25" y="80"/>
                  </a:lnTo>
                  <a:lnTo>
                    <a:pt x="25" y="75"/>
                  </a:lnTo>
                  <a:lnTo>
                    <a:pt x="25" y="70"/>
                  </a:lnTo>
                  <a:lnTo>
                    <a:pt x="25" y="65"/>
                  </a:lnTo>
                  <a:lnTo>
                    <a:pt x="30" y="65"/>
                  </a:lnTo>
                  <a:lnTo>
                    <a:pt x="30" y="60"/>
                  </a:lnTo>
                  <a:lnTo>
                    <a:pt x="35" y="55"/>
                  </a:lnTo>
                  <a:lnTo>
                    <a:pt x="35" y="50"/>
                  </a:lnTo>
                  <a:lnTo>
                    <a:pt x="35" y="45"/>
                  </a:lnTo>
                  <a:lnTo>
                    <a:pt x="40" y="35"/>
                  </a:lnTo>
                  <a:lnTo>
                    <a:pt x="35" y="35"/>
                  </a:lnTo>
                  <a:lnTo>
                    <a:pt x="40" y="30"/>
                  </a:lnTo>
                  <a:lnTo>
                    <a:pt x="40" y="25"/>
                  </a:lnTo>
                  <a:lnTo>
                    <a:pt x="40" y="20"/>
                  </a:lnTo>
                  <a:lnTo>
                    <a:pt x="40" y="15"/>
                  </a:lnTo>
                  <a:lnTo>
                    <a:pt x="40" y="10"/>
                  </a:lnTo>
                  <a:lnTo>
                    <a:pt x="45" y="10"/>
                  </a:lnTo>
                  <a:lnTo>
                    <a:pt x="45" y="5"/>
                  </a:lnTo>
                  <a:lnTo>
                    <a:pt x="50" y="5"/>
                  </a:lnTo>
                  <a:lnTo>
                    <a:pt x="55" y="0"/>
                  </a:lnTo>
                  <a:lnTo>
                    <a:pt x="55" y="5"/>
                  </a:lnTo>
                  <a:lnTo>
                    <a:pt x="50" y="10"/>
                  </a:lnTo>
                  <a:lnTo>
                    <a:pt x="50" y="15"/>
                  </a:lnTo>
                  <a:lnTo>
                    <a:pt x="50" y="20"/>
                  </a:lnTo>
                  <a:lnTo>
                    <a:pt x="50" y="25"/>
                  </a:lnTo>
                  <a:lnTo>
                    <a:pt x="55" y="30"/>
                  </a:lnTo>
                  <a:lnTo>
                    <a:pt x="60" y="30"/>
                  </a:lnTo>
                  <a:lnTo>
                    <a:pt x="60" y="35"/>
                  </a:lnTo>
                  <a:lnTo>
                    <a:pt x="60" y="40"/>
                  </a:lnTo>
                  <a:lnTo>
                    <a:pt x="60" y="45"/>
                  </a:lnTo>
                  <a:lnTo>
                    <a:pt x="65" y="50"/>
                  </a:lnTo>
                  <a:lnTo>
                    <a:pt x="65" y="55"/>
                  </a:lnTo>
                  <a:lnTo>
                    <a:pt x="60" y="60"/>
                  </a:lnTo>
                  <a:lnTo>
                    <a:pt x="60" y="65"/>
                  </a:lnTo>
                  <a:lnTo>
                    <a:pt x="65" y="65"/>
                  </a:lnTo>
                  <a:lnTo>
                    <a:pt x="71" y="65"/>
                  </a:lnTo>
                  <a:lnTo>
                    <a:pt x="76" y="65"/>
                  </a:lnTo>
                  <a:lnTo>
                    <a:pt x="81" y="65"/>
                  </a:lnTo>
                  <a:lnTo>
                    <a:pt x="91" y="70"/>
                  </a:lnTo>
                  <a:lnTo>
                    <a:pt x="96" y="70"/>
                  </a:lnTo>
                  <a:lnTo>
                    <a:pt x="101" y="70"/>
                  </a:lnTo>
                  <a:lnTo>
                    <a:pt x="101" y="75"/>
                  </a:lnTo>
                  <a:lnTo>
                    <a:pt x="96" y="80"/>
                  </a:lnTo>
                  <a:lnTo>
                    <a:pt x="96" y="90"/>
                  </a:lnTo>
                  <a:lnTo>
                    <a:pt x="96" y="95"/>
                  </a:lnTo>
                  <a:lnTo>
                    <a:pt x="96" y="101"/>
                  </a:lnTo>
                  <a:lnTo>
                    <a:pt x="96" y="106"/>
                  </a:lnTo>
                  <a:lnTo>
                    <a:pt x="91" y="111"/>
                  </a:lnTo>
                  <a:lnTo>
                    <a:pt x="86" y="111"/>
                  </a:lnTo>
                  <a:lnTo>
                    <a:pt x="86" y="116"/>
                  </a:lnTo>
                  <a:lnTo>
                    <a:pt x="86" y="121"/>
                  </a:lnTo>
                  <a:lnTo>
                    <a:pt x="86" y="126"/>
                  </a:lnTo>
                  <a:lnTo>
                    <a:pt x="86" y="131"/>
                  </a:lnTo>
                  <a:lnTo>
                    <a:pt x="86" y="136"/>
                  </a:lnTo>
                  <a:lnTo>
                    <a:pt x="91" y="136"/>
                  </a:lnTo>
                  <a:lnTo>
                    <a:pt x="91" y="131"/>
                  </a:lnTo>
                  <a:lnTo>
                    <a:pt x="91" y="126"/>
                  </a:lnTo>
                  <a:lnTo>
                    <a:pt x="91" y="121"/>
                  </a:lnTo>
                  <a:lnTo>
                    <a:pt x="96" y="121"/>
                  </a:lnTo>
                  <a:lnTo>
                    <a:pt x="101" y="121"/>
                  </a:lnTo>
                  <a:lnTo>
                    <a:pt x="111" y="121"/>
                  </a:lnTo>
                  <a:lnTo>
                    <a:pt x="116" y="121"/>
                  </a:lnTo>
                  <a:lnTo>
                    <a:pt x="121" y="121"/>
                  </a:lnTo>
                  <a:lnTo>
                    <a:pt x="126" y="121"/>
                  </a:lnTo>
                  <a:lnTo>
                    <a:pt x="136" y="126"/>
                  </a:lnTo>
                  <a:lnTo>
                    <a:pt x="141" y="136"/>
                  </a:lnTo>
                  <a:lnTo>
                    <a:pt x="146" y="136"/>
                  </a:lnTo>
                  <a:lnTo>
                    <a:pt x="146" y="141"/>
                  </a:lnTo>
                  <a:lnTo>
                    <a:pt x="151" y="141"/>
                  </a:lnTo>
                  <a:lnTo>
                    <a:pt x="151" y="146"/>
                  </a:lnTo>
                  <a:lnTo>
                    <a:pt x="156" y="146"/>
                  </a:lnTo>
                  <a:lnTo>
                    <a:pt x="161" y="151"/>
                  </a:lnTo>
                  <a:lnTo>
                    <a:pt x="167" y="151"/>
                  </a:lnTo>
                  <a:lnTo>
                    <a:pt x="172" y="151"/>
                  </a:lnTo>
                  <a:lnTo>
                    <a:pt x="177" y="156"/>
                  </a:lnTo>
                  <a:lnTo>
                    <a:pt x="182" y="156"/>
                  </a:lnTo>
                  <a:lnTo>
                    <a:pt x="182" y="161"/>
                  </a:lnTo>
                  <a:lnTo>
                    <a:pt x="187" y="161"/>
                  </a:lnTo>
                  <a:lnTo>
                    <a:pt x="187" y="166"/>
                  </a:lnTo>
                  <a:lnTo>
                    <a:pt x="192" y="166"/>
                  </a:lnTo>
                  <a:lnTo>
                    <a:pt x="192" y="171"/>
                  </a:lnTo>
                  <a:lnTo>
                    <a:pt x="192" y="176"/>
                  </a:lnTo>
                  <a:lnTo>
                    <a:pt x="197" y="176"/>
                  </a:lnTo>
                  <a:lnTo>
                    <a:pt x="197" y="181"/>
                  </a:lnTo>
                  <a:lnTo>
                    <a:pt x="197" y="186"/>
                  </a:lnTo>
                  <a:lnTo>
                    <a:pt x="202" y="186"/>
                  </a:lnTo>
                  <a:lnTo>
                    <a:pt x="207" y="191"/>
                  </a:lnTo>
                  <a:lnTo>
                    <a:pt x="202" y="196"/>
                  </a:lnTo>
                  <a:lnTo>
                    <a:pt x="207" y="207"/>
                  </a:lnTo>
                  <a:lnTo>
                    <a:pt x="207" y="212"/>
                  </a:lnTo>
                  <a:lnTo>
                    <a:pt x="207" y="222"/>
                  </a:lnTo>
                  <a:lnTo>
                    <a:pt x="207" y="227"/>
                  </a:lnTo>
                  <a:lnTo>
                    <a:pt x="207" y="232"/>
                  </a:lnTo>
                  <a:lnTo>
                    <a:pt x="207" y="237"/>
                  </a:lnTo>
                  <a:lnTo>
                    <a:pt x="207" y="242"/>
                  </a:lnTo>
                  <a:lnTo>
                    <a:pt x="212" y="247"/>
                  </a:lnTo>
                  <a:lnTo>
                    <a:pt x="212" y="252"/>
                  </a:lnTo>
                  <a:lnTo>
                    <a:pt x="217" y="257"/>
                  </a:lnTo>
                  <a:lnTo>
                    <a:pt x="222" y="267"/>
                  </a:lnTo>
                  <a:lnTo>
                    <a:pt x="227" y="272"/>
                  </a:lnTo>
                  <a:lnTo>
                    <a:pt x="227" y="277"/>
                  </a:lnTo>
                  <a:lnTo>
                    <a:pt x="232" y="282"/>
                  </a:lnTo>
                  <a:lnTo>
                    <a:pt x="237" y="287"/>
                  </a:lnTo>
                  <a:lnTo>
                    <a:pt x="237" y="292"/>
                  </a:lnTo>
                  <a:lnTo>
                    <a:pt x="242" y="292"/>
                  </a:lnTo>
                  <a:lnTo>
                    <a:pt x="252" y="292"/>
                  </a:lnTo>
                  <a:lnTo>
                    <a:pt x="257" y="297"/>
                  </a:lnTo>
                  <a:lnTo>
                    <a:pt x="262" y="297"/>
                  </a:lnTo>
                  <a:lnTo>
                    <a:pt x="268" y="303"/>
                  </a:lnTo>
                  <a:lnTo>
                    <a:pt x="273" y="308"/>
                  </a:lnTo>
                  <a:lnTo>
                    <a:pt x="278" y="318"/>
                  </a:lnTo>
                  <a:lnTo>
                    <a:pt x="288" y="328"/>
                  </a:lnTo>
                  <a:lnTo>
                    <a:pt x="288" y="333"/>
                  </a:lnTo>
                  <a:lnTo>
                    <a:pt x="293" y="338"/>
                  </a:lnTo>
                  <a:lnTo>
                    <a:pt x="293" y="343"/>
                  </a:lnTo>
                  <a:lnTo>
                    <a:pt x="298" y="343"/>
                  </a:lnTo>
                  <a:lnTo>
                    <a:pt x="298" y="348"/>
                  </a:lnTo>
                  <a:lnTo>
                    <a:pt x="298" y="353"/>
                  </a:lnTo>
                  <a:lnTo>
                    <a:pt x="298" y="358"/>
                  </a:lnTo>
                  <a:lnTo>
                    <a:pt x="298" y="363"/>
                  </a:lnTo>
                  <a:lnTo>
                    <a:pt x="293" y="368"/>
                  </a:lnTo>
                  <a:lnTo>
                    <a:pt x="288" y="368"/>
                  </a:lnTo>
                  <a:lnTo>
                    <a:pt x="288" y="373"/>
                  </a:lnTo>
                  <a:lnTo>
                    <a:pt x="283" y="373"/>
                  </a:lnTo>
                  <a:lnTo>
                    <a:pt x="283" y="378"/>
                  </a:lnTo>
                  <a:lnTo>
                    <a:pt x="288" y="383"/>
                  </a:lnTo>
                  <a:lnTo>
                    <a:pt x="288" y="388"/>
                  </a:lnTo>
                  <a:lnTo>
                    <a:pt x="288" y="393"/>
                  </a:lnTo>
                  <a:lnTo>
                    <a:pt x="288" y="398"/>
                  </a:lnTo>
                  <a:lnTo>
                    <a:pt x="288" y="404"/>
                  </a:lnTo>
                  <a:lnTo>
                    <a:pt x="293" y="409"/>
                  </a:lnTo>
                  <a:lnTo>
                    <a:pt x="293" y="414"/>
                  </a:lnTo>
                  <a:lnTo>
                    <a:pt x="293" y="419"/>
                  </a:lnTo>
                  <a:lnTo>
                    <a:pt x="293" y="424"/>
                  </a:lnTo>
                  <a:lnTo>
                    <a:pt x="293" y="429"/>
                  </a:lnTo>
                  <a:lnTo>
                    <a:pt x="298" y="429"/>
                  </a:lnTo>
                  <a:lnTo>
                    <a:pt x="298" y="434"/>
                  </a:lnTo>
                  <a:lnTo>
                    <a:pt x="303" y="434"/>
                  </a:lnTo>
                  <a:lnTo>
                    <a:pt x="298" y="439"/>
                  </a:lnTo>
                  <a:lnTo>
                    <a:pt x="303" y="444"/>
                  </a:lnTo>
                  <a:lnTo>
                    <a:pt x="303" y="449"/>
                  </a:lnTo>
                  <a:lnTo>
                    <a:pt x="303" y="454"/>
                  </a:lnTo>
                  <a:lnTo>
                    <a:pt x="298" y="454"/>
                  </a:lnTo>
                  <a:lnTo>
                    <a:pt x="298" y="459"/>
                  </a:lnTo>
                  <a:lnTo>
                    <a:pt x="298" y="464"/>
                  </a:lnTo>
                  <a:lnTo>
                    <a:pt x="293" y="469"/>
                  </a:lnTo>
                  <a:lnTo>
                    <a:pt x="288" y="464"/>
                  </a:lnTo>
                  <a:lnTo>
                    <a:pt x="283" y="474"/>
                  </a:lnTo>
                  <a:lnTo>
                    <a:pt x="283" y="479"/>
                  </a:lnTo>
                  <a:lnTo>
                    <a:pt x="278" y="479"/>
                  </a:lnTo>
                  <a:lnTo>
                    <a:pt x="278" y="484"/>
                  </a:lnTo>
                  <a:lnTo>
                    <a:pt x="273" y="484"/>
                  </a:lnTo>
                  <a:lnTo>
                    <a:pt x="273" y="489"/>
                  </a:lnTo>
                  <a:lnTo>
                    <a:pt x="268" y="489"/>
                  </a:lnTo>
                  <a:lnTo>
                    <a:pt x="262" y="489"/>
                  </a:lnTo>
                  <a:lnTo>
                    <a:pt x="257" y="489"/>
                  </a:lnTo>
                  <a:lnTo>
                    <a:pt x="252" y="494"/>
                  </a:lnTo>
                  <a:lnTo>
                    <a:pt x="247" y="494"/>
                  </a:lnTo>
                  <a:lnTo>
                    <a:pt x="247" y="499"/>
                  </a:lnTo>
                  <a:lnTo>
                    <a:pt x="247" y="494"/>
                  </a:lnTo>
                  <a:lnTo>
                    <a:pt x="242" y="489"/>
                  </a:lnTo>
                  <a:lnTo>
                    <a:pt x="237" y="484"/>
                  </a:lnTo>
                  <a:lnTo>
                    <a:pt x="237" y="479"/>
                  </a:lnTo>
                  <a:lnTo>
                    <a:pt x="237" y="474"/>
                  </a:lnTo>
                  <a:lnTo>
                    <a:pt x="237" y="469"/>
                  </a:lnTo>
                  <a:lnTo>
                    <a:pt x="237" y="464"/>
                  </a:lnTo>
                  <a:lnTo>
                    <a:pt x="232" y="464"/>
                  </a:lnTo>
                  <a:lnTo>
                    <a:pt x="232" y="459"/>
                  </a:lnTo>
                  <a:lnTo>
                    <a:pt x="227" y="459"/>
                  </a:lnTo>
                  <a:lnTo>
                    <a:pt x="222" y="459"/>
                  </a:lnTo>
                  <a:lnTo>
                    <a:pt x="217" y="459"/>
                  </a:lnTo>
                  <a:lnTo>
                    <a:pt x="217" y="454"/>
                  </a:lnTo>
                  <a:lnTo>
                    <a:pt x="217" y="449"/>
                  </a:lnTo>
                  <a:lnTo>
                    <a:pt x="212" y="444"/>
                  </a:lnTo>
                  <a:lnTo>
                    <a:pt x="207" y="444"/>
                  </a:lnTo>
                  <a:lnTo>
                    <a:pt x="202" y="444"/>
                  </a:lnTo>
                  <a:lnTo>
                    <a:pt x="197" y="439"/>
                  </a:lnTo>
                  <a:lnTo>
                    <a:pt x="192" y="444"/>
                  </a:lnTo>
                  <a:lnTo>
                    <a:pt x="187" y="444"/>
                  </a:lnTo>
                  <a:lnTo>
                    <a:pt x="187" y="439"/>
                  </a:lnTo>
                  <a:lnTo>
                    <a:pt x="182" y="439"/>
                  </a:lnTo>
                  <a:lnTo>
                    <a:pt x="177" y="439"/>
                  </a:lnTo>
                  <a:lnTo>
                    <a:pt x="172" y="439"/>
                  </a:lnTo>
                  <a:lnTo>
                    <a:pt x="172" y="444"/>
                  </a:lnTo>
                  <a:lnTo>
                    <a:pt x="172" y="449"/>
                  </a:lnTo>
                  <a:lnTo>
                    <a:pt x="167" y="449"/>
                  </a:lnTo>
                  <a:lnTo>
                    <a:pt x="161" y="449"/>
                  </a:lnTo>
                  <a:lnTo>
                    <a:pt x="156" y="454"/>
                  </a:lnTo>
                  <a:lnTo>
                    <a:pt x="156" y="459"/>
                  </a:lnTo>
                  <a:lnTo>
                    <a:pt x="151" y="459"/>
                  </a:lnTo>
                  <a:lnTo>
                    <a:pt x="146" y="464"/>
                  </a:lnTo>
                  <a:lnTo>
                    <a:pt x="141" y="459"/>
                  </a:lnTo>
                  <a:lnTo>
                    <a:pt x="136" y="459"/>
                  </a:lnTo>
                  <a:lnTo>
                    <a:pt x="136" y="454"/>
                  </a:lnTo>
                  <a:lnTo>
                    <a:pt x="131" y="454"/>
                  </a:lnTo>
                  <a:lnTo>
                    <a:pt x="131" y="449"/>
                  </a:lnTo>
                  <a:lnTo>
                    <a:pt x="131" y="444"/>
                  </a:lnTo>
                  <a:lnTo>
                    <a:pt x="136" y="439"/>
                  </a:lnTo>
                  <a:lnTo>
                    <a:pt x="131" y="434"/>
                  </a:lnTo>
                  <a:lnTo>
                    <a:pt x="126" y="434"/>
                  </a:lnTo>
                  <a:lnTo>
                    <a:pt x="116" y="434"/>
                  </a:lnTo>
                  <a:lnTo>
                    <a:pt x="111" y="434"/>
                  </a:lnTo>
                  <a:lnTo>
                    <a:pt x="106" y="434"/>
                  </a:lnTo>
                  <a:lnTo>
                    <a:pt x="101" y="429"/>
                  </a:lnTo>
                  <a:lnTo>
                    <a:pt x="101" y="424"/>
                  </a:lnTo>
                  <a:lnTo>
                    <a:pt x="101" y="419"/>
                  </a:lnTo>
                  <a:lnTo>
                    <a:pt x="101" y="414"/>
                  </a:lnTo>
                  <a:lnTo>
                    <a:pt x="101" y="409"/>
                  </a:lnTo>
                  <a:lnTo>
                    <a:pt x="101" y="404"/>
                  </a:lnTo>
                  <a:lnTo>
                    <a:pt x="96" y="404"/>
                  </a:lnTo>
                  <a:lnTo>
                    <a:pt x="101" y="398"/>
                  </a:lnTo>
                  <a:lnTo>
                    <a:pt x="96" y="393"/>
                  </a:lnTo>
                  <a:lnTo>
                    <a:pt x="96" y="388"/>
                  </a:lnTo>
                  <a:lnTo>
                    <a:pt x="96" y="383"/>
                  </a:lnTo>
                  <a:lnTo>
                    <a:pt x="91" y="373"/>
                  </a:lnTo>
                  <a:lnTo>
                    <a:pt x="91" y="368"/>
                  </a:lnTo>
                  <a:lnTo>
                    <a:pt x="96" y="368"/>
                  </a:lnTo>
                  <a:lnTo>
                    <a:pt x="96" y="363"/>
                  </a:lnTo>
                  <a:lnTo>
                    <a:pt x="91" y="358"/>
                  </a:lnTo>
                  <a:lnTo>
                    <a:pt x="86" y="353"/>
                  </a:lnTo>
                  <a:lnTo>
                    <a:pt x="86" y="348"/>
                  </a:lnTo>
                  <a:lnTo>
                    <a:pt x="81" y="348"/>
                  </a:lnTo>
                  <a:lnTo>
                    <a:pt x="81" y="343"/>
                  </a:lnTo>
                  <a:lnTo>
                    <a:pt x="86" y="343"/>
                  </a:lnTo>
                  <a:lnTo>
                    <a:pt x="91" y="343"/>
                  </a:lnTo>
                  <a:lnTo>
                    <a:pt x="96" y="338"/>
                  </a:lnTo>
                  <a:lnTo>
                    <a:pt x="101" y="333"/>
                  </a:lnTo>
                  <a:lnTo>
                    <a:pt x="106" y="333"/>
                  </a:lnTo>
                  <a:lnTo>
                    <a:pt x="111" y="333"/>
                  </a:lnTo>
                  <a:lnTo>
                    <a:pt x="116" y="333"/>
                  </a:lnTo>
                  <a:lnTo>
                    <a:pt x="121" y="338"/>
                  </a:lnTo>
                  <a:lnTo>
                    <a:pt x="121" y="333"/>
                  </a:lnTo>
                  <a:lnTo>
                    <a:pt x="126" y="333"/>
                  </a:lnTo>
                  <a:lnTo>
                    <a:pt x="131" y="333"/>
                  </a:lnTo>
                  <a:lnTo>
                    <a:pt x="131" y="328"/>
                  </a:lnTo>
                  <a:lnTo>
                    <a:pt x="131" y="323"/>
                  </a:lnTo>
                  <a:lnTo>
                    <a:pt x="131" y="318"/>
                  </a:lnTo>
                  <a:lnTo>
                    <a:pt x="131" y="313"/>
                  </a:lnTo>
                  <a:lnTo>
                    <a:pt x="131" y="308"/>
                  </a:lnTo>
                  <a:lnTo>
                    <a:pt x="131" y="303"/>
                  </a:lnTo>
                  <a:lnTo>
                    <a:pt x="126" y="297"/>
                  </a:lnTo>
                  <a:lnTo>
                    <a:pt x="121" y="292"/>
                  </a:lnTo>
                  <a:lnTo>
                    <a:pt x="121" y="287"/>
                  </a:lnTo>
                  <a:lnTo>
                    <a:pt x="121" y="282"/>
                  </a:lnTo>
                  <a:lnTo>
                    <a:pt x="116" y="282"/>
                  </a:lnTo>
                  <a:lnTo>
                    <a:pt x="111" y="282"/>
                  </a:lnTo>
                  <a:lnTo>
                    <a:pt x="106" y="282"/>
                  </a:lnTo>
                  <a:lnTo>
                    <a:pt x="106" y="277"/>
                  </a:lnTo>
                  <a:lnTo>
                    <a:pt x="101" y="272"/>
                  </a:lnTo>
                  <a:lnTo>
                    <a:pt x="101" y="267"/>
                  </a:lnTo>
                  <a:lnTo>
                    <a:pt x="96" y="267"/>
                  </a:lnTo>
                  <a:lnTo>
                    <a:pt x="91" y="262"/>
                  </a:lnTo>
                  <a:lnTo>
                    <a:pt x="86" y="262"/>
                  </a:lnTo>
                  <a:lnTo>
                    <a:pt x="86" y="267"/>
                  </a:lnTo>
                  <a:lnTo>
                    <a:pt x="81" y="267"/>
                  </a:lnTo>
                  <a:lnTo>
                    <a:pt x="76" y="262"/>
                  </a:lnTo>
                  <a:lnTo>
                    <a:pt x="76" y="257"/>
                  </a:lnTo>
                  <a:lnTo>
                    <a:pt x="71" y="252"/>
                  </a:lnTo>
                  <a:lnTo>
                    <a:pt x="65" y="252"/>
                  </a:lnTo>
                  <a:lnTo>
                    <a:pt x="65" y="247"/>
                  </a:lnTo>
                  <a:lnTo>
                    <a:pt x="65" y="242"/>
                  </a:lnTo>
                  <a:lnTo>
                    <a:pt x="65" y="237"/>
                  </a:lnTo>
                  <a:lnTo>
                    <a:pt x="60" y="237"/>
                  </a:lnTo>
                  <a:lnTo>
                    <a:pt x="55" y="237"/>
                  </a:lnTo>
                  <a:lnTo>
                    <a:pt x="50" y="237"/>
                  </a:lnTo>
                  <a:lnTo>
                    <a:pt x="45" y="237"/>
                  </a:lnTo>
                  <a:lnTo>
                    <a:pt x="45" y="232"/>
                  </a:lnTo>
                  <a:lnTo>
                    <a:pt x="40" y="232"/>
                  </a:lnTo>
                  <a:lnTo>
                    <a:pt x="40" y="227"/>
                  </a:lnTo>
                  <a:lnTo>
                    <a:pt x="35" y="227"/>
                  </a:lnTo>
                  <a:lnTo>
                    <a:pt x="30" y="222"/>
                  </a:lnTo>
                  <a:lnTo>
                    <a:pt x="25" y="222"/>
                  </a:lnTo>
                  <a:lnTo>
                    <a:pt x="25" y="217"/>
                  </a:lnTo>
                  <a:lnTo>
                    <a:pt x="20" y="217"/>
                  </a:lnTo>
                  <a:lnTo>
                    <a:pt x="20" y="222"/>
                  </a:lnTo>
                  <a:lnTo>
                    <a:pt x="15" y="222"/>
                  </a:lnTo>
                  <a:lnTo>
                    <a:pt x="15" y="217"/>
                  </a:lnTo>
                  <a:lnTo>
                    <a:pt x="10" y="217"/>
                  </a:lnTo>
                  <a:lnTo>
                    <a:pt x="10" y="212"/>
                  </a:lnTo>
                  <a:lnTo>
                    <a:pt x="5" y="212"/>
                  </a:lnTo>
                  <a:lnTo>
                    <a:pt x="5" y="207"/>
                  </a:lnTo>
                  <a:lnTo>
                    <a:pt x="5" y="202"/>
                  </a:lnTo>
                  <a:lnTo>
                    <a:pt x="5" y="19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FFC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1420813" y="1965325"/>
              <a:ext cx="736600" cy="874713"/>
            </a:xfrm>
            <a:custGeom>
              <a:avLst/>
              <a:gdLst>
                <a:gd name="T0" fmla="*/ 2147483646 w 464"/>
                <a:gd name="T1" fmla="*/ 2147483646 h 551"/>
                <a:gd name="T2" fmla="*/ 2147483646 w 464"/>
                <a:gd name="T3" fmla="*/ 2147483646 h 551"/>
                <a:gd name="T4" fmla="*/ 2147483646 w 464"/>
                <a:gd name="T5" fmla="*/ 2147483646 h 551"/>
                <a:gd name="T6" fmla="*/ 2147483646 w 464"/>
                <a:gd name="T7" fmla="*/ 2147483646 h 551"/>
                <a:gd name="T8" fmla="*/ 2147483646 w 464"/>
                <a:gd name="T9" fmla="*/ 2147483646 h 551"/>
                <a:gd name="T10" fmla="*/ 2147483646 w 464"/>
                <a:gd name="T11" fmla="*/ 2147483646 h 551"/>
                <a:gd name="T12" fmla="*/ 2147483646 w 464"/>
                <a:gd name="T13" fmla="*/ 2147483646 h 551"/>
                <a:gd name="T14" fmla="*/ 2147483646 w 464"/>
                <a:gd name="T15" fmla="*/ 0 h 551"/>
                <a:gd name="T16" fmla="*/ 2147483646 w 464"/>
                <a:gd name="T17" fmla="*/ 2147483646 h 551"/>
                <a:gd name="T18" fmla="*/ 2147483646 w 464"/>
                <a:gd name="T19" fmla="*/ 2147483646 h 551"/>
                <a:gd name="T20" fmla="*/ 2147483646 w 464"/>
                <a:gd name="T21" fmla="*/ 2147483646 h 551"/>
                <a:gd name="T22" fmla="*/ 2147483646 w 464"/>
                <a:gd name="T23" fmla="*/ 2147483646 h 551"/>
                <a:gd name="T24" fmla="*/ 2147483646 w 464"/>
                <a:gd name="T25" fmla="*/ 2147483646 h 551"/>
                <a:gd name="T26" fmla="*/ 2147483646 w 464"/>
                <a:gd name="T27" fmla="*/ 2147483646 h 551"/>
                <a:gd name="T28" fmla="*/ 2147483646 w 464"/>
                <a:gd name="T29" fmla="*/ 2147483646 h 551"/>
                <a:gd name="T30" fmla="*/ 2147483646 w 464"/>
                <a:gd name="T31" fmla="*/ 2147483646 h 551"/>
                <a:gd name="T32" fmla="*/ 2147483646 w 464"/>
                <a:gd name="T33" fmla="*/ 2147483646 h 551"/>
                <a:gd name="T34" fmla="*/ 2147483646 w 464"/>
                <a:gd name="T35" fmla="*/ 2147483646 h 551"/>
                <a:gd name="T36" fmla="*/ 2147483646 w 464"/>
                <a:gd name="T37" fmla="*/ 2147483646 h 551"/>
                <a:gd name="T38" fmla="*/ 2147483646 w 464"/>
                <a:gd name="T39" fmla="*/ 2147483646 h 551"/>
                <a:gd name="T40" fmla="*/ 2147483646 w 464"/>
                <a:gd name="T41" fmla="*/ 2147483646 h 551"/>
                <a:gd name="T42" fmla="*/ 2147483646 w 464"/>
                <a:gd name="T43" fmla="*/ 2147483646 h 551"/>
                <a:gd name="T44" fmla="*/ 2147483646 w 464"/>
                <a:gd name="T45" fmla="*/ 2147483646 h 551"/>
                <a:gd name="T46" fmla="*/ 2147483646 w 464"/>
                <a:gd name="T47" fmla="*/ 2147483646 h 551"/>
                <a:gd name="T48" fmla="*/ 2147483646 w 464"/>
                <a:gd name="T49" fmla="*/ 2147483646 h 551"/>
                <a:gd name="T50" fmla="*/ 2147483646 w 464"/>
                <a:gd name="T51" fmla="*/ 2147483646 h 551"/>
                <a:gd name="T52" fmla="*/ 2147483646 w 464"/>
                <a:gd name="T53" fmla="*/ 2147483646 h 551"/>
                <a:gd name="T54" fmla="*/ 2147483646 w 464"/>
                <a:gd name="T55" fmla="*/ 2147483646 h 551"/>
                <a:gd name="T56" fmla="*/ 2147483646 w 464"/>
                <a:gd name="T57" fmla="*/ 2147483646 h 551"/>
                <a:gd name="T58" fmla="*/ 2147483646 w 464"/>
                <a:gd name="T59" fmla="*/ 2147483646 h 551"/>
                <a:gd name="T60" fmla="*/ 2147483646 w 464"/>
                <a:gd name="T61" fmla="*/ 2147483646 h 551"/>
                <a:gd name="T62" fmla="*/ 2147483646 w 464"/>
                <a:gd name="T63" fmla="*/ 2147483646 h 551"/>
                <a:gd name="T64" fmla="*/ 2147483646 w 464"/>
                <a:gd name="T65" fmla="*/ 2147483646 h 551"/>
                <a:gd name="T66" fmla="*/ 2147483646 w 464"/>
                <a:gd name="T67" fmla="*/ 2147483646 h 551"/>
                <a:gd name="T68" fmla="*/ 2147483646 w 464"/>
                <a:gd name="T69" fmla="*/ 2147483646 h 551"/>
                <a:gd name="T70" fmla="*/ 2147483646 w 464"/>
                <a:gd name="T71" fmla="*/ 2147483646 h 551"/>
                <a:gd name="T72" fmla="*/ 2147483646 w 464"/>
                <a:gd name="T73" fmla="*/ 2147483646 h 551"/>
                <a:gd name="T74" fmla="*/ 2147483646 w 464"/>
                <a:gd name="T75" fmla="*/ 2147483646 h 551"/>
                <a:gd name="T76" fmla="*/ 2147483646 w 464"/>
                <a:gd name="T77" fmla="*/ 2147483646 h 551"/>
                <a:gd name="T78" fmla="*/ 2147483646 w 464"/>
                <a:gd name="T79" fmla="*/ 2147483646 h 551"/>
                <a:gd name="T80" fmla="*/ 2147483646 w 464"/>
                <a:gd name="T81" fmla="*/ 2147483646 h 551"/>
                <a:gd name="T82" fmla="*/ 2147483646 w 464"/>
                <a:gd name="T83" fmla="*/ 2147483646 h 551"/>
                <a:gd name="T84" fmla="*/ 2147483646 w 464"/>
                <a:gd name="T85" fmla="*/ 2147483646 h 551"/>
                <a:gd name="T86" fmla="*/ 2147483646 w 464"/>
                <a:gd name="T87" fmla="*/ 2147483646 h 551"/>
                <a:gd name="T88" fmla="*/ 2147483646 w 464"/>
                <a:gd name="T89" fmla="*/ 2147483646 h 551"/>
                <a:gd name="T90" fmla="*/ 2147483646 w 464"/>
                <a:gd name="T91" fmla="*/ 2147483646 h 551"/>
                <a:gd name="T92" fmla="*/ 2147483646 w 464"/>
                <a:gd name="T93" fmla="*/ 2147483646 h 551"/>
                <a:gd name="T94" fmla="*/ 2147483646 w 464"/>
                <a:gd name="T95" fmla="*/ 2147483646 h 551"/>
                <a:gd name="T96" fmla="*/ 2147483646 w 464"/>
                <a:gd name="T97" fmla="*/ 2147483646 h 551"/>
                <a:gd name="T98" fmla="*/ 2147483646 w 464"/>
                <a:gd name="T99" fmla="*/ 2147483646 h 551"/>
                <a:gd name="T100" fmla="*/ 2147483646 w 464"/>
                <a:gd name="T101" fmla="*/ 2147483646 h 551"/>
                <a:gd name="T102" fmla="*/ 2147483646 w 464"/>
                <a:gd name="T103" fmla="*/ 2147483646 h 551"/>
                <a:gd name="T104" fmla="*/ 2147483646 w 464"/>
                <a:gd name="T105" fmla="*/ 2147483646 h 551"/>
                <a:gd name="T106" fmla="*/ 2147483646 w 464"/>
                <a:gd name="T107" fmla="*/ 2147483646 h 551"/>
                <a:gd name="T108" fmla="*/ 2147483646 w 464"/>
                <a:gd name="T109" fmla="*/ 2147483646 h 551"/>
                <a:gd name="T110" fmla="*/ 2147483646 w 464"/>
                <a:gd name="T111" fmla="*/ 2147483646 h 551"/>
                <a:gd name="T112" fmla="*/ 2147483646 w 464"/>
                <a:gd name="T113" fmla="*/ 2147483646 h 551"/>
                <a:gd name="T114" fmla="*/ 2147483646 w 464"/>
                <a:gd name="T115" fmla="*/ 2147483646 h 551"/>
                <a:gd name="T116" fmla="*/ 2147483646 w 464"/>
                <a:gd name="T117" fmla="*/ 2147483646 h 55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64"/>
                <a:gd name="T178" fmla="*/ 0 h 551"/>
                <a:gd name="T179" fmla="*/ 464 w 464"/>
                <a:gd name="T180" fmla="*/ 551 h 55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64" h="551">
                  <a:moveTo>
                    <a:pt x="30" y="152"/>
                  </a:moveTo>
                  <a:lnTo>
                    <a:pt x="30" y="147"/>
                  </a:lnTo>
                  <a:lnTo>
                    <a:pt x="30" y="142"/>
                  </a:lnTo>
                  <a:lnTo>
                    <a:pt x="45" y="137"/>
                  </a:lnTo>
                  <a:lnTo>
                    <a:pt x="50" y="137"/>
                  </a:lnTo>
                  <a:lnTo>
                    <a:pt x="55" y="137"/>
                  </a:lnTo>
                  <a:lnTo>
                    <a:pt x="55" y="132"/>
                  </a:lnTo>
                  <a:lnTo>
                    <a:pt x="55" y="127"/>
                  </a:lnTo>
                  <a:lnTo>
                    <a:pt x="60" y="127"/>
                  </a:lnTo>
                  <a:lnTo>
                    <a:pt x="70" y="116"/>
                  </a:lnTo>
                  <a:lnTo>
                    <a:pt x="70" y="111"/>
                  </a:lnTo>
                  <a:lnTo>
                    <a:pt x="70" y="106"/>
                  </a:lnTo>
                  <a:lnTo>
                    <a:pt x="75" y="101"/>
                  </a:lnTo>
                  <a:lnTo>
                    <a:pt x="80" y="96"/>
                  </a:lnTo>
                  <a:lnTo>
                    <a:pt x="85" y="91"/>
                  </a:lnTo>
                  <a:lnTo>
                    <a:pt x="91" y="86"/>
                  </a:lnTo>
                  <a:lnTo>
                    <a:pt x="91" y="81"/>
                  </a:lnTo>
                  <a:lnTo>
                    <a:pt x="91" y="76"/>
                  </a:lnTo>
                  <a:lnTo>
                    <a:pt x="96" y="71"/>
                  </a:lnTo>
                  <a:lnTo>
                    <a:pt x="96" y="66"/>
                  </a:lnTo>
                  <a:lnTo>
                    <a:pt x="96" y="61"/>
                  </a:lnTo>
                  <a:lnTo>
                    <a:pt x="96" y="56"/>
                  </a:lnTo>
                  <a:lnTo>
                    <a:pt x="101" y="51"/>
                  </a:lnTo>
                  <a:lnTo>
                    <a:pt x="106" y="51"/>
                  </a:lnTo>
                  <a:lnTo>
                    <a:pt x="111" y="46"/>
                  </a:lnTo>
                  <a:lnTo>
                    <a:pt x="116" y="41"/>
                  </a:lnTo>
                  <a:lnTo>
                    <a:pt x="111" y="41"/>
                  </a:lnTo>
                  <a:lnTo>
                    <a:pt x="111" y="36"/>
                  </a:lnTo>
                  <a:lnTo>
                    <a:pt x="116" y="31"/>
                  </a:lnTo>
                  <a:lnTo>
                    <a:pt x="116" y="26"/>
                  </a:lnTo>
                  <a:lnTo>
                    <a:pt x="121" y="26"/>
                  </a:lnTo>
                  <a:lnTo>
                    <a:pt x="136" y="26"/>
                  </a:lnTo>
                  <a:lnTo>
                    <a:pt x="141" y="21"/>
                  </a:lnTo>
                  <a:lnTo>
                    <a:pt x="146" y="15"/>
                  </a:lnTo>
                  <a:lnTo>
                    <a:pt x="156" y="10"/>
                  </a:lnTo>
                  <a:lnTo>
                    <a:pt x="156" y="5"/>
                  </a:lnTo>
                  <a:lnTo>
                    <a:pt x="161" y="5"/>
                  </a:lnTo>
                  <a:lnTo>
                    <a:pt x="161" y="10"/>
                  </a:lnTo>
                  <a:lnTo>
                    <a:pt x="161" y="15"/>
                  </a:lnTo>
                  <a:lnTo>
                    <a:pt x="161" y="10"/>
                  </a:lnTo>
                  <a:lnTo>
                    <a:pt x="166" y="10"/>
                  </a:lnTo>
                  <a:lnTo>
                    <a:pt x="161" y="10"/>
                  </a:lnTo>
                  <a:lnTo>
                    <a:pt x="161" y="5"/>
                  </a:lnTo>
                  <a:lnTo>
                    <a:pt x="161" y="0"/>
                  </a:lnTo>
                  <a:lnTo>
                    <a:pt x="161" y="5"/>
                  </a:lnTo>
                  <a:lnTo>
                    <a:pt x="166" y="5"/>
                  </a:lnTo>
                  <a:lnTo>
                    <a:pt x="171" y="0"/>
                  </a:lnTo>
                  <a:lnTo>
                    <a:pt x="176" y="0"/>
                  </a:lnTo>
                  <a:lnTo>
                    <a:pt x="181" y="0"/>
                  </a:lnTo>
                  <a:lnTo>
                    <a:pt x="187" y="0"/>
                  </a:lnTo>
                  <a:lnTo>
                    <a:pt x="192" y="0"/>
                  </a:lnTo>
                  <a:lnTo>
                    <a:pt x="197" y="0"/>
                  </a:lnTo>
                  <a:lnTo>
                    <a:pt x="197" y="5"/>
                  </a:lnTo>
                  <a:lnTo>
                    <a:pt x="192" y="5"/>
                  </a:lnTo>
                  <a:lnTo>
                    <a:pt x="187" y="5"/>
                  </a:lnTo>
                  <a:lnTo>
                    <a:pt x="187" y="10"/>
                  </a:lnTo>
                  <a:lnTo>
                    <a:pt x="192" y="10"/>
                  </a:lnTo>
                  <a:lnTo>
                    <a:pt x="197" y="10"/>
                  </a:lnTo>
                  <a:lnTo>
                    <a:pt x="197" y="15"/>
                  </a:lnTo>
                  <a:lnTo>
                    <a:pt x="192" y="15"/>
                  </a:lnTo>
                  <a:lnTo>
                    <a:pt x="197" y="15"/>
                  </a:lnTo>
                  <a:lnTo>
                    <a:pt x="197" y="10"/>
                  </a:lnTo>
                  <a:lnTo>
                    <a:pt x="202" y="10"/>
                  </a:lnTo>
                  <a:lnTo>
                    <a:pt x="207" y="10"/>
                  </a:lnTo>
                  <a:lnTo>
                    <a:pt x="207" y="5"/>
                  </a:lnTo>
                  <a:lnTo>
                    <a:pt x="212" y="5"/>
                  </a:lnTo>
                  <a:lnTo>
                    <a:pt x="217" y="5"/>
                  </a:lnTo>
                  <a:lnTo>
                    <a:pt x="222" y="15"/>
                  </a:lnTo>
                  <a:lnTo>
                    <a:pt x="222" y="21"/>
                  </a:lnTo>
                  <a:lnTo>
                    <a:pt x="222" y="26"/>
                  </a:lnTo>
                  <a:lnTo>
                    <a:pt x="222" y="31"/>
                  </a:lnTo>
                  <a:lnTo>
                    <a:pt x="227" y="31"/>
                  </a:lnTo>
                  <a:lnTo>
                    <a:pt x="227" y="36"/>
                  </a:lnTo>
                  <a:lnTo>
                    <a:pt x="232" y="36"/>
                  </a:lnTo>
                  <a:lnTo>
                    <a:pt x="232" y="41"/>
                  </a:lnTo>
                  <a:lnTo>
                    <a:pt x="237" y="41"/>
                  </a:lnTo>
                  <a:lnTo>
                    <a:pt x="237" y="36"/>
                  </a:lnTo>
                  <a:lnTo>
                    <a:pt x="242" y="36"/>
                  </a:lnTo>
                  <a:lnTo>
                    <a:pt x="242" y="41"/>
                  </a:lnTo>
                  <a:lnTo>
                    <a:pt x="247" y="41"/>
                  </a:lnTo>
                  <a:lnTo>
                    <a:pt x="252" y="46"/>
                  </a:lnTo>
                  <a:lnTo>
                    <a:pt x="257" y="46"/>
                  </a:lnTo>
                  <a:lnTo>
                    <a:pt x="257" y="51"/>
                  </a:lnTo>
                  <a:lnTo>
                    <a:pt x="262" y="51"/>
                  </a:lnTo>
                  <a:lnTo>
                    <a:pt x="262" y="56"/>
                  </a:lnTo>
                  <a:lnTo>
                    <a:pt x="267" y="56"/>
                  </a:lnTo>
                  <a:lnTo>
                    <a:pt x="272" y="56"/>
                  </a:lnTo>
                  <a:lnTo>
                    <a:pt x="277" y="56"/>
                  </a:lnTo>
                  <a:lnTo>
                    <a:pt x="282" y="56"/>
                  </a:lnTo>
                  <a:lnTo>
                    <a:pt x="282" y="61"/>
                  </a:lnTo>
                  <a:lnTo>
                    <a:pt x="282" y="66"/>
                  </a:lnTo>
                  <a:lnTo>
                    <a:pt x="282" y="71"/>
                  </a:lnTo>
                  <a:lnTo>
                    <a:pt x="288" y="71"/>
                  </a:lnTo>
                  <a:lnTo>
                    <a:pt x="293" y="76"/>
                  </a:lnTo>
                  <a:lnTo>
                    <a:pt x="293" y="81"/>
                  </a:lnTo>
                  <a:lnTo>
                    <a:pt x="298" y="86"/>
                  </a:lnTo>
                  <a:lnTo>
                    <a:pt x="303" y="86"/>
                  </a:lnTo>
                  <a:lnTo>
                    <a:pt x="303" y="81"/>
                  </a:lnTo>
                  <a:lnTo>
                    <a:pt x="308" y="81"/>
                  </a:lnTo>
                  <a:lnTo>
                    <a:pt x="313" y="86"/>
                  </a:lnTo>
                  <a:lnTo>
                    <a:pt x="318" y="86"/>
                  </a:lnTo>
                  <a:lnTo>
                    <a:pt x="318" y="91"/>
                  </a:lnTo>
                  <a:lnTo>
                    <a:pt x="323" y="96"/>
                  </a:lnTo>
                  <a:lnTo>
                    <a:pt x="323" y="101"/>
                  </a:lnTo>
                  <a:lnTo>
                    <a:pt x="328" y="101"/>
                  </a:lnTo>
                  <a:lnTo>
                    <a:pt x="333" y="101"/>
                  </a:lnTo>
                  <a:lnTo>
                    <a:pt x="338" y="101"/>
                  </a:lnTo>
                  <a:lnTo>
                    <a:pt x="338" y="106"/>
                  </a:lnTo>
                  <a:lnTo>
                    <a:pt x="338" y="111"/>
                  </a:lnTo>
                  <a:lnTo>
                    <a:pt x="343" y="116"/>
                  </a:lnTo>
                  <a:lnTo>
                    <a:pt x="348" y="122"/>
                  </a:lnTo>
                  <a:lnTo>
                    <a:pt x="348" y="127"/>
                  </a:lnTo>
                  <a:lnTo>
                    <a:pt x="348" y="132"/>
                  </a:lnTo>
                  <a:lnTo>
                    <a:pt x="348" y="137"/>
                  </a:lnTo>
                  <a:lnTo>
                    <a:pt x="348" y="142"/>
                  </a:lnTo>
                  <a:lnTo>
                    <a:pt x="348" y="147"/>
                  </a:lnTo>
                  <a:lnTo>
                    <a:pt x="348" y="152"/>
                  </a:lnTo>
                  <a:lnTo>
                    <a:pt x="343" y="152"/>
                  </a:lnTo>
                  <a:lnTo>
                    <a:pt x="338" y="152"/>
                  </a:lnTo>
                  <a:lnTo>
                    <a:pt x="338" y="157"/>
                  </a:lnTo>
                  <a:lnTo>
                    <a:pt x="333" y="152"/>
                  </a:lnTo>
                  <a:lnTo>
                    <a:pt x="328" y="152"/>
                  </a:lnTo>
                  <a:lnTo>
                    <a:pt x="323" y="152"/>
                  </a:lnTo>
                  <a:lnTo>
                    <a:pt x="318" y="152"/>
                  </a:lnTo>
                  <a:lnTo>
                    <a:pt x="313" y="157"/>
                  </a:lnTo>
                  <a:lnTo>
                    <a:pt x="308" y="162"/>
                  </a:lnTo>
                  <a:lnTo>
                    <a:pt x="303" y="162"/>
                  </a:lnTo>
                  <a:lnTo>
                    <a:pt x="298" y="162"/>
                  </a:lnTo>
                  <a:lnTo>
                    <a:pt x="298" y="167"/>
                  </a:lnTo>
                  <a:lnTo>
                    <a:pt x="303" y="167"/>
                  </a:lnTo>
                  <a:lnTo>
                    <a:pt x="303" y="172"/>
                  </a:lnTo>
                  <a:lnTo>
                    <a:pt x="308" y="177"/>
                  </a:lnTo>
                  <a:lnTo>
                    <a:pt x="313" y="182"/>
                  </a:lnTo>
                  <a:lnTo>
                    <a:pt x="313" y="187"/>
                  </a:lnTo>
                  <a:lnTo>
                    <a:pt x="308" y="187"/>
                  </a:lnTo>
                  <a:lnTo>
                    <a:pt x="308" y="192"/>
                  </a:lnTo>
                  <a:lnTo>
                    <a:pt x="313" y="202"/>
                  </a:lnTo>
                  <a:lnTo>
                    <a:pt x="313" y="207"/>
                  </a:lnTo>
                  <a:lnTo>
                    <a:pt x="313" y="212"/>
                  </a:lnTo>
                  <a:lnTo>
                    <a:pt x="318" y="217"/>
                  </a:lnTo>
                  <a:lnTo>
                    <a:pt x="313" y="223"/>
                  </a:lnTo>
                  <a:lnTo>
                    <a:pt x="318" y="223"/>
                  </a:lnTo>
                  <a:lnTo>
                    <a:pt x="318" y="228"/>
                  </a:lnTo>
                  <a:lnTo>
                    <a:pt x="318" y="233"/>
                  </a:lnTo>
                  <a:lnTo>
                    <a:pt x="318" y="238"/>
                  </a:lnTo>
                  <a:lnTo>
                    <a:pt x="318" y="243"/>
                  </a:lnTo>
                  <a:lnTo>
                    <a:pt x="318" y="248"/>
                  </a:lnTo>
                  <a:lnTo>
                    <a:pt x="323" y="253"/>
                  </a:lnTo>
                  <a:lnTo>
                    <a:pt x="328" y="253"/>
                  </a:lnTo>
                  <a:lnTo>
                    <a:pt x="333" y="253"/>
                  </a:lnTo>
                  <a:lnTo>
                    <a:pt x="343" y="253"/>
                  </a:lnTo>
                  <a:lnTo>
                    <a:pt x="348" y="253"/>
                  </a:lnTo>
                  <a:lnTo>
                    <a:pt x="353" y="258"/>
                  </a:lnTo>
                  <a:lnTo>
                    <a:pt x="348" y="263"/>
                  </a:lnTo>
                  <a:lnTo>
                    <a:pt x="348" y="268"/>
                  </a:lnTo>
                  <a:lnTo>
                    <a:pt x="348" y="273"/>
                  </a:lnTo>
                  <a:lnTo>
                    <a:pt x="353" y="273"/>
                  </a:lnTo>
                  <a:lnTo>
                    <a:pt x="353" y="278"/>
                  </a:lnTo>
                  <a:lnTo>
                    <a:pt x="358" y="278"/>
                  </a:lnTo>
                  <a:lnTo>
                    <a:pt x="363" y="283"/>
                  </a:lnTo>
                  <a:lnTo>
                    <a:pt x="368" y="278"/>
                  </a:lnTo>
                  <a:lnTo>
                    <a:pt x="373" y="278"/>
                  </a:lnTo>
                  <a:lnTo>
                    <a:pt x="373" y="273"/>
                  </a:lnTo>
                  <a:lnTo>
                    <a:pt x="378" y="268"/>
                  </a:lnTo>
                  <a:lnTo>
                    <a:pt x="384" y="268"/>
                  </a:lnTo>
                  <a:lnTo>
                    <a:pt x="389" y="268"/>
                  </a:lnTo>
                  <a:lnTo>
                    <a:pt x="389" y="263"/>
                  </a:lnTo>
                  <a:lnTo>
                    <a:pt x="389" y="258"/>
                  </a:lnTo>
                  <a:lnTo>
                    <a:pt x="394" y="258"/>
                  </a:lnTo>
                  <a:lnTo>
                    <a:pt x="399" y="258"/>
                  </a:lnTo>
                  <a:lnTo>
                    <a:pt x="404" y="258"/>
                  </a:lnTo>
                  <a:lnTo>
                    <a:pt x="404" y="263"/>
                  </a:lnTo>
                  <a:lnTo>
                    <a:pt x="409" y="263"/>
                  </a:lnTo>
                  <a:lnTo>
                    <a:pt x="414" y="258"/>
                  </a:lnTo>
                  <a:lnTo>
                    <a:pt x="419" y="263"/>
                  </a:lnTo>
                  <a:lnTo>
                    <a:pt x="424" y="263"/>
                  </a:lnTo>
                  <a:lnTo>
                    <a:pt x="429" y="263"/>
                  </a:lnTo>
                  <a:lnTo>
                    <a:pt x="434" y="268"/>
                  </a:lnTo>
                  <a:lnTo>
                    <a:pt x="434" y="273"/>
                  </a:lnTo>
                  <a:lnTo>
                    <a:pt x="434" y="278"/>
                  </a:lnTo>
                  <a:lnTo>
                    <a:pt x="439" y="278"/>
                  </a:lnTo>
                  <a:lnTo>
                    <a:pt x="444" y="278"/>
                  </a:lnTo>
                  <a:lnTo>
                    <a:pt x="449" y="278"/>
                  </a:lnTo>
                  <a:lnTo>
                    <a:pt x="449" y="283"/>
                  </a:lnTo>
                  <a:lnTo>
                    <a:pt x="454" y="283"/>
                  </a:lnTo>
                  <a:lnTo>
                    <a:pt x="454" y="288"/>
                  </a:lnTo>
                  <a:lnTo>
                    <a:pt x="454" y="293"/>
                  </a:lnTo>
                  <a:lnTo>
                    <a:pt x="454" y="298"/>
                  </a:lnTo>
                  <a:lnTo>
                    <a:pt x="454" y="303"/>
                  </a:lnTo>
                  <a:lnTo>
                    <a:pt x="459" y="308"/>
                  </a:lnTo>
                  <a:lnTo>
                    <a:pt x="464" y="313"/>
                  </a:lnTo>
                  <a:lnTo>
                    <a:pt x="464" y="318"/>
                  </a:lnTo>
                  <a:lnTo>
                    <a:pt x="459" y="318"/>
                  </a:lnTo>
                  <a:lnTo>
                    <a:pt x="459" y="324"/>
                  </a:lnTo>
                  <a:lnTo>
                    <a:pt x="454" y="329"/>
                  </a:lnTo>
                  <a:lnTo>
                    <a:pt x="449" y="329"/>
                  </a:lnTo>
                  <a:lnTo>
                    <a:pt x="444" y="329"/>
                  </a:lnTo>
                  <a:lnTo>
                    <a:pt x="449" y="334"/>
                  </a:lnTo>
                  <a:lnTo>
                    <a:pt x="444" y="334"/>
                  </a:lnTo>
                  <a:lnTo>
                    <a:pt x="439" y="339"/>
                  </a:lnTo>
                  <a:lnTo>
                    <a:pt x="434" y="344"/>
                  </a:lnTo>
                  <a:lnTo>
                    <a:pt x="429" y="349"/>
                  </a:lnTo>
                  <a:lnTo>
                    <a:pt x="429" y="354"/>
                  </a:lnTo>
                  <a:lnTo>
                    <a:pt x="429" y="359"/>
                  </a:lnTo>
                  <a:lnTo>
                    <a:pt x="419" y="364"/>
                  </a:lnTo>
                  <a:lnTo>
                    <a:pt x="414" y="369"/>
                  </a:lnTo>
                  <a:lnTo>
                    <a:pt x="409" y="369"/>
                  </a:lnTo>
                  <a:lnTo>
                    <a:pt x="404" y="369"/>
                  </a:lnTo>
                  <a:lnTo>
                    <a:pt x="394" y="369"/>
                  </a:lnTo>
                  <a:lnTo>
                    <a:pt x="389" y="369"/>
                  </a:lnTo>
                  <a:lnTo>
                    <a:pt x="384" y="374"/>
                  </a:lnTo>
                  <a:lnTo>
                    <a:pt x="378" y="374"/>
                  </a:lnTo>
                  <a:lnTo>
                    <a:pt x="373" y="374"/>
                  </a:lnTo>
                  <a:lnTo>
                    <a:pt x="368" y="374"/>
                  </a:lnTo>
                  <a:lnTo>
                    <a:pt x="363" y="374"/>
                  </a:lnTo>
                  <a:lnTo>
                    <a:pt x="358" y="374"/>
                  </a:lnTo>
                  <a:lnTo>
                    <a:pt x="348" y="374"/>
                  </a:lnTo>
                  <a:lnTo>
                    <a:pt x="343" y="374"/>
                  </a:lnTo>
                  <a:lnTo>
                    <a:pt x="343" y="379"/>
                  </a:lnTo>
                  <a:lnTo>
                    <a:pt x="338" y="384"/>
                  </a:lnTo>
                  <a:lnTo>
                    <a:pt x="333" y="389"/>
                  </a:lnTo>
                  <a:lnTo>
                    <a:pt x="328" y="389"/>
                  </a:lnTo>
                  <a:lnTo>
                    <a:pt x="328" y="394"/>
                  </a:lnTo>
                  <a:lnTo>
                    <a:pt x="323" y="399"/>
                  </a:lnTo>
                  <a:lnTo>
                    <a:pt x="318" y="399"/>
                  </a:lnTo>
                  <a:lnTo>
                    <a:pt x="313" y="404"/>
                  </a:lnTo>
                  <a:lnTo>
                    <a:pt x="313" y="409"/>
                  </a:lnTo>
                  <a:lnTo>
                    <a:pt x="313" y="414"/>
                  </a:lnTo>
                  <a:lnTo>
                    <a:pt x="313" y="419"/>
                  </a:lnTo>
                  <a:lnTo>
                    <a:pt x="308" y="425"/>
                  </a:lnTo>
                  <a:lnTo>
                    <a:pt x="303" y="425"/>
                  </a:lnTo>
                  <a:lnTo>
                    <a:pt x="298" y="425"/>
                  </a:lnTo>
                  <a:lnTo>
                    <a:pt x="293" y="430"/>
                  </a:lnTo>
                  <a:lnTo>
                    <a:pt x="288" y="430"/>
                  </a:lnTo>
                  <a:lnTo>
                    <a:pt x="282" y="430"/>
                  </a:lnTo>
                  <a:lnTo>
                    <a:pt x="277" y="435"/>
                  </a:lnTo>
                  <a:lnTo>
                    <a:pt x="277" y="440"/>
                  </a:lnTo>
                  <a:lnTo>
                    <a:pt x="277" y="445"/>
                  </a:lnTo>
                  <a:lnTo>
                    <a:pt x="277" y="450"/>
                  </a:lnTo>
                  <a:lnTo>
                    <a:pt x="272" y="450"/>
                  </a:lnTo>
                  <a:lnTo>
                    <a:pt x="272" y="455"/>
                  </a:lnTo>
                  <a:lnTo>
                    <a:pt x="272" y="460"/>
                  </a:lnTo>
                  <a:lnTo>
                    <a:pt x="267" y="460"/>
                  </a:lnTo>
                  <a:lnTo>
                    <a:pt x="262" y="460"/>
                  </a:lnTo>
                  <a:lnTo>
                    <a:pt x="257" y="460"/>
                  </a:lnTo>
                  <a:lnTo>
                    <a:pt x="252" y="455"/>
                  </a:lnTo>
                  <a:lnTo>
                    <a:pt x="247" y="450"/>
                  </a:lnTo>
                  <a:lnTo>
                    <a:pt x="242" y="455"/>
                  </a:lnTo>
                  <a:lnTo>
                    <a:pt x="237" y="455"/>
                  </a:lnTo>
                  <a:lnTo>
                    <a:pt x="232" y="455"/>
                  </a:lnTo>
                  <a:lnTo>
                    <a:pt x="227" y="460"/>
                  </a:lnTo>
                  <a:lnTo>
                    <a:pt x="227" y="465"/>
                  </a:lnTo>
                  <a:lnTo>
                    <a:pt x="222" y="470"/>
                  </a:lnTo>
                  <a:lnTo>
                    <a:pt x="222" y="475"/>
                  </a:lnTo>
                  <a:lnTo>
                    <a:pt x="222" y="480"/>
                  </a:lnTo>
                  <a:lnTo>
                    <a:pt x="217" y="485"/>
                  </a:lnTo>
                  <a:lnTo>
                    <a:pt x="217" y="490"/>
                  </a:lnTo>
                  <a:lnTo>
                    <a:pt x="212" y="495"/>
                  </a:lnTo>
                  <a:lnTo>
                    <a:pt x="212" y="500"/>
                  </a:lnTo>
                  <a:lnTo>
                    <a:pt x="207" y="505"/>
                  </a:lnTo>
                  <a:lnTo>
                    <a:pt x="207" y="510"/>
                  </a:lnTo>
                  <a:lnTo>
                    <a:pt x="202" y="515"/>
                  </a:lnTo>
                  <a:lnTo>
                    <a:pt x="197" y="520"/>
                  </a:lnTo>
                  <a:lnTo>
                    <a:pt x="197" y="526"/>
                  </a:lnTo>
                  <a:lnTo>
                    <a:pt x="192" y="531"/>
                  </a:lnTo>
                  <a:lnTo>
                    <a:pt x="187" y="536"/>
                  </a:lnTo>
                  <a:lnTo>
                    <a:pt x="181" y="536"/>
                  </a:lnTo>
                  <a:lnTo>
                    <a:pt x="181" y="541"/>
                  </a:lnTo>
                  <a:lnTo>
                    <a:pt x="161" y="546"/>
                  </a:lnTo>
                  <a:lnTo>
                    <a:pt x="131" y="551"/>
                  </a:lnTo>
                  <a:lnTo>
                    <a:pt x="50" y="551"/>
                  </a:lnTo>
                  <a:lnTo>
                    <a:pt x="45" y="551"/>
                  </a:lnTo>
                  <a:lnTo>
                    <a:pt x="40" y="546"/>
                  </a:lnTo>
                  <a:lnTo>
                    <a:pt x="40" y="541"/>
                  </a:lnTo>
                  <a:lnTo>
                    <a:pt x="35" y="541"/>
                  </a:lnTo>
                  <a:lnTo>
                    <a:pt x="30" y="536"/>
                  </a:lnTo>
                  <a:lnTo>
                    <a:pt x="25" y="526"/>
                  </a:lnTo>
                  <a:lnTo>
                    <a:pt x="25" y="520"/>
                  </a:lnTo>
                  <a:lnTo>
                    <a:pt x="20" y="515"/>
                  </a:lnTo>
                  <a:lnTo>
                    <a:pt x="20" y="510"/>
                  </a:lnTo>
                  <a:lnTo>
                    <a:pt x="15" y="505"/>
                  </a:lnTo>
                  <a:lnTo>
                    <a:pt x="10" y="495"/>
                  </a:lnTo>
                  <a:lnTo>
                    <a:pt x="10" y="490"/>
                  </a:lnTo>
                  <a:lnTo>
                    <a:pt x="5" y="485"/>
                  </a:lnTo>
                  <a:lnTo>
                    <a:pt x="5" y="480"/>
                  </a:lnTo>
                  <a:lnTo>
                    <a:pt x="5" y="475"/>
                  </a:lnTo>
                  <a:lnTo>
                    <a:pt x="0" y="470"/>
                  </a:lnTo>
                  <a:lnTo>
                    <a:pt x="5" y="465"/>
                  </a:lnTo>
                  <a:lnTo>
                    <a:pt x="5" y="460"/>
                  </a:lnTo>
                  <a:lnTo>
                    <a:pt x="5" y="455"/>
                  </a:lnTo>
                  <a:lnTo>
                    <a:pt x="5" y="450"/>
                  </a:lnTo>
                  <a:lnTo>
                    <a:pt x="5" y="440"/>
                  </a:lnTo>
                  <a:lnTo>
                    <a:pt x="10" y="435"/>
                  </a:lnTo>
                  <a:lnTo>
                    <a:pt x="10" y="425"/>
                  </a:lnTo>
                  <a:lnTo>
                    <a:pt x="10" y="419"/>
                  </a:lnTo>
                  <a:lnTo>
                    <a:pt x="15" y="414"/>
                  </a:lnTo>
                  <a:lnTo>
                    <a:pt x="15" y="409"/>
                  </a:lnTo>
                  <a:lnTo>
                    <a:pt x="20" y="409"/>
                  </a:lnTo>
                  <a:lnTo>
                    <a:pt x="20" y="404"/>
                  </a:lnTo>
                  <a:lnTo>
                    <a:pt x="20" y="399"/>
                  </a:lnTo>
                  <a:lnTo>
                    <a:pt x="25" y="394"/>
                  </a:lnTo>
                  <a:lnTo>
                    <a:pt x="30" y="389"/>
                  </a:lnTo>
                  <a:lnTo>
                    <a:pt x="30" y="384"/>
                  </a:lnTo>
                  <a:lnTo>
                    <a:pt x="30" y="379"/>
                  </a:lnTo>
                  <a:lnTo>
                    <a:pt x="30" y="374"/>
                  </a:lnTo>
                  <a:lnTo>
                    <a:pt x="30" y="369"/>
                  </a:lnTo>
                  <a:lnTo>
                    <a:pt x="30" y="364"/>
                  </a:lnTo>
                  <a:lnTo>
                    <a:pt x="30" y="359"/>
                  </a:lnTo>
                  <a:lnTo>
                    <a:pt x="35" y="359"/>
                  </a:lnTo>
                  <a:lnTo>
                    <a:pt x="35" y="354"/>
                  </a:lnTo>
                  <a:lnTo>
                    <a:pt x="35" y="349"/>
                  </a:lnTo>
                  <a:lnTo>
                    <a:pt x="35" y="344"/>
                  </a:lnTo>
                  <a:lnTo>
                    <a:pt x="40" y="344"/>
                  </a:lnTo>
                  <a:lnTo>
                    <a:pt x="40" y="339"/>
                  </a:lnTo>
                  <a:lnTo>
                    <a:pt x="45" y="329"/>
                  </a:lnTo>
                  <a:lnTo>
                    <a:pt x="50" y="318"/>
                  </a:lnTo>
                  <a:lnTo>
                    <a:pt x="55" y="313"/>
                  </a:lnTo>
                  <a:lnTo>
                    <a:pt x="55" y="308"/>
                  </a:lnTo>
                  <a:lnTo>
                    <a:pt x="60" y="303"/>
                  </a:lnTo>
                  <a:lnTo>
                    <a:pt x="65" y="298"/>
                  </a:lnTo>
                  <a:lnTo>
                    <a:pt x="70" y="288"/>
                  </a:lnTo>
                  <a:lnTo>
                    <a:pt x="75" y="283"/>
                  </a:lnTo>
                  <a:lnTo>
                    <a:pt x="80" y="278"/>
                  </a:lnTo>
                  <a:lnTo>
                    <a:pt x="80" y="273"/>
                  </a:lnTo>
                  <a:lnTo>
                    <a:pt x="85" y="273"/>
                  </a:lnTo>
                  <a:lnTo>
                    <a:pt x="91" y="268"/>
                  </a:lnTo>
                  <a:lnTo>
                    <a:pt x="91" y="263"/>
                  </a:lnTo>
                  <a:lnTo>
                    <a:pt x="85" y="263"/>
                  </a:lnTo>
                  <a:lnTo>
                    <a:pt x="85" y="258"/>
                  </a:lnTo>
                  <a:lnTo>
                    <a:pt x="85" y="253"/>
                  </a:lnTo>
                  <a:lnTo>
                    <a:pt x="85" y="248"/>
                  </a:lnTo>
                  <a:lnTo>
                    <a:pt x="85" y="243"/>
                  </a:lnTo>
                  <a:lnTo>
                    <a:pt x="85" y="238"/>
                  </a:lnTo>
                  <a:lnTo>
                    <a:pt x="85" y="233"/>
                  </a:lnTo>
                  <a:lnTo>
                    <a:pt x="80" y="228"/>
                  </a:lnTo>
                  <a:lnTo>
                    <a:pt x="75" y="223"/>
                  </a:lnTo>
                  <a:lnTo>
                    <a:pt x="70" y="223"/>
                  </a:lnTo>
                  <a:lnTo>
                    <a:pt x="65" y="217"/>
                  </a:lnTo>
                  <a:lnTo>
                    <a:pt x="60" y="217"/>
                  </a:lnTo>
                  <a:lnTo>
                    <a:pt x="55" y="217"/>
                  </a:lnTo>
                  <a:lnTo>
                    <a:pt x="55" y="212"/>
                  </a:lnTo>
                  <a:lnTo>
                    <a:pt x="50" y="212"/>
                  </a:lnTo>
                  <a:lnTo>
                    <a:pt x="50" y="207"/>
                  </a:lnTo>
                  <a:lnTo>
                    <a:pt x="45" y="202"/>
                  </a:lnTo>
                  <a:lnTo>
                    <a:pt x="45" y="197"/>
                  </a:lnTo>
                  <a:lnTo>
                    <a:pt x="40" y="192"/>
                  </a:lnTo>
                  <a:lnTo>
                    <a:pt x="40" y="187"/>
                  </a:lnTo>
                  <a:lnTo>
                    <a:pt x="40" y="182"/>
                  </a:lnTo>
                  <a:lnTo>
                    <a:pt x="40" y="177"/>
                  </a:lnTo>
                  <a:lnTo>
                    <a:pt x="40" y="172"/>
                  </a:lnTo>
                  <a:lnTo>
                    <a:pt x="35" y="172"/>
                  </a:lnTo>
                  <a:lnTo>
                    <a:pt x="35" y="167"/>
                  </a:lnTo>
                  <a:lnTo>
                    <a:pt x="35" y="162"/>
                  </a:lnTo>
                  <a:lnTo>
                    <a:pt x="35" y="157"/>
                  </a:lnTo>
                  <a:lnTo>
                    <a:pt x="30" y="157"/>
                  </a:lnTo>
                  <a:lnTo>
                    <a:pt x="30" y="152"/>
                  </a:lnTo>
                  <a:close/>
                </a:path>
              </a:pathLst>
            </a:custGeom>
            <a:solidFill>
              <a:srgbClr val="FFC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2622550" y="2030413"/>
              <a:ext cx="682625" cy="1017587"/>
            </a:xfrm>
            <a:custGeom>
              <a:avLst/>
              <a:gdLst>
                <a:gd name="T0" fmla="*/ 2147483646 w 430"/>
                <a:gd name="T1" fmla="*/ 2147483646 h 641"/>
                <a:gd name="T2" fmla="*/ 2147483646 w 430"/>
                <a:gd name="T3" fmla="*/ 2147483646 h 641"/>
                <a:gd name="T4" fmla="*/ 2147483646 w 430"/>
                <a:gd name="T5" fmla="*/ 2147483646 h 641"/>
                <a:gd name="T6" fmla="*/ 2147483646 w 430"/>
                <a:gd name="T7" fmla="*/ 2147483646 h 641"/>
                <a:gd name="T8" fmla="*/ 2147483646 w 430"/>
                <a:gd name="T9" fmla="*/ 2147483646 h 641"/>
                <a:gd name="T10" fmla="*/ 2147483646 w 430"/>
                <a:gd name="T11" fmla="*/ 2147483646 h 641"/>
                <a:gd name="T12" fmla="*/ 2147483646 w 430"/>
                <a:gd name="T13" fmla="*/ 2147483646 h 641"/>
                <a:gd name="T14" fmla="*/ 2147483646 w 430"/>
                <a:gd name="T15" fmla="*/ 2147483646 h 641"/>
                <a:gd name="T16" fmla="*/ 2147483646 w 430"/>
                <a:gd name="T17" fmla="*/ 2147483646 h 641"/>
                <a:gd name="T18" fmla="*/ 2147483646 w 430"/>
                <a:gd name="T19" fmla="*/ 2147483646 h 641"/>
                <a:gd name="T20" fmla="*/ 2147483646 w 430"/>
                <a:gd name="T21" fmla="*/ 2147483646 h 641"/>
                <a:gd name="T22" fmla="*/ 2147483646 w 430"/>
                <a:gd name="T23" fmla="*/ 2147483646 h 641"/>
                <a:gd name="T24" fmla="*/ 2147483646 w 430"/>
                <a:gd name="T25" fmla="*/ 2147483646 h 641"/>
                <a:gd name="T26" fmla="*/ 2147483646 w 430"/>
                <a:gd name="T27" fmla="*/ 2147483646 h 641"/>
                <a:gd name="T28" fmla="*/ 2147483646 w 430"/>
                <a:gd name="T29" fmla="*/ 2147483646 h 641"/>
                <a:gd name="T30" fmla="*/ 2147483646 w 430"/>
                <a:gd name="T31" fmla="*/ 2147483646 h 641"/>
                <a:gd name="T32" fmla="*/ 2147483646 w 430"/>
                <a:gd name="T33" fmla="*/ 2147483646 h 641"/>
                <a:gd name="T34" fmla="*/ 2147483646 w 430"/>
                <a:gd name="T35" fmla="*/ 2147483646 h 641"/>
                <a:gd name="T36" fmla="*/ 2147483646 w 430"/>
                <a:gd name="T37" fmla="*/ 2147483646 h 641"/>
                <a:gd name="T38" fmla="*/ 2147483646 w 430"/>
                <a:gd name="T39" fmla="*/ 2147483646 h 641"/>
                <a:gd name="T40" fmla="*/ 2147483646 w 430"/>
                <a:gd name="T41" fmla="*/ 2147483646 h 641"/>
                <a:gd name="T42" fmla="*/ 2147483646 w 430"/>
                <a:gd name="T43" fmla="*/ 2147483646 h 641"/>
                <a:gd name="T44" fmla="*/ 2147483646 w 430"/>
                <a:gd name="T45" fmla="*/ 2147483646 h 641"/>
                <a:gd name="T46" fmla="*/ 2147483646 w 430"/>
                <a:gd name="T47" fmla="*/ 2147483646 h 641"/>
                <a:gd name="T48" fmla="*/ 2147483646 w 430"/>
                <a:gd name="T49" fmla="*/ 2147483646 h 641"/>
                <a:gd name="T50" fmla="*/ 2147483646 w 430"/>
                <a:gd name="T51" fmla="*/ 2147483646 h 641"/>
                <a:gd name="T52" fmla="*/ 2147483646 w 430"/>
                <a:gd name="T53" fmla="*/ 2147483646 h 641"/>
                <a:gd name="T54" fmla="*/ 2147483646 w 430"/>
                <a:gd name="T55" fmla="*/ 2147483646 h 641"/>
                <a:gd name="T56" fmla="*/ 2147483646 w 430"/>
                <a:gd name="T57" fmla="*/ 2147483646 h 641"/>
                <a:gd name="T58" fmla="*/ 2147483646 w 430"/>
                <a:gd name="T59" fmla="*/ 2147483646 h 641"/>
                <a:gd name="T60" fmla="*/ 2147483646 w 430"/>
                <a:gd name="T61" fmla="*/ 2147483646 h 641"/>
                <a:gd name="T62" fmla="*/ 2147483646 w 430"/>
                <a:gd name="T63" fmla="*/ 2147483646 h 641"/>
                <a:gd name="T64" fmla="*/ 2147483646 w 430"/>
                <a:gd name="T65" fmla="*/ 2147483646 h 641"/>
                <a:gd name="T66" fmla="*/ 2147483646 w 430"/>
                <a:gd name="T67" fmla="*/ 2147483646 h 641"/>
                <a:gd name="T68" fmla="*/ 2147483646 w 430"/>
                <a:gd name="T69" fmla="*/ 2147483646 h 641"/>
                <a:gd name="T70" fmla="*/ 2147483646 w 430"/>
                <a:gd name="T71" fmla="*/ 2147483646 h 641"/>
                <a:gd name="T72" fmla="*/ 2147483646 w 430"/>
                <a:gd name="T73" fmla="*/ 2147483646 h 641"/>
                <a:gd name="T74" fmla="*/ 2147483646 w 430"/>
                <a:gd name="T75" fmla="*/ 2147483646 h 641"/>
                <a:gd name="T76" fmla="*/ 2147483646 w 430"/>
                <a:gd name="T77" fmla="*/ 2147483646 h 641"/>
                <a:gd name="T78" fmla="*/ 2147483646 w 430"/>
                <a:gd name="T79" fmla="*/ 2147483646 h 641"/>
                <a:gd name="T80" fmla="*/ 2147483646 w 430"/>
                <a:gd name="T81" fmla="*/ 2147483646 h 641"/>
                <a:gd name="T82" fmla="*/ 2147483646 w 430"/>
                <a:gd name="T83" fmla="*/ 2147483646 h 641"/>
                <a:gd name="T84" fmla="*/ 2147483646 w 430"/>
                <a:gd name="T85" fmla="*/ 2147483646 h 641"/>
                <a:gd name="T86" fmla="*/ 2147483646 w 430"/>
                <a:gd name="T87" fmla="*/ 2147483646 h 641"/>
                <a:gd name="T88" fmla="*/ 2147483646 w 430"/>
                <a:gd name="T89" fmla="*/ 2147483646 h 641"/>
                <a:gd name="T90" fmla="*/ 2147483646 w 430"/>
                <a:gd name="T91" fmla="*/ 2147483646 h 641"/>
                <a:gd name="T92" fmla="*/ 2147483646 w 430"/>
                <a:gd name="T93" fmla="*/ 2147483646 h 641"/>
                <a:gd name="T94" fmla="*/ 2147483646 w 430"/>
                <a:gd name="T95" fmla="*/ 2147483646 h 641"/>
                <a:gd name="T96" fmla="*/ 2147483646 w 430"/>
                <a:gd name="T97" fmla="*/ 2147483646 h 641"/>
                <a:gd name="T98" fmla="*/ 2147483646 w 430"/>
                <a:gd name="T99" fmla="*/ 2147483646 h 641"/>
                <a:gd name="T100" fmla="*/ 2147483646 w 430"/>
                <a:gd name="T101" fmla="*/ 2147483646 h 641"/>
                <a:gd name="T102" fmla="*/ 2147483646 w 430"/>
                <a:gd name="T103" fmla="*/ 2147483646 h 641"/>
                <a:gd name="T104" fmla="*/ 2147483646 w 430"/>
                <a:gd name="T105" fmla="*/ 2147483646 h 641"/>
                <a:gd name="T106" fmla="*/ 2147483646 w 430"/>
                <a:gd name="T107" fmla="*/ 2147483646 h 641"/>
                <a:gd name="T108" fmla="*/ 2147483646 w 430"/>
                <a:gd name="T109" fmla="*/ 2147483646 h 641"/>
                <a:gd name="T110" fmla="*/ 2147483646 w 430"/>
                <a:gd name="T111" fmla="*/ 2147483646 h 641"/>
                <a:gd name="T112" fmla="*/ 2147483646 w 430"/>
                <a:gd name="T113" fmla="*/ 2147483646 h 641"/>
                <a:gd name="T114" fmla="*/ 2147483646 w 430"/>
                <a:gd name="T115" fmla="*/ 2147483646 h 641"/>
                <a:gd name="T116" fmla="*/ 2147483646 w 430"/>
                <a:gd name="T117" fmla="*/ 2147483646 h 641"/>
                <a:gd name="T118" fmla="*/ 2147483646 w 430"/>
                <a:gd name="T119" fmla="*/ 2147483646 h 641"/>
                <a:gd name="T120" fmla="*/ 2147483646 w 430"/>
                <a:gd name="T121" fmla="*/ 2147483646 h 641"/>
                <a:gd name="T122" fmla="*/ 2147483646 w 430"/>
                <a:gd name="T123" fmla="*/ 2147483646 h 641"/>
                <a:gd name="T124" fmla="*/ 0 w 430"/>
                <a:gd name="T125" fmla="*/ 2147483646 h 64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30"/>
                <a:gd name="T190" fmla="*/ 0 h 641"/>
                <a:gd name="T191" fmla="*/ 430 w 430"/>
                <a:gd name="T192" fmla="*/ 641 h 64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30" h="641">
                  <a:moveTo>
                    <a:pt x="0" y="419"/>
                  </a:moveTo>
                  <a:lnTo>
                    <a:pt x="5" y="414"/>
                  </a:lnTo>
                  <a:lnTo>
                    <a:pt x="10" y="414"/>
                  </a:lnTo>
                  <a:lnTo>
                    <a:pt x="15" y="414"/>
                  </a:lnTo>
                  <a:lnTo>
                    <a:pt x="21" y="419"/>
                  </a:lnTo>
                  <a:lnTo>
                    <a:pt x="31" y="424"/>
                  </a:lnTo>
                  <a:lnTo>
                    <a:pt x="41" y="424"/>
                  </a:lnTo>
                  <a:lnTo>
                    <a:pt x="46" y="424"/>
                  </a:lnTo>
                  <a:lnTo>
                    <a:pt x="51" y="424"/>
                  </a:lnTo>
                  <a:lnTo>
                    <a:pt x="56" y="424"/>
                  </a:lnTo>
                  <a:lnTo>
                    <a:pt x="61" y="424"/>
                  </a:lnTo>
                  <a:lnTo>
                    <a:pt x="61" y="419"/>
                  </a:lnTo>
                  <a:lnTo>
                    <a:pt x="61" y="414"/>
                  </a:lnTo>
                  <a:lnTo>
                    <a:pt x="61" y="409"/>
                  </a:lnTo>
                  <a:lnTo>
                    <a:pt x="66" y="409"/>
                  </a:lnTo>
                  <a:lnTo>
                    <a:pt x="71" y="404"/>
                  </a:lnTo>
                  <a:lnTo>
                    <a:pt x="71" y="399"/>
                  </a:lnTo>
                  <a:lnTo>
                    <a:pt x="76" y="394"/>
                  </a:lnTo>
                  <a:lnTo>
                    <a:pt x="76" y="384"/>
                  </a:lnTo>
                  <a:lnTo>
                    <a:pt x="76" y="373"/>
                  </a:lnTo>
                  <a:lnTo>
                    <a:pt x="81" y="368"/>
                  </a:lnTo>
                  <a:lnTo>
                    <a:pt x="86" y="368"/>
                  </a:lnTo>
                  <a:lnTo>
                    <a:pt x="91" y="368"/>
                  </a:lnTo>
                  <a:lnTo>
                    <a:pt x="91" y="363"/>
                  </a:lnTo>
                  <a:lnTo>
                    <a:pt x="91" y="358"/>
                  </a:lnTo>
                  <a:lnTo>
                    <a:pt x="91" y="353"/>
                  </a:lnTo>
                  <a:lnTo>
                    <a:pt x="91" y="348"/>
                  </a:lnTo>
                  <a:lnTo>
                    <a:pt x="86" y="343"/>
                  </a:lnTo>
                  <a:lnTo>
                    <a:pt x="81" y="338"/>
                  </a:lnTo>
                  <a:lnTo>
                    <a:pt x="71" y="333"/>
                  </a:lnTo>
                  <a:lnTo>
                    <a:pt x="66" y="333"/>
                  </a:lnTo>
                  <a:lnTo>
                    <a:pt x="66" y="328"/>
                  </a:lnTo>
                  <a:lnTo>
                    <a:pt x="61" y="323"/>
                  </a:lnTo>
                  <a:lnTo>
                    <a:pt x="61" y="318"/>
                  </a:lnTo>
                  <a:lnTo>
                    <a:pt x="66" y="318"/>
                  </a:lnTo>
                  <a:lnTo>
                    <a:pt x="66" y="313"/>
                  </a:lnTo>
                  <a:lnTo>
                    <a:pt x="61" y="308"/>
                  </a:lnTo>
                  <a:lnTo>
                    <a:pt x="61" y="303"/>
                  </a:lnTo>
                  <a:lnTo>
                    <a:pt x="61" y="298"/>
                  </a:lnTo>
                  <a:lnTo>
                    <a:pt x="61" y="293"/>
                  </a:lnTo>
                  <a:lnTo>
                    <a:pt x="61" y="288"/>
                  </a:lnTo>
                  <a:lnTo>
                    <a:pt x="66" y="283"/>
                  </a:lnTo>
                  <a:lnTo>
                    <a:pt x="66" y="277"/>
                  </a:lnTo>
                  <a:lnTo>
                    <a:pt x="71" y="272"/>
                  </a:lnTo>
                  <a:lnTo>
                    <a:pt x="71" y="267"/>
                  </a:lnTo>
                  <a:lnTo>
                    <a:pt x="71" y="262"/>
                  </a:lnTo>
                  <a:lnTo>
                    <a:pt x="76" y="257"/>
                  </a:lnTo>
                  <a:lnTo>
                    <a:pt x="76" y="252"/>
                  </a:lnTo>
                  <a:lnTo>
                    <a:pt x="76" y="247"/>
                  </a:lnTo>
                  <a:lnTo>
                    <a:pt x="76" y="242"/>
                  </a:lnTo>
                  <a:lnTo>
                    <a:pt x="76" y="237"/>
                  </a:lnTo>
                  <a:lnTo>
                    <a:pt x="76" y="232"/>
                  </a:lnTo>
                  <a:lnTo>
                    <a:pt x="71" y="232"/>
                  </a:lnTo>
                  <a:lnTo>
                    <a:pt x="66" y="232"/>
                  </a:lnTo>
                  <a:lnTo>
                    <a:pt x="61" y="227"/>
                  </a:lnTo>
                  <a:lnTo>
                    <a:pt x="56" y="232"/>
                  </a:lnTo>
                  <a:lnTo>
                    <a:pt x="61" y="237"/>
                  </a:lnTo>
                  <a:lnTo>
                    <a:pt x="61" y="242"/>
                  </a:lnTo>
                  <a:lnTo>
                    <a:pt x="61" y="247"/>
                  </a:lnTo>
                  <a:lnTo>
                    <a:pt x="61" y="252"/>
                  </a:lnTo>
                  <a:lnTo>
                    <a:pt x="56" y="252"/>
                  </a:lnTo>
                  <a:lnTo>
                    <a:pt x="56" y="257"/>
                  </a:lnTo>
                  <a:lnTo>
                    <a:pt x="51" y="257"/>
                  </a:lnTo>
                  <a:lnTo>
                    <a:pt x="51" y="262"/>
                  </a:lnTo>
                  <a:lnTo>
                    <a:pt x="46" y="262"/>
                  </a:lnTo>
                  <a:lnTo>
                    <a:pt x="46" y="257"/>
                  </a:lnTo>
                  <a:lnTo>
                    <a:pt x="46" y="252"/>
                  </a:lnTo>
                  <a:lnTo>
                    <a:pt x="41" y="252"/>
                  </a:lnTo>
                  <a:lnTo>
                    <a:pt x="41" y="247"/>
                  </a:lnTo>
                  <a:lnTo>
                    <a:pt x="36" y="247"/>
                  </a:lnTo>
                  <a:lnTo>
                    <a:pt x="36" y="242"/>
                  </a:lnTo>
                  <a:lnTo>
                    <a:pt x="41" y="237"/>
                  </a:lnTo>
                  <a:lnTo>
                    <a:pt x="41" y="232"/>
                  </a:lnTo>
                  <a:lnTo>
                    <a:pt x="41" y="227"/>
                  </a:lnTo>
                  <a:lnTo>
                    <a:pt x="41" y="222"/>
                  </a:lnTo>
                  <a:lnTo>
                    <a:pt x="41" y="217"/>
                  </a:lnTo>
                  <a:lnTo>
                    <a:pt x="46" y="217"/>
                  </a:lnTo>
                  <a:lnTo>
                    <a:pt x="41" y="212"/>
                  </a:lnTo>
                  <a:lnTo>
                    <a:pt x="41" y="217"/>
                  </a:lnTo>
                  <a:lnTo>
                    <a:pt x="36" y="217"/>
                  </a:lnTo>
                  <a:lnTo>
                    <a:pt x="36" y="212"/>
                  </a:lnTo>
                  <a:lnTo>
                    <a:pt x="31" y="207"/>
                  </a:lnTo>
                  <a:lnTo>
                    <a:pt x="26" y="207"/>
                  </a:lnTo>
                  <a:lnTo>
                    <a:pt x="26" y="202"/>
                  </a:lnTo>
                  <a:lnTo>
                    <a:pt x="26" y="197"/>
                  </a:lnTo>
                  <a:lnTo>
                    <a:pt x="26" y="192"/>
                  </a:lnTo>
                  <a:lnTo>
                    <a:pt x="26" y="187"/>
                  </a:lnTo>
                  <a:lnTo>
                    <a:pt x="31" y="182"/>
                  </a:lnTo>
                  <a:lnTo>
                    <a:pt x="26" y="182"/>
                  </a:lnTo>
                  <a:lnTo>
                    <a:pt x="26" y="176"/>
                  </a:lnTo>
                  <a:lnTo>
                    <a:pt x="31" y="171"/>
                  </a:lnTo>
                  <a:lnTo>
                    <a:pt x="36" y="166"/>
                  </a:lnTo>
                  <a:lnTo>
                    <a:pt x="41" y="161"/>
                  </a:lnTo>
                  <a:lnTo>
                    <a:pt x="46" y="161"/>
                  </a:lnTo>
                  <a:lnTo>
                    <a:pt x="51" y="161"/>
                  </a:lnTo>
                  <a:lnTo>
                    <a:pt x="51" y="156"/>
                  </a:lnTo>
                  <a:lnTo>
                    <a:pt x="46" y="151"/>
                  </a:lnTo>
                  <a:lnTo>
                    <a:pt x="51" y="151"/>
                  </a:lnTo>
                  <a:lnTo>
                    <a:pt x="51" y="146"/>
                  </a:lnTo>
                  <a:lnTo>
                    <a:pt x="56" y="146"/>
                  </a:lnTo>
                  <a:lnTo>
                    <a:pt x="56" y="141"/>
                  </a:lnTo>
                  <a:lnTo>
                    <a:pt x="56" y="136"/>
                  </a:lnTo>
                  <a:lnTo>
                    <a:pt x="56" y="131"/>
                  </a:lnTo>
                  <a:lnTo>
                    <a:pt x="56" y="126"/>
                  </a:lnTo>
                  <a:lnTo>
                    <a:pt x="56" y="121"/>
                  </a:lnTo>
                  <a:lnTo>
                    <a:pt x="56" y="116"/>
                  </a:lnTo>
                  <a:lnTo>
                    <a:pt x="56" y="111"/>
                  </a:lnTo>
                  <a:lnTo>
                    <a:pt x="56" y="106"/>
                  </a:lnTo>
                  <a:lnTo>
                    <a:pt x="56" y="101"/>
                  </a:lnTo>
                  <a:lnTo>
                    <a:pt x="56" y="96"/>
                  </a:lnTo>
                  <a:lnTo>
                    <a:pt x="56" y="91"/>
                  </a:lnTo>
                  <a:lnTo>
                    <a:pt x="56" y="86"/>
                  </a:lnTo>
                  <a:lnTo>
                    <a:pt x="56" y="81"/>
                  </a:lnTo>
                  <a:lnTo>
                    <a:pt x="56" y="75"/>
                  </a:lnTo>
                  <a:lnTo>
                    <a:pt x="56" y="70"/>
                  </a:lnTo>
                  <a:lnTo>
                    <a:pt x="61" y="65"/>
                  </a:lnTo>
                  <a:lnTo>
                    <a:pt x="61" y="60"/>
                  </a:lnTo>
                  <a:lnTo>
                    <a:pt x="61" y="55"/>
                  </a:lnTo>
                  <a:lnTo>
                    <a:pt x="61" y="50"/>
                  </a:lnTo>
                  <a:lnTo>
                    <a:pt x="61" y="45"/>
                  </a:lnTo>
                  <a:lnTo>
                    <a:pt x="61" y="40"/>
                  </a:lnTo>
                  <a:lnTo>
                    <a:pt x="66" y="40"/>
                  </a:lnTo>
                  <a:lnTo>
                    <a:pt x="71" y="40"/>
                  </a:lnTo>
                  <a:lnTo>
                    <a:pt x="76" y="30"/>
                  </a:lnTo>
                  <a:lnTo>
                    <a:pt x="81" y="30"/>
                  </a:lnTo>
                  <a:lnTo>
                    <a:pt x="91" y="30"/>
                  </a:lnTo>
                  <a:lnTo>
                    <a:pt x="96" y="30"/>
                  </a:lnTo>
                  <a:lnTo>
                    <a:pt x="106" y="35"/>
                  </a:lnTo>
                  <a:lnTo>
                    <a:pt x="111" y="30"/>
                  </a:lnTo>
                  <a:lnTo>
                    <a:pt x="117" y="30"/>
                  </a:lnTo>
                  <a:lnTo>
                    <a:pt x="117" y="25"/>
                  </a:lnTo>
                  <a:lnTo>
                    <a:pt x="127" y="30"/>
                  </a:lnTo>
                  <a:lnTo>
                    <a:pt x="127" y="25"/>
                  </a:lnTo>
                  <a:lnTo>
                    <a:pt x="132" y="25"/>
                  </a:lnTo>
                  <a:lnTo>
                    <a:pt x="132" y="20"/>
                  </a:lnTo>
                  <a:lnTo>
                    <a:pt x="137" y="15"/>
                  </a:lnTo>
                  <a:lnTo>
                    <a:pt x="147" y="15"/>
                  </a:lnTo>
                  <a:lnTo>
                    <a:pt x="152" y="15"/>
                  </a:lnTo>
                  <a:lnTo>
                    <a:pt x="152" y="10"/>
                  </a:lnTo>
                  <a:lnTo>
                    <a:pt x="152" y="5"/>
                  </a:lnTo>
                  <a:lnTo>
                    <a:pt x="157" y="5"/>
                  </a:lnTo>
                  <a:lnTo>
                    <a:pt x="162" y="5"/>
                  </a:lnTo>
                  <a:lnTo>
                    <a:pt x="162" y="0"/>
                  </a:lnTo>
                  <a:lnTo>
                    <a:pt x="167" y="0"/>
                  </a:lnTo>
                  <a:lnTo>
                    <a:pt x="172" y="0"/>
                  </a:lnTo>
                  <a:lnTo>
                    <a:pt x="172" y="5"/>
                  </a:lnTo>
                  <a:lnTo>
                    <a:pt x="177" y="10"/>
                  </a:lnTo>
                  <a:lnTo>
                    <a:pt x="177" y="15"/>
                  </a:lnTo>
                  <a:lnTo>
                    <a:pt x="172" y="15"/>
                  </a:lnTo>
                  <a:lnTo>
                    <a:pt x="177" y="15"/>
                  </a:lnTo>
                  <a:lnTo>
                    <a:pt x="177" y="20"/>
                  </a:lnTo>
                  <a:lnTo>
                    <a:pt x="182" y="20"/>
                  </a:lnTo>
                  <a:lnTo>
                    <a:pt x="182" y="30"/>
                  </a:lnTo>
                  <a:lnTo>
                    <a:pt x="182" y="35"/>
                  </a:lnTo>
                  <a:lnTo>
                    <a:pt x="177" y="35"/>
                  </a:lnTo>
                  <a:lnTo>
                    <a:pt x="177" y="40"/>
                  </a:lnTo>
                  <a:lnTo>
                    <a:pt x="182" y="40"/>
                  </a:lnTo>
                  <a:lnTo>
                    <a:pt x="182" y="45"/>
                  </a:lnTo>
                  <a:lnTo>
                    <a:pt x="187" y="45"/>
                  </a:lnTo>
                  <a:lnTo>
                    <a:pt x="187" y="50"/>
                  </a:lnTo>
                  <a:lnTo>
                    <a:pt x="192" y="55"/>
                  </a:lnTo>
                  <a:lnTo>
                    <a:pt x="192" y="50"/>
                  </a:lnTo>
                  <a:lnTo>
                    <a:pt x="197" y="50"/>
                  </a:lnTo>
                  <a:lnTo>
                    <a:pt x="202" y="50"/>
                  </a:lnTo>
                  <a:lnTo>
                    <a:pt x="202" y="45"/>
                  </a:lnTo>
                  <a:lnTo>
                    <a:pt x="202" y="40"/>
                  </a:lnTo>
                  <a:lnTo>
                    <a:pt x="207" y="40"/>
                  </a:lnTo>
                  <a:lnTo>
                    <a:pt x="212" y="40"/>
                  </a:lnTo>
                  <a:lnTo>
                    <a:pt x="218" y="40"/>
                  </a:lnTo>
                  <a:lnTo>
                    <a:pt x="218" y="45"/>
                  </a:lnTo>
                  <a:lnTo>
                    <a:pt x="218" y="40"/>
                  </a:lnTo>
                  <a:lnTo>
                    <a:pt x="223" y="40"/>
                  </a:lnTo>
                  <a:lnTo>
                    <a:pt x="223" y="45"/>
                  </a:lnTo>
                  <a:lnTo>
                    <a:pt x="228" y="45"/>
                  </a:lnTo>
                  <a:lnTo>
                    <a:pt x="233" y="45"/>
                  </a:lnTo>
                  <a:lnTo>
                    <a:pt x="233" y="50"/>
                  </a:lnTo>
                  <a:lnTo>
                    <a:pt x="233" y="55"/>
                  </a:lnTo>
                  <a:lnTo>
                    <a:pt x="238" y="65"/>
                  </a:lnTo>
                  <a:lnTo>
                    <a:pt x="238" y="70"/>
                  </a:lnTo>
                  <a:lnTo>
                    <a:pt x="243" y="81"/>
                  </a:lnTo>
                  <a:lnTo>
                    <a:pt x="243" y="86"/>
                  </a:lnTo>
                  <a:lnTo>
                    <a:pt x="248" y="96"/>
                  </a:lnTo>
                  <a:lnTo>
                    <a:pt x="253" y="116"/>
                  </a:lnTo>
                  <a:lnTo>
                    <a:pt x="253" y="131"/>
                  </a:lnTo>
                  <a:lnTo>
                    <a:pt x="258" y="151"/>
                  </a:lnTo>
                  <a:lnTo>
                    <a:pt x="258" y="156"/>
                  </a:lnTo>
                  <a:lnTo>
                    <a:pt x="263" y="161"/>
                  </a:lnTo>
                  <a:lnTo>
                    <a:pt x="263" y="166"/>
                  </a:lnTo>
                  <a:lnTo>
                    <a:pt x="263" y="171"/>
                  </a:lnTo>
                  <a:lnTo>
                    <a:pt x="263" y="176"/>
                  </a:lnTo>
                  <a:lnTo>
                    <a:pt x="268" y="176"/>
                  </a:lnTo>
                  <a:lnTo>
                    <a:pt x="268" y="182"/>
                  </a:lnTo>
                  <a:lnTo>
                    <a:pt x="273" y="182"/>
                  </a:lnTo>
                  <a:lnTo>
                    <a:pt x="283" y="192"/>
                  </a:lnTo>
                  <a:lnTo>
                    <a:pt x="288" y="202"/>
                  </a:lnTo>
                  <a:lnTo>
                    <a:pt x="293" y="202"/>
                  </a:lnTo>
                  <a:lnTo>
                    <a:pt x="303" y="212"/>
                  </a:lnTo>
                  <a:lnTo>
                    <a:pt x="303" y="217"/>
                  </a:lnTo>
                  <a:lnTo>
                    <a:pt x="308" y="217"/>
                  </a:lnTo>
                  <a:lnTo>
                    <a:pt x="308" y="222"/>
                  </a:lnTo>
                  <a:lnTo>
                    <a:pt x="314" y="227"/>
                  </a:lnTo>
                  <a:lnTo>
                    <a:pt x="319" y="232"/>
                  </a:lnTo>
                  <a:lnTo>
                    <a:pt x="324" y="237"/>
                  </a:lnTo>
                  <a:lnTo>
                    <a:pt x="329" y="237"/>
                  </a:lnTo>
                  <a:lnTo>
                    <a:pt x="329" y="242"/>
                  </a:lnTo>
                  <a:lnTo>
                    <a:pt x="334" y="242"/>
                  </a:lnTo>
                  <a:lnTo>
                    <a:pt x="334" y="247"/>
                  </a:lnTo>
                  <a:lnTo>
                    <a:pt x="334" y="252"/>
                  </a:lnTo>
                  <a:lnTo>
                    <a:pt x="334" y="257"/>
                  </a:lnTo>
                  <a:lnTo>
                    <a:pt x="334" y="262"/>
                  </a:lnTo>
                  <a:lnTo>
                    <a:pt x="334" y="267"/>
                  </a:lnTo>
                  <a:lnTo>
                    <a:pt x="334" y="272"/>
                  </a:lnTo>
                  <a:lnTo>
                    <a:pt x="339" y="283"/>
                  </a:lnTo>
                  <a:lnTo>
                    <a:pt x="339" y="288"/>
                  </a:lnTo>
                  <a:lnTo>
                    <a:pt x="344" y="293"/>
                  </a:lnTo>
                  <a:lnTo>
                    <a:pt x="344" y="298"/>
                  </a:lnTo>
                  <a:lnTo>
                    <a:pt x="339" y="298"/>
                  </a:lnTo>
                  <a:lnTo>
                    <a:pt x="339" y="303"/>
                  </a:lnTo>
                  <a:lnTo>
                    <a:pt x="344" y="308"/>
                  </a:lnTo>
                  <a:lnTo>
                    <a:pt x="339" y="308"/>
                  </a:lnTo>
                  <a:lnTo>
                    <a:pt x="339" y="313"/>
                  </a:lnTo>
                  <a:lnTo>
                    <a:pt x="344" y="313"/>
                  </a:lnTo>
                  <a:lnTo>
                    <a:pt x="344" y="318"/>
                  </a:lnTo>
                  <a:lnTo>
                    <a:pt x="344" y="328"/>
                  </a:lnTo>
                  <a:lnTo>
                    <a:pt x="344" y="333"/>
                  </a:lnTo>
                  <a:lnTo>
                    <a:pt x="344" y="338"/>
                  </a:lnTo>
                  <a:lnTo>
                    <a:pt x="339" y="333"/>
                  </a:lnTo>
                  <a:lnTo>
                    <a:pt x="339" y="328"/>
                  </a:lnTo>
                  <a:lnTo>
                    <a:pt x="334" y="328"/>
                  </a:lnTo>
                  <a:lnTo>
                    <a:pt x="329" y="328"/>
                  </a:lnTo>
                  <a:lnTo>
                    <a:pt x="329" y="333"/>
                  </a:lnTo>
                  <a:lnTo>
                    <a:pt x="329" y="338"/>
                  </a:lnTo>
                  <a:lnTo>
                    <a:pt x="329" y="343"/>
                  </a:lnTo>
                  <a:lnTo>
                    <a:pt x="324" y="343"/>
                  </a:lnTo>
                  <a:lnTo>
                    <a:pt x="319" y="343"/>
                  </a:lnTo>
                  <a:lnTo>
                    <a:pt x="324" y="348"/>
                  </a:lnTo>
                  <a:lnTo>
                    <a:pt x="319" y="348"/>
                  </a:lnTo>
                  <a:lnTo>
                    <a:pt x="319" y="353"/>
                  </a:lnTo>
                  <a:lnTo>
                    <a:pt x="314" y="353"/>
                  </a:lnTo>
                  <a:lnTo>
                    <a:pt x="308" y="353"/>
                  </a:lnTo>
                  <a:lnTo>
                    <a:pt x="308" y="358"/>
                  </a:lnTo>
                  <a:lnTo>
                    <a:pt x="314" y="358"/>
                  </a:lnTo>
                  <a:lnTo>
                    <a:pt x="314" y="363"/>
                  </a:lnTo>
                  <a:lnTo>
                    <a:pt x="314" y="368"/>
                  </a:lnTo>
                  <a:lnTo>
                    <a:pt x="314" y="373"/>
                  </a:lnTo>
                  <a:lnTo>
                    <a:pt x="319" y="373"/>
                  </a:lnTo>
                  <a:lnTo>
                    <a:pt x="319" y="378"/>
                  </a:lnTo>
                  <a:lnTo>
                    <a:pt x="319" y="384"/>
                  </a:lnTo>
                  <a:lnTo>
                    <a:pt x="319" y="389"/>
                  </a:lnTo>
                  <a:lnTo>
                    <a:pt x="314" y="394"/>
                  </a:lnTo>
                  <a:lnTo>
                    <a:pt x="314" y="399"/>
                  </a:lnTo>
                  <a:lnTo>
                    <a:pt x="314" y="404"/>
                  </a:lnTo>
                  <a:lnTo>
                    <a:pt x="314" y="409"/>
                  </a:lnTo>
                  <a:lnTo>
                    <a:pt x="308" y="409"/>
                  </a:lnTo>
                  <a:lnTo>
                    <a:pt x="314" y="414"/>
                  </a:lnTo>
                  <a:lnTo>
                    <a:pt x="314" y="419"/>
                  </a:lnTo>
                  <a:lnTo>
                    <a:pt x="314" y="424"/>
                  </a:lnTo>
                  <a:lnTo>
                    <a:pt x="314" y="429"/>
                  </a:lnTo>
                  <a:lnTo>
                    <a:pt x="308" y="434"/>
                  </a:lnTo>
                  <a:lnTo>
                    <a:pt x="308" y="439"/>
                  </a:lnTo>
                  <a:lnTo>
                    <a:pt x="314" y="439"/>
                  </a:lnTo>
                  <a:lnTo>
                    <a:pt x="314" y="444"/>
                  </a:lnTo>
                  <a:lnTo>
                    <a:pt x="314" y="454"/>
                  </a:lnTo>
                  <a:lnTo>
                    <a:pt x="319" y="454"/>
                  </a:lnTo>
                  <a:lnTo>
                    <a:pt x="319" y="459"/>
                  </a:lnTo>
                  <a:lnTo>
                    <a:pt x="314" y="459"/>
                  </a:lnTo>
                  <a:lnTo>
                    <a:pt x="314" y="464"/>
                  </a:lnTo>
                  <a:lnTo>
                    <a:pt x="314" y="469"/>
                  </a:lnTo>
                  <a:lnTo>
                    <a:pt x="314" y="474"/>
                  </a:lnTo>
                  <a:lnTo>
                    <a:pt x="308" y="474"/>
                  </a:lnTo>
                  <a:lnTo>
                    <a:pt x="314" y="479"/>
                  </a:lnTo>
                  <a:lnTo>
                    <a:pt x="319" y="485"/>
                  </a:lnTo>
                  <a:lnTo>
                    <a:pt x="319" y="495"/>
                  </a:lnTo>
                  <a:lnTo>
                    <a:pt x="319" y="500"/>
                  </a:lnTo>
                  <a:lnTo>
                    <a:pt x="324" y="500"/>
                  </a:lnTo>
                  <a:lnTo>
                    <a:pt x="329" y="500"/>
                  </a:lnTo>
                  <a:lnTo>
                    <a:pt x="334" y="500"/>
                  </a:lnTo>
                  <a:lnTo>
                    <a:pt x="339" y="500"/>
                  </a:lnTo>
                  <a:lnTo>
                    <a:pt x="344" y="500"/>
                  </a:lnTo>
                  <a:lnTo>
                    <a:pt x="344" y="505"/>
                  </a:lnTo>
                  <a:lnTo>
                    <a:pt x="349" y="505"/>
                  </a:lnTo>
                  <a:lnTo>
                    <a:pt x="354" y="505"/>
                  </a:lnTo>
                  <a:lnTo>
                    <a:pt x="354" y="500"/>
                  </a:lnTo>
                  <a:lnTo>
                    <a:pt x="359" y="500"/>
                  </a:lnTo>
                  <a:lnTo>
                    <a:pt x="359" y="505"/>
                  </a:lnTo>
                  <a:lnTo>
                    <a:pt x="364" y="505"/>
                  </a:lnTo>
                  <a:lnTo>
                    <a:pt x="369" y="505"/>
                  </a:lnTo>
                  <a:lnTo>
                    <a:pt x="374" y="505"/>
                  </a:lnTo>
                  <a:lnTo>
                    <a:pt x="374" y="500"/>
                  </a:lnTo>
                  <a:lnTo>
                    <a:pt x="379" y="500"/>
                  </a:lnTo>
                  <a:lnTo>
                    <a:pt x="379" y="505"/>
                  </a:lnTo>
                  <a:lnTo>
                    <a:pt x="384" y="505"/>
                  </a:lnTo>
                  <a:lnTo>
                    <a:pt x="389" y="510"/>
                  </a:lnTo>
                  <a:lnTo>
                    <a:pt x="389" y="515"/>
                  </a:lnTo>
                  <a:lnTo>
                    <a:pt x="394" y="515"/>
                  </a:lnTo>
                  <a:lnTo>
                    <a:pt x="394" y="520"/>
                  </a:lnTo>
                  <a:lnTo>
                    <a:pt x="394" y="525"/>
                  </a:lnTo>
                  <a:lnTo>
                    <a:pt x="389" y="530"/>
                  </a:lnTo>
                  <a:lnTo>
                    <a:pt x="394" y="535"/>
                  </a:lnTo>
                  <a:lnTo>
                    <a:pt x="394" y="540"/>
                  </a:lnTo>
                  <a:lnTo>
                    <a:pt x="394" y="545"/>
                  </a:lnTo>
                  <a:lnTo>
                    <a:pt x="399" y="550"/>
                  </a:lnTo>
                  <a:lnTo>
                    <a:pt x="404" y="560"/>
                  </a:lnTo>
                  <a:lnTo>
                    <a:pt x="415" y="575"/>
                  </a:lnTo>
                  <a:lnTo>
                    <a:pt x="420" y="586"/>
                  </a:lnTo>
                  <a:lnTo>
                    <a:pt x="425" y="591"/>
                  </a:lnTo>
                  <a:lnTo>
                    <a:pt x="430" y="596"/>
                  </a:lnTo>
                  <a:lnTo>
                    <a:pt x="409" y="601"/>
                  </a:lnTo>
                  <a:lnTo>
                    <a:pt x="404" y="596"/>
                  </a:lnTo>
                  <a:lnTo>
                    <a:pt x="404" y="601"/>
                  </a:lnTo>
                  <a:lnTo>
                    <a:pt x="399" y="601"/>
                  </a:lnTo>
                  <a:lnTo>
                    <a:pt x="394" y="601"/>
                  </a:lnTo>
                  <a:lnTo>
                    <a:pt x="389" y="601"/>
                  </a:lnTo>
                  <a:lnTo>
                    <a:pt x="384" y="601"/>
                  </a:lnTo>
                  <a:lnTo>
                    <a:pt x="384" y="596"/>
                  </a:lnTo>
                  <a:lnTo>
                    <a:pt x="379" y="596"/>
                  </a:lnTo>
                  <a:lnTo>
                    <a:pt x="379" y="601"/>
                  </a:lnTo>
                  <a:lnTo>
                    <a:pt x="374" y="606"/>
                  </a:lnTo>
                  <a:lnTo>
                    <a:pt x="374" y="611"/>
                  </a:lnTo>
                  <a:lnTo>
                    <a:pt x="369" y="611"/>
                  </a:lnTo>
                  <a:lnTo>
                    <a:pt x="369" y="616"/>
                  </a:lnTo>
                  <a:lnTo>
                    <a:pt x="364" y="616"/>
                  </a:lnTo>
                  <a:lnTo>
                    <a:pt x="364" y="611"/>
                  </a:lnTo>
                  <a:lnTo>
                    <a:pt x="364" y="606"/>
                  </a:lnTo>
                  <a:lnTo>
                    <a:pt x="359" y="606"/>
                  </a:lnTo>
                  <a:lnTo>
                    <a:pt x="354" y="606"/>
                  </a:lnTo>
                  <a:lnTo>
                    <a:pt x="354" y="611"/>
                  </a:lnTo>
                  <a:lnTo>
                    <a:pt x="349" y="616"/>
                  </a:lnTo>
                  <a:lnTo>
                    <a:pt x="349" y="621"/>
                  </a:lnTo>
                  <a:lnTo>
                    <a:pt x="349" y="626"/>
                  </a:lnTo>
                  <a:lnTo>
                    <a:pt x="344" y="631"/>
                  </a:lnTo>
                  <a:lnTo>
                    <a:pt x="339" y="636"/>
                  </a:lnTo>
                  <a:lnTo>
                    <a:pt x="334" y="636"/>
                  </a:lnTo>
                  <a:lnTo>
                    <a:pt x="329" y="641"/>
                  </a:lnTo>
                  <a:lnTo>
                    <a:pt x="324" y="641"/>
                  </a:lnTo>
                  <a:lnTo>
                    <a:pt x="319" y="641"/>
                  </a:lnTo>
                  <a:lnTo>
                    <a:pt x="314" y="641"/>
                  </a:lnTo>
                  <a:lnTo>
                    <a:pt x="314" y="636"/>
                  </a:lnTo>
                  <a:lnTo>
                    <a:pt x="308" y="636"/>
                  </a:lnTo>
                  <a:lnTo>
                    <a:pt x="303" y="636"/>
                  </a:lnTo>
                  <a:lnTo>
                    <a:pt x="303" y="631"/>
                  </a:lnTo>
                  <a:lnTo>
                    <a:pt x="298" y="631"/>
                  </a:lnTo>
                  <a:lnTo>
                    <a:pt x="293" y="636"/>
                  </a:lnTo>
                  <a:lnTo>
                    <a:pt x="288" y="636"/>
                  </a:lnTo>
                  <a:lnTo>
                    <a:pt x="283" y="636"/>
                  </a:lnTo>
                  <a:lnTo>
                    <a:pt x="283" y="631"/>
                  </a:lnTo>
                  <a:lnTo>
                    <a:pt x="283" y="626"/>
                  </a:lnTo>
                  <a:lnTo>
                    <a:pt x="288" y="621"/>
                  </a:lnTo>
                  <a:lnTo>
                    <a:pt x="283" y="616"/>
                  </a:lnTo>
                  <a:lnTo>
                    <a:pt x="278" y="611"/>
                  </a:lnTo>
                  <a:lnTo>
                    <a:pt x="273" y="611"/>
                  </a:lnTo>
                  <a:lnTo>
                    <a:pt x="268" y="611"/>
                  </a:lnTo>
                  <a:lnTo>
                    <a:pt x="263" y="611"/>
                  </a:lnTo>
                  <a:lnTo>
                    <a:pt x="258" y="611"/>
                  </a:lnTo>
                  <a:lnTo>
                    <a:pt x="253" y="616"/>
                  </a:lnTo>
                  <a:lnTo>
                    <a:pt x="248" y="611"/>
                  </a:lnTo>
                  <a:lnTo>
                    <a:pt x="248" y="606"/>
                  </a:lnTo>
                  <a:lnTo>
                    <a:pt x="243" y="606"/>
                  </a:lnTo>
                  <a:lnTo>
                    <a:pt x="238" y="606"/>
                  </a:lnTo>
                  <a:lnTo>
                    <a:pt x="233" y="606"/>
                  </a:lnTo>
                  <a:lnTo>
                    <a:pt x="228" y="606"/>
                  </a:lnTo>
                  <a:lnTo>
                    <a:pt x="223" y="601"/>
                  </a:lnTo>
                  <a:lnTo>
                    <a:pt x="223" y="596"/>
                  </a:lnTo>
                  <a:lnTo>
                    <a:pt x="218" y="596"/>
                  </a:lnTo>
                  <a:lnTo>
                    <a:pt x="212" y="596"/>
                  </a:lnTo>
                  <a:lnTo>
                    <a:pt x="207" y="596"/>
                  </a:lnTo>
                  <a:lnTo>
                    <a:pt x="202" y="596"/>
                  </a:lnTo>
                  <a:lnTo>
                    <a:pt x="202" y="591"/>
                  </a:lnTo>
                  <a:lnTo>
                    <a:pt x="197" y="591"/>
                  </a:lnTo>
                  <a:lnTo>
                    <a:pt x="202" y="586"/>
                  </a:lnTo>
                  <a:lnTo>
                    <a:pt x="202" y="580"/>
                  </a:lnTo>
                  <a:lnTo>
                    <a:pt x="202" y="575"/>
                  </a:lnTo>
                  <a:lnTo>
                    <a:pt x="207" y="570"/>
                  </a:lnTo>
                  <a:lnTo>
                    <a:pt x="207" y="565"/>
                  </a:lnTo>
                  <a:lnTo>
                    <a:pt x="207" y="560"/>
                  </a:lnTo>
                  <a:lnTo>
                    <a:pt x="207" y="555"/>
                  </a:lnTo>
                  <a:lnTo>
                    <a:pt x="202" y="550"/>
                  </a:lnTo>
                  <a:lnTo>
                    <a:pt x="197" y="545"/>
                  </a:lnTo>
                  <a:lnTo>
                    <a:pt x="197" y="540"/>
                  </a:lnTo>
                  <a:lnTo>
                    <a:pt x="197" y="535"/>
                  </a:lnTo>
                  <a:lnTo>
                    <a:pt x="202" y="535"/>
                  </a:lnTo>
                  <a:lnTo>
                    <a:pt x="202" y="530"/>
                  </a:lnTo>
                  <a:lnTo>
                    <a:pt x="207" y="530"/>
                  </a:lnTo>
                  <a:lnTo>
                    <a:pt x="207" y="525"/>
                  </a:lnTo>
                  <a:lnTo>
                    <a:pt x="207" y="520"/>
                  </a:lnTo>
                  <a:lnTo>
                    <a:pt x="207" y="515"/>
                  </a:lnTo>
                  <a:lnTo>
                    <a:pt x="202" y="515"/>
                  </a:lnTo>
                  <a:lnTo>
                    <a:pt x="197" y="510"/>
                  </a:lnTo>
                  <a:lnTo>
                    <a:pt x="197" y="505"/>
                  </a:lnTo>
                  <a:lnTo>
                    <a:pt x="192" y="500"/>
                  </a:lnTo>
                  <a:lnTo>
                    <a:pt x="192" y="495"/>
                  </a:lnTo>
                  <a:lnTo>
                    <a:pt x="187" y="490"/>
                  </a:lnTo>
                  <a:lnTo>
                    <a:pt x="192" y="490"/>
                  </a:lnTo>
                  <a:lnTo>
                    <a:pt x="187" y="490"/>
                  </a:lnTo>
                  <a:lnTo>
                    <a:pt x="187" y="485"/>
                  </a:lnTo>
                  <a:lnTo>
                    <a:pt x="187" y="479"/>
                  </a:lnTo>
                  <a:lnTo>
                    <a:pt x="182" y="479"/>
                  </a:lnTo>
                  <a:lnTo>
                    <a:pt x="177" y="474"/>
                  </a:lnTo>
                  <a:lnTo>
                    <a:pt x="172" y="469"/>
                  </a:lnTo>
                  <a:lnTo>
                    <a:pt x="172" y="464"/>
                  </a:lnTo>
                  <a:lnTo>
                    <a:pt x="167" y="459"/>
                  </a:lnTo>
                  <a:lnTo>
                    <a:pt x="167" y="454"/>
                  </a:lnTo>
                  <a:lnTo>
                    <a:pt x="167" y="449"/>
                  </a:lnTo>
                  <a:lnTo>
                    <a:pt x="167" y="444"/>
                  </a:lnTo>
                  <a:lnTo>
                    <a:pt x="162" y="444"/>
                  </a:lnTo>
                  <a:lnTo>
                    <a:pt x="157" y="444"/>
                  </a:lnTo>
                  <a:lnTo>
                    <a:pt x="152" y="444"/>
                  </a:lnTo>
                  <a:lnTo>
                    <a:pt x="152" y="449"/>
                  </a:lnTo>
                  <a:lnTo>
                    <a:pt x="147" y="449"/>
                  </a:lnTo>
                  <a:lnTo>
                    <a:pt x="142" y="444"/>
                  </a:lnTo>
                  <a:lnTo>
                    <a:pt x="137" y="444"/>
                  </a:lnTo>
                  <a:lnTo>
                    <a:pt x="132" y="444"/>
                  </a:lnTo>
                  <a:lnTo>
                    <a:pt x="127" y="449"/>
                  </a:lnTo>
                  <a:lnTo>
                    <a:pt x="122" y="444"/>
                  </a:lnTo>
                  <a:lnTo>
                    <a:pt x="117" y="444"/>
                  </a:lnTo>
                  <a:lnTo>
                    <a:pt x="111" y="444"/>
                  </a:lnTo>
                  <a:lnTo>
                    <a:pt x="106" y="449"/>
                  </a:lnTo>
                  <a:lnTo>
                    <a:pt x="101" y="449"/>
                  </a:lnTo>
                  <a:lnTo>
                    <a:pt x="96" y="459"/>
                  </a:lnTo>
                  <a:lnTo>
                    <a:pt x="96" y="464"/>
                  </a:lnTo>
                  <a:lnTo>
                    <a:pt x="91" y="469"/>
                  </a:lnTo>
                  <a:lnTo>
                    <a:pt x="86" y="469"/>
                  </a:lnTo>
                  <a:lnTo>
                    <a:pt x="81" y="464"/>
                  </a:lnTo>
                  <a:lnTo>
                    <a:pt x="76" y="464"/>
                  </a:lnTo>
                  <a:lnTo>
                    <a:pt x="71" y="464"/>
                  </a:lnTo>
                  <a:lnTo>
                    <a:pt x="66" y="459"/>
                  </a:lnTo>
                  <a:lnTo>
                    <a:pt x="61" y="459"/>
                  </a:lnTo>
                  <a:lnTo>
                    <a:pt x="56" y="459"/>
                  </a:lnTo>
                  <a:lnTo>
                    <a:pt x="46" y="459"/>
                  </a:lnTo>
                  <a:lnTo>
                    <a:pt x="41" y="454"/>
                  </a:lnTo>
                  <a:lnTo>
                    <a:pt x="36" y="454"/>
                  </a:lnTo>
                  <a:lnTo>
                    <a:pt x="31" y="454"/>
                  </a:lnTo>
                  <a:lnTo>
                    <a:pt x="31" y="449"/>
                  </a:lnTo>
                  <a:lnTo>
                    <a:pt x="26" y="444"/>
                  </a:lnTo>
                  <a:lnTo>
                    <a:pt x="26" y="439"/>
                  </a:lnTo>
                  <a:lnTo>
                    <a:pt x="21" y="439"/>
                  </a:lnTo>
                  <a:lnTo>
                    <a:pt x="21" y="434"/>
                  </a:lnTo>
                  <a:lnTo>
                    <a:pt x="15" y="429"/>
                  </a:lnTo>
                  <a:lnTo>
                    <a:pt x="10" y="424"/>
                  </a:lnTo>
                  <a:lnTo>
                    <a:pt x="5" y="419"/>
                  </a:lnTo>
                  <a:lnTo>
                    <a:pt x="0" y="419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1163638" y="2206625"/>
              <a:ext cx="1355725" cy="1435100"/>
            </a:xfrm>
            <a:custGeom>
              <a:avLst/>
              <a:gdLst>
                <a:gd name="T0" fmla="*/ 2147483646 w 854"/>
                <a:gd name="T1" fmla="*/ 2147483646 h 904"/>
                <a:gd name="T2" fmla="*/ 2147483646 w 854"/>
                <a:gd name="T3" fmla="*/ 2147483646 h 904"/>
                <a:gd name="T4" fmla="*/ 2147483646 w 854"/>
                <a:gd name="T5" fmla="*/ 2147483646 h 904"/>
                <a:gd name="T6" fmla="*/ 2147483646 w 854"/>
                <a:gd name="T7" fmla="*/ 2147483646 h 904"/>
                <a:gd name="T8" fmla="*/ 2147483646 w 854"/>
                <a:gd name="T9" fmla="*/ 2147483646 h 904"/>
                <a:gd name="T10" fmla="*/ 2147483646 w 854"/>
                <a:gd name="T11" fmla="*/ 2147483646 h 904"/>
                <a:gd name="T12" fmla="*/ 2147483646 w 854"/>
                <a:gd name="T13" fmla="*/ 2147483646 h 904"/>
                <a:gd name="T14" fmla="*/ 2147483646 w 854"/>
                <a:gd name="T15" fmla="*/ 2147483646 h 904"/>
                <a:gd name="T16" fmla="*/ 2147483646 w 854"/>
                <a:gd name="T17" fmla="*/ 2147483646 h 904"/>
                <a:gd name="T18" fmla="*/ 2147483646 w 854"/>
                <a:gd name="T19" fmla="*/ 2147483646 h 904"/>
                <a:gd name="T20" fmla="*/ 2147483646 w 854"/>
                <a:gd name="T21" fmla="*/ 2147483646 h 904"/>
                <a:gd name="T22" fmla="*/ 2147483646 w 854"/>
                <a:gd name="T23" fmla="*/ 2147483646 h 904"/>
                <a:gd name="T24" fmla="*/ 2147483646 w 854"/>
                <a:gd name="T25" fmla="*/ 2147483646 h 904"/>
                <a:gd name="T26" fmla="*/ 2147483646 w 854"/>
                <a:gd name="T27" fmla="*/ 2147483646 h 904"/>
                <a:gd name="T28" fmla="*/ 2147483646 w 854"/>
                <a:gd name="T29" fmla="*/ 2147483646 h 904"/>
                <a:gd name="T30" fmla="*/ 2147483646 w 854"/>
                <a:gd name="T31" fmla="*/ 2147483646 h 904"/>
                <a:gd name="T32" fmla="*/ 2147483646 w 854"/>
                <a:gd name="T33" fmla="*/ 2147483646 h 904"/>
                <a:gd name="T34" fmla="*/ 2147483646 w 854"/>
                <a:gd name="T35" fmla="*/ 2147483646 h 904"/>
                <a:gd name="T36" fmla="*/ 2147483646 w 854"/>
                <a:gd name="T37" fmla="*/ 2147483646 h 904"/>
                <a:gd name="T38" fmla="*/ 2147483646 w 854"/>
                <a:gd name="T39" fmla="*/ 2147483646 h 904"/>
                <a:gd name="T40" fmla="*/ 2147483646 w 854"/>
                <a:gd name="T41" fmla="*/ 2147483646 h 904"/>
                <a:gd name="T42" fmla="*/ 2147483646 w 854"/>
                <a:gd name="T43" fmla="*/ 2147483646 h 904"/>
                <a:gd name="T44" fmla="*/ 2147483646 w 854"/>
                <a:gd name="T45" fmla="*/ 2147483646 h 904"/>
                <a:gd name="T46" fmla="*/ 2147483646 w 854"/>
                <a:gd name="T47" fmla="*/ 2147483646 h 904"/>
                <a:gd name="T48" fmla="*/ 2147483646 w 854"/>
                <a:gd name="T49" fmla="*/ 2147483646 h 904"/>
                <a:gd name="T50" fmla="*/ 2147483646 w 854"/>
                <a:gd name="T51" fmla="*/ 2147483646 h 904"/>
                <a:gd name="T52" fmla="*/ 2147483646 w 854"/>
                <a:gd name="T53" fmla="*/ 2147483646 h 904"/>
                <a:gd name="T54" fmla="*/ 2147483646 w 854"/>
                <a:gd name="T55" fmla="*/ 2147483646 h 904"/>
                <a:gd name="T56" fmla="*/ 2147483646 w 854"/>
                <a:gd name="T57" fmla="*/ 2147483646 h 904"/>
                <a:gd name="T58" fmla="*/ 2147483646 w 854"/>
                <a:gd name="T59" fmla="*/ 2147483646 h 904"/>
                <a:gd name="T60" fmla="*/ 2147483646 w 854"/>
                <a:gd name="T61" fmla="*/ 2147483646 h 904"/>
                <a:gd name="T62" fmla="*/ 2147483646 w 854"/>
                <a:gd name="T63" fmla="*/ 2147483646 h 904"/>
                <a:gd name="T64" fmla="*/ 2147483646 w 854"/>
                <a:gd name="T65" fmla="*/ 2147483646 h 904"/>
                <a:gd name="T66" fmla="*/ 2147483646 w 854"/>
                <a:gd name="T67" fmla="*/ 2147483646 h 904"/>
                <a:gd name="T68" fmla="*/ 2147483646 w 854"/>
                <a:gd name="T69" fmla="*/ 2147483646 h 904"/>
                <a:gd name="T70" fmla="*/ 2147483646 w 854"/>
                <a:gd name="T71" fmla="*/ 2147483646 h 904"/>
                <a:gd name="T72" fmla="*/ 2147483646 w 854"/>
                <a:gd name="T73" fmla="*/ 2147483646 h 904"/>
                <a:gd name="T74" fmla="*/ 2147483646 w 854"/>
                <a:gd name="T75" fmla="*/ 2147483646 h 904"/>
                <a:gd name="T76" fmla="*/ 2147483646 w 854"/>
                <a:gd name="T77" fmla="*/ 2147483646 h 904"/>
                <a:gd name="T78" fmla="*/ 2147483646 w 854"/>
                <a:gd name="T79" fmla="*/ 2147483646 h 904"/>
                <a:gd name="T80" fmla="*/ 2147483646 w 854"/>
                <a:gd name="T81" fmla="*/ 2147483646 h 904"/>
                <a:gd name="T82" fmla="*/ 2147483646 w 854"/>
                <a:gd name="T83" fmla="*/ 2147483646 h 904"/>
                <a:gd name="T84" fmla="*/ 2147483646 w 854"/>
                <a:gd name="T85" fmla="*/ 2147483646 h 904"/>
                <a:gd name="T86" fmla="*/ 2147483646 w 854"/>
                <a:gd name="T87" fmla="*/ 2147483646 h 904"/>
                <a:gd name="T88" fmla="*/ 2147483646 w 854"/>
                <a:gd name="T89" fmla="*/ 2147483646 h 904"/>
                <a:gd name="T90" fmla="*/ 2147483646 w 854"/>
                <a:gd name="T91" fmla="*/ 2147483646 h 904"/>
                <a:gd name="T92" fmla="*/ 2147483646 w 854"/>
                <a:gd name="T93" fmla="*/ 2147483646 h 904"/>
                <a:gd name="T94" fmla="*/ 2147483646 w 854"/>
                <a:gd name="T95" fmla="*/ 2147483646 h 904"/>
                <a:gd name="T96" fmla="*/ 2147483646 w 854"/>
                <a:gd name="T97" fmla="*/ 2147483646 h 904"/>
                <a:gd name="T98" fmla="*/ 2147483646 w 854"/>
                <a:gd name="T99" fmla="*/ 2147483646 h 904"/>
                <a:gd name="T100" fmla="*/ 2147483646 w 854"/>
                <a:gd name="T101" fmla="*/ 2147483646 h 904"/>
                <a:gd name="T102" fmla="*/ 2147483646 w 854"/>
                <a:gd name="T103" fmla="*/ 2147483646 h 904"/>
                <a:gd name="T104" fmla="*/ 2147483646 w 854"/>
                <a:gd name="T105" fmla="*/ 2147483646 h 904"/>
                <a:gd name="T106" fmla="*/ 2147483646 w 854"/>
                <a:gd name="T107" fmla="*/ 2147483646 h 904"/>
                <a:gd name="T108" fmla="*/ 2147483646 w 854"/>
                <a:gd name="T109" fmla="*/ 2147483646 h 904"/>
                <a:gd name="T110" fmla="*/ 2147483646 w 854"/>
                <a:gd name="T111" fmla="*/ 2147483646 h 904"/>
                <a:gd name="T112" fmla="*/ 2147483646 w 854"/>
                <a:gd name="T113" fmla="*/ 2147483646 h 904"/>
                <a:gd name="T114" fmla="*/ 2147483646 w 854"/>
                <a:gd name="T115" fmla="*/ 2147483646 h 904"/>
                <a:gd name="T116" fmla="*/ 2147483646 w 854"/>
                <a:gd name="T117" fmla="*/ 2147483646 h 904"/>
                <a:gd name="T118" fmla="*/ 2147483646 w 854"/>
                <a:gd name="T119" fmla="*/ 2147483646 h 904"/>
                <a:gd name="T120" fmla="*/ 2147483646 w 854"/>
                <a:gd name="T121" fmla="*/ 2147483646 h 90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854"/>
                <a:gd name="T184" fmla="*/ 0 h 904"/>
                <a:gd name="T185" fmla="*/ 854 w 854"/>
                <a:gd name="T186" fmla="*/ 904 h 90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854" h="904">
                  <a:moveTo>
                    <a:pt x="40" y="161"/>
                  </a:moveTo>
                  <a:lnTo>
                    <a:pt x="40" y="156"/>
                  </a:lnTo>
                  <a:lnTo>
                    <a:pt x="40" y="161"/>
                  </a:lnTo>
                  <a:lnTo>
                    <a:pt x="45" y="161"/>
                  </a:lnTo>
                  <a:lnTo>
                    <a:pt x="45" y="156"/>
                  </a:lnTo>
                  <a:lnTo>
                    <a:pt x="50" y="156"/>
                  </a:lnTo>
                  <a:lnTo>
                    <a:pt x="50" y="161"/>
                  </a:lnTo>
                  <a:lnTo>
                    <a:pt x="50" y="166"/>
                  </a:lnTo>
                  <a:lnTo>
                    <a:pt x="45" y="166"/>
                  </a:lnTo>
                  <a:lnTo>
                    <a:pt x="45" y="161"/>
                  </a:lnTo>
                  <a:lnTo>
                    <a:pt x="45" y="166"/>
                  </a:lnTo>
                  <a:lnTo>
                    <a:pt x="45" y="172"/>
                  </a:lnTo>
                  <a:lnTo>
                    <a:pt x="45" y="177"/>
                  </a:lnTo>
                  <a:lnTo>
                    <a:pt x="50" y="177"/>
                  </a:lnTo>
                  <a:lnTo>
                    <a:pt x="56" y="177"/>
                  </a:lnTo>
                  <a:lnTo>
                    <a:pt x="61" y="177"/>
                  </a:lnTo>
                  <a:lnTo>
                    <a:pt x="61" y="182"/>
                  </a:lnTo>
                  <a:lnTo>
                    <a:pt x="56" y="182"/>
                  </a:lnTo>
                  <a:lnTo>
                    <a:pt x="61" y="182"/>
                  </a:lnTo>
                  <a:lnTo>
                    <a:pt x="56" y="182"/>
                  </a:lnTo>
                  <a:lnTo>
                    <a:pt x="56" y="187"/>
                  </a:lnTo>
                  <a:lnTo>
                    <a:pt x="50" y="187"/>
                  </a:lnTo>
                  <a:lnTo>
                    <a:pt x="50" y="192"/>
                  </a:lnTo>
                  <a:lnTo>
                    <a:pt x="56" y="197"/>
                  </a:lnTo>
                  <a:lnTo>
                    <a:pt x="56" y="202"/>
                  </a:lnTo>
                  <a:lnTo>
                    <a:pt x="61" y="202"/>
                  </a:lnTo>
                  <a:lnTo>
                    <a:pt x="66" y="197"/>
                  </a:lnTo>
                  <a:lnTo>
                    <a:pt x="66" y="192"/>
                  </a:lnTo>
                  <a:lnTo>
                    <a:pt x="71" y="192"/>
                  </a:lnTo>
                  <a:lnTo>
                    <a:pt x="76" y="192"/>
                  </a:lnTo>
                  <a:lnTo>
                    <a:pt x="81" y="192"/>
                  </a:lnTo>
                  <a:lnTo>
                    <a:pt x="81" y="197"/>
                  </a:lnTo>
                  <a:lnTo>
                    <a:pt x="76" y="197"/>
                  </a:lnTo>
                  <a:lnTo>
                    <a:pt x="76" y="202"/>
                  </a:lnTo>
                  <a:lnTo>
                    <a:pt x="81" y="202"/>
                  </a:lnTo>
                  <a:lnTo>
                    <a:pt x="81" y="207"/>
                  </a:lnTo>
                  <a:lnTo>
                    <a:pt x="76" y="207"/>
                  </a:lnTo>
                  <a:lnTo>
                    <a:pt x="71" y="207"/>
                  </a:lnTo>
                  <a:lnTo>
                    <a:pt x="71" y="212"/>
                  </a:lnTo>
                  <a:lnTo>
                    <a:pt x="76" y="212"/>
                  </a:lnTo>
                  <a:lnTo>
                    <a:pt x="81" y="212"/>
                  </a:lnTo>
                  <a:lnTo>
                    <a:pt x="81" y="217"/>
                  </a:lnTo>
                  <a:lnTo>
                    <a:pt x="76" y="217"/>
                  </a:lnTo>
                  <a:lnTo>
                    <a:pt x="76" y="212"/>
                  </a:lnTo>
                  <a:lnTo>
                    <a:pt x="71" y="212"/>
                  </a:lnTo>
                  <a:lnTo>
                    <a:pt x="71" y="217"/>
                  </a:lnTo>
                  <a:lnTo>
                    <a:pt x="76" y="217"/>
                  </a:lnTo>
                  <a:lnTo>
                    <a:pt x="76" y="222"/>
                  </a:lnTo>
                  <a:lnTo>
                    <a:pt x="81" y="222"/>
                  </a:lnTo>
                  <a:lnTo>
                    <a:pt x="76" y="222"/>
                  </a:lnTo>
                  <a:lnTo>
                    <a:pt x="71" y="222"/>
                  </a:lnTo>
                  <a:lnTo>
                    <a:pt x="71" y="217"/>
                  </a:lnTo>
                  <a:lnTo>
                    <a:pt x="66" y="217"/>
                  </a:lnTo>
                  <a:lnTo>
                    <a:pt x="61" y="217"/>
                  </a:lnTo>
                  <a:lnTo>
                    <a:pt x="56" y="222"/>
                  </a:lnTo>
                  <a:lnTo>
                    <a:pt x="61" y="222"/>
                  </a:lnTo>
                  <a:lnTo>
                    <a:pt x="56" y="227"/>
                  </a:lnTo>
                  <a:lnTo>
                    <a:pt x="56" y="237"/>
                  </a:lnTo>
                  <a:lnTo>
                    <a:pt x="56" y="242"/>
                  </a:lnTo>
                  <a:lnTo>
                    <a:pt x="56" y="247"/>
                  </a:lnTo>
                  <a:lnTo>
                    <a:pt x="61" y="252"/>
                  </a:lnTo>
                  <a:lnTo>
                    <a:pt x="66" y="252"/>
                  </a:lnTo>
                  <a:lnTo>
                    <a:pt x="71" y="252"/>
                  </a:lnTo>
                  <a:lnTo>
                    <a:pt x="76" y="252"/>
                  </a:lnTo>
                  <a:lnTo>
                    <a:pt x="86" y="252"/>
                  </a:lnTo>
                  <a:lnTo>
                    <a:pt x="96" y="252"/>
                  </a:lnTo>
                  <a:lnTo>
                    <a:pt x="101" y="252"/>
                  </a:lnTo>
                  <a:lnTo>
                    <a:pt x="101" y="247"/>
                  </a:lnTo>
                  <a:lnTo>
                    <a:pt x="106" y="247"/>
                  </a:lnTo>
                  <a:lnTo>
                    <a:pt x="106" y="242"/>
                  </a:lnTo>
                  <a:lnTo>
                    <a:pt x="106" y="237"/>
                  </a:lnTo>
                  <a:lnTo>
                    <a:pt x="106" y="232"/>
                  </a:lnTo>
                  <a:lnTo>
                    <a:pt x="106" y="227"/>
                  </a:lnTo>
                  <a:lnTo>
                    <a:pt x="106" y="222"/>
                  </a:lnTo>
                  <a:lnTo>
                    <a:pt x="111" y="217"/>
                  </a:lnTo>
                  <a:lnTo>
                    <a:pt x="111" y="212"/>
                  </a:lnTo>
                  <a:lnTo>
                    <a:pt x="106" y="207"/>
                  </a:lnTo>
                  <a:lnTo>
                    <a:pt x="101" y="207"/>
                  </a:lnTo>
                  <a:lnTo>
                    <a:pt x="106" y="202"/>
                  </a:lnTo>
                  <a:lnTo>
                    <a:pt x="106" y="197"/>
                  </a:lnTo>
                  <a:lnTo>
                    <a:pt x="101" y="197"/>
                  </a:lnTo>
                  <a:lnTo>
                    <a:pt x="101" y="192"/>
                  </a:lnTo>
                  <a:lnTo>
                    <a:pt x="106" y="187"/>
                  </a:lnTo>
                  <a:lnTo>
                    <a:pt x="106" y="182"/>
                  </a:lnTo>
                  <a:lnTo>
                    <a:pt x="101" y="177"/>
                  </a:lnTo>
                  <a:lnTo>
                    <a:pt x="101" y="172"/>
                  </a:lnTo>
                  <a:lnTo>
                    <a:pt x="101" y="166"/>
                  </a:lnTo>
                  <a:lnTo>
                    <a:pt x="101" y="156"/>
                  </a:lnTo>
                  <a:lnTo>
                    <a:pt x="96" y="156"/>
                  </a:lnTo>
                  <a:lnTo>
                    <a:pt x="96" y="151"/>
                  </a:lnTo>
                  <a:lnTo>
                    <a:pt x="101" y="146"/>
                  </a:lnTo>
                  <a:lnTo>
                    <a:pt x="101" y="141"/>
                  </a:lnTo>
                  <a:lnTo>
                    <a:pt x="101" y="136"/>
                  </a:lnTo>
                  <a:lnTo>
                    <a:pt x="101" y="131"/>
                  </a:lnTo>
                  <a:lnTo>
                    <a:pt x="101" y="121"/>
                  </a:lnTo>
                  <a:lnTo>
                    <a:pt x="96" y="116"/>
                  </a:lnTo>
                  <a:lnTo>
                    <a:pt x="91" y="116"/>
                  </a:lnTo>
                  <a:lnTo>
                    <a:pt x="91" y="111"/>
                  </a:lnTo>
                  <a:lnTo>
                    <a:pt x="91" y="106"/>
                  </a:lnTo>
                  <a:lnTo>
                    <a:pt x="91" y="101"/>
                  </a:lnTo>
                  <a:lnTo>
                    <a:pt x="86" y="101"/>
                  </a:lnTo>
                  <a:lnTo>
                    <a:pt x="86" y="96"/>
                  </a:lnTo>
                  <a:lnTo>
                    <a:pt x="81" y="91"/>
                  </a:lnTo>
                  <a:lnTo>
                    <a:pt x="66" y="86"/>
                  </a:lnTo>
                  <a:lnTo>
                    <a:pt x="61" y="86"/>
                  </a:lnTo>
                  <a:lnTo>
                    <a:pt x="56" y="81"/>
                  </a:lnTo>
                  <a:lnTo>
                    <a:pt x="66" y="71"/>
                  </a:lnTo>
                  <a:lnTo>
                    <a:pt x="66" y="65"/>
                  </a:lnTo>
                  <a:lnTo>
                    <a:pt x="71" y="65"/>
                  </a:lnTo>
                  <a:lnTo>
                    <a:pt x="71" y="60"/>
                  </a:lnTo>
                  <a:lnTo>
                    <a:pt x="76" y="60"/>
                  </a:lnTo>
                  <a:lnTo>
                    <a:pt x="86" y="60"/>
                  </a:lnTo>
                  <a:lnTo>
                    <a:pt x="96" y="60"/>
                  </a:lnTo>
                  <a:lnTo>
                    <a:pt x="101" y="60"/>
                  </a:lnTo>
                  <a:lnTo>
                    <a:pt x="111" y="55"/>
                  </a:lnTo>
                  <a:lnTo>
                    <a:pt x="121" y="55"/>
                  </a:lnTo>
                  <a:lnTo>
                    <a:pt x="126" y="55"/>
                  </a:lnTo>
                  <a:lnTo>
                    <a:pt x="131" y="50"/>
                  </a:lnTo>
                  <a:lnTo>
                    <a:pt x="136" y="45"/>
                  </a:lnTo>
                  <a:lnTo>
                    <a:pt x="136" y="40"/>
                  </a:lnTo>
                  <a:lnTo>
                    <a:pt x="136" y="35"/>
                  </a:lnTo>
                  <a:lnTo>
                    <a:pt x="141" y="35"/>
                  </a:lnTo>
                  <a:lnTo>
                    <a:pt x="146" y="30"/>
                  </a:lnTo>
                  <a:lnTo>
                    <a:pt x="151" y="30"/>
                  </a:lnTo>
                  <a:lnTo>
                    <a:pt x="162" y="25"/>
                  </a:lnTo>
                  <a:lnTo>
                    <a:pt x="167" y="20"/>
                  </a:lnTo>
                  <a:lnTo>
                    <a:pt x="167" y="15"/>
                  </a:lnTo>
                  <a:lnTo>
                    <a:pt x="172" y="15"/>
                  </a:lnTo>
                  <a:lnTo>
                    <a:pt x="177" y="10"/>
                  </a:lnTo>
                  <a:lnTo>
                    <a:pt x="182" y="5"/>
                  </a:lnTo>
                  <a:lnTo>
                    <a:pt x="187" y="5"/>
                  </a:lnTo>
                  <a:lnTo>
                    <a:pt x="192" y="0"/>
                  </a:lnTo>
                  <a:lnTo>
                    <a:pt x="192" y="5"/>
                  </a:lnTo>
                  <a:lnTo>
                    <a:pt x="197" y="5"/>
                  </a:lnTo>
                  <a:lnTo>
                    <a:pt x="197" y="10"/>
                  </a:lnTo>
                  <a:lnTo>
                    <a:pt x="197" y="15"/>
                  </a:lnTo>
                  <a:lnTo>
                    <a:pt x="197" y="20"/>
                  </a:lnTo>
                  <a:lnTo>
                    <a:pt x="202" y="20"/>
                  </a:lnTo>
                  <a:lnTo>
                    <a:pt x="202" y="25"/>
                  </a:lnTo>
                  <a:lnTo>
                    <a:pt x="202" y="30"/>
                  </a:lnTo>
                  <a:lnTo>
                    <a:pt x="202" y="35"/>
                  </a:lnTo>
                  <a:lnTo>
                    <a:pt x="202" y="40"/>
                  </a:lnTo>
                  <a:lnTo>
                    <a:pt x="207" y="45"/>
                  </a:lnTo>
                  <a:lnTo>
                    <a:pt x="207" y="50"/>
                  </a:lnTo>
                  <a:lnTo>
                    <a:pt x="212" y="55"/>
                  </a:lnTo>
                  <a:lnTo>
                    <a:pt x="212" y="60"/>
                  </a:lnTo>
                  <a:lnTo>
                    <a:pt x="217" y="60"/>
                  </a:lnTo>
                  <a:lnTo>
                    <a:pt x="217" y="65"/>
                  </a:lnTo>
                  <a:lnTo>
                    <a:pt x="222" y="65"/>
                  </a:lnTo>
                  <a:lnTo>
                    <a:pt x="227" y="65"/>
                  </a:lnTo>
                  <a:lnTo>
                    <a:pt x="232" y="71"/>
                  </a:lnTo>
                  <a:lnTo>
                    <a:pt x="237" y="71"/>
                  </a:lnTo>
                  <a:lnTo>
                    <a:pt x="242" y="76"/>
                  </a:lnTo>
                  <a:lnTo>
                    <a:pt x="247" y="81"/>
                  </a:lnTo>
                  <a:lnTo>
                    <a:pt x="247" y="86"/>
                  </a:lnTo>
                  <a:lnTo>
                    <a:pt x="247" y="91"/>
                  </a:lnTo>
                  <a:lnTo>
                    <a:pt x="247" y="96"/>
                  </a:lnTo>
                  <a:lnTo>
                    <a:pt x="247" y="101"/>
                  </a:lnTo>
                  <a:lnTo>
                    <a:pt x="247" y="106"/>
                  </a:lnTo>
                  <a:lnTo>
                    <a:pt x="247" y="111"/>
                  </a:lnTo>
                  <a:lnTo>
                    <a:pt x="253" y="111"/>
                  </a:lnTo>
                  <a:lnTo>
                    <a:pt x="253" y="116"/>
                  </a:lnTo>
                  <a:lnTo>
                    <a:pt x="247" y="121"/>
                  </a:lnTo>
                  <a:lnTo>
                    <a:pt x="242" y="121"/>
                  </a:lnTo>
                  <a:lnTo>
                    <a:pt x="242" y="126"/>
                  </a:lnTo>
                  <a:lnTo>
                    <a:pt x="237" y="131"/>
                  </a:lnTo>
                  <a:lnTo>
                    <a:pt x="232" y="136"/>
                  </a:lnTo>
                  <a:lnTo>
                    <a:pt x="227" y="146"/>
                  </a:lnTo>
                  <a:lnTo>
                    <a:pt x="222" y="151"/>
                  </a:lnTo>
                  <a:lnTo>
                    <a:pt x="217" y="156"/>
                  </a:lnTo>
                  <a:lnTo>
                    <a:pt x="217" y="161"/>
                  </a:lnTo>
                  <a:lnTo>
                    <a:pt x="212" y="166"/>
                  </a:lnTo>
                  <a:lnTo>
                    <a:pt x="207" y="177"/>
                  </a:lnTo>
                  <a:lnTo>
                    <a:pt x="202" y="187"/>
                  </a:lnTo>
                  <a:lnTo>
                    <a:pt x="202" y="192"/>
                  </a:lnTo>
                  <a:lnTo>
                    <a:pt x="197" y="192"/>
                  </a:lnTo>
                  <a:lnTo>
                    <a:pt x="197" y="197"/>
                  </a:lnTo>
                  <a:lnTo>
                    <a:pt x="197" y="202"/>
                  </a:lnTo>
                  <a:lnTo>
                    <a:pt x="197" y="207"/>
                  </a:lnTo>
                  <a:lnTo>
                    <a:pt x="192" y="207"/>
                  </a:lnTo>
                  <a:lnTo>
                    <a:pt x="192" y="212"/>
                  </a:lnTo>
                  <a:lnTo>
                    <a:pt x="192" y="217"/>
                  </a:lnTo>
                  <a:lnTo>
                    <a:pt x="192" y="222"/>
                  </a:lnTo>
                  <a:lnTo>
                    <a:pt x="192" y="227"/>
                  </a:lnTo>
                  <a:lnTo>
                    <a:pt x="192" y="232"/>
                  </a:lnTo>
                  <a:lnTo>
                    <a:pt x="192" y="237"/>
                  </a:lnTo>
                  <a:lnTo>
                    <a:pt x="187" y="242"/>
                  </a:lnTo>
                  <a:lnTo>
                    <a:pt x="182" y="247"/>
                  </a:lnTo>
                  <a:lnTo>
                    <a:pt x="182" y="252"/>
                  </a:lnTo>
                  <a:lnTo>
                    <a:pt x="182" y="257"/>
                  </a:lnTo>
                  <a:lnTo>
                    <a:pt x="177" y="257"/>
                  </a:lnTo>
                  <a:lnTo>
                    <a:pt x="177" y="262"/>
                  </a:lnTo>
                  <a:lnTo>
                    <a:pt x="172" y="267"/>
                  </a:lnTo>
                  <a:lnTo>
                    <a:pt x="172" y="273"/>
                  </a:lnTo>
                  <a:lnTo>
                    <a:pt x="172" y="283"/>
                  </a:lnTo>
                  <a:lnTo>
                    <a:pt x="167" y="288"/>
                  </a:lnTo>
                  <a:lnTo>
                    <a:pt x="167" y="298"/>
                  </a:lnTo>
                  <a:lnTo>
                    <a:pt x="167" y="303"/>
                  </a:lnTo>
                  <a:lnTo>
                    <a:pt x="167" y="308"/>
                  </a:lnTo>
                  <a:lnTo>
                    <a:pt x="167" y="313"/>
                  </a:lnTo>
                  <a:lnTo>
                    <a:pt x="162" y="318"/>
                  </a:lnTo>
                  <a:lnTo>
                    <a:pt x="167" y="323"/>
                  </a:lnTo>
                  <a:lnTo>
                    <a:pt x="167" y="328"/>
                  </a:lnTo>
                  <a:lnTo>
                    <a:pt x="167" y="333"/>
                  </a:lnTo>
                  <a:lnTo>
                    <a:pt x="172" y="338"/>
                  </a:lnTo>
                  <a:lnTo>
                    <a:pt x="172" y="343"/>
                  </a:lnTo>
                  <a:lnTo>
                    <a:pt x="177" y="353"/>
                  </a:lnTo>
                  <a:lnTo>
                    <a:pt x="182" y="358"/>
                  </a:lnTo>
                  <a:lnTo>
                    <a:pt x="182" y="363"/>
                  </a:lnTo>
                  <a:lnTo>
                    <a:pt x="187" y="368"/>
                  </a:lnTo>
                  <a:lnTo>
                    <a:pt x="187" y="374"/>
                  </a:lnTo>
                  <a:lnTo>
                    <a:pt x="192" y="384"/>
                  </a:lnTo>
                  <a:lnTo>
                    <a:pt x="197" y="389"/>
                  </a:lnTo>
                  <a:lnTo>
                    <a:pt x="202" y="389"/>
                  </a:lnTo>
                  <a:lnTo>
                    <a:pt x="202" y="394"/>
                  </a:lnTo>
                  <a:lnTo>
                    <a:pt x="207" y="399"/>
                  </a:lnTo>
                  <a:lnTo>
                    <a:pt x="212" y="399"/>
                  </a:lnTo>
                  <a:lnTo>
                    <a:pt x="293" y="399"/>
                  </a:lnTo>
                  <a:lnTo>
                    <a:pt x="323" y="394"/>
                  </a:lnTo>
                  <a:lnTo>
                    <a:pt x="343" y="389"/>
                  </a:lnTo>
                  <a:lnTo>
                    <a:pt x="343" y="384"/>
                  </a:lnTo>
                  <a:lnTo>
                    <a:pt x="349" y="384"/>
                  </a:lnTo>
                  <a:lnTo>
                    <a:pt x="354" y="379"/>
                  </a:lnTo>
                  <a:lnTo>
                    <a:pt x="359" y="374"/>
                  </a:lnTo>
                  <a:lnTo>
                    <a:pt x="359" y="368"/>
                  </a:lnTo>
                  <a:lnTo>
                    <a:pt x="364" y="363"/>
                  </a:lnTo>
                  <a:lnTo>
                    <a:pt x="369" y="358"/>
                  </a:lnTo>
                  <a:lnTo>
                    <a:pt x="369" y="353"/>
                  </a:lnTo>
                  <a:lnTo>
                    <a:pt x="374" y="348"/>
                  </a:lnTo>
                  <a:lnTo>
                    <a:pt x="374" y="343"/>
                  </a:lnTo>
                  <a:lnTo>
                    <a:pt x="379" y="338"/>
                  </a:lnTo>
                  <a:lnTo>
                    <a:pt x="379" y="333"/>
                  </a:lnTo>
                  <a:lnTo>
                    <a:pt x="384" y="328"/>
                  </a:lnTo>
                  <a:lnTo>
                    <a:pt x="384" y="323"/>
                  </a:lnTo>
                  <a:lnTo>
                    <a:pt x="384" y="318"/>
                  </a:lnTo>
                  <a:lnTo>
                    <a:pt x="389" y="313"/>
                  </a:lnTo>
                  <a:lnTo>
                    <a:pt x="389" y="308"/>
                  </a:lnTo>
                  <a:lnTo>
                    <a:pt x="394" y="303"/>
                  </a:lnTo>
                  <a:lnTo>
                    <a:pt x="399" y="303"/>
                  </a:lnTo>
                  <a:lnTo>
                    <a:pt x="404" y="303"/>
                  </a:lnTo>
                  <a:lnTo>
                    <a:pt x="409" y="298"/>
                  </a:lnTo>
                  <a:lnTo>
                    <a:pt x="414" y="303"/>
                  </a:lnTo>
                  <a:lnTo>
                    <a:pt x="419" y="308"/>
                  </a:lnTo>
                  <a:lnTo>
                    <a:pt x="424" y="308"/>
                  </a:lnTo>
                  <a:lnTo>
                    <a:pt x="429" y="308"/>
                  </a:lnTo>
                  <a:lnTo>
                    <a:pt x="434" y="308"/>
                  </a:lnTo>
                  <a:lnTo>
                    <a:pt x="434" y="303"/>
                  </a:lnTo>
                  <a:lnTo>
                    <a:pt x="434" y="298"/>
                  </a:lnTo>
                  <a:lnTo>
                    <a:pt x="439" y="298"/>
                  </a:lnTo>
                  <a:lnTo>
                    <a:pt x="439" y="293"/>
                  </a:lnTo>
                  <a:lnTo>
                    <a:pt x="439" y="288"/>
                  </a:lnTo>
                  <a:lnTo>
                    <a:pt x="439" y="283"/>
                  </a:lnTo>
                  <a:lnTo>
                    <a:pt x="444" y="278"/>
                  </a:lnTo>
                  <a:lnTo>
                    <a:pt x="450" y="278"/>
                  </a:lnTo>
                  <a:lnTo>
                    <a:pt x="455" y="278"/>
                  </a:lnTo>
                  <a:lnTo>
                    <a:pt x="460" y="273"/>
                  </a:lnTo>
                  <a:lnTo>
                    <a:pt x="465" y="273"/>
                  </a:lnTo>
                  <a:lnTo>
                    <a:pt x="470" y="273"/>
                  </a:lnTo>
                  <a:lnTo>
                    <a:pt x="475" y="267"/>
                  </a:lnTo>
                  <a:lnTo>
                    <a:pt x="475" y="262"/>
                  </a:lnTo>
                  <a:lnTo>
                    <a:pt x="475" y="257"/>
                  </a:lnTo>
                  <a:lnTo>
                    <a:pt x="475" y="252"/>
                  </a:lnTo>
                  <a:lnTo>
                    <a:pt x="480" y="247"/>
                  </a:lnTo>
                  <a:lnTo>
                    <a:pt x="485" y="247"/>
                  </a:lnTo>
                  <a:lnTo>
                    <a:pt x="490" y="242"/>
                  </a:lnTo>
                  <a:lnTo>
                    <a:pt x="490" y="237"/>
                  </a:lnTo>
                  <a:lnTo>
                    <a:pt x="495" y="237"/>
                  </a:lnTo>
                  <a:lnTo>
                    <a:pt x="500" y="232"/>
                  </a:lnTo>
                  <a:lnTo>
                    <a:pt x="505" y="227"/>
                  </a:lnTo>
                  <a:lnTo>
                    <a:pt x="505" y="222"/>
                  </a:lnTo>
                  <a:lnTo>
                    <a:pt x="510" y="222"/>
                  </a:lnTo>
                  <a:lnTo>
                    <a:pt x="520" y="222"/>
                  </a:lnTo>
                  <a:lnTo>
                    <a:pt x="525" y="222"/>
                  </a:lnTo>
                  <a:lnTo>
                    <a:pt x="530" y="222"/>
                  </a:lnTo>
                  <a:lnTo>
                    <a:pt x="535" y="222"/>
                  </a:lnTo>
                  <a:lnTo>
                    <a:pt x="540" y="222"/>
                  </a:lnTo>
                  <a:lnTo>
                    <a:pt x="546" y="222"/>
                  </a:lnTo>
                  <a:lnTo>
                    <a:pt x="551" y="217"/>
                  </a:lnTo>
                  <a:lnTo>
                    <a:pt x="556" y="217"/>
                  </a:lnTo>
                  <a:lnTo>
                    <a:pt x="566" y="217"/>
                  </a:lnTo>
                  <a:lnTo>
                    <a:pt x="571" y="217"/>
                  </a:lnTo>
                  <a:lnTo>
                    <a:pt x="576" y="217"/>
                  </a:lnTo>
                  <a:lnTo>
                    <a:pt x="581" y="212"/>
                  </a:lnTo>
                  <a:lnTo>
                    <a:pt x="591" y="207"/>
                  </a:lnTo>
                  <a:lnTo>
                    <a:pt x="591" y="202"/>
                  </a:lnTo>
                  <a:lnTo>
                    <a:pt x="591" y="197"/>
                  </a:lnTo>
                  <a:lnTo>
                    <a:pt x="596" y="192"/>
                  </a:lnTo>
                  <a:lnTo>
                    <a:pt x="601" y="187"/>
                  </a:lnTo>
                  <a:lnTo>
                    <a:pt x="606" y="182"/>
                  </a:lnTo>
                  <a:lnTo>
                    <a:pt x="611" y="182"/>
                  </a:lnTo>
                  <a:lnTo>
                    <a:pt x="616" y="187"/>
                  </a:lnTo>
                  <a:lnTo>
                    <a:pt x="621" y="187"/>
                  </a:lnTo>
                  <a:lnTo>
                    <a:pt x="621" y="192"/>
                  </a:lnTo>
                  <a:lnTo>
                    <a:pt x="631" y="202"/>
                  </a:lnTo>
                  <a:lnTo>
                    <a:pt x="636" y="207"/>
                  </a:lnTo>
                  <a:lnTo>
                    <a:pt x="641" y="212"/>
                  </a:lnTo>
                  <a:lnTo>
                    <a:pt x="652" y="217"/>
                  </a:lnTo>
                  <a:lnTo>
                    <a:pt x="657" y="227"/>
                  </a:lnTo>
                  <a:lnTo>
                    <a:pt x="662" y="232"/>
                  </a:lnTo>
                  <a:lnTo>
                    <a:pt x="672" y="237"/>
                  </a:lnTo>
                  <a:lnTo>
                    <a:pt x="677" y="247"/>
                  </a:lnTo>
                  <a:lnTo>
                    <a:pt x="682" y="247"/>
                  </a:lnTo>
                  <a:lnTo>
                    <a:pt x="682" y="252"/>
                  </a:lnTo>
                  <a:lnTo>
                    <a:pt x="687" y="257"/>
                  </a:lnTo>
                  <a:lnTo>
                    <a:pt x="687" y="262"/>
                  </a:lnTo>
                  <a:lnTo>
                    <a:pt x="687" y="267"/>
                  </a:lnTo>
                  <a:lnTo>
                    <a:pt x="687" y="278"/>
                  </a:lnTo>
                  <a:lnTo>
                    <a:pt x="687" y="283"/>
                  </a:lnTo>
                  <a:lnTo>
                    <a:pt x="692" y="293"/>
                  </a:lnTo>
                  <a:lnTo>
                    <a:pt x="692" y="298"/>
                  </a:lnTo>
                  <a:lnTo>
                    <a:pt x="697" y="303"/>
                  </a:lnTo>
                  <a:lnTo>
                    <a:pt x="702" y="308"/>
                  </a:lnTo>
                  <a:lnTo>
                    <a:pt x="697" y="313"/>
                  </a:lnTo>
                  <a:lnTo>
                    <a:pt x="692" y="323"/>
                  </a:lnTo>
                  <a:lnTo>
                    <a:pt x="687" y="328"/>
                  </a:lnTo>
                  <a:lnTo>
                    <a:pt x="682" y="328"/>
                  </a:lnTo>
                  <a:lnTo>
                    <a:pt x="682" y="333"/>
                  </a:lnTo>
                  <a:lnTo>
                    <a:pt x="677" y="333"/>
                  </a:lnTo>
                  <a:lnTo>
                    <a:pt x="677" y="343"/>
                  </a:lnTo>
                  <a:lnTo>
                    <a:pt x="677" y="353"/>
                  </a:lnTo>
                  <a:lnTo>
                    <a:pt x="672" y="363"/>
                  </a:lnTo>
                  <a:lnTo>
                    <a:pt x="667" y="368"/>
                  </a:lnTo>
                  <a:lnTo>
                    <a:pt x="667" y="374"/>
                  </a:lnTo>
                  <a:lnTo>
                    <a:pt x="667" y="384"/>
                  </a:lnTo>
                  <a:lnTo>
                    <a:pt x="672" y="384"/>
                  </a:lnTo>
                  <a:lnTo>
                    <a:pt x="672" y="389"/>
                  </a:lnTo>
                  <a:lnTo>
                    <a:pt x="677" y="394"/>
                  </a:lnTo>
                  <a:lnTo>
                    <a:pt x="682" y="399"/>
                  </a:lnTo>
                  <a:lnTo>
                    <a:pt x="687" y="399"/>
                  </a:lnTo>
                  <a:lnTo>
                    <a:pt x="687" y="404"/>
                  </a:lnTo>
                  <a:lnTo>
                    <a:pt x="692" y="409"/>
                  </a:lnTo>
                  <a:lnTo>
                    <a:pt x="697" y="409"/>
                  </a:lnTo>
                  <a:lnTo>
                    <a:pt x="702" y="409"/>
                  </a:lnTo>
                  <a:lnTo>
                    <a:pt x="707" y="404"/>
                  </a:lnTo>
                  <a:lnTo>
                    <a:pt x="707" y="399"/>
                  </a:lnTo>
                  <a:lnTo>
                    <a:pt x="712" y="394"/>
                  </a:lnTo>
                  <a:lnTo>
                    <a:pt x="717" y="389"/>
                  </a:lnTo>
                  <a:lnTo>
                    <a:pt x="717" y="384"/>
                  </a:lnTo>
                  <a:lnTo>
                    <a:pt x="717" y="379"/>
                  </a:lnTo>
                  <a:lnTo>
                    <a:pt x="722" y="379"/>
                  </a:lnTo>
                  <a:lnTo>
                    <a:pt x="722" y="374"/>
                  </a:lnTo>
                  <a:lnTo>
                    <a:pt x="727" y="368"/>
                  </a:lnTo>
                  <a:lnTo>
                    <a:pt x="727" y="374"/>
                  </a:lnTo>
                  <a:lnTo>
                    <a:pt x="727" y="379"/>
                  </a:lnTo>
                  <a:lnTo>
                    <a:pt x="727" y="384"/>
                  </a:lnTo>
                  <a:lnTo>
                    <a:pt x="727" y="389"/>
                  </a:lnTo>
                  <a:lnTo>
                    <a:pt x="732" y="389"/>
                  </a:lnTo>
                  <a:lnTo>
                    <a:pt x="732" y="394"/>
                  </a:lnTo>
                  <a:lnTo>
                    <a:pt x="732" y="399"/>
                  </a:lnTo>
                  <a:lnTo>
                    <a:pt x="727" y="399"/>
                  </a:lnTo>
                  <a:lnTo>
                    <a:pt x="727" y="404"/>
                  </a:lnTo>
                  <a:lnTo>
                    <a:pt x="722" y="404"/>
                  </a:lnTo>
                  <a:lnTo>
                    <a:pt x="722" y="409"/>
                  </a:lnTo>
                  <a:lnTo>
                    <a:pt x="717" y="409"/>
                  </a:lnTo>
                  <a:lnTo>
                    <a:pt x="717" y="414"/>
                  </a:lnTo>
                  <a:lnTo>
                    <a:pt x="717" y="419"/>
                  </a:lnTo>
                  <a:lnTo>
                    <a:pt x="717" y="424"/>
                  </a:lnTo>
                  <a:lnTo>
                    <a:pt x="717" y="429"/>
                  </a:lnTo>
                  <a:lnTo>
                    <a:pt x="717" y="434"/>
                  </a:lnTo>
                  <a:lnTo>
                    <a:pt x="717" y="439"/>
                  </a:lnTo>
                  <a:lnTo>
                    <a:pt x="717" y="444"/>
                  </a:lnTo>
                  <a:lnTo>
                    <a:pt x="717" y="449"/>
                  </a:lnTo>
                  <a:lnTo>
                    <a:pt x="717" y="454"/>
                  </a:lnTo>
                  <a:lnTo>
                    <a:pt x="722" y="459"/>
                  </a:lnTo>
                  <a:lnTo>
                    <a:pt x="722" y="464"/>
                  </a:lnTo>
                  <a:lnTo>
                    <a:pt x="722" y="469"/>
                  </a:lnTo>
                  <a:lnTo>
                    <a:pt x="727" y="475"/>
                  </a:lnTo>
                  <a:lnTo>
                    <a:pt x="727" y="480"/>
                  </a:lnTo>
                  <a:lnTo>
                    <a:pt x="732" y="485"/>
                  </a:lnTo>
                  <a:lnTo>
                    <a:pt x="732" y="490"/>
                  </a:lnTo>
                  <a:lnTo>
                    <a:pt x="732" y="495"/>
                  </a:lnTo>
                  <a:lnTo>
                    <a:pt x="737" y="500"/>
                  </a:lnTo>
                  <a:lnTo>
                    <a:pt x="743" y="500"/>
                  </a:lnTo>
                  <a:lnTo>
                    <a:pt x="748" y="500"/>
                  </a:lnTo>
                  <a:lnTo>
                    <a:pt x="753" y="500"/>
                  </a:lnTo>
                  <a:lnTo>
                    <a:pt x="758" y="500"/>
                  </a:lnTo>
                  <a:lnTo>
                    <a:pt x="763" y="500"/>
                  </a:lnTo>
                  <a:lnTo>
                    <a:pt x="839" y="424"/>
                  </a:lnTo>
                  <a:lnTo>
                    <a:pt x="839" y="429"/>
                  </a:lnTo>
                  <a:lnTo>
                    <a:pt x="839" y="439"/>
                  </a:lnTo>
                  <a:lnTo>
                    <a:pt x="844" y="449"/>
                  </a:lnTo>
                  <a:lnTo>
                    <a:pt x="844" y="454"/>
                  </a:lnTo>
                  <a:lnTo>
                    <a:pt x="844" y="459"/>
                  </a:lnTo>
                  <a:lnTo>
                    <a:pt x="844" y="464"/>
                  </a:lnTo>
                  <a:lnTo>
                    <a:pt x="844" y="475"/>
                  </a:lnTo>
                  <a:lnTo>
                    <a:pt x="849" y="480"/>
                  </a:lnTo>
                  <a:lnTo>
                    <a:pt x="849" y="485"/>
                  </a:lnTo>
                  <a:lnTo>
                    <a:pt x="854" y="485"/>
                  </a:lnTo>
                  <a:lnTo>
                    <a:pt x="854" y="495"/>
                  </a:lnTo>
                  <a:lnTo>
                    <a:pt x="854" y="500"/>
                  </a:lnTo>
                  <a:lnTo>
                    <a:pt x="849" y="505"/>
                  </a:lnTo>
                  <a:lnTo>
                    <a:pt x="844" y="515"/>
                  </a:lnTo>
                  <a:lnTo>
                    <a:pt x="839" y="515"/>
                  </a:lnTo>
                  <a:lnTo>
                    <a:pt x="828" y="520"/>
                  </a:lnTo>
                  <a:lnTo>
                    <a:pt x="823" y="520"/>
                  </a:lnTo>
                  <a:lnTo>
                    <a:pt x="813" y="530"/>
                  </a:lnTo>
                  <a:lnTo>
                    <a:pt x="808" y="535"/>
                  </a:lnTo>
                  <a:lnTo>
                    <a:pt x="798" y="540"/>
                  </a:lnTo>
                  <a:lnTo>
                    <a:pt x="793" y="545"/>
                  </a:lnTo>
                  <a:lnTo>
                    <a:pt x="793" y="550"/>
                  </a:lnTo>
                  <a:lnTo>
                    <a:pt x="793" y="555"/>
                  </a:lnTo>
                  <a:lnTo>
                    <a:pt x="788" y="560"/>
                  </a:lnTo>
                  <a:lnTo>
                    <a:pt x="783" y="565"/>
                  </a:lnTo>
                  <a:lnTo>
                    <a:pt x="778" y="565"/>
                  </a:lnTo>
                  <a:lnTo>
                    <a:pt x="778" y="570"/>
                  </a:lnTo>
                  <a:lnTo>
                    <a:pt x="768" y="576"/>
                  </a:lnTo>
                  <a:lnTo>
                    <a:pt x="763" y="576"/>
                  </a:lnTo>
                  <a:lnTo>
                    <a:pt x="758" y="581"/>
                  </a:lnTo>
                  <a:lnTo>
                    <a:pt x="753" y="586"/>
                  </a:lnTo>
                  <a:lnTo>
                    <a:pt x="748" y="591"/>
                  </a:lnTo>
                  <a:lnTo>
                    <a:pt x="743" y="596"/>
                  </a:lnTo>
                  <a:lnTo>
                    <a:pt x="737" y="596"/>
                  </a:lnTo>
                  <a:lnTo>
                    <a:pt x="732" y="596"/>
                  </a:lnTo>
                  <a:lnTo>
                    <a:pt x="727" y="596"/>
                  </a:lnTo>
                  <a:lnTo>
                    <a:pt x="727" y="601"/>
                  </a:lnTo>
                  <a:lnTo>
                    <a:pt x="722" y="606"/>
                  </a:lnTo>
                  <a:lnTo>
                    <a:pt x="717" y="606"/>
                  </a:lnTo>
                  <a:lnTo>
                    <a:pt x="717" y="611"/>
                  </a:lnTo>
                  <a:lnTo>
                    <a:pt x="712" y="611"/>
                  </a:lnTo>
                  <a:lnTo>
                    <a:pt x="712" y="616"/>
                  </a:lnTo>
                  <a:lnTo>
                    <a:pt x="712" y="621"/>
                  </a:lnTo>
                  <a:lnTo>
                    <a:pt x="712" y="626"/>
                  </a:lnTo>
                  <a:lnTo>
                    <a:pt x="712" y="631"/>
                  </a:lnTo>
                  <a:lnTo>
                    <a:pt x="712" y="636"/>
                  </a:lnTo>
                  <a:lnTo>
                    <a:pt x="717" y="641"/>
                  </a:lnTo>
                  <a:lnTo>
                    <a:pt x="717" y="646"/>
                  </a:lnTo>
                  <a:lnTo>
                    <a:pt x="722" y="651"/>
                  </a:lnTo>
                  <a:lnTo>
                    <a:pt x="722" y="656"/>
                  </a:lnTo>
                  <a:lnTo>
                    <a:pt x="722" y="661"/>
                  </a:lnTo>
                  <a:lnTo>
                    <a:pt x="717" y="661"/>
                  </a:lnTo>
                  <a:lnTo>
                    <a:pt x="712" y="661"/>
                  </a:lnTo>
                  <a:lnTo>
                    <a:pt x="707" y="666"/>
                  </a:lnTo>
                  <a:lnTo>
                    <a:pt x="702" y="672"/>
                  </a:lnTo>
                  <a:lnTo>
                    <a:pt x="702" y="677"/>
                  </a:lnTo>
                  <a:lnTo>
                    <a:pt x="697" y="682"/>
                  </a:lnTo>
                  <a:lnTo>
                    <a:pt x="692" y="687"/>
                  </a:lnTo>
                  <a:lnTo>
                    <a:pt x="687" y="687"/>
                  </a:lnTo>
                  <a:lnTo>
                    <a:pt x="687" y="692"/>
                  </a:lnTo>
                  <a:lnTo>
                    <a:pt x="682" y="692"/>
                  </a:lnTo>
                  <a:lnTo>
                    <a:pt x="677" y="692"/>
                  </a:lnTo>
                  <a:lnTo>
                    <a:pt x="677" y="697"/>
                  </a:lnTo>
                  <a:lnTo>
                    <a:pt x="672" y="702"/>
                  </a:lnTo>
                  <a:lnTo>
                    <a:pt x="672" y="707"/>
                  </a:lnTo>
                  <a:lnTo>
                    <a:pt x="667" y="712"/>
                  </a:lnTo>
                  <a:lnTo>
                    <a:pt x="667" y="717"/>
                  </a:lnTo>
                  <a:lnTo>
                    <a:pt x="667" y="722"/>
                  </a:lnTo>
                  <a:lnTo>
                    <a:pt x="662" y="722"/>
                  </a:lnTo>
                  <a:lnTo>
                    <a:pt x="662" y="732"/>
                  </a:lnTo>
                  <a:lnTo>
                    <a:pt x="662" y="737"/>
                  </a:lnTo>
                  <a:lnTo>
                    <a:pt x="667" y="742"/>
                  </a:lnTo>
                  <a:lnTo>
                    <a:pt x="672" y="742"/>
                  </a:lnTo>
                  <a:lnTo>
                    <a:pt x="672" y="747"/>
                  </a:lnTo>
                  <a:lnTo>
                    <a:pt x="672" y="752"/>
                  </a:lnTo>
                  <a:lnTo>
                    <a:pt x="667" y="752"/>
                  </a:lnTo>
                  <a:lnTo>
                    <a:pt x="667" y="757"/>
                  </a:lnTo>
                  <a:lnTo>
                    <a:pt x="672" y="757"/>
                  </a:lnTo>
                  <a:lnTo>
                    <a:pt x="672" y="762"/>
                  </a:lnTo>
                  <a:lnTo>
                    <a:pt x="672" y="767"/>
                  </a:lnTo>
                  <a:lnTo>
                    <a:pt x="667" y="767"/>
                  </a:lnTo>
                  <a:lnTo>
                    <a:pt x="662" y="773"/>
                  </a:lnTo>
                  <a:lnTo>
                    <a:pt x="662" y="778"/>
                  </a:lnTo>
                  <a:lnTo>
                    <a:pt x="667" y="778"/>
                  </a:lnTo>
                  <a:lnTo>
                    <a:pt x="667" y="783"/>
                  </a:lnTo>
                  <a:lnTo>
                    <a:pt x="667" y="788"/>
                  </a:lnTo>
                  <a:lnTo>
                    <a:pt x="662" y="788"/>
                  </a:lnTo>
                  <a:lnTo>
                    <a:pt x="662" y="793"/>
                  </a:lnTo>
                  <a:lnTo>
                    <a:pt x="657" y="793"/>
                  </a:lnTo>
                  <a:lnTo>
                    <a:pt x="652" y="798"/>
                  </a:lnTo>
                  <a:lnTo>
                    <a:pt x="652" y="803"/>
                  </a:lnTo>
                  <a:lnTo>
                    <a:pt x="652" y="808"/>
                  </a:lnTo>
                  <a:lnTo>
                    <a:pt x="652" y="813"/>
                  </a:lnTo>
                  <a:lnTo>
                    <a:pt x="652" y="818"/>
                  </a:lnTo>
                  <a:lnTo>
                    <a:pt x="652" y="823"/>
                  </a:lnTo>
                  <a:lnTo>
                    <a:pt x="647" y="823"/>
                  </a:lnTo>
                  <a:lnTo>
                    <a:pt x="641" y="823"/>
                  </a:lnTo>
                  <a:lnTo>
                    <a:pt x="636" y="823"/>
                  </a:lnTo>
                  <a:lnTo>
                    <a:pt x="636" y="828"/>
                  </a:lnTo>
                  <a:lnTo>
                    <a:pt x="631" y="828"/>
                  </a:lnTo>
                  <a:lnTo>
                    <a:pt x="631" y="833"/>
                  </a:lnTo>
                  <a:lnTo>
                    <a:pt x="626" y="838"/>
                  </a:lnTo>
                  <a:lnTo>
                    <a:pt x="626" y="843"/>
                  </a:lnTo>
                  <a:lnTo>
                    <a:pt x="621" y="843"/>
                  </a:lnTo>
                  <a:lnTo>
                    <a:pt x="616" y="843"/>
                  </a:lnTo>
                  <a:lnTo>
                    <a:pt x="611" y="843"/>
                  </a:lnTo>
                  <a:lnTo>
                    <a:pt x="606" y="838"/>
                  </a:lnTo>
                  <a:lnTo>
                    <a:pt x="601" y="838"/>
                  </a:lnTo>
                  <a:lnTo>
                    <a:pt x="601" y="833"/>
                  </a:lnTo>
                  <a:lnTo>
                    <a:pt x="596" y="828"/>
                  </a:lnTo>
                  <a:lnTo>
                    <a:pt x="591" y="828"/>
                  </a:lnTo>
                  <a:lnTo>
                    <a:pt x="591" y="833"/>
                  </a:lnTo>
                  <a:lnTo>
                    <a:pt x="586" y="833"/>
                  </a:lnTo>
                  <a:lnTo>
                    <a:pt x="581" y="833"/>
                  </a:lnTo>
                  <a:lnTo>
                    <a:pt x="576" y="833"/>
                  </a:lnTo>
                  <a:lnTo>
                    <a:pt x="571" y="833"/>
                  </a:lnTo>
                  <a:lnTo>
                    <a:pt x="566" y="833"/>
                  </a:lnTo>
                  <a:lnTo>
                    <a:pt x="561" y="838"/>
                  </a:lnTo>
                  <a:lnTo>
                    <a:pt x="556" y="843"/>
                  </a:lnTo>
                  <a:lnTo>
                    <a:pt x="551" y="848"/>
                  </a:lnTo>
                  <a:lnTo>
                    <a:pt x="546" y="848"/>
                  </a:lnTo>
                  <a:lnTo>
                    <a:pt x="540" y="848"/>
                  </a:lnTo>
                  <a:lnTo>
                    <a:pt x="535" y="853"/>
                  </a:lnTo>
                  <a:lnTo>
                    <a:pt x="530" y="853"/>
                  </a:lnTo>
                  <a:lnTo>
                    <a:pt x="530" y="858"/>
                  </a:lnTo>
                  <a:lnTo>
                    <a:pt x="530" y="863"/>
                  </a:lnTo>
                  <a:lnTo>
                    <a:pt x="530" y="868"/>
                  </a:lnTo>
                  <a:lnTo>
                    <a:pt x="530" y="874"/>
                  </a:lnTo>
                  <a:lnTo>
                    <a:pt x="525" y="874"/>
                  </a:lnTo>
                  <a:lnTo>
                    <a:pt x="520" y="879"/>
                  </a:lnTo>
                  <a:lnTo>
                    <a:pt x="520" y="884"/>
                  </a:lnTo>
                  <a:lnTo>
                    <a:pt x="515" y="884"/>
                  </a:lnTo>
                  <a:lnTo>
                    <a:pt x="510" y="884"/>
                  </a:lnTo>
                  <a:lnTo>
                    <a:pt x="505" y="889"/>
                  </a:lnTo>
                  <a:lnTo>
                    <a:pt x="500" y="889"/>
                  </a:lnTo>
                  <a:lnTo>
                    <a:pt x="500" y="894"/>
                  </a:lnTo>
                  <a:lnTo>
                    <a:pt x="495" y="899"/>
                  </a:lnTo>
                  <a:lnTo>
                    <a:pt x="490" y="899"/>
                  </a:lnTo>
                  <a:lnTo>
                    <a:pt x="490" y="904"/>
                  </a:lnTo>
                  <a:lnTo>
                    <a:pt x="485" y="904"/>
                  </a:lnTo>
                  <a:lnTo>
                    <a:pt x="480" y="899"/>
                  </a:lnTo>
                  <a:lnTo>
                    <a:pt x="480" y="904"/>
                  </a:lnTo>
                  <a:lnTo>
                    <a:pt x="475" y="904"/>
                  </a:lnTo>
                  <a:lnTo>
                    <a:pt x="475" y="899"/>
                  </a:lnTo>
                  <a:lnTo>
                    <a:pt x="470" y="899"/>
                  </a:lnTo>
                  <a:lnTo>
                    <a:pt x="470" y="894"/>
                  </a:lnTo>
                  <a:lnTo>
                    <a:pt x="470" y="889"/>
                  </a:lnTo>
                  <a:lnTo>
                    <a:pt x="465" y="884"/>
                  </a:lnTo>
                  <a:lnTo>
                    <a:pt x="465" y="879"/>
                  </a:lnTo>
                  <a:lnTo>
                    <a:pt x="465" y="874"/>
                  </a:lnTo>
                  <a:lnTo>
                    <a:pt x="465" y="868"/>
                  </a:lnTo>
                  <a:lnTo>
                    <a:pt x="465" y="863"/>
                  </a:lnTo>
                  <a:lnTo>
                    <a:pt x="460" y="863"/>
                  </a:lnTo>
                  <a:lnTo>
                    <a:pt x="455" y="863"/>
                  </a:lnTo>
                  <a:lnTo>
                    <a:pt x="460" y="858"/>
                  </a:lnTo>
                  <a:lnTo>
                    <a:pt x="460" y="853"/>
                  </a:lnTo>
                  <a:lnTo>
                    <a:pt x="460" y="848"/>
                  </a:lnTo>
                  <a:lnTo>
                    <a:pt x="455" y="848"/>
                  </a:lnTo>
                  <a:lnTo>
                    <a:pt x="455" y="843"/>
                  </a:lnTo>
                  <a:lnTo>
                    <a:pt x="450" y="843"/>
                  </a:lnTo>
                  <a:lnTo>
                    <a:pt x="444" y="843"/>
                  </a:lnTo>
                  <a:lnTo>
                    <a:pt x="439" y="843"/>
                  </a:lnTo>
                  <a:lnTo>
                    <a:pt x="434" y="848"/>
                  </a:lnTo>
                  <a:lnTo>
                    <a:pt x="429" y="848"/>
                  </a:lnTo>
                  <a:lnTo>
                    <a:pt x="424" y="843"/>
                  </a:lnTo>
                  <a:lnTo>
                    <a:pt x="419" y="843"/>
                  </a:lnTo>
                  <a:lnTo>
                    <a:pt x="414" y="838"/>
                  </a:lnTo>
                  <a:lnTo>
                    <a:pt x="414" y="833"/>
                  </a:lnTo>
                  <a:lnTo>
                    <a:pt x="409" y="833"/>
                  </a:lnTo>
                  <a:lnTo>
                    <a:pt x="404" y="833"/>
                  </a:lnTo>
                  <a:lnTo>
                    <a:pt x="399" y="833"/>
                  </a:lnTo>
                  <a:lnTo>
                    <a:pt x="399" y="828"/>
                  </a:lnTo>
                  <a:lnTo>
                    <a:pt x="399" y="833"/>
                  </a:lnTo>
                  <a:lnTo>
                    <a:pt x="399" y="838"/>
                  </a:lnTo>
                  <a:lnTo>
                    <a:pt x="399" y="843"/>
                  </a:lnTo>
                  <a:lnTo>
                    <a:pt x="399" y="848"/>
                  </a:lnTo>
                  <a:lnTo>
                    <a:pt x="399" y="853"/>
                  </a:lnTo>
                  <a:lnTo>
                    <a:pt x="399" y="858"/>
                  </a:lnTo>
                  <a:lnTo>
                    <a:pt x="399" y="863"/>
                  </a:lnTo>
                  <a:lnTo>
                    <a:pt x="399" y="868"/>
                  </a:lnTo>
                  <a:lnTo>
                    <a:pt x="399" y="874"/>
                  </a:lnTo>
                  <a:lnTo>
                    <a:pt x="399" y="879"/>
                  </a:lnTo>
                  <a:lnTo>
                    <a:pt x="399" y="884"/>
                  </a:lnTo>
                  <a:lnTo>
                    <a:pt x="399" y="889"/>
                  </a:lnTo>
                  <a:lnTo>
                    <a:pt x="394" y="884"/>
                  </a:lnTo>
                  <a:lnTo>
                    <a:pt x="389" y="884"/>
                  </a:lnTo>
                  <a:lnTo>
                    <a:pt x="384" y="889"/>
                  </a:lnTo>
                  <a:lnTo>
                    <a:pt x="379" y="889"/>
                  </a:lnTo>
                  <a:lnTo>
                    <a:pt x="374" y="889"/>
                  </a:lnTo>
                  <a:lnTo>
                    <a:pt x="369" y="889"/>
                  </a:lnTo>
                  <a:lnTo>
                    <a:pt x="369" y="884"/>
                  </a:lnTo>
                  <a:lnTo>
                    <a:pt x="364" y="884"/>
                  </a:lnTo>
                  <a:lnTo>
                    <a:pt x="359" y="884"/>
                  </a:lnTo>
                  <a:lnTo>
                    <a:pt x="354" y="884"/>
                  </a:lnTo>
                  <a:lnTo>
                    <a:pt x="349" y="889"/>
                  </a:lnTo>
                  <a:lnTo>
                    <a:pt x="343" y="889"/>
                  </a:lnTo>
                  <a:lnTo>
                    <a:pt x="338" y="889"/>
                  </a:lnTo>
                  <a:lnTo>
                    <a:pt x="333" y="889"/>
                  </a:lnTo>
                  <a:lnTo>
                    <a:pt x="328" y="894"/>
                  </a:lnTo>
                  <a:lnTo>
                    <a:pt x="328" y="899"/>
                  </a:lnTo>
                  <a:lnTo>
                    <a:pt x="323" y="899"/>
                  </a:lnTo>
                  <a:lnTo>
                    <a:pt x="318" y="899"/>
                  </a:lnTo>
                  <a:lnTo>
                    <a:pt x="313" y="899"/>
                  </a:lnTo>
                  <a:lnTo>
                    <a:pt x="303" y="899"/>
                  </a:lnTo>
                  <a:lnTo>
                    <a:pt x="298" y="899"/>
                  </a:lnTo>
                  <a:lnTo>
                    <a:pt x="293" y="899"/>
                  </a:lnTo>
                  <a:lnTo>
                    <a:pt x="293" y="894"/>
                  </a:lnTo>
                  <a:lnTo>
                    <a:pt x="288" y="894"/>
                  </a:lnTo>
                  <a:lnTo>
                    <a:pt x="283" y="889"/>
                  </a:lnTo>
                  <a:lnTo>
                    <a:pt x="283" y="884"/>
                  </a:lnTo>
                  <a:lnTo>
                    <a:pt x="283" y="879"/>
                  </a:lnTo>
                  <a:lnTo>
                    <a:pt x="283" y="874"/>
                  </a:lnTo>
                  <a:lnTo>
                    <a:pt x="278" y="868"/>
                  </a:lnTo>
                  <a:lnTo>
                    <a:pt x="273" y="868"/>
                  </a:lnTo>
                  <a:lnTo>
                    <a:pt x="273" y="863"/>
                  </a:lnTo>
                  <a:lnTo>
                    <a:pt x="273" y="858"/>
                  </a:lnTo>
                  <a:lnTo>
                    <a:pt x="268" y="858"/>
                  </a:lnTo>
                  <a:lnTo>
                    <a:pt x="268" y="853"/>
                  </a:lnTo>
                  <a:lnTo>
                    <a:pt x="263" y="848"/>
                  </a:lnTo>
                  <a:lnTo>
                    <a:pt x="263" y="843"/>
                  </a:lnTo>
                  <a:lnTo>
                    <a:pt x="268" y="838"/>
                  </a:lnTo>
                  <a:lnTo>
                    <a:pt x="268" y="833"/>
                  </a:lnTo>
                  <a:lnTo>
                    <a:pt x="263" y="828"/>
                  </a:lnTo>
                  <a:lnTo>
                    <a:pt x="263" y="823"/>
                  </a:lnTo>
                  <a:lnTo>
                    <a:pt x="263" y="818"/>
                  </a:lnTo>
                  <a:lnTo>
                    <a:pt x="258" y="813"/>
                  </a:lnTo>
                  <a:lnTo>
                    <a:pt x="258" y="808"/>
                  </a:lnTo>
                  <a:lnTo>
                    <a:pt x="258" y="803"/>
                  </a:lnTo>
                  <a:lnTo>
                    <a:pt x="258" y="798"/>
                  </a:lnTo>
                  <a:lnTo>
                    <a:pt x="258" y="793"/>
                  </a:lnTo>
                  <a:lnTo>
                    <a:pt x="258" y="788"/>
                  </a:lnTo>
                  <a:lnTo>
                    <a:pt x="258" y="783"/>
                  </a:lnTo>
                  <a:lnTo>
                    <a:pt x="263" y="783"/>
                  </a:lnTo>
                  <a:lnTo>
                    <a:pt x="258" y="778"/>
                  </a:lnTo>
                  <a:lnTo>
                    <a:pt x="258" y="773"/>
                  </a:lnTo>
                  <a:lnTo>
                    <a:pt x="263" y="773"/>
                  </a:lnTo>
                  <a:lnTo>
                    <a:pt x="263" y="767"/>
                  </a:lnTo>
                  <a:lnTo>
                    <a:pt x="263" y="762"/>
                  </a:lnTo>
                  <a:lnTo>
                    <a:pt x="258" y="762"/>
                  </a:lnTo>
                  <a:lnTo>
                    <a:pt x="253" y="762"/>
                  </a:lnTo>
                  <a:lnTo>
                    <a:pt x="247" y="762"/>
                  </a:lnTo>
                  <a:lnTo>
                    <a:pt x="242" y="757"/>
                  </a:lnTo>
                  <a:lnTo>
                    <a:pt x="237" y="757"/>
                  </a:lnTo>
                  <a:lnTo>
                    <a:pt x="237" y="752"/>
                  </a:lnTo>
                  <a:lnTo>
                    <a:pt x="232" y="752"/>
                  </a:lnTo>
                  <a:lnTo>
                    <a:pt x="232" y="747"/>
                  </a:lnTo>
                  <a:lnTo>
                    <a:pt x="232" y="742"/>
                  </a:lnTo>
                  <a:lnTo>
                    <a:pt x="232" y="737"/>
                  </a:lnTo>
                  <a:lnTo>
                    <a:pt x="232" y="732"/>
                  </a:lnTo>
                  <a:lnTo>
                    <a:pt x="227" y="727"/>
                  </a:lnTo>
                  <a:lnTo>
                    <a:pt x="227" y="722"/>
                  </a:lnTo>
                  <a:lnTo>
                    <a:pt x="232" y="717"/>
                  </a:lnTo>
                  <a:lnTo>
                    <a:pt x="232" y="712"/>
                  </a:lnTo>
                  <a:lnTo>
                    <a:pt x="227" y="707"/>
                  </a:lnTo>
                  <a:lnTo>
                    <a:pt x="222" y="707"/>
                  </a:lnTo>
                  <a:lnTo>
                    <a:pt x="217" y="707"/>
                  </a:lnTo>
                  <a:lnTo>
                    <a:pt x="212" y="707"/>
                  </a:lnTo>
                  <a:lnTo>
                    <a:pt x="202" y="712"/>
                  </a:lnTo>
                  <a:lnTo>
                    <a:pt x="197" y="712"/>
                  </a:lnTo>
                  <a:lnTo>
                    <a:pt x="187" y="712"/>
                  </a:lnTo>
                  <a:lnTo>
                    <a:pt x="182" y="712"/>
                  </a:lnTo>
                  <a:lnTo>
                    <a:pt x="177" y="712"/>
                  </a:lnTo>
                  <a:lnTo>
                    <a:pt x="172" y="712"/>
                  </a:lnTo>
                  <a:lnTo>
                    <a:pt x="167" y="712"/>
                  </a:lnTo>
                  <a:lnTo>
                    <a:pt x="162" y="712"/>
                  </a:lnTo>
                  <a:lnTo>
                    <a:pt x="157" y="712"/>
                  </a:lnTo>
                  <a:lnTo>
                    <a:pt x="151" y="712"/>
                  </a:lnTo>
                  <a:lnTo>
                    <a:pt x="146" y="717"/>
                  </a:lnTo>
                  <a:lnTo>
                    <a:pt x="141" y="717"/>
                  </a:lnTo>
                  <a:lnTo>
                    <a:pt x="131" y="717"/>
                  </a:lnTo>
                  <a:lnTo>
                    <a:pt x="126" y="712"/>
                  </a:lnTo>
                  <a:lnTo>
                    <a:pt x="121" y="712"/>
                  </a:lnTo>
                  <a:lnTo>
                    <a:pt x="111" y="712"/>
                  </a:lnTo>
                  <a:lnTo>
                    <a:pt x="106" y="712"/>
                  </a:lnTo>
                  <a:lnTo>
                    <a:pt x="106" y="707"/>
                  </a:lnTo>
                  <a:lnTo>
                    <a:pt x="101" y="707"/>
                  </a:lnTo>
                  <a:lnTo>
                    <a:pt x="101" y="702"/>
                  </a:lnTo>
                  <a:lnTo>
                    <a:pt x="101" y="697"/>
                  </a:lnTo>
                  <a:lnTo>
                    <a:pt x="101" y="692"/>
                  </a:lnTo>
                  <a:lnTo>
                    <a:pt x="96" y="692"/>
                  </a:lnTo>
                  <a:lnTo>
                    <a:pt x="96" y="687"/>
                  </a:lnTo>
                  <a:lnTo>
                    <a:pt x="96" y="682"/>
                  </a:lnTo>
                  <a:lnTo>
                    <a:pt x="96" y="677"/>
                  </a:lnTo>
                  <a:lnTo>
                    <a:pt x="91" y="677"/>
                  </a:lnTo>
                  <a:lnTo>
                    <a:pt x="86" y="677"/>
                  </a:lnTo>
                  <a:lnTo>
                    <a:pt x="86" y="672"/>
                  </a:lnTo>
                  <a:lnTo>
                    <a:pt x="86" y="666"/>
                  </a:lnTo>
                  <a:lnTo>
                    <a:pt x="86" y="661"/>
                  </a:lnTo>
                  <a:lnTo>
                    <a:pt x="86" y="656"/>
                  </a:lnTo>
                  <a:lnTo>
                    <a:pt x="91" y="656"/>
                  </a:lnTo>
                  <a:lnTo>
                    <a:pt x="86" y="656"/>
                  </a:lnTo>
                  <a:lnTo>
                    <a:pt x="86" y="651"/>
                  </a:lnTo>
                  <a:lnTo>
                    <a:pt x="91" y="651"/>
                  </a:lnTo>
                  <a:lnTo>
                    <a:pt x="86" y="646"/>
                  </a:lnTo>
                  <a:lnTo>
                    <a:pt x="91" y="641"/>
                  </a:lnTo>
                  <a:lnTo>
                    <a:pt x="86" y="641"/>
                  </a:lnTo>
                  <a:lnTo>
                    <a:pt x="81" y="641"/>
                  </a:lnTo>
                  <a:lnTo>
                    <a:pt x="81" y="636"/>
                  </a:lnTo>
                  <a:lnTo>
                    <a:pt x="81" y="631"/>
                  </a:lnTo>
                  <a:lnTo>
                    <a:pt x="81" y="626"/>
                  </a:lnTo>
                  <a:lnTo>
                    <a:pt x="86" y="626"/>
                  </a:lnTo>
                  <a:lnTo>
                    <a:pt x="91" y="626"/>
                  </a:lnTo>
                  <a:lnTo>
                    <a:pt x="86" y="626"/>
                  </a:lnTo>
                  <a:lnTo>
                    <a:pt x="86" y="621"/>
                  </a:lnTo>
                  <a:lnTo>
                    <a:pt x="81" y="621"/>
                  </a:lnTo>
                  <a:lnTo>
                    <a:pt x="76" y="621"/>
                  </a:lnTo>
                  <a:lnTo>
                    <a:pt x="76" y="626"/>
                  </a:lnTo>
                  <a:lnTo>
                    <a:pt x="76" y="621"/>
                  </a:lnTo>
                  <a:lnTo>
                    <a:pt x="76" y="616"/>
                  </a:lnTo>
                  <a:lnTo>
                    <a:pt x="71" y="611"/>
                  </a:lnTo>
                  <a:lnTo>
                    <a:pt x="66" y="606"/>
                  </a:lnTo>
                  <a:lnTo>
                    <a:pt x="61" y="601"/>
                  </a:lnTo>
                  <a:lnTo>
                    <a:pt x="61" y="596"/>
                  </a:lnTo>
                  <a:lnTo>
                    <a:pt x="61" y="591"/>
                  </a:lnTo>
                  <a:lnTo>
                    <a:pt x="66" y="591"/>
                  </a:lnTo>
                  <a:lnTo>
                    <a:pt x="66" y="586"/>
                  </a:lnTo>
                  <a:lnTo>
                    <a:pt x="61" y="586"/>
                  </a:lnTo>
                  <a:lnTo>
                    <a:pt x="56" y="586"/>
                  </a:lnTo>
                  <a:lnTo>
                    <a:pt x="56" y="581"/>
                  </a:lnTo>
                  <a:lnTo>
                    <a:pt x="56" y="576"/>
                  </a:lnTo>
                  <a:lnTo>
                    <a:pt x="61" y="570"/>
                  </a:lnTo>
                  <a:lnTo>
                    <a:pt x="61" y="565"/>
                  </a:lnTo>
                  <a:lnTo>
                    <a:pt x="61" y="560"/>
                  </a:lnTo>
                  <a:lnTo>
                    <a:pt x="61" y="555"/>
                  </a:lnTo>
                  <a:lnTo>
                    <a:pt x="61" y="550"/>
                  </a:lnTo>
                  <a:lnTo>
                    <a:pt x="61" y="545"/>
                  </a:lnTo>
                  <a:lnTo>
                    <a:pt x="66" y="540"/>
                  </a:lnTo>
                  <a:lnTo>
                    <a:pt x="66" y="535"/>
                  </a:lnTo>
                  <a:lnTo>
                    <a:pt x="71" y="535"/>
                  </a:lnTo>
                  <a:lnTo>
                    <a:pt x="76" y="535"/>
                  </a:lnTo>
                  <a:lnTo>
                    <a:pt x="81" y="530"/>
                  </a:lnTo>
                  <a:lnTo>
                    <a:pt x="86" y="525"/>
                  </a:lnTo>
                  <a:lnTo>
                    <a:pt x="86" y="520"/>
                  </a:lnTo>
                  <a:lnTo>
                    <a:pt x="86" y="515"/>
                  </a:lnTo>
                  <a:lnTo>
                    <a:pt x="86" y="510"/>
                  </a:lnTo>
                  <a:lnTo>
                    <a:pt x="81" y="510"/>
                  </a:lnTo>
                  <a:lnTo>
                    <a:pt x="81" y="505"/>
                  </a:lnTo>
                  <a:lnTo>
                    <a:pt x="81" y="500"/>
                  </a:lnTo>
                  <a:lnTo>
                    <a:pt x="81" y="495"/>
                  </a:lnTo>
                  <a:lnTo>
                    <a:pt x="76" y="495"/>
                  </a:lnTo>
                  <a:lnTo>
                    <a:pt x="81" y="490"/>
                  </a:lnTo>
                  <a:lnTo>
                    <a:pt x="86" y="490"/>
                  </a:lnTo>
                  <a:lnTo>
                    <a:pt x="91" y="490"/>
                  </a:lnTo>
                  <a:lnTo>
                    <a:pt x="96" y="490"/>
                  </a:lnTo>
                  <a:lnTo>
                    <a:pt x="101" y="490"/>
                  </a:lnTo>
                  <a:lnTo>
                    <a:pt x="106" y="490"/>
                  </a:lnTo>
                  <a:lnTo>
                    <a:pt x="111" y="485"/>
                  </a:lnTo>
                  <a:lnTo>
                    <a:pt x="116" y="485"/>
                  </a:lnTo>
                  <a:lnTo>
                    <a:pt x="121" y="490"/>
                  </a:lnTo>
                  <a:lnTo>
                    <a:pt x="126" y="490"/>
                  </a:lnTo>
                  <a:lnTo>
                    <a:pt x="131" y="495"/>
                  </a:lnTo>
                  <a:lnTo>
                    <a:pt x="136" y="495"/>
                  </a:lnTo>
                  <a:lnTo>
                    <a:pt x="146" y="495"/>
                  </a:lnTo>
                  <a:lnTo>
                    <a:pt x="146" y="500"/>
                  </a:lnTo>
                  <a:lnTo>
                    <a:pt x="151" y="500"/>
                  </a:lnTo>
                  <a:lnTo>
                    <a:pt x="157" y="500"/>
                  </a:lnTo>
                  <a:lnTo>
                    <a:pt x="157" y="495"/>
                  </a:lnTo>
                  <a:lnTo>
                    <a:pt x="157" y="490"/>
                  </a:lnTo>
                  <a:lnTo>
                    <a:pt x="157" y="485"/>
                  </a:lnTo>
                  <a:lnTo>
                    <a:pt x="157" y="480"/>
                  </a:lnTo>
                  <a:lnTo>
                    <a:pt x="157" y="475"/>
                  </a:lnTo>
                  <a:lnTo>
                    <a:pt x="162" y="475"/>
                  </a:lnTo>
                  <a:lnTo>
                    <a:pt x="162" y="469"/>
                  </a:lnTo>
                  <a:lnTo>
                    <a:pt x="162" y="464"/>
                  </a:lnTo>
                  <a:lnTo>
                    <a:pt x="167" y="464"/>
                  </a:lnTo>
                  <a:lnTo>
                    <a:pt x="167" y="459"/>
                  </a:lnTo>
                  <a:lnTo>
                    <a:pt x="167" y="454"/>
                  </a:lnTo>
                  <a:lnTo>
                    <a:pt x="162" y="449"/>
                  </a:lnTo>
                  <a:lnTo>
                    <a:pt x="162" y="439"/>
                  </a:lnTo>
                  <a:lnTo>
                    <a:pt x="162" y="434"/>
                  </a:lnTo>
                  <a:lnTo>
                    <a:pt x="157" y="424"/>
                  </a:lnTo>
                  <a:lnTo>
                    <a:pt x="151" y="424"/>
                  </a:lnTo>
                  <a:lnTo>
                    <a:pt x="146" y="419"/>
                  </a:lnTo>
                  <a:lnTo>
                    <a:pt x="141" y="414"/>
                  </a:lnTo>
                  <a:lnTo>
                    <a:pt x="136" y="409"/>
                  </a:lnTo>
                  <a:lnTo>
                    <a:pt x="131" y="409"/>
                  </a:lnTo>
                  <a:lnTo>
                    <a:pt x="121" y="404"/>
                  </a:lnTo>
                  <a:lnTo>
                    <a:pt x="121" y="409"/>
                  </a:lnTo>
                  <a:lnTo>
                    <a:pt x="121" y="404"/>
                  </a:lnTo>
                  <a:lnTo>
                    <a:pt x="116" y="399"/>
                  </a:lnTo>
                  <a:lnTo>
                    <a:pt x="111" y="394"/>
                  </a:lnTo>
                  <a:lnTo>
                    <a:pt x="106" y="384"/>
                  </a:lnTo>
                  <a:lnTo>
                    <a:pt x="101" y="379"/>
                  </a:lnTo>
                  <a:lnTo>
                    <a:pt x="96" y="374"/>
                  </a:lnTo>
                  <a:lnTo>
                    <a:pt x="91" y="363"/>
                  </a:lnTo>
                  <a:lnTo>
                    <a:pt x="86" y="358"/>
                  </a:lnTo>
                  <a:lnTo>
                    <a:pt x="76" y="348"/>
                  </a:lnTo>
                  <a:lnTo>
                    <a:pt x="71" y="343"/>
                  </a:lnTo>
                  <a:lnTo>
                    <a:pt x="66" y="338"/>
                  </a:lnTo>
                  <a:lnTo>
                    <a:pt x="56" y="333"/>
                  </a:lnTo>
                  <a:lnTo>
                    <a:pt x="45" y="323"/>
                  </a:lnTo>
                  <a:lnTo>
                    <a:pt x="40" y="323"/>
                  </a:lnTo>
                  <a:lnTo>
                    <a:pt x="40" y="318"/>
                  </a:lnTo>
                  <a:lnTo>
                    <a:pt x="30" y="313"/>
                  </a:lnTo>
                  <a:lnTo>
                    <a:pt x="25" y="308"/>
                  </a:lnTo>
                  <a:lnTo>
                    <a:pt x="20" y="303"/>
                  </a:lnTo>
                  <a:lnTo>
                    <a:pt x="15" y="298"/>
                  </a:lnTo>
                  <a:lnTo>
                    <a:pt x="10" y="298"/>
                  </a:lnTo>
                  <a:lnTo>
                    <a:pt x="5" y="288"/>
                  </a:lnTo>
                  <a:lnTo>
                    <a:pt x="0" y="283"/>
                  </a:lnTo>
                  <a:lnTo>
                    <a:pt x="0" y="273"/>
                  </a:lnTo>
                  <a:lnTo>
                    <a:pt x="5" y="273"/>
                  </a:lnTo>
                  <a:lnTo>
                    <a:pt x="10" y="267"/>
                  </a:lnTo>
                  <a:lnTo>
                    <a:pt x="15" y="262"/>
                  </a:lnTo>
                  <a:lnTo>
                    <a:pt x="20" y="262"/>
                  </a:lnTo>
                  <a:lnTo>
                    <a:pt x="20" y="257"/>
                  </a:lnTo>
                  <a:lnTo>
                    <a:pt x="25" y="252"/>
                  </a:lnTo>
                  <a:lnTo>
                    <a:pt x="30" y="247"/>
                  </a:lnTo>
                  <a:lnTo>
                    <a:pt x="30" y="242"/>
                  </a:lnTo>
                  <a:lnTo>
                    <a:pt x="30" y="237"/>
                  </a:lnTo>
                  <a:lnTo>
                    <a:pt x="30" y="232"/>
                  </a:lnTo>
                  <a:lnTo>
                    <a:pt x="30" y="227"/>
                  </a:lnTo>
                  <a:lnTo>
                    <a:pt x="35" y="222"/>
                  </a:lnTo>
                  <a:lnTo>
                    <a:pt x="40" y="217"/>
                  </a:lnTo>
                  <a:lnTo>
                    <a:pt x="45" y="212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5" y="197"/>
                  </a:lnTo>
                  <a:lnTo>
                    <a:pt x="45" y="192"/>
                  </a:lnTo>
                  <a:lnTo>
                    <a:pt x="45" y="187"/>
                  </a:lnTo>
                  <a:lnTo>
                    <a:pt x="45" y="182"/>
                  </a:lnTo>
                  <a:lnTo>
                    <a:pt x="40" y="172"/>
                  </a:lnTo>
                  <a:lnTo>
                    <a:pt x="40" y="166"/>
                  </a:lnTo>
                  <a:lnTo>
                    <a:pt x="40" y="161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850900" y="2286000"/>
              <a:ext cx="777875" cy="1965325"/>
            </a:xfrm>
            <a:custGeom>
              <a:avLst/>
              <a:gdLst>
                <a:gd name="T0" fmla="*/ 2147483646 w 490"/>
                <a:gd name="T1" fmla="*/ 2147483646 h 1238"/>
                <a:gd name="T2" fmla="*/ 2147483646 w 490"/>
                <a:gd name="T3" fmla="*/ 2147483646 h 1238"/>
                <a:gd name="T4" fmla="*/ 2147483646 w 490"/>
                <a:gd name="T5" fmla="*/ 2147483646 h 1238"/>
                <a:gd name="T6" fmla="*/ 2147483646 w 490"/>
                <a:gd name="T7" fmla="*/ 2147483646 h 1238"/>
                <a:gd name="T8" fmla="*/ 2147483646 w 490"/>
                <a:gd name="T9" fmla="*/ 2147483646 h 1238"/>
                <a:gd name="T10" fmla="*/ 2147483646 w 490"/>
                <a:gd name="T11" fmla="*/ 2147483646 h 1238"/>
                <a:gd name="T12" fmla="*/ 2147483646 w 490"/>
                <a:gd name="T13" fmla="*/ 2147483646 h 1238"/>
                <a:gd name="T14" fmla="*/ 2147483646 w 490"/>
                <a:gd name="T15" fmla="*/ 2147483646 h 1238"/>
                <a:gd name="T16" fmla="*/ 2147483646 w 490"/>
                <a:gd name="T17" fmla="*/ 2147483646 h 1238"/>
                <a:gd name="T18" fmla="*/ 2147483646 w 490"/>
                <a:gd name="T19" fmla="*/ 2147483646 h 1238"/>
                <a:gd name="T20" fmla="*/ 2147483646 w 490"/>
                <a:gd name="T21" fmla="*/ 2147483646 h 1238"/>
                <a:gd name="T22" fmla="*/ 2147483646 w 490"/>
                <a:gd name="T23" fmla="*/ 2147483646 h 1238"/>
                <a:gd name="T24" fmla="*/ 2147483646 w 490"/>
                <a:gd name="T25" fmla="*/ 2147483646 h 1238"/>
                <a:gd name="T26" fmla="*/ 2147483646 w 490"/>
                <a:gd name="T27" fmla="*/ 2147483646 h 1238"/>
                <a:gd name="T28" fmla="*/ 2147483646 w 490"/>
                <a:gd name="T29" fmla="*/ 2147483646 h 1238"/>
                <a:gd name="T30" fmla="*/ 2147483646 w 490"/>
                <a:gd name="T31" fmla="*/ 2147483646 h 1238"/>
                <a:gd name="T32" fmla="*/ 2147483646 w 490"/>
                <a:gd name="T33" fmla="*/ 2147483646 h 1238"/>
                <a:gd name="T34" fmla="*/ 2147483646 w 490"/>
                <a:gd name="T35" fmla="*/ 2147483646 h 1238"/>
                <a:gd name="T36" fmla="*/ 2147483646 w 490"/>
                <a:gd name="T37" fmla="*/ 2147483646 h 1238"/>
                <a:gd name="T38" fmla="*/ 2147483646 w 490"/>
                <a:gd name="T39" fmla="*/ 2147483646 h 1238"/>
                <a:gd name="T40" fmla="*/ 2147483646 w 490"/>
                <a:gd name="T41" fmla="*/ 2147483646 h 1238"/>
                <a:gd name="T42" fmla="*/ 2147483646 w 490"/>
                <a:gd name="T43" fmla="*/ 2147483646 h 1238"/>
                <a:gd name="T44" fmla="*/ 2147483646 w 490"/>
                <a:gd name="T45" fmla="*/ 2147483646 h 1238"/>
                <a:gd name="T46" fmla="*/ 2147483646 w 490"/>
                <a:gd name="T47" fmla="*/ 2147483646 h 1238"/>
                <a:gd name="T48" fmla="*/ 2147483646 w 490"/>
                <a:gd name="T49" fmla="*/ 2147483646 h 1238"/>
                <a:gd name="T50" fmla="*/ 2147483646 w 490"/>
                <a:gd name="T51" fmla="*/ 2147483646 h 1238"/>
                <a:gd name="T52" fmla="*/ 2147483646 w 490"/>
                <a:gd name="T53" fmla="*/ 2147483646 h 1238"/>
                <a:gd name="T54" fmla="*/ 2147483646 w 490"/>
                <a:gd name="T55" fmla="*/ 2147483646 h 1238"/>
                <a:gd name="T56" fmla="*/ 2147483646 w 490"/>
                <a:gd name="T57" fmla="*/ 2147483646 h 1238"/>
                <a:gd name="T58" fmla="*/ 2147483646 w 490"/>
                <a:gd name="T59" fmla="*/ 2147483646 h 1238"/>
                <a:gd name="T60" fmla="*/ 2147483646 w 490"/>
                <a:gd name="T61" fmla="*/ 2147483646 h 1238"/>
                <a:gd name="T62" fmla="*/ 2147483646 w 490"/>
                <a:gd name="T63" fmla="*/ 2147483646 h 1238"/>
                <a:gd name="T64" fmla="*/ 2147483646 w 490"/>
                <a:gd name="T65" fmla="*/ 2147483646 h 1238"/>
                <a:gd name="T66" fmla="*/ 2147483646 w 490"/>
                <a:gd name="T67" fmla="*/ 2147483646 h 1238"/>
                <a:gd name="T68" fmla="*/ 2147483646 w 490"/>
                <a:gd name="T69" fmla="*/ 2147483646 h 1238"/>
                <a:gd name="T70" fmla="*/ 2147483646 w 490"/>
                <a:gd name="T71" fmla="*/ 2147483646 h 1238"/>
                <a:gd name="T72" fmla="*/ 2147483646 w 490"/>
                <a:gd name="T73" fmla="*/ 2147483646 h 1238"/>
                <a:gd name="T74" fmla="*/ 2147483646 w 490"/>
                <a:gd name="T75" fmla="*/ 2147483646 h 1238"/>
                <a:gd name="T76" fmla="*/ 2147483646 w 490"/>
                <a:gd name="T77" fmla="*/ 2147483646 h 1238"/>
                <a:gd name="T78" fmla="*/ 2147483646 w 490"/>
                <a:gd name="T79" fmla="*/ 2147483646 h 1238"/>
                <a:gd name="T80" fmla="*/ 2147483646 w 490"/>
                <a:gd name="T81" fmla="*/ 2147483646 h 1238"/>
                <a:gd name="T82" fmla="*/ 2147483646 w 490"/>
                <a:gd name="T83" fmla="*/ 2147483646 h 1238"/>
                <a:gd name="T84" fmla="*/ 2147483646 w 490"/>
                <a:gd name="T85" fmla="*/ 2147483646 h 1238"/>
                <a:gd name="T86" fmla="*/ 2147483646 w 490"/>
                <a:gd name="T87" fmla="*/ 2147483646 h 1238"/>
                <a:gd name="T88" fmla="*/ 2147483646 w 490"/>
                <a:gd name="T89" fmla="*/ 2147483646 h 1238"/>
                <a:gd name="T90" fmla="*/ 2147483646 w 490"/>
                <a:gd name="T91" fmla="*/ 2147483646 h 1238"/>
                <a:gd name="T92" fmla="*/ 2147483646 w 490"/>
                <a:gd name="T93" fmla="*/ 2147483646 h 1238"/>
                <a:gd name="T94" fmla="*/ 2147483646 w 490"/>
                <a:gd name="T95" fmla="*/ 2147483646 h 1238"/>
                <a:gd name="T96" fmla="*/ 2147483646 w 490"/>
                <a:gd name="T97" fmla="*/ 2147483646 h 1238"/>
                <a:gd name="T98" fmla="*/ 2147483646 w 490"/>
                <a:gd name="T99" fmla="*/ 2147483646 h 1238"/>
                <a:gd name="T100" fmla="*/ 2147483646 w 490"/>
                <a:gd name="T101" fmla="*/ 2147483646 h 1238"/>
                <a:gd name="T102" fmla="*/ 2147483646 w 490"/>
                <a:gd name="T103" fmla="*/ 2147483646 h 1238"/>
                <a:gd name="T104" fmla="*/ 2147483646 w 490"/>
                <a:gd name="T105" fmla="*/ 2147483646 h 1238"/>
                <a:gd name="T106" fmla="*/ 2147483646 w 490"/>
                <a:gd name="T107" fmla="*/ 2147483646 h 1238"/>
                <a:gd name="T108" fmla="*/ 2147483646 w 490"/>
                <a:gd name="T109" fmla="*/ 2147483646 h 1238"/>
                <a:gd name="T110" fmla="*/ 2147483646 w 490"/>
                <a:gd name="T111" fmla="*/ 2147483646 h 1238"/>
                <a:gd name="T112" fmla="*/ 2147483646 w 490"/>
                <a:gd name="T113" fmla="*/ 2147483646 h 1238"/>
                <a:gd name="T114" fmla="*/ 2147483646 w 490"/>
                <a:gd name="T115" fmla="*/ 2147483646 h 1238"/>
                <a:gd name="T116" fmla="*/ 2147483646 w 490"/>
                <a:gd name="T117" fmla="*/ 2147483646 h 1238"/>
                <a:gd name="T118" fmla="*/ 2147483646 w 490"/>
                <a:gd name="T119" fmla="*/ 2147483646 h 1238"/>
                <a:gd name="T120" fmla="*/ 2147483646 w 490"/>
                <a:gd name="T121" fmla="*/ 2147483646 h 1238"/>
                <a:gd name="T122" fmla="*/ 2147483646 w 490"/>
                <a:gd name="T123" fmla="*/ 2147483646 h 1238"/>
                <a:gd name="T124" fmla="*/ 2147483646 w 490"/>
                <a:gd name="T125" fmla="*/ 2147483646 h 123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90"/>
                <a:gd name="T190" fmla="*/ 0 h 1238"/>
                <a:gd name="T191" fmla="*/ 490 w 490"/>
                <a:gd name="T192" fmla="*/ 1238 h 123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90" h="1238">
                  <a:moveTo>
                    <a:pt x="146" y="743"/>
                  </a:moveTo>
                  <a:lnTo>
                    <a:pt x="151" y="738"/>
                  </a:lnTo>
                  <a:lnTo>
                    <a:pt x="146" y="733"/>
                  </a:lnTo>
                  <a:lnTo>
                    <a:pt x="146" y="728"/>
                  </a:lnTo>
                  <a:lnTo>
                    <a:pt x="146" y="723"/>
                  </a:lnTo>
                  <a:lnTo>
                    <a:pt x="141" y="712"/>
                  </a:lnTo>
                  <a:lnTo>
                    <a:pt x="141" y="707"/>
                  </a:lnTo>
                  <a:lnTo>
                    <a:pt x="141" y="702"/>
                  </a:lnTo>
                  <a:lnTo>
                    <a:pt x="136" y="702"/>
                  </a:lnTo>
                  <a:lnTo>
                    <a:pt x="136" y="697"/>
                  </a:lnTo>
                  <a:lnTo>
                    <a:pt x="136" y="692"/>
                  </a:lnTo>
                  <a:lnTo>
                    <a:pt x="131" y="687"/>
                  </a:lnTo>
                  <a:lnTo>
                    <a:pt x="131" y="692"/>
                  </a:lnTo>
                  <a:lnTo>
                    <a:pt x="136" y="697"/>
                  </a:lnTo>
                  <a:lnTo>
                    <a:pt x="136" y="702"/>
                  </a:lnTo>
                  <a:lnTo>
                    <a:pt x="131" y="702"/>
                  </a:lnTo>
                  <a:lnTo>
                    <a:pt x="131" y="697"/>
                  </a:lnTo>
                  <a:lnTo>
                    <a:pt x="126" y="692"/>
                  </a:lnTo>
                  <a:lnTo>
                    <a:pt x="121" y="682"/>
                  </a:lnTo>
                  <a:lnTo>
                    <a:pt x="121" y="677"/>
                  </a:lnTo>
                  <a:lnTo>
                    <a:pt x="116" y="677"/>
                  </a:lnTo>
                  <a:lnTo>
                    <a:pt x="111" y="672"/>
                  </a:lnTo>
                  <a:lnTo>
                    <a:pt x="111" y="667"/>
                  </a:lnTo>
                  <a:lnTo>
                    <a:pt x="111" y="662"/>
                  </a:lnTo>
                  <a:lnTo>
                    <a:pt x="106" y="662"/>
                  </a:lnTo>
                  <a:lnTo>
                    <a:pt x="106" y="657"/>
                  </a:lnTo>
                  <a:lnTo>
                    <a:pt x="106" y="652"/>
                  </a:lnTo>
                  <a:lnTo>
                    <a:pt x="106" y="647"/>
                  </a:lnTo>
                  <a:lnTo>
                    <a:pt x="106" y="637"/>
                  </a:lnTo>
                  <a:lnTo>
                    <a:pt x="106" y="627"/>
                  </a:lnTo>
                  <a:lnTo>
                    <a:pt x="111" y="632"/>
                  </a:lnTo>
                  <a:lnTo>
                    <a:pt x="116" y="637"/>
                  </a:lnTo>
                  <a:lnTo>
                    <a:pt x="121" y="642"/>
                  </a:lnTo>
                  <a:lnTo>
                    <a:pt x="121" y="647"/>
                  </a:lnTo>
                  <a:lnTo>
                    <a:pt x="126" y="647"/>
                  </a:lnTo>
                  <a:lnTo>
                    <a:pt x="126" y="642"/>
                  </a:lnTo>
                  <a:lnTo>
                    <a:pt x="126" y="637"/>
                  </a:lnTo>
                  <a:lnTo>
                    <a:pt x="131" y="632"/>
                  </a:lnTo>
                  <a:lnTo>
                    <a:pt x="131" y="627"/>
                  </a:lnTo>
                  <a:lnTo>
                    <a:pt x="131" y="616"/>
                  </a:lnTo>
                  <a:lnTo>
                    <a:pt x="136" y="616"/>
                  </a:lnTo>
                  <a:lnTo>
                    <a:pt x="136" y="611"/>
                  </a:lnTo>
                  <a:lnTo>
                    <a:pt x="131" y="611"/>
                  </a:lnTo>
                  <a:lnTo>
                    <a:pt x="131" y="606"/>
                  </a:lnTo>
                  <a:lnTo>
                    <a:pt x="131" y="611"/>
                  </a:lnTo>
                  <a:lnTo>
                    <a:pt x="126" y="606"/>
                  </a:lnTo>
                  <a:lnTo>
                    <a:pt x="121" y="606"/>
                  </a:lnTo>
                  <a:lnTo>
                    <a:pt x="126" y="601"/>
                  </a:lnTo>
                  <a:lnTo>
                    <a:pt x="131" y="601"/>
                  </a:lnTo>
                  <a:lnTo>
                    <a:pt x="131" y="606"/>
                  </a:lnTo>
                  <a:lnTo>
                    <a:pt x="136" y="601"/>
                  </a:lnTo>
                  <a:lnTo>
                    <a:pt x="136" y="596"/>
                  </a:lnTo>
                  <a:lnTo>
                    <a:pt x="131" y="596"/>
                  </a:lnTo>
                  <a:lnTo>
                    <a:pt x="131" y="591"/>
                  </a:lnTo>
                  <a:lnTo>
                    <a:pt x="136" y="591"/>
                  </a:lnTo>
                  <a:lnTo>
                    <a:pt x="136" y="586"/>
                  </a:lnTo>
                  <a:lnTo>
                    <a:pt x="141" y="581"/>
                  </a:lnTo>
                  <a:lnTo>
                    <a:pt x="136" y="581"/>
                  </a:lnTo>
                  <a:lnTo>
                    <a:pt x="136" y="576"/>
                  </a:lnTo>
                  <a:lnTo>
                    <a:pt x="141" y="576"/>
                  </a:lnTo>
                  <a:lnTo>
                    <a:pt x="141" y="571"/>
                  </a:lnTo>
                  <a:lnTo>
                    <a:pt x="141" y="566"/>
                  </a:lnTo>
                  <a:lnTo>
                    <a:pt x="146" y="561"/>
                  </a:lnTo>
                  <a:lnTo>
                    <a:pt x="141" y="556"/>
                  </a:lnTo>
                  <a:lnTo>
                    <a:pt x="136" y="551"/>
                  </a:lnTo>
                  <a:lnTo>
                    <a:pt x="131" y="551"/>
                  </a:lnTo>
                  <a:lnTo>
                    <a:pt x="131" y="546"/>
                  </a:lnTo>
                  <a:lnTo>
                    <a:pt x="126" y="546"/>
                  </a:lnTo>
                  <a:lnTo>
                    <a:pt x="126" y="541"/>
                  </a:lnTo>
                  <a:lnTo>
                    <a:pt x="126" y="536"/>
                  </a:lnTo>
                  <a:lnTo>
                    <a:pt x="126" y="531"/>
                  </a:lnTo>
                  <a:lnTo>
                    <a:pt x="126" y="526"/>
                  </a:lnTo>
                  <a:lnTo>
                    <a:pt x="121" y="526"/>
                  </a:lnTo>
                  <a:lnTo>
                    <a:pt x="116" y="520"/>
                  </a:lnTo>
                  <a:lnTo>
                    <a:pt x="111" y="520"/>
                  </a:lnTo>
                  <a:lnTo>
                    <a:pt x="106" y="520"/>
                  </a:lnTo>
                  <a:lnTo>
                    <a:pt x="101" y="526"/>
                  </a:lnTo>
                  <a:lnTo>
                    <a:pt x="101" y="531"/>
                  </a:lnTo>
                  <a:lnTo>
                    <a:pt x="101" y="536"/>
                  </a:lnTo>
                  <a:lnTo>
                    <a:pt x="96" y="536"/>
                  </a:lnTo>
                  <a:lnTo>
                    <a:pt x="91" y="536"/>
                  </a:lnTo>
                  <a:lnTo>
                    <a:pt x="91" y="531"/>
                  </a:lnTo>
                  <a:lnTo>
                    <a:pt x="91" y="526"/>
                  </a:lnTo>
                  <a:lnTo>
                    <a:pt x="91" y="520"/>
                  </a:lnTo>
                  <a:lnTo>
                    <a:pt x="86" y="515"/>
                  </a:lnTo>
                  <a:lnTo>
                    <a:pt x="86" y="510"/>
                  </a:lnTo>
                  <a:lnTo>
                    <a:pt x="86" y="505"/>
                  </a:lnTo>
                  <a:lnTo>
                    <a:pt x="86" y="500"/>
                  </a:lnTo>
                  <a:lnTo>
                    <a:pt x="81" y="500"/>
                  </a:lnTo>
                  <a:lnTo>
                    <a:pt x="81" y="495"/>
                  </a:lnTo>
                  <a:lnTo>
                    <a:pt x="81" y="490"/>
                  </a:lnTo>
                  <a:lnTo>
                    <a:pt x="76" y="490"/>
                  </a:lnTo>
                  <a:lnTo>
                    <a:pt x="71" y="485"/>
                  </a:lnTo>
                  <a:lnTo>
                    <a:pt x="71" y="480"/>
                  </a:lnTo>
                  <a:lnTo>
                    <a:pt x="61" y="480"/>
                  </a:lnTo>
                  <a:lnTo>
                    <a:pt x="56" y="475"/>
                  </a:lnTo>
                  <a:lnTo>
                    <a:pt x="50" y="475"/>
                  </a:lnTo>
                  <a:lnTo>
                    <a:pt x="50" y="480"/>
                  </a:lnTo>
                  <a:lnTo>
                    <a:pt x="50" y="485"/>
                  </a:lnTo>
                  <a:lnTo>
                    <a:pt x="45" y="480"/>
                  </a:lnTo>
                  <a:lnTo>
                    <a:pt x="45" y="475"/>
                  </a:lnTo>
                  <a:lnTo>
                    <a:pt x="45" y="470"/>
                  </a:lnTo>
                  <a:lnTo>
                    <a:pt x="45" y="465"/>
                  </a:lnTo>
                  <a:lnTo>
                    <a:pt x="50" y="465"/>
                  </a:lnTo>
                  <a:lnTo>
                    <a:pt x="45" y="460"/>
                  </a:lnTo>
                  <a:lnTo>
                    <a:pt x="50" y="455"/>
                  </a:lnTo>
                  <a:lnTo>
                    <a:pt x="56" y="450"/>
                  </a:lnTo>
                  <a:lnTo>
                    <a:pt x="56" y="455"/>
                  </a:lnTo>
                  <a:lnTo>
                    <a:pt x="61" y="450"/>
                  </a:lnTo>
                  <a:lnTo>
                    <a:pt x="61" y="445"/>
                  </a:lnTo>
                  <a:lnTo>
                    <a:pt x="56" y="440"/>
                  </a:lnTo>
                  <a:lnTo>
                    <a:pt x="50" y="435"/>
                  </a:lnTo>
                  <a:lnTo>
                    <a:pt x="50" y="430"/>
                  </a:lnTo>
                  <a:lnTo>
                    <a:pt x="50" y="425"/>
                  </a:lnTo>
                  <a:lnTo>
                    <a:pt x="45" y="425"/>
                  </a:lnTo>
                  <a:lnTo>
                    <a:pt x="50" y="430"/>
                  </a:lnTo>
                  <a:lnTo>
                    <a:pt x="45" y="425"/>
                  </a:lnTo>
                  <a:lnTo>
                    <a:pt x="40" y="425"/>
                  </a:lnTo>
                  <a:lnTo>
                    <a:pt x="40" y="419"/>
                  </a:lnTo>
                  <a:lnTo>
                    <a:pt x="35" y="419"/>
                  </a:lnTo>
                  <a:lnTo>
                    <a:pt x="35" y="414"/>
                  </a:lnTo>
                  <a:lnTo>
                    <a:pt x="30" y="414"/>
                  </a:lnTo>
                  <a:lnTo>
                    <a:pt x="30" y="409"/>
                  </a:lnTo>
                  <a:lnTo>
                    <a:pt x="25" y="409"/>
                  </a:lnTo>
                  <a:lnTo>
                    <a:pt x="25" y="404"/>
                  </a:lnTo>
                  <a:lnTo>
                    <a:pt x="20" y="399"/>
                  </a:lnTo>
                  <a:lnTo>
                    <a:pt x="15" y="399"/>
                  </a:lnTo>
                  <a:lnTo>
                    <a:pt x="10" y="394"/>
                  </a:lnTo>
                  <a:lnTo>
                    <a:pt x="10" y="389"/>
                  </a:lnTo>
                  <a:lnTo>
                    <a:pt x="5" y="394"/>
                  </a:lnTo>
                  <a:lnTo>
                    <a:pt x="5" y="389"/>
                  </a:lnTo>
                  <a:lnTo>
                    <a:pt x="5" y="384"/>
                  </a:lnTo>
                  <a:lnTo>
                    <a:pt x="0" y="384"/>
                  </a:lnTo>
                  <a:lnTo>
                    <a:pt x="0" y="379"/>
                  </a:lnTo>
                  <a:lnTo>
                    <a:pt x="0" y="374"/>
                  </a:lnTo>
                  <a:lnTo>
                    <a:pt x="5" y="369"/>
                  </a:lnTo>
                  <a:lnTo>
                    <a:pt x="5" y="354"/>
                  </a:lnTo>
                  <a:lnTo>
                    <a:pt x="15" y="339"/>
                  </a:lnTo>
                  <a:lnTo>
                    <a:pt x="15" y="334"/>
                  </a:lnTo>
                  <a:lnTo>
                    <a:pt x="20" y="324"/>
                  </a:lnTo>
                  <a:lnTo>
                    <a:pt x="20" y="318"/>
                  </a:lnTo>
                  <a:lnTo>
                    <a:pt x="25" y="318"/>
                  </a:lnTo>
                  <a:lnTo>
                    <a:pt x="30" y="318"/>
                  </a:lnTo>
                  <a:lnTo>
                    <a:pt x="35" y="318"/>
                  </a:lnTo>
                  <a:lnTo>
                    <a:pt x="35" y="313"/>
                  </a:lnTo>
                  <a:lnTo>
                    <a:pt x="40" y="308"/>
                  </a:lnTo>
                  <a:lnTo>
                    <a:pt x="45" y="308"/>
                  </a:lnTo>
                  <a:lnTo>
                    <a:pt x="45" y="303"/>
                  </a:lnTo>
                  <a:lnTo>
                    <a:pt x="40" y="298"/>
                  </a:lnTo>
                  <a:lnTo>
                    <a:pt x="35" y="288"/>
                  </a:lnTo>
                  <a:lnTo>
                    <a:pt x="35" y="283"/>
                  </a:lnTo>
                  <a:lnTo>
                    <a:pt x="30" y="273"/>
                  </a:lnTo>
                  <a:lnTo>
                    <a:pt x="30" y="268"/>
                  </a:lnTo>
                  <a:lnTo>
                    <a:pt x="35" y="263"/>
                  </a:lnTo>
                  <a:lnTo>
                    <a:pt x="35" y="253"/>
                  </a:lnTo>
                  <a:lnTo>
                    <a:pt x="35" y="248"/>
                  </a:lnTo>
                  <a:lnTo>
                    <a:pt x="40" y="248"/>
                  </a:lnTo>
                  <a:lnTo>
                    <a:pt x="45" y="248"/>
                  </a:lnTo>
                  <a:lnTo>
                    <a:pt x="45" y="253"/>
                  </a:lnTo>
                  <a:lnTo>
                    <a:pt x="50" y="253"/>
                  </a:lnTo>
                  <a:lnTo>
                    <a:pt x="56" y="263"/>
                  </a:lnTo>
                  <a:lnTo>
                    <a:pt x="61" y="268"/>
                  </a:lnTo>
                  <a:lnTo>
                    <a:pt x="66" y="283"/>
                  </a:lnTo>
                  <a:lnTo>
                    <a:pt x="66" y="288"/>
                  </a:lnTo>
                  <a:lnTo>
                    <a:pt x="71" y="298"/>
                  </a:lnTo>
                  <a:lnTo>
                    <a:pt x="76" y="303"/>
                  </a:lnTo>
                  <a:lnTo>
                    <a:pt x="81" y="308"/>
                  </a:lnTo>
                  <a:lnTo>
                    <a:pt x="86" y="303"/>
                  </a:lnTo>
                  <a:lnTo>
                    <a:pt x="91" y="298"/>
                  </a:lnTo>
                  <a:lnTo>
                    <a:pt x="91" y="293"/>
                  </a:lnTo>
                  <a:lnTo>
                    <a:pt x="96" y="293"/>
                  </a:lnTo>
                  <a:lnTo>
                    <a:pt x="96" y="288"/>
                  </a:lnTo>
                  <a:lnTo>
                    <a:pt x="101" y="283"/>
                  </a:lnTo>
                  <a:lnTo>
                    <a:pt x="106" y="278"/>
                  </a:lnTo>
                  <a:lnTo>
                    <a:pt x="106" y="273"/>
                  </a:lnTo>
                  <a:lnTo>
                    <a:pt x="106" y="268"/>
                  </a:lnTo>
                  <a:lnTo>
                    <a:pt x="111" y="268"/>
                  </a:lnTo>
                  <a:lnTo>
                    <a:pt x="116" y="268"/>
                  </a:lnTo>
                  <a:lnTo>
                    <a:pt x="116" y="263"/>
                  </a:lnTo>
                  <a:lnTo>
                    <a:pt x="116" y="258"/>
                  </a:lnTo>
                  <a:lnTo>
                    <a:pt x="121" y="258"/>
                  </a:lnTo>
                  <a:lnTo>
                    <a:pt x="121" y="253"/>
                  </a:lnTo>
                  <a:lnTo>
                    <a:pt x="126" y="253"/>
                  </a:lnTo>
                  <a:lnTo>
                    <a:pt x="126" y="248"/>
                  </a:lnTo>
                  <a:lnTo>
                    <a:pt x="131" y="248"/>
                  </a:lnTo>
                  <a:lnTo>
                    <a:pt x="136" y="248"/>
                  </a:lnTo>
                  <a:lnTo>
                    <a:pt x="141" y="248"/>
                  </a:lnTo>
                  <a:lnTo>
                    <a:pt x="146" y="248"/>
                  </a:lnTo>
                  <a:lnTo>
                    <a:pt x="151" y="248"/>
                  </a:lnTo>
                  <a:lnTo>
                    <a:pt x="151" y="243"/>
                  </a:lnTo>
                  <a:lnTo>
                    <a:pt x="151" y="238"/>
                  </a:lnTo>
                  <a:lnTo>
                    <a:pt x="146" y="233"/>
                  </a:lnTo>
                  <a:lnTo>
                    <a:pt x="141" y="223"/>
                  </a:lnTo>
                  <a:lnTo>
                    <a:pt x="141" y="217"/>
                  </a:lnTo>
                  <a:lnTo>
                    <a:pt x="141" y="212"/>
                  </a:lnTo>
                  <a:lnTo>
                    <a:pt x="146" y="207"/>
                  </a:lnTo>
                  <a:lnTo>
                    <a:pt x="146" y="202"/>
                  </a:lnTo>
                  <a:lnTo>
                    <a:pt x="151" y="202"/>
                  </a:lnTo>
                  <a:lnTo>
                    <a:pt x="157" y="197"/>
                  </a:lnTo>
                  <a:lnTo>
                    <a:pt x="162" y="197"/>
                  </a:lnTo>
                  <a:lnTo>
                    <a:pt x="167" y="197"/>
                  </a:lnTo>
                  <a:lnTo>
                    <a:pt x="172" y="197"/>
                  </a:lnTo>
                  <a:lnTo>
                    <a:pt x="177" y="197"/>
                  </a:lnTo>
                  <a:lnTo>
                    <a:pt x="182" y="197"/>
                  </a:lnTo>
                  <a:lnTo>
                    <a:pt x="187" y="197"/>
                  </a:lnTo>
                  <a:lnTo>
                    <a:pt x="187" y="192"/>
                  </a:lnTo>
                  <a:lnTo>
                    <a:pt x="187" y="187"/>
                  </a:lnTo>
                  <a:lnTo>
                    <a:pt x="187" y="182"/>
                  </a:lnTo>
                  <a:lnTo>
                    <a:pt x="182" y="177"/>
                  </a:lnTo>
                  <a:lnTo>
                    <a:pt x="177" y="172"/>
                  </a:lnTo>
                  <a:lnTo>
                    <a:pt x="177" y="167"/>
                  </a:lnTo>
                  <a:lnTo>
                    <a:pt x="177" y="162"/>
                  </a:lnTo>
                  <a:lnTo>
                    <a:pt x="177" y="157"/>
                  </a:lnTo>
                  <a:lnTo>
                    <a:pt x="177" y="152"/>
                  </a:lnTo>
                  <a:lnTo>
                    <a:pt x="177" y="147"/>
                  </a:lnTo>
                  <a:lnTo>
                    <a:pt x="177" y="142"/>
                  </a:lnTo>
                  <a:lnTo>
                    <a:pt x="177" y="137"/>
                  </a:lnTo>
                  <a:lnTo>
                    <a:pt x="172" y="137"/>
                  </a:lnTo>
                  <a:lnTo>
                    <a:pt x="172" y="132"/>
                  </a:lnTo>
                  <a:lnTo>
                    <a:pt x="172" y="127"/>
                  </a:lnTo>
                  <a:lnTo>
                    <a:pt x="167" y="122"/>
                  </a:lnTo>
                  <a:lnTo>
                    <a:pt x="167" y="116"/>
                  </a:lnTo>
                  <a:lnTo>
                    <a:pt x="162" y="116"/>
                  </a:lnTo>
                  <a:lnTo>
                    <a:pt x="157" y="116"/>
                  </a:lnTo>
                  <a:lnTo>
                    <a:pt x="157" y="111"/>
                  </a:lnTo>
                  <a:lnTo>
                    <a:pt x="157" y="106"/>
                  </a:lnTo>
                  <a:lnTo>
                    <a:pt x="151" y="106"/>
                  </a:lnTo>
                  <a:lnTo>
                    <a:pt x="151" y="101"/>
                  </a:lnTo>
                  <a:lnTo>
                    <a:pt x="151" y="96"/>
                  </a:lnTo>
                  <a:lnTo>
                    <a:pt x="146" y="96"/>
                  </a:lnTo>
                  <a:lnTo>
                    <a:pt x="146" y="91"/>
                  </a:lnTo>
                  <a:lnTo>
                    <a:pt x="146" y="86"/>
                  </a:lnTo>
                  <a:lnTo>
                    <a:pt x="146" y="81"/>
                  </a:lnTo>
                  <a:lnTo>
                    <a:pt x="146" y="76"/>
                  </a:lnTo>
                  <a:lnTo>
                    <a:pt x="146" y="71"/>
                  </a:lnTo>
                  <a:lnTo>
                    <a:pt x="141" y="71"/>
                  </a:lnTo>
                  <a:lnTo>
                    <a:pt x="141" y="66"/>
                  </a:lnTo>
                  <a:lnTo>
                    <a:pt x="136" y="61"/>
                  </a:lnTo>
                  <a:lnTo>
                    <a:pt x="131" y="56"/>
                  </a:lnTo>
                  <a:lnTo>
                    <a:pt x="131" y="51"/>
                  </a:lnTo>
                  <a:lnTo>
                    <a:pt x="126" y="51"/>
                  </a:lnTo>
                  <a:lnTo>
                    <a:pt x="121" y="51"/>
                  </a:lnTo>
                  <a:lnTo>
                    <a:pt x="121" y="46"/>
                  </a:lnTo>
                  <a:lnTo>
                    <a:pt x="116" y="41"/>
                  </a:lnTo>
                  <a:lnTo>
                    <a:pt x="116" y="36"/>
                  </a:lnTo>
                  <a:lnTo>
                    <a:pt x="126" y="26"/>
                  </a:lnTo>
                  <a:lnTo>
                    <a:pt x="131" y="21"/>
                  </a:lnTo>
                  <a:lnTo>
                    <a:pt x="131" y="15"/>
                  </a:lnTo>
                  <a:lnTo>
                    <a:pt x="131" y="10"/>
                  </a:lnTo>
                  <a:lnTo>
                    <a:pt x="131" y="5"/>
                  </a:lnTo>
                  <a:lnTo>
                    <a:pt x="136" y="5"/>
                  </a:lnTo>
                  <a:lnTo>
                    <a:pt x="141" y="5"/>
                  </a:lnTo>
                  <a:lnTo>
                    <a:pt x="141" y="0"/>
                  </a:lnTo>
                  <a:lnTo>
                    <a:pt x="146" y="0"/>
                  </a:lnTo>
                  <a:lnTo>
                    <a:pt x="146" y="5"/>
                  </a:lnTo>
                  <a:lnTo>
                    <a:pt x="146" y="10"/>
                  </a:lnTo>
                  <a:lnTo>
                    <a:pt x="151" y="10"/>
                  </a:lnTo>
                  <a:lnTo>
                    <a:pt x="151" y="15"/>
                  </a:lnTo>
                  <a:lnTo>
                    <a:pt x="157" y="15"/>
                  </a:lnTo>
                  <a:lnTo>
                    <a:pt x="157" y="21"/>
                  </a:lnTo>
                  <a:lnTo>
                    <a:pt x="157" y="26"/>
                  </a:lnTo>
                  <a:lnTo>
                    <a:pt x="162" y="26"/>
                  </a:lnTo>
                  <a:lnTo>
                    <a:pt x="162" y="21"/>
                  </a:lnTo>
                  <a:lnTo>
                    <a:pt x="162" y="26"/>
                  </a:lnTo>
                  <a:lnTo>
                    <a:pt x="162" y="31"/>
                  </a:lnTo>
                  <a:lnTo>
                    <a:pt x="167" y="36"/>
                  </a:lnTo>
                  <a:lnTo>
                    <a:pt x="167" y="41"/>
                  </a:lnTo>
                  <a:lnTo>
                    <a:pt x="162" y="41"/>
                  </a:lnTo>
                  <a:lnTo>
                    <a:pt x="167" y="46"/>
                  </a:lnTo>
                  <a:lnTo>
                    <a:pt x="162" y="46"/>
                  </a:lnTo>
                  <a:lnTo>
                    <a:pt x="167" y="46"/>
                  </a:lnTo>
                  <a:lnTo>
                    <a:pt x="172" y="46"/>
                  </a:lnTo>
                  <a:lnTo>
                    <a:pt x="172" y="51"/>
                  </a:lnTo>
                  <a:lnTo>
                    <a:pt x="187" y="61"/>
                  </a:lnTo>
                  <a:lnTo>
                    <a:pt x="192" y="61"/>
                  </a:lnTo>
                  <a:lnTo>
                    <a:pt x="197" y="66"/>
                  </a:lnTo>
                  <a:lnTo>
                    <a:pt x="202" y="66"/>
                  </a:lnTo>
                  <a:lnTo>
                    <a:pt x="202" y="71"/>
                  </a:lnTo>
                  <a:lnTo>
                    <a:pt x="207" y="76"/>
                  </a:lnTo>
                  <a:lnTo>
                    <a:pt x="202" y="76"/>
                  </a:lnTo>
                  <a:lnTo>
                    <a:pt x="207" y="81"/>
                  </a:lnTo>
                  <a:lnTo>
                    <a:pt x="212" y="81"/>
                  </a:lnTo>
                  <a:lnTo>
                    <a:pt x="212" y="86"/>
                  </a:lnTo>
                  <a:lnTo>
                    <a:pt x="212" y="91"/>
                  </a:lnTo>
                  <a:lnTo>
                    <a:pt x="217" y="91"/>
                  </a:lnTo>
                  <a:lnTo>
                    <a:pt x="212" y="91"/>
                  </a:lnTo>
                  <a:lnTo>
                    <a:pt x="217" y="96"/>
                  </a:lnTo>
                  <a:lnTo>
                    <a:pt x="222" y="101"/>
                  </a:lnTo>
                  <a:lnTo>
                    <a:pt x="222" y="106"/>
                  </a:lnTo>
                  <a:lnTo>
                    <a:pt x="227" y="111"/>
                  </a:lnTo>
                  <a:lnTo>
                    <a:pt x="232" y="111"/>
                  </a:lnTo>
                  <a:lnTo>
                    <a:pt x="237" y="111"/>
                  </a:lnTo>
                  <a:lnTo>
                    <a:pt x="237" y="116"/>
                  </a:lnTo>
                  <a:lnTo>
                    <a:pt x="237" y="122"/>
                  </a:lnTo>
                  <a:lnTo>
                    <a:pt x="242" y="132"/>
                  </a:lnTo>
                  <a:lnTo>
                    <a:pt x="242" y="137"/>
                  </a:lnTo>
                  <a:lnTo>
                    <a:pt x="242" y="142"/>
                  </a:lnTo>
                  <a:lnTo>
                    <a:pt x="242" y="147"/>
                  </a:lnTo>
                  <a:lnTo>
                    <a:pt x="242" y="152"/>
                  </a:lnTo>
                  <a:lnTo>
                    <a:pt x="242" y="157"/>
                  </a:lnTo>
                  <a:lnTo>
                    <a:pt x="242" y="162"/>
                  </a:lnTo>
                  <a:lnTo>
                    <a:pt x="237" y="167"/>
                  </a:lnTo>
                  <a:lnTo>
                    <a:pt x="232" y="172"/>
                  </a:lnTo>
                  <a:lnTo>
                    <a:pt x="227" y="177"/>
                  </a:lnTo>
                  <a:lnTo>
                    <a:pt x="227" y="182"/>
                  </a:lnTo>
                  <a:lnTo>
                    <a:pt x="227" y="187"/>
                  </a:lnTo>
                  <a:lnTo>
                    <a:pt x="227" y="192"/>
                  </a:lnTo>
                  <a:lnTo>
                    <a:pt x="227" y="197"/>
                  </a:lnTo>
                  <a:lnTo>
                    <a:pt x="222" y="202"/>
                  </a:lnTo>
                  <a:lnTo>
                    <a:pt x="217" y="207"/>
                  </a:lnTo>
                  <a:lnTo>
                    <a:pt x="217" y="212"/>
                  </a:lnTo>
                  <a:lnTo>
                    <a:pt x="212" y="212"/>
                  </a:lnTo>
                  <a:lnTo>
                    <a:pt x="207" y="217"/>
                  </a:lnTo>
                  <a:lnTo>
                    <a:pt x="202" y="223"/>
                  </a:lnTo>
                  <a:lnTo>
                    <a:pt x="197" y="223"/>
                  </a:lnTo>
                  <a:lnTo>
                    <a:pt x="197" y="233"/>
                  </a:lnTo>
                  <a:lnTo>
                    <a:pt x="202" y="238"/>
                  </a:lnTo>
                  <a:lnTo>
                    <a:pt x="207" y="248"/>
                  </a:lnTo>
                  <a:lnTo>
                    <a:pt x="212" y="248"/>
                  </a:lnTo>
                  <a:lnTo>
                    <a:pt x="217" y="253"/>
                  </a:lnTo>
                  <a:lnTo>
                    <a:pt x="222" y="258"/>
                  </a:lnTo>
                  <a:lnTo>
                    <a:pt x="227" y="263"/>
                  </a:lnTo>
                  <a:lnTo>
                    <a:pt x="237" y="268"/>
                  </a:lnTo>
                  <a:lnTo>
                    <a:pt x="237" y="273"/>
                  </a:lnTo>
                  <a:lnTo>
                    <a:pt x="242" y="273"/>
                  </a:lnTo>
                  <a:lnTo>
                    <a:pt x="253" y="283"/>
                  </a:lnTo>
                  <a:lnTo>
                    <a:pt x="263" y="288"/>
                  </a:lnTo>
                  <a:lnTo>
                    <a:pt x="268" y="293"/>
                  </a:lnTo>
                  <a:lnTo>
                    <a:pt x="273" y="298"/>
                  </a:lnTo>
                  <a:lnTo>
                    <a:pt x="283" y="308"/>
                  </a:lnTo>
                  <a:lnTo>
                    <a:pt x="288" y="313"/>
                  </a:lnTo>
                  <a:lnTo>
                    <a:pt x="293" y="324"/>
                  </a:lnTo>
                  <a:lnTo>
                    <a:pt x="298" y="329"/>
                  </a:lnTo>
                  <a:lnTo>
                    <a:pt x="303" y="334"/>
                  </a:lnTo>
                  <a:lnTo>
                    <a:pt x="308" y="344"/>
                  </a:lnTo>
                  <a:lnTo>
                    <a:pt x="313" y="349"/>
                  </a:lnTo>
                  <a:lnTo>
                    <a:pt x="318" y="354"/>
                  </a:lnTo>
                  <a:lnTo>
                    <a:pt x="318" y="359"/>
                  </a:lnTo>
                  <a:lnTo>
                    <a:pt x="318" y="354"/>
                  </a:lnTo>
                  <a:lnTo>
                    <a:pt x="328" y="359"/>
                  </a:lnTo>
                  <a:lnTo>
                    <a:pt x="333" y="359"/>
                  </a:lnTo>
                  <a:lnTo>
                    <a:pt x="338" y="364"/>
                  </a:lnTo>
                  <a:lnTo>
                    <a:pt x="343" y="369"/>
                  </a:lnTo>
                  <a:lnTo>
                    <a:pt x="348" y="374"/>
                  </a:lnTo>
                  <a:lnTo>
                    <a:pt x="354" y="374"/>
                  </a:lnTo>
                  <a:lnTo>
                    <a:pt x="359" y="384"/>
                  </a:lnTo>
                  <a:lnTo>
                    <a:pt x="359" y="389"/>
                  </a:lnTo>
                  <a:lnTo>
                    <a:pt x="359" y="399"/>
                  </a:lnTo>
                  <a:lnTo>
                    <a:pt x="364" y="404"/>
                  </a:lnTo>
                  <a:lnTo>
                    <a:pt x="364" y="409"/>
                  </a:lnTo>
                  <a:lnTo>
                    <a:pt x="364" y="414"/>
                  </a:lnTo>
                  <a:lnTo>
                    <a:pt x="359" y="414"/>
                  </a:lnTo>
                  <a:lnTo>
                    <a:pt x="359" y="419"/>
                  </a:lnTo>
                  <a:lnTo>
                    <a:pt x="359" y="425"/>
                  </a:lnTo>
                  <a:lnTo>
                    <a:pt x="354" y="425"/>
                  </a:lnTo>
                  <a:lnTo>
                    <a:pt x="354" y="430"/>
                  </a:lnTo>
                  <a:lnTo>
                    <a:pt x="354" y="435"/>
                  </a:lnTo>
                  <a:lnTo>
                    <a:pt x="354" y="440"/>
                  </a:lnTo>
                  <a:lnTo>
                    <a:pt x="354" y="445"/>
                  </a:lnTo>
                  <a:lnTo>
                    <a:pt x="354" y="450"/>
                  </a:lnTo>
                  <a:lnTo>
                    <a:pt x="348" y="450"/>
                  </a:lnTo>
                  <a:lnTo>
                    <a:pt x="343" y="450"/>
                  </a:lnTo>
                  <a:lnTo>
                    <a:pt x="343" y="445"/>
                  </a:lnTo>
                  <a:lnTo>
                    <a:pt x="333" y="445"/>
                  </a:lnTo>
                  <a:lnTo>
                    <a:pt x="328" y="445"/>
                  </a:lnTo>
                  <a:lnTo>
                    <a:pt x="323" y="440"/>
                  </a:lnTo>
                  <a:lnTo>
                    <a:pt x="318" y="440"/>
                  </a:lnTo>
                  <a:lnTo>
                    <a:pt x="313" y="435"/>
                  </a:lnTo>
                  <a:lnTo>
                    <a:pt x="308" y="435"/>
                  </a:lnTo>
                  <a:lnTo>
                    <a:pt x="303" y="440"/>
                  </a:lnTo>
                  <a:lnTo>
                    <a:pt x="298" y="440"/>
                  </a:lnTo>
                  <a:lnTo>
                    <a:pt x="293" y="440"/>
                  </a:lnTo>
                  <a:lnTo>
                    <a:pt x="288" y="440"/>
                  </a:lnTo>
                  <a:lnTo>
                    <a:pt x="283" y="440"/>
                  </a:lnTo>
                  <a:lnTo>
                    <a:pt x="278" y="440"/>
                  </a:lnTo>
                  <a:lnTo>
                    <a:pt x="273" y="445"/>
                  </a:lnTo>
                  <a:lnTo>
                    <a:pt x="278" y="445"/>
                  </a:lnTo>
                  <a:lnTo>
                    <a:pt x="278" y="450"/>
                  </a:lnTo>
                  <a:lnTo>
                    <a:pt x="278" y="455"/>
                  </a:lnTo>
                  <a:lnTo>
                    <a:pt x="278" y="460"/>
                  </a:lnTo>
                  <a:lnTo>
                    <a:pt x="283" y="460"/>
                  </a:lnTo>
                  <a:lnTo>
                    <a:pt x="283" y="465"/>
                  </a:lnTo>
                  <a:lnTo>
                    <a:pt x="283" y="470"/>
                  </a:lnTo>
                  <a:lnTo>
                    <a:pt x="283" y="475"/>
                  </a:lnTo>
                  <a:lnTo>
                    <a:pt x="278" y="480"/>
                  </a:lnTo>
                  <a:lnTo>
                    <a:pt x="273" y="485"/>
                  </a:lnTo>
                  <a:lnTo>
                    <a:pt x="268" y="485"/>
                  </a:lnTo>
                  <a:lnTo>
                    <a:pt x="263" y="485"/>
                  </a:lnTo>
                  <a:lnTo>
                    <a:pt x="263" y="490"/>
                  </a:lnTo>
                  <a:lnTo>
                    <a:pt x="258" y="495"/>
                  </a:lnTo>
                  <a:lnTo>
                    <a:pt x="258" y="500"/>
                  </a:lnTo>
                  <a:lnTo>
                    <a:pt x="258" y="505"/>
                  </a:lnTo>
                  <a:lnTo>
                    <a:pt x="258" y="510"/>
                  </a:lnTo>
                  <a:lnTo>
                    <a:pt x="258" y="515"/>
                  </a:lnTo>
                  <a:lnTo>
                    <a:pt x="258" y="520"/>
                  </a:lnTo>
                  <a:lnTo>
                    <a:pt x="253" y="526"/>
                  </a:lnTo>
                  <a:lnTo>
                    <a:pt x="253" y="531"/>
                  </a:lnTo>
                  <a:lnTo>
                    <a:pt x="253" y="536"/>
                  </a:lnTo>
                  <a:lnTo>
                    <a:pt x="258" y="536"/>
                  </a:lnTo>
                  <a:lnTo>
                    <a:pt x="263" y="536"/>
                  </a:lnTo>
                  <a:lnTo>
                    <a:pt x="263" y="541"/>
                  </a:lnTo>
                  <a:lnTo>
                    <a:pt x="258" y="541"/>
                  </a:lnTo>
                  <a:lnTo>
                    <a:pt x="258" y="546"/>
                  </a:lnTo>
                  <a:lnTo>
                    <a:pt x="258" y="551"/>
                  </a:lnTo>
                  <a:lnTo>
                    <a:pt x="263" y="556"/>
                  </a:lnTo>
                  <a:lnTo>
                    <a:pt x="268" y="561"/>
                  </a:lnTo>
                  <a:lnTo>
                    <a:pt x="273" y="566"/>
                  </a:lnTo>
                  <a:lnTo>
                    <a:pt x="273" y="571"/>
                  </a:lnTo>
                  <a:lnTo>
                    <a:pt x="273" y="576"/>
                  </a:lnTo>
                  <a:lnTo>
                    <a:pt x="273" y="571"/>
                  </a:lnTo>
                  <a:lnTo>
                    <a:pt x="278" y="571"/>
                  </a:lnTo>
                  <a:lnTo>
                    <a:pt x="283" y="571"/>
                  </a:lnTo>
                  <a:lnTo>
                    <a:pt x="283" y="576"/>
                  </a:lnTo>
                  <a:lnTo>
                    <a:pt x="288" y="576"/>
                  </a:lnTo>
                  <a:lnTo>
                    <a:pt x="283" y="576"/>
                  </a:lnTo>
                  <a:lnTo>
                    <a:pt x="278" y="576"/>
                  </a:lnTo>
                  <a:lnTo>
                    <a:pt x="278" y="581"/>
                  </a:lnTo>
                  <a:lnTo>
                    <a:pt x="278" y="586"/>
                  </a:lnTo>
                  <a:lnTo>
                    <a:pt x="278" y="591"/>
                  </a:lnTo>
                  <a:lnTo>
                    <a:pt x="283" y="591"/>
                  </a:lnTo>
                  <a:lnTo>
                    <a:pt x="288" y="591"/>
                  </a:lnTo>
                  <a:lnTo>
                    <a:pt x="283" y="596"/>
                  </a:lnTo>
                  <a:lnTo>
                    <a:pt x="288" y="601"/>
                  </a:lnTo>
                  <a:lnTo>
                    <a:pt x="283" y="601"/>
                  </a:lnTo>
                  <a:lnTo>
                    <a:pt x="283" y="606"/>
                  </a:lnTo>
                  <a:lnTo>
                    <a:pt x="288" y="606"/>
                  </a:lnTo>
                  <a:lnTo>
                    <a:pt x="283" y="606"/>
                  </a:lnTo>
                  <a:lnTo>
                    <a:pt x="283" y="611"/>
                  </a:lnTo>
                  <a:lnTo>
                    <a:pt x="283" y="616"/>
                  </a:lnTo>
                  <a:lnTo>
                    <a:pt x="283" y="622"/>
                  </a:lnTo>
                  <a:lnTo>
                    <a:pt x="283" y="627"/>
                  </a:lnTo>
                  <a:lnTo>
                    <a:pt x="288" y="627"/>
                  </a:lnTo>
                  <a:lnTo>
                    <a:pt x="293" y="627"/>
                  </a:lnTo>
                  <a:lnTo>
                    <a:pt x="293" y="632"/>
                  </a:lnTo>
                  <a:lnTo>
                    <a:pt x="293" y="637"/>
                  </a:lnTo>
                  <a:lnTo>
                    <a:pt x="293" y="642"/>
                  </a:lnTo>
                  <a:lnTo>
                    <a:pt x="298" y="642"/>
                  </a:lnTo>
                  <a:lnTo>
                    <a:pt x="298" y="647"/>
                  </a:lnTo>
                  <a:lnTo>
                    <a:pt x="298" y="652"/>
                  </a:lnTo>
                  <a:lnTo>
                    <a:pt x="298" y="657"/>
                  </a:lnTo>
                  <a:lnTo>
                    <a:pt x="303" y="657"/>
                  </a:lnTo>
                  <a:lnTo>
                    <a:pt x="303" y="662"/>
                  </a:lnTo>
                  <a:lnTo>
                    <a:pt x="308" y="662"/>
                  </a:lnTo>
                  <a:lnTo>
                    <a:pt x="318" y="662"/>
                  </a:lnTo>
                  <a:lnTo>
                    <a:pt x="323" y="662"/>
                  </a:lnTo>
                  <a:lnTo>
                    <a:pt x="328" y="667"/>
                  </a:lnTo>
                  <a:lnTo>
                    <a:pt x="338" y="667"/>
                  </a:lnTo>
                  <a:lnTo>
                    <a:pt x="343" y="667"/>
                  </a:lnTo>
                  <a:lnTo>
                    <a:pt x="348" y="662"/>
                  </a:lnTo>
                  <a:lnTo>
                    <a:pt x="354" y="662"/>
                  </a:lnTo>
                  <a:lnTo>
                    <a:pt x="359" y="662"/>
                  </a:lnTo>
                  <a:lnTo>
                    <a:pt x="364" y="662"/>
                  </a:lnTo>
                  <a:lnTo>
                    <a:pt x="369" y="662"/>
                  </a:lnTo>
                  <a:lnTo>
                    <a:pt x="374" y="662"/>
                  </a:lnTo>
                  <a:lnTo>
                    <a:pt x="379" y="662"/>
                  </a:lnTo>
                  <a:lnTo>
                    <a:pt x="384" y="662"/>
                  </a:lnTo>
                  <a:lnTo>
                    <a:pt x="394" y="662"/>
                  </a:lnTo>
                  <a:lnTo>
                    <a:pt x="399" y="662"/>
                  </a:lnTo>
                  <a:lnTo>
                    <a:pt x="409" y="657"/>
                  </a:lnTo>
                  <a:lnTo>
                    <a:pt x="414" y="657"/>
                  </a:lnTo>
                  <a:lnTo>
                    <a:pt x="419" y="657"/>
                  </a:lnTo>
                  <a:lnTo>
                    <a:pt x="424" y="657"/>
                  </a:lnTo>
                  <a:lnTo>
                    <a:pt x="429" y="662"/>
                  </a:lnTo>
                  <a:lnTo>
                    <a:pt x="429" y="667"/>
                  </a:lnTo>
                  <a:lnTo>
                    <a:pt x="424" y="672"/>
                  </a:lnTo>
                  <a:lnTo>
                    <a:pt x="424" y="677"/>
                  </a:lnTo>
                  <a:lnTo>
                    <a:pt x="429" y="682"/>
                  </a:lnTo>
                  <a:lnTo>
                    <a:pt x="429" y="687"/>
                  </a:lnTo>
                  <a:lnTo>
                    <a:pt x="429" y="692"/>
                  </a:lnTo>
                  <a:lnTo>
                    <a:pt x="429" y="697"/>
                  </a:lnTo>
                  <a:lnTo>
                    <a:pt x="429" y="702"/>
                  </a:lnTo>
                  <a:lnTo>
                    <a:pt x="434" y="702"/>
                  </a:lnTo>
                  <a:lnTo>
                    <a:pt x="434" y="707"/>
                  </a:lnTo>
                  <a:lnTo>
                    <a:pt x="439" y="707"/>
                  </a:lnTo>
                  <a:lnTo>
                    <a:pt x="444" y="712"/>
                  </a:lnTo>
                  <a:lnTo>
                    <a:pt x="450" y="712"/>
                  </a:lnTo>
                  <a:lnTo>
                    <a:pt x="455" y="712"/>
                  </a:lnTo>
                  <a:lnTo>
                    <a:pt x="460" y="712"/>
                  </a:lnTo>
                  <a:lnTo>
                    <a:pt x="460" y="717"/>
                  </a:lnTo>
                  <a:lnTo>
                    <a:pt x="460" y="723"/>
                  </a:lnTo>
                  <a:lnTo>
                    <a:pt x="455" y="723"/>
                  </a:lnTo>
                  <a:lnTo>
                    <a:pt x="455" y="728"/>
                  </a:lnTo>
                  <a:lnTo>
                    <a:pt x="460" y="733"/>
                  </a:lnTo>
                  <a:lnTo>
                    <a:pt x="455" y="733"/>
                  </a:lnTo>
                  <a:lnTo>
                    <a:pt x="455" y="738"/>
                  </a:lnTo>
                  <a:lnTo>
                    <a:pt x="455" y="743"/>
                  </a:lnTo>
                  <a:lnTo>
                    <a:pt x="455" y="748"/>
                  </a:lnTo>
                  <a:lnTo>
                    <a:pt x="455" y="753"/>
                  </a:lnTo>
                  <a:lnTo>
                    <a:pt x="455" y="758"/>
                  </a:lnTo>
                  <a:lnTo>
                    <a:pt x="455" y="763"/>
                  </a:lnTo>
                  <a:lnTo>
                    <a:pt x="460" y="768"/>
                  </a:lnTo>
                  <a:lnTo>
                    <a:pt x="460" y="773"/>
                  </a:lnTo>
                  <a:lnTo>
                    <a:pt x="460" y="778"/>
                  </a:lnTo>
                  <a:lnTo>
                    <a:pt x="465" y="783"/>
                  </a:lnTo>
                  <a:lnTo>
                    <a:pt x="465" y="788"/>
                  </a:lnTo>
                  <a:lnTo>
                    <a:pt x="460" y="793"/>
                  </a:lnTo>
                  <a:lnTo>
                    <a:pt x="460" y="798"/>
                  </a:lnTo>
                  <a:lnTo>
                    <a:pt x="465" y="803"/>
                  </a:lnTo>
                  <a:lnTo>
                    <a:pt x="465" y="808"/>
                  </a:lnTo>
                  <a:lnTo>
                    <a:pt x="470" y="808"/>
                  </a:lnTo>
                  <a:lnTo>
                    <a:pt x="470" y="813"/>
                  </a:lnTo>
                  <a:lnTo>
                    <a:pt x="470" y="818"/>
                  </a:lnTo>
                  <a:lnTo>
                    <a:pt x="475" y="818"/>
                  </a:lnTo>
                  <a:lnTo>
                    <a:pt x="480" y="824"/>
                  </a:lnTo>
                  <a:lnTo>
                    <a:pt x="480" y="829"/>
                  </a:lnTo>
                  <a:lnTo>
                    <a:pt x="480" y="834"/>
                  </a:lnTo>
                  <a:lnTo>
                    <a:pt x="480" y="839"/>
                  </a:lnTo>
                  <a:lnTo>
                    <a:pt x="485" y="844"/>
                  </a:lnTo>
                  <a:lnTo>
                    <a:pt x="490" y="844"/>
                  </a:lnTo>
                  <a:lnTo>
                    <a:pt x="490" y="849"/>
                  </a:lnTo>
                  <a:lnTo>
                    <a:pt x="485" y="849"/>
                  </a:lnTo>
                  <a:lnTo>
                    <a:pt x="475" y="854"/>
                  </a:lnTo>
                  <a:lnTo>
                    <a:pt x="470" y="854"/>
                  </a:lnTo>
                  <a:lnTo>
                    <a:pt x="465" y="854"/>
                  </a:lnTo>
                  <a:lnTo>
                    <a:pt x="465" y="859"/>
                  </a:lnTo>
                  <a:lnTo>
                    <a:pt x="460" y="859"/>
                  </a:lnTo>
                  <a:lnTo>
                    <a:pt x="455" y="864"/>
                  </a:lnTo>
                  <a:lnTo>
                    <a:pt x="455" y="869"/>
                  </a:lnTo>
                  <a:lnTo>
                    <a:pt x="450" y="869"/>
                  </a:lnTo>
                  <a:lnTo>
                    <a:pt x="444" y="869"/>
                  </a:lnTo>
                  <a:lnTo>
                    <a:pt x="439" y="874"/>
                  </a:lnTo>
                  <a:lnTo>
                    <a:pt x="434" y="874"/>
                  </a:lnTo>
                  <a:lnTo>
                    <a:pt x="429" y="874"/>
                  </a:lnTo>
                  <a:lnTo>
                    <a:pt x="424" y="879"/>
                  </a:lnTo>
                  <a:lnTo>
                    <a:pt x="419" y="884"/>
                  </a:lnTo>
                  <a:lnTo>
                    <a:pt x="414" y="889"/>
                  </a:lnTo>
                  <a:lnTo>
                    <a:pt x="414" y="894"/>
                  </a:lnTo>
                  <a:lnTo>
                    <a:pt x="409" y="894"/>
                  </a:lnTo>
                  <a:lnTo>
                    <a:pt x="404" y="899"/>
                  </a:lnTo>
                  <a:lnTo>
                    <a:pt x="399" y="899"/>
                  </a:lnTo>
                  <a:lnTo>
                    <a:pt x="399" y="904"/>
                  </a:lnTo>
                  <a:lnTo>
                    <a:pt x="399" y="909"/>
                  </a:lnTo>
                  <a:lnTo>
                    <a:pt x="404" y="909"/>
                  </a:lnTo>
                  <a:lnTo>
                    <a:pt x="404" y="914"/>
                  </a:lnTo>
                  <a:lnTo>
                    <a:pt x="409" y="919"/>
                  </a:lnTo>
                  <a:lnTo>
                    <a:pt x="414" y="925"/>
                  </a:lnTo>
                  <a:lnTo>
                    <a:pt x="414" y="930"/>
                  </a:lnTo>
                  <a:lnTo>
                    <a:pt x="419" y="935"/>
                  </a:lnTo>
                  <a:lnTo>
                    <a:pt x="419" y="940"/>
                  </a:lnTo>
                  <a:lnTo>
                    <a:pt x="424" y="945"/>
                  </a:lnTo>
                  <a:lnTo>
                    <a:pt x="424" y="950"/>
                  </a:lnTo>
                  <a:lnTo>
                    <a:pt x="424" y="955"/>
                  </a:lnTo>
                  <a:lnTo>
                    <a:pt x="429" y="955"/>
                  </a:lnTo>
                  <a:lnTo>
                    <a:pt x="429" y="960"/>
                  </a:lnTo>
                  <a:lnTo>
                    <a:pt x="429" y="965"/>
                  </a:lnTo>
                  <a:lnTo>
                    <a:pt x="429" y="970"/>
                  </a:lnTo>
                  <a:lnTo>
                    <a:pt x="434" y="970"/>
                  </a:lnTo>
                  <a:lnTo>
                    <a:pt x="434" y="975"/>
                  </a:lnTo>
                  <a:lnTo>
                    <a:pt x="439" y="975"/>
                  </a:lnTo>
                  <a:lnTo>
                    <a:pt x="444" y="980"/>
                  </a:lnTo>
                  <a:lnTo>
                    <a:pt x="450" y="980"/>
                  </a:lnTo>
                  <a:lnTo>
                    <a:pt x="450" y="985"/>
                  </a:lnTo>
                  <a:lnTo>
                    <a:pt x="444" y="990"/>
                  </a:lnTo>
                  <a:lnTo>
                    <a:pt x="444" y="995"/>
                  </a:lnTo>
                  <a:lnTo>
                    <a:pt x="444" y="1000"/>
                  </a:lnTo>
                  <a:lnTo>
                    <a:pt x="439" y="1005"/>
                  </a:lnTo>
                  <a:lnTo>
                    <a:pt x="434" y="1010"/>
                  </a:lnTo>
                  <a:lnTo>
                    <a:pt x="434" y="1015"/>
                  </a:lnTo>
                  <a:lnTo>
                    <a:pt x="429" y="1015"/>
                  </a:lnTo>
                  <a:lnTo>
                    <a:pt x="429" y="1020"/>
                  </a:lnTo>
                  <a:lnTo>
                    <a:pt x="424" y="1020"/>
                  </a:lnTo>
                  <a:lnTo>
                    <a:pt x="419" y="1020"/>
                  </a:lnTo>
                  <a:lnTo>
                    <a:pt x="414" y="1026"/>
                  </a:lnTo>
                  <a:lnTo>
                    <a:pt x="409" y="1031"/>
                  </a:lnTo>
                  <a:lnTo>
                    <a:pt x="404" y="1031"/>
                  </a:lnTo>
                  <a:lnTo>
                    <a:pt x="399" y="1031"/>
                  </a:lnTo>
                  <a:lnTo>
                    <a:pt x="399" y="1036"/>
                  </a:lnTo>
                  <a:lnTo>
                    <a:pt x="394" y="1041"/>
                  </a:lnTo>
                  <a:lnTo>
                    <a:pt x="394" y="1046"/>
                  </a:lnTo>
                  <a:lnTo>
                    <a:pt x="389" y="1046"/>
                  </a:lnTo>
                  <a:lnTo>
                    <a:pt x="389" y="1051"/>
                  </a:lnTo>
                  <a:lnTo>
                    <a:pt x="384" y="1051"/>
                  </a:lnTo>
                  <a:lnTo>
                    <a:pt x="384" y="1056"/>
                  </a:lnTo>
                  <a:lnTo>
                    <a:pt x="379" y="1061"/>
                  </a:lnTo>
                  <a:lnTo>
                    <a:pt x="374" y="1066"/>
                  </a:lnTo>
                  <a:lnTo>
                    <a:pt x="374" y="1071"/>
                  </a:lnTo>
                  <a:lnTo>
                    <a:pt x="374" y="1076"/>
                  </a:lnTo>
                  <a:lnTo>
                    <a:pt x="369" y="1081"/>
                  </a:lnTo>
                  <a:lnTo>
                    <a:pt x="369" y="1086"/>
                  </a:lnTo>
                  <a:lnTo>
                    <a:pt x="364" y="1091"/>
                  </a:lnTo>
                  <a:lnTo>
                    <a:pt x="364" y="1096"/>
                  </a:lnTo>
                  <a:lnTo>
                    <a:pt x="359" y="1101"/>
                  </a:lnTo>
                  <a:lnTo>
                    <a:pt x="359" y="1106"/>
                  </a:lnTo>
                  <a:lnTo>
                    <a:pt x="359" y="1111"/>
                  </a:lnTo>
                  <a:lnTo>
                    <a:pt x="359" y="1116"/>
                  </a:lnTo>
                  <a:lnTo>
                    <a:pt x="354" y="1121"/>
                  </a:lnTo>
                  <a:lnTo>
                    <a:pt x="354" y="1127"/>
                  </a:lnTo>
                  <a:lnTo>
                    <a:pt x="348" y="1127"/>
                  </a:lnTo>
                  <a:lnTo>
                    <a:pt x="343" y="1127"/>
                  </a:lnTo>
                  <a:lnTo>
                    <a:pt x="338" y="1127"/>
                  </a:lnTo>
                  <a:lnTo>
                    <a:pt x="338" y="1132"/>
                  </a:lnTo>
                  <a:lnTo>
                    <a:pt x="338" y="1137"/>
                  </a:lnTo>
                  <a:lnTo>
                    <a:pt x="338" y="1142"/>
                  </a:lnTo>
                  <a:lnTo>
                    <a:pt x="343" y="1147"/>
                  </a:lnTo>
                  <a:lnTo>
                    <a:pt x="343" y="1152"/>
                  </a:lnTo>
                  <a:lnTo>
                    <a:pt x="348" y="1157"/>
                  </a:lnTo>
                  <a:lnTo>
                    <a:pt x="348" y="1162"/>
                  </a:lnTo>
                  <a:lnTo>
                    <a:pt x="348" y="1167"/>
                  </a:lnTo>
                  <a:lnTo>
                    <a:pt x="348" y="1172"/>
                  </a:lnTo>
                  <a:lnTo>
                    <a:pt x="348" y="1177"/>
                  </a:lnTo>
                  <a:lnTo>
                    <a:pt x="354" y="1177"/>
                  </a:lnTo>
                  <a:lnTo>
                    <a:pt x="359" y="1182"/>
                  </a:lnTo>
                  <a:lnTo>
                    <a:pt x="364" y="1187"/>
                  </a:lnTo>
                  <a:lnTo>
                    <a:pt x="369" y="1187"/>
                  </a:lnTo>
                  <a:lnTo>
                    <a:pt x="369" y="1192"/>
                  </a:lnTo>
                  <a:lnTo>
                    <a:pt x="374" y="1192"/>
                  </a:lnTo>
                  <a:lnTo>
                    <a:pt x="369" y="1192"/>
                  </a:lnTo>
                  <a:lnTo>
                    <a:pt x="369" y="1197"/>
                  </a:lnTo>
                  <a:lnTo>
                    <a:pt x="364" y="1202"/>
                  </a:lnTo>
                  <a:lnTo>
                    <a:pt x="359" y="1202"/>
                  </a:lnTo>
                  <a:lnTo>
                    <a:pt x="354" y="1207"/>
                  </a:lnTo>
                  <a:lnTo>
                    <a:pt x="348" y="1207"/>
                  </a:lnTo>
                  <a:lnTo>
                    <a:pt x="343" y="1212"/>
                  </a:lnTo>
                  <a:lnTo>
                    <a:pt x="338" y="1217"/>
                  </a:lnTo>
                  <a:lnTo>
                    <a:pt x="338" y="1222"/>
                  </a:lnTo>
                  <a:lnTo>
                    <a:pt x="333" y="1222"/>
                  </a:lnTo>
                  <a:lnTo>
                    <a:pt x="328" y="1228"/>
                  </a:lnTo>
                  <a:lnTo>
                    <a:pt x="318" y="1228"/>
                  </a:lnTo>
                  <a:lnTo>
                    <a:pt x="313" y="1228"/>
                  </a:lnTo>
                  <a:lnTo>
                    <a:pt x="308" y="1228"/>
                  </a:lnTo>
                  <a:lnTo>
                    <a:pt x="303" y="1233"/>
                  </a:lnTo>
                  <a:lnTo>
                    <a:pt x="298" y="1233"/>
                  </a:lnTo>
                  <a:lnTo>
                    <a:pt x="293" y="1238"/>
                  </a:lnTo>
                  <a:lnTo>
                    <a:pt x="288" y="1238"/>
                  </a:lnTo>
                  <a:lnTo>
                    <a:pt x="283" y="1238"/>
                  </a:lnTo>
                  <a:lnTo>
                    <a:pt x="278" y="1238"/>
                  </a:lnTo>
                  <a:lnTo>
                    <a:pt x="273" y="1233"/>
                  </a:lnTo>
                  <a:lnTo>
                    <a:pt x="268" y="1228"/>
                  </a:lnTo>
                  <a:lnTo>
                    <a:pt x="263" y="1222"/>
                  </a:lnTo>
                  <a:lnTo>
                    <a:pt x="258" y="1217"/>
                  </a:lnTo>
                  <a:lnTo>
                    <a:pt x="253" y="1217"/>
                  </a:lnTo>
                  <a:lnTo>
                    <a:pt x="247" y="1212"/>
                  </a:lnTo>
                  <a:lnTo>
                    <a:pt x="242" y="1212"/>
                  </a:lnTo>
                  <a:lnTo>
                    <a:pt x="242" y="1207"/>
                  </a:lnTo>
                  <a:lnTo>
                    <a:pt x="232" y="1207"/>
                  </a:lnTo>
                  <a:lnTo>
                    <a:pt x="227" y="1207"/>
                  </a:lnTo>
                  <a:lnTo>
                    <a:pt x="222" y="1207"/>
                  </a:lnTo>
                  <a:lnTo>
                    <a:pt x="217" y="1207"/>
                  </a:lnTo>
                  <a:lnTo>
                    <a:pt x="212" y="1207"/>
                  </a:lnTo>
                  <a:lnTo>
                    <a:pt x="207" y="1207"/>
                  </a:lnTo>
                  <a:lnTo>
                    <a:pt x="202" y="1207"/>
                  </a:lnTo>
                  <a:lnTo>
                    <a:pt x="202" y="1202"/>
                  </a:lnTo>
                  <a:lnTo>
                    <a:pt x="197" y="1202"/>
                  </a:lnTo>
                  <a:lnTo>
                    <a:pt x="192" y="1197"/>
                  </a:lnTo>
                  <a:lnTo>
                    <a:pt x="187" y="1192"/>
                  </a:lnTo>
                  <a:lnTo>
                    <a:pt x="182" y="1192"/>
                  </a:lnTo>
                  <a:lnTo>
                    <a:pt x="177" y="1187"/>
                  </a:lnTo>
                  <a:lnTo>
                    <a:pt x="172" y="1187"/>
                  </a:lnTo>
                  <a:lnTo>
                    <a:pt x="172" y="1192"/>
                  </a:lnTo>
                  <a:lnTo>
                    <a:pt x="167" y="1192"/>
                  </a:lnTo>
                  <a:lnTo>
                    <a:pt x="157" y="1192"/>
                  </a:lnTo>
                  <a:lnTo>
                    <a:pt x="157" y="1187"/>
                  </a:lnTo>
                  <a:lnTo>
                    <a:pt x="157" y="1182"/>
                  </a:lnTo>
                  <a:lnTo>
                    <a:pt x="151" y="1182"/>
                  </a:lnTo>
                  <a:lnTo>
                    <a:pt x="151" y="1177"/>
                  </a:lnTo>
                  <a:lnTo>
                    <a:pt x="151" y="1172"/>
                  </a:lnTo>
                  <a:lnTo>
                    <a:pt x="146" y="1177"/>
                  </a:lnTo>
                  <a:lnTo>
                    <a:pt x="146" y="1182"/>
                  </a:lnTo>
                  <a:lnTo>
                    <a:pt x="141" y="1187"/>
                  </a:lnTo>
                  <a:lnTo>
                    <a:pt x="136" y="1187"/>
                  </a:lnTo>
                  <a:lnTo>
                    <a:pt x="131" y="1182"/>
                  </a:lnTo>
                  <a:lnTo>
                    <a:pt x="126" y="1182"/>
                  </a:lnTo>
                  <a:lnTo>
                    <a:pt x="121" y="1187"/>
                  </a:lnTo>
                  <a:lnTo>
                    <a:pt x="106" y="1187"/>
                  </a:lnTo>
                  <a:lnTo>
                    <a:pt x="101" y="1187"/>
                  </a:lnTo>
                  <a:lnTo>
                    <a:pt x="101" y="1192"/>
                  </a:lnTo>
                  <a:lnTo>
                    <a:pt x="96" y="1192"/>
                  </a:lnTo>
                  <a:lnTo>
                    <a:pt x="91" y="1197"/>
                  </a:lnTo>
                  <a:lnTo>
                    <a:pt x="91" y="1187"/>
                  </a:lnTo>
                  <a:lnTo>
                    <a:pt x="91" y="1182"/>
                  </a:lnTo>
                  <a:lnTo>
                    <a:pt x="96" y="1182"/>
                  </a:lnTo>
                  <a:lnTo>
                    <a:pt x="101" y="1182"/>
                  </a:lnTo>
                  <a:lnTo>
                    <a:pt x="101" y="1177"/>
                  </a:lnTo>
                  <a:lnTo>
                    <a:pt x="96" y="1177"/>
                  </a:lnTo>
                  <a:lnTo>
                    <a:pt x="96" y="1182"/>
                  </a:lnTo>
                  <a:lnTo>
                    <a:pt x="91" y="1182"/>
                  </a:lnTo>
                  <a:lnTo>
                    <a:pt x="91" y="1177"/>
                  </a:lnTo>
                  <a:lnTo>
                    <a:pt x="91" y="1172"/>
                  </a:lnTo>
                  <a:lnTo>
                    <a:pt x="91" y="1167"/>
                  </a:lnTo>
                  <a:lnTo>
                    <a:pt x="91" y="1162"/>
                  </a:lnTo>
                  <a:lnTo>
                    <a:pt x="96" y="1157"/>
                  </a:lnTo>
                  <a:lnTo>
                    <a:pt x="101" y="1157"/>
                  </a:lnTo>
                  <a:lnTo>
                    <a:pt x="96" y="1157"/>
                  </a:lnTo>
                  <a:lnTo>
                    <a:pt x="101" y="1157"/>
                  </a:lnTo>
                  <a:lnTo>
                    <a:pt x="101" y="1162"/>
                  </a:lnTo>
                  <a:lnTo>
                    <a:pt x="96" y="1167"/>
                  </a:lnTo>
                  <a:lnTo>
                    <a:pt x="101" y="1167"/>
                  </a:lnTo>
                  <a:lnTo>
                    <a:pt x="106" y="1162"/>
                  </a:lnTo>
                  <a:lnTo>
                    <a:pt x="111" y="1162"/>
                  </a:lnTo>
                  <a:lnTo>
                    <a:pt x="116" y="1162"/>
                  </a:lnTo>
                  <a:lnTo>
                    <a:pt x="121" y="1157"/>
                  </a:lnTo>
                  <a:lnTo>
                    <a:pt x="116" y="1157"/>
                  </a:lnTo>
                  <a:lnTo>
                    <a:pt x="116" y="1152"/>
                  </a:lnTo>
                  <a:lnTo>
                    <a:pt x="116" y="1147"/>
                  </a:lnTo>
                  <a:lnTo>
                    <a:pt x="121" y="1142"/>
                  </a:lnTo>
                  <a:lnTo>
                    <a:pt x="126" y="1137"/>
                  </a:lnTo>
                  <a:lnTo>
                    <a:pt x="131" y="1132"/>
                  </a:lnTo>
                  <a:lnTo>
                    <a:pt x="126" y="1137"/>
                  </a:lnTo>
                  <a:lnTo>
                    <a:pt x="126" y="1142"/>
                  </a:lnTo>
                  <a:lnTo>
                    <a:pt x="131" y="1137"/>
                  </a:lnTo>
                  <a:lnTo>
                    <a:pt x="131" y="1132"/>
                  </a:lnTo>
                  <a:lnTo>
                    <a:pt x="131" y="1127"/>
                  </a:lnTo>
                  <a:lnTo>
                    <a:pt x="136" y="1127"/>
                  </a:lnTo>
                  <a:lnTo>
                    <a:pt x="136" y="1121"/>
                  </a:lnTo>
                  <a:lnTo>
                    <a:pt x="136" y="1111"/>
                  </a:lnTo>
                  <a:lnTo>
                    <a:pt x="141" y="1106"/>
                  </a:lnTo>
                  <a:lnTo>
                    <a:pt x="141" y="1101"/>
                  </a:lnTo>
                  <a:lnTo>
                    <a:pt x="141" y="1096"/>
                  </a:lnTo>
                  <a:lnTo>
                    <a:pt x="146" y="1096"/>
                  </a:lnTo>
                  <a:lnTo>
                    <a:pt x="146" y="1091"/>
                  </a:lnTo>
                  <a:lnTo>
                    <a:pt x="141" y="1096"/>
                  </a:lnTo>
                  <a:lnTo>
                    <a:pt x="141" y="1091"/>
                  </a:lnTo>
                  <a:lnTo>
                    <a:pt x="141" y="1086"/>
                  </a:lnTo>
                  <a:lnTo>
                    <a:pt x="146" y="1081"/>
                  </a:lnTo>
                  <a:lnTo>
                    <a:pt x="141" y="1066"/>
                  </a:lnTo>
                  <a:lnTo>
                    <a:pt x="141" y="1061"/>
                  </a:lnTo>
                  <a:lnTo>
                    <a:pt x="146" y="1061"/>
                  </a:lnTo>
                  <a:lnTo>
                    <a:pt x="146" y="1066"/>
                  </a:lnTo>
                  <a:lnTo>
                    <a:pt x="151" y="1066"/>
                  </a:lnTo>
                  <a:lnTo>
                    <a:pt x="146" y="1066"/>
                  </a:lnTo>
                  <a:lnTo>
                    <a:pt x="151" y="1061"/>
                  </a:lnTo>
                  <a:lnTo>
                    <a:pt x="146" y="1061"/>
                  </a:lnTo>
                  <a:lnTo>
                    <a:pt x="146" y="1056"/>
                  </a:lnTo>
                  <a:lnTo>
                    <a:pt x="151" y="1056"/>
                  </a:lnTo>
                  <a:lnTo>
                    <a:pt x="151" y="1051"/>
                  </a:lnTo>
                  <a:lnTo>
                    <a:pt x="146" y="1051"/>
                  </a:lnTo>
                  <a:lnTo>
                    <a:pt x="146" y="1056"/>
                  </a:lnTo>
                  <a:lnTo>
                    <a:pt x="141" y="1056"/>
                  </a:lnTo>
                  <a:lnTo>
                    <a:pt x="141" y="1046"/>
                  </a:lnTo>
                  <a:lnTo>
                    <a:pt x="141" y="1041"/>
                  </a:lnTo>
                  <a:lnTo>
                    <a:pt x="146" y="1036"/>
                  </a:lnTo>
                  <a:lnTo>
                    <a:pt x="146" y="1041"/>
                  </a:lnTo>
                  <a:lnTo>
                    <a:pt x="151" y="1041"/>
                  </a:lnTo>
                  <a:lnTo>
                    <a:pt x="151" y="1036"/>
                  </a:lnTo>
                  <a:lnTo>
                    <a:pt x="146" y="1036"/>
                  </a:lnTo>
                  <a:lnTo>
                    <a:pt x="146" y="1031"/>
                  </a:lnTo>
                  <a:lnTo>
                    <a:pt x="146" y="1026"/>
                  </a:lnTo>
                  <a:lnTo>
                    <a:pt x="146" y="1031"/>
                  </a:lnTo>
                  <a:lnTo>
                    <a:pt x="141" y="1026"/>
                  </a:lnTo>
                  <a:lnTo>
                    <a:pt x="146" y="1026"/>
                  </a:lnTo>
                  <a:lnTo>
                    <a:pt x="146" y="1020"/>
                  </a:lnTo>
                  <a:lnTo>
                    <a:pt x="141" y="1015"/>
                  </a:lnTo>
                  <a:lnTo>
                    <a:pt x="141" y="1020"/>
                  </a:lnTo>
                  <a:lnTo>
                    <a:pt x="136" y="1026"/>
                  </a:lnTo>
                  <a:lnTo>
                    <a:pt x="136" y="1020"/>
                  </a:lnTo>
                  <a:lnTo>
                    <a:pt x="136" y="1015"/>
                  </a:lnTo>
                  <a:lnTo>
                    <a:pt x="136" y="1010"/>
                  </a:lnTo>
                  <a:lnTo>
                    <a:pt x="136" y="1005"/>
                  </a:lnTo>
                  <a:lnTo>
                    <a:pt x="141" y="1010"/>
                  </a:lnTo>
                  <a:lnTo>
                    <a:pt x="141" y="1015"/>
                  </a:lnTo>
                  <a:lnTo>
                    <a:pt x="141" y="1010"/>
                  </a:lnTo>
                  <a:lnTo>
                    <a:pt x="141" y="1005"/>
                  </a:lnTo>
                  <a:lnTo>
                    <a:pt x="141" y="1000"/>
                  </a:lnTo>
                  <a:lnTo>
                    <a:pt x="141" y="995"/>
                  </a:lnTo>
                  <a:lnTo>
                    <a:pt x="136" y="995"/>
                  </a:lnTo>
                  <a:lnTo>
                    <a:pt x="136" y="1000"/>
                  </a:lnTo>
                  <a:lnTo>
                    <a:pt x="131" y="1000"/>
                  </a:lnTo>
                  <a:lnTo>
                    <a:pt x="136" y="995"/>
                  </a:lnTo>
                  <a:lnTo>
                    <a:pt x="131" y="990"/>
                  </a:lnTo>
                  <a:lnTo>
                    <a:pt x="131" y="985"/>
                  </a:lnTo>
                  <a:lnTo>
                    <a:pt x="136" y="985"/>
                  </a:lnTo>
                  <a:lnTo>
                    <a:pt x="136" y="980"/>
                  </a:lnTo>
                  <a:lnTo>
                    <a:pt x="141" y="980"/>
                  </a:lnTo>
                  <a:lnTo>
                    <a:pt x="141" y="975"/>
                  </a:lnTo>
                  <a:lnTo>
                    <a:pt x="136" y="980"/>
                  </a:lnTo>
                  <a:lnTo>
                    <a:pt x="131" y="980"/>
                  </a:lnTo>
                  <a:lnTo>
                    <a:pt x="131" y="975"/>
                  </a:lnTo>
                  <a:lnTo>
                    <a:pt x="131" y="970"/>
                  </a:lnTo>
                  <a:lnTo>
                    <a:pt x="131" y="965"/>
                  </a:lnTo>
                  <a:lnTo>
                    <a:pt x="131" y="950"/>
                  </a:lnTo>
                  <a:lnTo>
                    <a:pt x="136" y="950"/>
                  </a:lnTo>
                  <a:lnTo>
                    <a:pt x="131" y="950"/>
                  </a:lnTo>
                  <a:lnTo>
                    <a:pt x="131" y="945"/>
                  </a:lnTo>
                  <a:lnTo>
                    <a:pt x="136" y="940"/>
                  </a:lnTo>
                  <a:lnTo>
                    <a:pt x="131" y="940"/>
                  </a:lnTo>
                  <a:lnTo>
                    <a:pt x="136" y="940"/>
                  </a:lnTo>
                  <a:lnTo>
                    <a:pt x="136" y="935"/>
                  </a:lnTo>
                  <a:lnTo>
                    <a:pt x="131" y="935"/>
                  </a:lnTo>
                  <a:lnTo>
                    <a:pt x="136" y="935"/>
                  </a:lnTo>
                  <a:lnTo>
                    <a:pt x="141" y="935"/>
                  </a:lnTo>
                  <a:lnTo>
                    <a:pt x="141" y="930"/>
                  </a:lnTo>
                  <a:lnTo>
                    <a:pt x="141" y="935"/>
                  </a:lnTo>
                  <a:lnTo>
                    <a:pt x="141" y="930"/>
                  </a:lnTo>
                  <a:lnTo>
                    <a:pt x="136" y="930"/>
                  </a:lnTo>
                  <a:lnTo>
                    <a:pt x="136" y="925"/>
                  </a:lnTo>
                  <a:lnTo>
                    <a:pt x="136" y="930"/>
                  </a:lnTo>
                  <a:lnTo>
                    <a:pt x="131" y="930"/>
                  </a:lnTo>
                  <a:lnTo>
                    <a:pt x="131" y="925"/>
                  </a:lnTo>
                  <a:lnTo>
                    <a:pt x="131" y="919"/>
                  </a:lnTo>
                  <a:lnTo>
                    <a:pt x="136" y="919"/>
                  </a:lnTo>
                  <a:lnTo>
                    <a:pt x="136" y="914"/>
                  </a:lnTo>
                  <a:lnTo>
                    <a:pt x="131" y="919"/>
                  </a:lnTo>
                  <a:lnTo>
                    <a:pt x="126" y="925"/>
                  </a:lnTo>
                  <a:lnTo>
                    <a:pt x="131" y="925"/>
                  </a:lnTo>
                  <a:lnTo>
                    <a:pt x="131" y="930"/>
                  </a:lnTo>
                  <a:lnTo>
                    <a:pt x="126" y="930"/>
                  </a:lnTo>
                  <a:lnTo>
                    <a:pt x="126" y="925"/>
                  </a:lnTo>
                  <a:lnTo>
                    <a:pt x="126" y="919"/>
                  </a:lnTo>
                  <a:lnTo>
                    <a:pt x="126" y="914"/>
                  </a:lnTo>
                  <a:lnTo>
                    <a:pt x="126" y="909"/>
                  </a:lnTo>
                  <a:lnTo>
                    <a:pt x="126" y="904"/>
                  </a:lnTo>
                  <a:lnTo>
                    <a:pt x="131" y="904"/>
                  </a:lnTo>
                  <a:lnTo>
                    <a:pt x="126" y="899"/>
                  </a:lnTo>
                  <a:lnTo>
                    <a:pt x="126" y="894"/>
                  </a:lnTo>
                  <a:lnTo>
                    <a:pt x="131" y="894"/>
                  </a:lnTo>
                  <a:lnTo>
                    <a:pt x="131" y="899"/>
                  </a:lnTo>
                  <a:lnTo>
                    <a:pt x="131" y="904"/>
                  </a:lnTo>
                  <a:lnTo>
                    <a:pt x="136" y="904"/>
                  </a:lnTo>
                  <a:lnTo>
                    <a:pt x="131" y="899"/>
                  </a:lnTo>
                  <a:lnTo>
                    <a:pt x="131" y="894"/>
                  </a:lnTo>
                  <a:lnTo>
                    <a:pt x="136" y="894"/>
                  </a:lnTo>
                  <a:lnTo>
                    <a:pt x="131" y="894"/>
                  </a:lnTo>
                  <a:lnTo>
                    <a:pt x="131" y="889"/>
                  </a:lnTo>
                  <a:lnTo>
                    <a:pt x="131" y="884"/>
                  </a:lnTo>
                  <a:lnTo>
                    <a:pt x="136" y="884"/>
                  </a:lnTo>
                  <a:lnTo>
                    <a:pt x="131" y="879"/>
                  </a:lnTo>
                  <a:lnTo>
                    <a:pt x="131" y="884"/>
                  </a:lnTo>
                  <a:lnTo>
                    <a:pt x="126" y="884"/>
                  </a:lnTo>
                  <a:lnTo>
                    <a:pt x="126" y="879"/>
                  </a:lnTo>
                  <a:lnTo>
                    <a:pt x="131" y="879"/>
                  </a:lnTo>
                  <a:lnTo>
                    <a:pt x="126" y="879"/>
                  </a:lnTo>
                  <a:lnTo>
                    <a:pt x="126" y="874"/>
                  </a:lnTo>
                  <a:lnTo>
                    <a:pt x="126" y="879"/>
                  </a:lnTo>
                  <a:lnTo>
                    <a:pt x="121" y="874"/>
                  </a:lnTo>
                  <a:lnTo>
                    <a:pt x="121" y="864"/>
                  </a:lnTo>
                  <a:lnTo>
                    <a:pt x="126" y="864"/>
                  </a:lnTo>
                  <a:lnTo>
                    <a:pt x="126" y="869"/>
                  </a:lnTo>
                  <a:lnTo>
                    <a:pt x="131" y="869"/>
                  </a:lnTo>
                  <a:lnTo>
                    <a:pt x="131" y="864"/>
                  </a:lnTo>
                  <a:lnTo>
                    <a:pt x="126" y="864"/>
                  </a:lnTo>
                  <a:lnTo>
                    <a:pt x="131" y="864"/>
                  </a:lnTo>
                  <a:lnTo>
                    <a:pt x="131" y="859"/>
                  </a:lnTo>
                  <a:lnTo>
                    <a:pt x="126" y="859"/>
                  </a:lnTo>
                  <a:lnTo>
                    <a:pt x="126" y="854"/>
                  </a:lnTo>
                  <a:lnTo>
                    <a:pt x="131" y="854"/>
                  </a:lnTo>
                  <a:lnTo>
                    <a:pt x="126" y="854"/>
                  </a:lnTo>
                  <a:lnTo>
                    <a:pt x="126" y="849"/>
                  </a:lnTo>
                  <a:lnTo>
                    <a:pt x="121" y="849"/>
                  </a:lnTo>
                  <a:lnTo>
                    <a:pt x="121" y="854"/>
                  </a:lnTo>
                  <a:lnTo>
                    <a:pt x="116" y="854"/>
                  </a:lnTo>
                  <a:lnTo>
                    <a:pt x="116" y="844"/>
                  </a:lnTo>
                  <a:lnTo>
                    <a:pt x="111" y="839"/>
                  </a:lnTo>
                  <a:lnTo>
                    <a:pt x="106" y="839"/>
                  </a:lnTo>
                  <a:lnTo>
                    <a:pt x="101" y="844"/>
                  </a:lnTo>
                  <a:lnTo>
                    <a:pt x="101" y="849"/>
                  </a:lnTo>
                  <a:lnTo>
                    <a:pt x="96" y="844"/>
                  </a:lnTo>
                  <a:lnTo>
                    <a:pt x="91" y="844"/>
                  </a:lnTo>
                  <a:lnTo>
                    <a:pt x="86" y="844"/>
                  </a:lnTo>
                  <a:lnTo>
                    <a:pt x="86" y="839"/>
                  </a:lnTo>
                  <a:lnTo>
                    <a:pt x="91" y="834"/>
                  </a:lnTo>
                  <a:lnTo>
                    <a:pt x="91" y="829"/>
                  </a:lnTo>
                  <a:lnTo>
                    <a:pt x="91" y="824"/>
                  </a:lnTo>
                  <a:lnTo>
                    <a:pt x="91" y="818"/>
                  </a:lnTo>
                  <a:lnTo>
                    <a:pt x="96" y="818"/>
                  </a:lnTo>
                  <a:lnTo>
                    <a:pt x="96" y="813"/>
                  </a:lnTo>
                  <a:lnTo>
                    <a:pt x="101" y="813"/>
                  </a:lnTo>
                  <a:lnTo>
                    <a:pt x="101" y="818"/>
                  </a:lnTo>
                  <a:lnTo>
                    <a:pt x="111" y="813"/>
                  </a:lnTo>
                  <a:lnTo>
                    <a:pt x="116" y="808"/>
                  </a:lnTo>
                  <a:lnTo>
                    <a:pt x="121" y="808"/>
                  </a:lnTo>
                  <a:lnTo>
                    <a:pt x="126" y="808"/>
                  </a:lnTo>
                  <a:lnTo>
                    <a:pt x="126" y="813"/>
                  </a:lnTo>
                  <a:lnTo>
                    <a:pt x="131" y="813"/>
                  </a:lnTo>
                  <a:lnTo>
                    <a:pt x="136" y="813"/>
                  </a:lnTo>
                  <a:lnTo>
                    <a:pt x="141" y="808"/>
                  </a:lnTo>
                  <a:lnTo>
                    <a:pt x="141" y="803"/>
                  </a:lnTo>
                  <a:lnTo>
                    <a:pt x="141" y="798"/>
                  </a:lnTo>
                  <a:lnTo>
                    <a:pt x="146" y="798"/>
                  </a:lnTo>
                  <a:lnTo>
                    <a:pt x="151" y="793"/>
                  </a:lnTo>
                  <a:lnTo>
                    <a:pt x="157" y="788"/>
                  </a:lnTo>
                  <a:lnTo>
                    <a:pt x="162" y="778"/>
                  </a:lnTo>
                  <a:lnTo>
                    <a:pt x="162" y="773"/>
                  </a:lnTo>
                  <a:lnTo>
                    <a:pt x="167" y="773"/>
                  </a:lnTo>
                  <a:lnTo>
                    <a:pt x="167" y="768"/>
                  </a:lnTo>
                  <a:lnTo>
                    <a:pt x="167" y="763"/>
                  </a:lnTo>
                  <a:lnTo>
                    <a:pt x="167" y="758"/>
                  </a:lnTo>
                  <a:lnTo>
                    <a:pt x="167" y="763"/>
                  </a:lnTo>
                  <a:lnTo>
                    <a:pt x="162" y="763"/>
                  </a:lnTo>
                  <a:lnTo>
                    <a:pt x="162" y="768"/>
                  </a:lnTo>
                  <a:lnTo>
                    <a:pt x="157" y="763"/>
                  </a:lnTo>
                  <a:lnTo>
                    <a:pt x="157" y="758"/>
                  </a:lnTo>
                  <a:lnTo>
                    <a:pt x="157" y="753"/>
                  </a:lnTo>
                  <a:lnTo>
                    <a:pt x="157" y="748"/>
                  </a:lnTo>
                  <a:lnTo>
                    <a:pt x="151" y="748"/>
                  </a:lnTo>
                  <a:lnTo>
                    <a:pt x="151" y="743"/>
                  </a:lnTo>
                  <a:lnTo>
                    <a:pt x="146" y="743"/>
                  </a:lnTo>
                  <a:close/>
                </a:path>
              </a:pathLst>
            </a:custGeom>
            <a:solidFill>
              <a:srgbClr val="FFC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2246313" y="2519363"/>
              <a:ext cx="857250" cy="1017587"/>
            </a:xfrm>
            <a:custGeom>
              <a:avLst/>
              <a:gdLst>
                <a:gd name="T0" fmla="*/ 2147483646 w 540"/>
                <a:gd name="T1" fmla="*/ 2147483646 h 641"/>
                <a:gd name="T2" fmla="*/ 2147483646 w 540"/>
                <a:gd name="T3" fmla="*/ 2147483646 h 641"/>
                <a:gd name="T4" fmla="*/ 2147483646 w 540"/>
                <a:gd name="T5" fmla="*/ 2147483646 h 641"/>
                <a:gd name="T6" fmla="*/ 2147483646 w 540"/>
                <a:gd name="T7" fmla="*/ 2147483646 h 641"/>
                <a:gd name="T8" fmla="*/ 2147483646 w 540"/>
                <a:gd name="T9" fmla="*/ 2147483646 h 641"/>
                <a:gd name="T10" fmla="*/ 2147483646 w 540"/>
                <a:gd name="T11" fmla="*/ 2147483646 h 641"/>
                <a:gd name="T12" fmla="*/ 2147483646 w 540"/>
                <a:gd name="T13" fmla="*/ 2147483646 h 641"/>
                <a:gd name="T14" fmla="*/ 2147483646 w 540"/>
                <a:gd name="T15" fmla="*/ 2147483646 h 641"/>
                <a:gd name="T16" fmla="*/ 2147483646 w 540"/>
                <a:gd name="T17" fmla="*/ 2147483646 h 641"/>
                <a:gd name="T18" fmla="*/ 2147483646 w 540"/>
                <a:gd name="T19" fmla="*/ 2147483646 h 641"/>
                <a:gd name="T20" fmla="*/ 2147483646 w 540"/>
                <a:gd name="T21" fmla="*/ 2147483646 h 641"/>
                <a:gd name="T22" fmla="*/ 2147483646 w 540"/>
                <a:gd name="T23" fmla="*/ 2147483646 h 641"/>
                <a:gd name="T24" fmla="*/ 2147483646 w 540"/>
                <a:gd name="T25" fmla="*/ 2147483646 h 641"/>
                <a:gd name="T26" fmla="*/ 2147483646 w 540"/>
                <a:gd name="T27" fmla="*/ 2147483646 h 641"/>
                <a:gd name="T28" fmla="*/ 2147483646 w 540"/>
                <a:gd name="T29" fmla="*/ 2147483646 h 641"/>
                <a:gd name="T30" fmla="*/ 2147483646 w 540"/>
                <a:gd name="T31" fmla="*/ 2147483646 h 641"/>
                <a:gd name="T32" fmla="*/ 2147483646 w 540"/>
                <a:gd name="T33" fmla="*/ 2147483646 h 641"/>
                <a:gd name="T34" fmla="*/ 2147483646 w 540"/>
                <a:gd name="T35" fmla="*/ 2147483646 h 641"/>
                <a:gd name="T36" fmla="*/ 2147483646 w 540"/>
                <a:gd name="T37" fmla="*/ 2147483646 h 641"/>
                <a:gd name="T38" fmla="*/ 2147483646 w 540"/>
                <a:gd name="T39" fmla="*/ 2147483646 h 641"/>
                <a:gd name="T40" fmla="*/ 2147483646 w 540"/>
                <a:gd name="T41" fmla="*/ 2147483646 h 641"/>
                <a:gd name="T42" fmla="*/ 2147483646 w 540"/>
                <a:gd name="T43" fmla="*/ 2147483646 h 641"/>
                <a:gd name="T44" fmla="*/ 2147483646 w 540"/>
                <a:gd name="T45" fmla="*/ 2147483646 h 641"/>
                <a:gd name="T46" fmla="*/ 2147483646 w 540"/>
                <a:gd name="T47" fmla="*/ 2147483646 h 641"/>
                <a:gd name="T48" fmla="*/ 2147483646 w 540"/>
                <a:gd name="T49" fmla="*/ 2147483646 h 641"/>
                <a:gd name="T50" fmla="*/ 2147483646 w 540"/>
                <a:gd name="T51" fmla="*/ 2147483646 h 641"/>
                <a:gd name="T52" fmla="*/ 2147483646 w 540"/>
                <a:gd name="T53" fmla="*/ 2147483646 h 641"/>
                <a:gd name="T54" fmla="*/ 2147483646 w 540"/>
                <a:gd name="T55" fmla="*/ 2147483646 h 641"/>
                <a:gd name="T56" fmla="*/ 2147483646 w 540"/>
                <a:gd name="T57" fmla="*/ 2147483646 h 641"/>
                <a:gd name="T58" fmla="*/ 2147483646 w 540"/>
                <a:gd name="T59" fmla="*/ 2147483646 h 641"/>
                <a:gd name="T60" fmla="*/ 2147483646 w 540"/>
                <a:gd name="T61" fmla="*/ 2147483646 h 641"/>
                <a:gd name="T62" fmla="*/ 2147483646 w 540"/>
                <a:gd name="T63" fmla="*/ 2147483646 h 641"/>
                <a:gd name="T64" fmla="*/ 2147483646 w 540"/>
                <a:gd name="T65" fmla="*/ 2147483646 h 641"/>
                <a:gd name="T66" fmla="*/ 2147483646 w 540"/>
                <a:gd name="T67" fmla="*/ 2147483646 h 641"/>
                <a:gd name="T68" fmla="*/ 2147483646 w 540"/>
                <a:gd name="T69" fmla="*/ 2147483646 h 641"/>
                <a:gd name="T70" fmla="*/ 2147483646 w 540"/>
                <a:gd name="T71" fmla="*/ 2147483646 h 641"/>
                <a:gd name="T72" fmla="*/ 2147483646 w 540"/>
                <a:gd name="T73" fmla="*/ 2147483646 h 641"/>
                <a:gd name="T74" fmla="*/ 2147483646 w 540"/>
                <a:gd name="T75" fmla="*/ 2147483646 h 641"/>
                <a:gd name="T76" fmla="*/ 2147483646 w 540"/>
                <a:gd name="T77" fmla="*/ 2147483646 h 641"/>
                <a:gd name="T78" fmla="*/ 2147483646 w 540"/>
                <a:gd name="T79" fmla="*/ 2147483646 h 641"/>
                <a:gd name="T80" fmla="*/ 2147483646 w 540"/>
                <a:gd name="T81" fmla="*/ 2147483646 h 641"/>
                <a:gd name="T82" fmla="*/ 2147483646 w 540"/>
                <a:gd name="T83" fmla="*/ 2147483646 h 641"/>
                <a:gd name="T84" fmla="*/ 2147483646 w 540"/>
                <a:gd name="T85" fmla="*/ 2147483646 h 641"/>
                <a:gd name="T86" fmla="*/ 0 w 540"/>
                <a:gd name="T87" fmla="*/ 2147483646 h 641"/>
                <a:gd name="T88" fmla="*/ 2147483646 w 540"/>
                <a:gd name="T89" fmla="*/ 2147483646 h 641"/>
                <a:gd name="T90" fmla="*/ 2147483646 w 540"/>
                <a:gd name="T91" fmla="*/ 2147483646 h 641"/>
                <a:gd name="T92" fmla="*/ 2147483646 w 540"/>
                <a:gd name="T93" fmla="*/ 2147483646 h 641"/>
                <a:gd name="T94" fmla="*/ 2147483646 w 540"/>
                <a:gd name="T95" fmla="*/ 2147483646 h 641"/>
                <a:gd name="T96" fmla="*/ 2147483646 w 540"/>
                <a:gd name="T97" fmla="*/ 2147483646 h 641"/>
                <a:gd name="T98" fmla="*/ 2147483646 w 540"/>
                <a:gd name="T99" fmla="*/ 2147483646 h 641"/>
                <a:gd name="T100" fmla="*/ 2147483646 w 540"/>
                <a:gd name="T101" fmla="*/ 2147483646 h 641"/>
                <a:gd name="T102" fmla="*/ 2147483646 w 540"/>
                <a:gd name="T103" fmla="*/ 2147483646 h 641"/>
                <a:gd name="T104" fmla="*/ 2147483646 w 540"/>
                <a:gd name="T105" fmla="*/ 2147483646 h 641"/>
                <a:gd name="T106" fmla="*/ 2147483646 w 540"/>
                <a:gd name="T107" fmla="*/ 2147483646 h 641"/>
                <a:gd name="T108" fmla="*/ 2147483646 w 540"/>
                <a:gd name="T109" fmla="*/ 2147483646 h 641"/>
                <a:gd name="T110" fmla="*/ 2147483646 w 540"/>
                <a:gd name="T111" fmla="*/ 2147483646 h 641"/>
                <a:gd name="T112" fmla="*/ 2147483646 w 540"/>
                <a:gd name="T113" fmla="*/ 2147483646 h 641"/>
                <a:gd name="T114" fmla="*/ 2147483646 w 540"/>
                <a:gd name="T115" fmla="*/ 2147483646 h 641"/>
                <a:gd name="T116" fmla="*/ 2147483646 w 540"/>
                <a:gd name="T117" fmla="*/ 2147483646 h 641"/>
                <a:gd name="T118" fmla="*/ 2147483646 w 540"/>
                <a:gd name="T119" fmla="*/ 2147483646 h 64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40"/>
                <a:gd name="T181" fmla="*/ 0 h 641"/>
                <a:gd name="T182" fmla="*/ 540 w 540"/>
                <a:gd name="T183" fmla="*/ 641 h 64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40" h="641">
                  <a:moveTo>
                    <a:pt x="237" y="111"/>
                  </a:moveTo>
                  <a:lnTo>
                    <a:pt x="242" y="111"/>
                  </a:lnTo>
                  <a:lnTo>
                    <a:pt x="247" y="116"/>
                  </a:lnTo>
                  <a:lnTo>
                    <a:pt x="252" y="121"/>
                  </a:lnTo>
                  <a:lnTo>
                    <a:pt x="258" y="126"/>
                  </a:lnTo>
                  <a:lnTo>
                    <a:pt x="258" y="131"/>
                  </a:lnTo>
                  <a:lnTo>
                    <a:pt x="263" y="131"/>
                  </a:lnTo>
                  <a:lnTo>
                    <a:pt x="263" y="136"/>
                  </a:lnTo>
                  <a:lnTo>
                    <a:pt x="268" y="141"/>
                  </a:lnTo>
                  <a:lnTo>
                    <a:pt x="268" y="146"/>
                  </a:lnTo>
                  <a:lnTo>
                    <a:pt x="273" y="146"/>
                  </a:lnTo>
                  <a:lnTo>
                    <a:pt x="278" y="146"/>
                  </a:lnTo>
                  <a:lnTo>
                    <a:pt x="283" y="151"/>
                  </a:lnTo>
                  <a:lnTo>
                    <a:pt x="293" y="151"/>
                  </a:lnTo>
                  <a:lnTo>
                    <a:pt x="298" y="151"/>
                  </a:lnTo>
                  <a:lnTo>
                    <a:pt x="303" y="151"/>
                  </a:lnTo>
                  <a:lnTo>
                    <a:pt x="308" y="156"/>
                  </a:lnTo>
                  <a:lnTo>
                    <a:pt x="313" y="156"/>
                  </a:lnTo>
                  <a:lnTo>
                    <a:pt x="318" y="156"/>
                  </a:lnTo>
                  <a:lnTo>
                    <a:pt x="323" y="161"/>
                  </a:lnTo>
                  <a:lnTo>
                    <a:pt x="328" y="161"/>
                  </a:lnTo>
                  <a:lnTo>
                    <a:pt x="333" y="156"/>
                  </a:lnTo>
                  <a:lnTo>
                    <a:pt x="333" y="151"/>
                  </a:lnTo>
                  <a:lnTo>
                    <a:pt x="338" y="141"/>
                  </a:lnTo>
                  <a:lnTo>
                    <a:pt x="343" y="141"/>
                  </a:lnTo>
                  <a:lnTo>
                    <a:pt x="348" y="136"/>
                  </a:lnTo>
                  <a:lnTo>
                    <a:pt x="354" y="136"/>
                  </a:lnTo>
                  <a:lnTo>
                    <a:pt x="359" y="136"/>
                  </a:lnTo>
                  <a:lnTo>
                    <a:pt x="364" y="141"/>
                  </a:lnTo>
                  <a:lnTo>
                    <a:pt x="369" y="136"/>
                  </a:lnTo>
                  <a:lnTo>
                    <a:pt x="374" y="136"/>
                  </a:lnTo>
                  <a:lnTo>
                    <a:pt x="379" y="136"/>
                  </a:lnTo>
                  <a:lnTo>
                    <a:pt x="384" y="141"/>
                  </a:lnTo>
                  <a:lnTo>
                    <a:pt x="389" y="141"/>
                  </a:lnTo>
                  <a:lnTo>
                    <a:pt x="389" y="136"/>
                  </a:lnTo>
                  <a:lnTo>
                    <a:pt x="394" y="136"/>
                  </a:lnTo>
                  <a:lnTo>
                    <a:pt x="399" y="136"/>
                  </a:lnTo>
                  <a:lnTo>
                    <a:pt x="404" y="136"/>
                  </a:lnTo>
                  <a:lnTo>
                    <a:pt x="404" y="141"/>
                  </a:lnTo>
                  <a:lnTo>
                    <a:pt x="404" y="146"/>
                  </a:lnTo>
                  <a:lnTo>
                    <a:pt x="404" y="151"/>
                  </a:lnTo>
                  <a:lnTo>
                    <a:pt x="409" y="156"/>
                  </a:lnTo>
                  <a:lnTo>
                    <a:pt x="409" y="161"/>
                  </a:lnTo>
                  <a:lnTo>
                    <a:pt x="414" y="166"/>
                  </a:lnTo>
                  <a:lnTo>
                    <a:pt x="419" y="171"/>
                  </a:lnTo>
                  <a:lnTo>
                    <a:pt x="424" y="171"/>
                  </a:lnTo>
                  <a:lnTo>
                    <a:pt x="424" y="177"/>
                  </a:lnTo>
                  <a:lnTo>
                    <a:pt x="424" y="182"/>
                  </a:lnTo>
                  <a:lnTo>
                    <a:pt x="429" y="182"/>
                  </a:lnTo>
                  <a:lnTo>
                    <a:pt x="424" y="182"/>
                  </a:lnTo>
                  <a:lnTo>
                    <a:pt x="429" y="187"/>
                  </a:lnTo>
                  <a:lnTo>
                    <a:pt x="429" y="192"/>
                  </a:lnTo>
                  <a:lnTo>
                    <a:pt x="434" y="197"/>
                  </a:lnTo>
                  <a:lnTo>
                    <a:pt x="434" y="202"/>
                  </a:lnTo>
                  <a:lnTo>
                    <a:pt x="439" y="207"/>
                  </a:lnTo>
                  <a:lnTo>
                    <a:pt x="444" y="207"/>
                  </a:lnTo>
                  <a:lnTo>
                    <a:pt x="444" y="212"/>
                  </a:lnTo>
                  <a:lnTo>
                    <a:pt x="444" y="217"/>
                  </a:lnTo>
                  <a:lnTo>
                    <a:pt x="444" y="222"/>
                  </a:lnTo>
                  <a:lnTo>
                    <a:pt x="439" y="222"/>
                  </a:lnTo>
                  <a:lnTo>
                    <a:pt x="439" y="227"/>
                  </a:lnTo>
                  <a:lnTo>
                    <a:pt x="434" y="227"/>
                  </a:lnTo>
                  <a:lnTo>
                    <a:pt x="434" y="232"/>
                  </a:lnTo>
                  <a:lnTo>
                    <a:pt x="434" y="237"/>
                  </a:lnTo>
                  <a:lnTo>
                    <a:pt x="439" y="242"/>
                  </a:lnTo>
                  <a:lnTo>
                    <a:pt x="444" y="247"/>
                  </a:lnTo>
                  <a:lnTo>
                    <a:pt x="444" y="252"/>
                  </a:lnTo>
                  <a:lnTo>
                    <a:pt x="444" y="257"/>
                  </a:lnTo>
                  <a:lnTo>
                    <a:pt x="444" y="262"/>
                  </a:lnTo>
                  <a:lnTo>
                    <a:pt x="439" y="267"/>
                  </a:lnTo>
                  <a:lnTo>
                    <a:pt x="439" y="272"/>
                  </a:lnTo>
                  <a:lnTo>
                    <a:pt x="439" y="278"/>
                  </a:lnTo>
                  <a:lnTo>
                    <a:pt x="434" y="283"/>
                  </a:lnTo>
                  <a:lnTo>
                    <a:pt x="439" y="283"/>
                  </a:lnTo>
                  <a:lnTo>
                    <a:pt x="439" y="288"/>
                  </a:lnTo>
                  <a:lnTo>
                    <a:pt x="444" y="288"/>
                  </a:lnTo>
                  <a:lnTo>
                    <a:pt x="449" y="288"/>
                  </a:lnTo>
                  <a:lnTo>
                    <a:pt x="455" y="288"/>
                  </a:lnTo>
                  <a:lnTo>
                    <a:pt x="460" y="288"/>
                  </a:lnTo>
                  <a:lnTo>
                    <a:pt x="460" y="293"/>
                  </a:lnTo>
                  <a:lnTo>
                    <a:pt x="465" y="298"/>
                  </a:lnTo>
                  <a:lnTo>
                    <a:pt x="470" y="298"/>
                  </a:lnTo>
                  <a:lnTo>
                    <a:pt x="475" y="298"/>
                  </a:lnTo>
                  <a:lnTo>
                    <a:pt x="480" y="298"/>
                  </a:lnTo>
                  <a:lnTo>
                    <a:pt x="485" y="298"/>
                  </a:lnTo>
                  <a:lnTo>
                    <a:pt x="485" y="303"/>
                  </a:lnTo>
                  <a:lnTo>
                    <a:pt x="490" y="308"/>
                  </a:lnTo>
                  <a:lnTo>
                    <a:pt x="495" y="303"/>
                  </a:lnTo>
                  <a:lnTo>
                    <a:pt x="500" y="303"/>
                  </a:lnTo>
                  <a:lnTo>
                    <a:pt x="505" y="303"/>
                  </a:lnTo>
                  <a:lnTo>
                    <a:pt x="510" y="303"/>
                  </a:lnTo>
                  <a:lnTo>
                    <a:pt x="515" y="303"/>
                  </a:lnTo>
                  <a:lnTo>
                    <a:pt x="520" y="308"/>
                  </a:lnTo>
                  <a:lnTo>
                    <a:pt x="525" y="313"/>
                  </a:lnTo>
                  <a:lnTo>
                    <a:pt x="520" y="318"/>
                  </a:lnTo>
                  <a:lnTo>
                    <a:pt x="520" y="323"/>
                  </a:lnTo>
                  <a:lnTo>
                    <a:pt x="520" y="328"/>
                  </a:lnTo>
                  <a:lnTo>
                    <a:pt x="525" y="328"/>
                  </a:lnTo>
                  <a:lnTo>
                    <a:pt x="530" y="328"/>
                  </a:lnTo>
                  <a:lnTo>
                    <a:pt x="535" y="323"/>
                  </a:lnTo>
                  <a:lnTo>
                    <a:pt x="535" y="333"/>
                  </a:lnTo>
                  <a:lnTo>
                    <a:pt x="535" y="338"/>
                  </a:lnTo>
                  <a:lnTo>
                    <a:pt x="535" y="343"/>
                  </a:lnTo>
                  <a:lnTo>
                    <a:pt x="540" y="348"/>
                  </a:lnTo>
                  <a:lnTo>
                    <a:pt x="540" y="353"/>
                  </a:lnTo>
                  <a:lnTo>
                    <a:pt x="540" y="358"/>
                  </a:lnTo>
                  <a:lnTo>
                    <a:pt x="540" y="363"/>
                  </a:lnTo>
                  <a:lnTo>
                    <a:pt x="535" y="368"/>
                  </a:lnTo>
                  <a:lnTo>
                    <a:pt x="535" y="373"/>
                  </a:lnTo>
                  <a:lnTo>
                    <a:pt x="535" y="379"/>
                  </a:lnTo>
                  <a:lnTo>
                    <a:pt x="535" y="384"/>
                  </a:lnTo>
                  <a:lnTo>
                    <a:pt x="535" y="389"/>
                  </a:lnTo>
                  <a:lnTo>
                    <a:pt x="535" y="394"/>
                  </a:lnTo>
                  <a:lnTo>
                    <a:pt x="535" y="399"/>
                  </a:lnTo>
                  <a:lnTo>
                    <a:pt x="535" y="404"/>
                  </a:lnTo>
                  <a:lnTo>
                    <a:pt x="530" y="404"/>
                  </a:lnTo>
                  <a:lnTo>
                    <a:pt x="525" y="409"/>
                  </a:lnTo>
                  <a:lnTo>
                    <a:pt x="525" y="414"/>
                  </a:lnTo>
                  <a:lnTo>
                    <a:pt x="525" y="419"/>
                  </a:lnTo>
                  <a:lnTo>
                    <a:pt x="525" y="424"/>
                  </a:lnTo>
                  <a:lnTo>
                    <a:pt x="525" y="429"/>
                  </a:lnTo>
                  <a:lnTo>
                    <a:pt x="525" y="434"/>
                  </a:lnTo>
                  <a:lnTo>
                    <a:pt x="525" y="439"/>
                  </a:lnTo>
                  <a:lnTo>
                    <a:pt x="520" y="439"/>
                  </a:lnTo>
                  <a:lnTo>
                    <a:pt x="515" y="439"/>
                  </a:lnTo>
                  <a:lnTo>
                    <a:pt x="515" y="444"/>
                  </a:lnTo>
                  <a:lnTo>
                    <a:pt x="510" y="444"/>
                  </a:lnTo>
                  <a:lnTo>
                    <a:pt x="510" y="449"/>
                  </a:lnTo>
                  <a:lnTo>
                    <a:pt x="505" y="449"/>
                  </a:lnTo>
                  <a:lnTo>
                    <a:pt x="500" y="449"/>
                  </a:lnTo>
                  <a:lnTo>
                    <a:pt x="500" y="454"/>
                  </a:lnTo>
                  <a:lnTo>
                    <a:pt x="495" y="454"/>
                  </a:lnTo>
                  <a:lnTo>
                    <a:pt x="495" y="449"/>
                  </a:lnTo>
                  <a:lnTo>
                    <a:pt x="490" y="449"/>
                  </a:lnTo>
                  <a:lnTo>
                    <a:pt x="490" y="444"/>
                  </a:lnTo>
                  <a:lnTo>
                    <a:pt x="485" y="444"/>
                  </a:lnTo>
                  <a:lnTo>
                    <a:pt x="485" y="439"/>
                  </a:lnTo>
                  <a:lnTo>
                    <a:pt x="485" y="434"/>
                  </a:lnTo>
                  <a:lnTo>
                    <a:pt x="480" y="429"/>
                  </a:lnTo>
                  <a:lnTo>
                    <a:pt x="480" y="424"/>
                  </a:lnTo>
                  <a:lnTo>
                    <a:pt x="475" y="424"/>
                  </a:lnTo>
                  <a:lnTo>
                    <a:pt x="475" y="419"/>
                  </a:lnTo>
                  <a:lnTo>
                    <a:pt x="465" y="414"/>
                  </a:lnTo>
                  <a:lnTo>
                    <a:pt x="460" y="414"/>
                  </a:lnTo>
                  <a:lnTo>
                    <a:pt x="460" y="419"/>
                  </a:lnTo>
                  <a:lnTo>
                    <a:pt x="455" y="419"/>
                  </a:lnTo>
                  <a:lnTo>
                    <a:pt x="455" y="424"/>
                  </a:lnTo>
                  <a:lnTo>
                    <a:pt x="460" y="429"/>
                  </a:lnTo>
                  <a:lnTo>
                    <a:pt x="465" y="439"/>
                  </a:lnTo>
                  <a:lnTo>
                    <a:pt x="470" y="439"/>
                  </a:lnTo>
                  <a:lnTo>
                    <a:pt x="470" y="444"/>
                  </a:lnTo>
                  <a:lnTo>
                    <a:pt x="475" y="444"/>
                  </a:lnTo>
                  <a:lnTo>
                    <a:pt x="475" y="449"/>
                  </a:lnTo>
                  <a:lnTo>
                    <a:pt x="475" y="454"/>
                  </a:lnTo>
                  <a:lnTo>
                    <a:pt x="475" y="459"/>
                  </a:lnTo>
                  <a:lnTo>
                    <a:pt x="475" y="464"/>
                  </a:lnTo>
                  <a:lnTo>
                    <a:pt x="475" y="469"/>
                  </a:lnTo>
                  <a:lnTo>
                    <a:pt x="470" y="475"/>
                  </a:lnTo>
                  <a:lnTo>
                    <a:pt x="470" y="480"/>
                  </a:lnTo>
                  <a:lnTo>
                    <a:pt x="470" y="485"/>
                  </a:lnTo>
                  <a:lnTo>
                    <a:pt x="470" y="490"/>
                  </a:lnTo>
                  <a:lnTo>
                    <a:pt x="470" y="495"/>
                  </a:lnTo>
                  <a:lnTo>
                    <a:pt x="470" y="500"/>
                  </a:lnTo>
                  <a:lnTo>
                    <a:pt x="465" y="505"/>
                  </a:lnTo>
                  <a:lnTo>
                    <a:pt x="460" y="510"/>
                  </a:lnTo>
                  <a:lnTo>
                    <a:pt x="455" y="515"/>
                  </a:lnTo>
                  <a:lnTo>
                    <a:pt x="449" y="520"/>
                  </a:lnTo>
                  <a:lnTo>
                    <a:pt x="444" y="520"/>
                  </a:lnTo>
                  <a:lnTo>
                    <a:pt x="444" y="525"/>
                  </a:lnTo>
                  <a:lnTo>
                    <a:pt x="439" y="530"/>
                  </a:lnTo>
                  <a:lnTo>
                    <a:pt x="434" y="530"/>
                  </a:lnTo>
                  <a:lnTo>
                    <a:pt x="434" y="535"/>
                  </a:lnTo>
                  <a:lnTo>
                    <a:pt x="429" y="540"/>
                  </a:lnTo>
                  <a:lnTo>
                    <a:pt x="429" y="545"/>
                  </a:lnTo>
                  <a:lnTo>
                    <a:pt x="424" y="545"/>
                  </a:lnTo>
                  <a:lnTo>
                    <a:pt x="424" y="550"/>
                  </a:lnTo>
                  <a:lnTo>
                    <a:pt x="419" y="550"/>
                  </a:lnTo>
                  <a:lnTo>
                    <a:pt x="419" y="555"/>
                  </a:lnTo>
                  <a:lnTo>
                    <a:pt x="414" y="555"/>
                  </a:lnTo>
                  <a:lnTo>
                    <a:pt x="414" y="560"/>
                  </a:lnTo>
                  <a:lnTo>
                    <a:pt x="409" y="560"/>
                  </a:lnTo>
                  <a:lnTo>
                    <a:pt x="409" y="565"/>
                  </a:lnTo>
                  <a:lnTo>
                    <a:pt x="409" y="570"/>
                  </a:lnTo>
                  <a:lnTo>
                    <a:pt x="404" y="570"/>
                  </a:lnTo>
                  <a:lnTo>
                    <a:pt x="399" y="570"/>
                  </a:lnTo>
                  <a:lnTo>
                    <a:pt x="399" y="576"/>
                  </a:lnTo>
                  <a:lnTo>
                    <a:pt x="394" y="576"/>
                  </a:lnTo>
                  <a:lnTo>
                    <a:pt x="389" y="576"/>
                  </a:lnTo>
                  <a:lnTo>
                    <a:pt x="384" y="576"/>
                  </a:lnTo>
                  <a:lnTo>
                    <a:pt x="379" y="576"/>
                  </a:lnTo>
                  <a:lnTo>
                    <a:pt x="379" y="570"/>
                  </a:lnTo>
                  <a:lnTo>
                    <a:pt x="374" y="576"/>
                  </a:lnTo>
                  <a:lnTo>
                    <a:pt x="369" y="576"/>
                  </a:lnTo>
                  <a:lnTo>
                    <a:pt x="369" y="570"/>
                  </a:lnTo>
                  <a:lnTo>
                    <a:pt x="364" y="570"/>
                  </a:lnTo>
                  <a:lnTo>
                    <a:pt x="359" y="570"/>
                  </a:lnTo>
                  <a:lnTo>
                    <a:pt x="354" y="570"/>
                  </a:lnTo>
                  <a:lnTo>
                    <a:pt x="348" y="565"/>
                  </a:lnTo>
                  <a:lnTo>
                    <a:pt x="348" y="570"/>
                  </a:lnTo>
                  <a:lnTo>
                    <a:pt x="343" y="576"/>
                  </a:lnTo>
                  <a:lnTo>
                    <a:pt x="343" y="581"/>
                  </a:lnTo>
                  <a:lnTo>
                    <a:pt x="343" y="586"/>
                  </a:lnTo>
                  <a:lnTo>
                    <a:pt x="338" y="591"/>
                  </a:lnTo>
                  <a:lnTo>
                    <a:pt x="333" y="591"/>
                  </a:lnTo>
                  <a:lnTo>
                    <a:pt x="333" y="596"/>
                  </a:lnTo>
                  <a:lnTo>
                    <a:pt x="333" y="601"/>
                  </a:lnTo>
                  <a:lnTo>
                    <a:pt x="328" y="601"/>
                  </a:lnTo>
                  <a:lnTo>
                    <a:pt x="328" y="606"/>
                  </a:lnTo>
                  <a:lnTo>
                    <a:pt x="323" y="606"/>
                  </a:lnTo>
                  <a:lnTo>
                    <a:pt x="318" y="606"/>
                  </a:lnTo>
                  <a:lnTo>
                    <a:pt x="313" y="606"/>
                  </a:lnTo>
                  <a:lnTo>
                    <a:pt x="308" y="606"/>
                  </a:lnTo>
                  <a:lnTo>
                    <a:pt x="308" y="611"/>
                  </a:lnTo>
                  <a:lnTo>
                    <a:pt x="308" y="616"/>
                  </a:lnTo>
                  <a:lnTo>
                    <a:pt x="308" y="621"/>
                  </a:lnTo>
                  <a:lnTo>
                    <a:pt x="303" y="621"/>
                  </a:lnTo>
                  <a:lnTo>
                    <a:pt x="303" y="626"/>
                  </a:lnTo>
                  <a:lnTo>
                    <a:pt x="298" y="626"/>
                  </a:lnTo>
                  <a:lnTo>
                    <a:pt x="298" y="631"/>
                  </a:lnTo>
                  <a:lnTo>
                    <a:pt x="293" y="626"/>
                  </a:lnTo>
                  <a:lnTo>
                    <a:pt x="293" y="621"/>
                  </a:lnTo>
                  <a:lnTo>
                    <a:pt x="288" y="616"/>
                  </a:lnTo>
                  <a:lnTo>
                    <a:pt x="283" y="616"/>
                  </a:lnTo>
                  <a:lnTo>
                    <a:pt x="283" y="611"/>
                  </a:lnTo>
                  <a:lnTo>
                    <a:pt x="283" y="606"/>
                  </a:lnTo>
                  <a:lnTo>
                    <a:pt x="278" y="606"/>
                  </a:lnTo>
                  <a:lnTo>
                    <a:pt x="278" y="601"/>
                  </a:lnTo>
                  <a:lnTo>
                    <a:pt x="283" y="606"/>
                  </a:lnTo>
                  <a:lnTo>
                    <a:pt x="288" y="601"/>
                  </a:lnTo>
                  <a:lnTo>
                    <a:pt x="288" y="596"/>
                  </a:lnTo>
                  <a:lnTo>
                    <a:pt x="293" y="596"/>
                  </a:lnTo>
                  <a:lnTo>
                    <a:pt x="293" y="591"/>
                  </a:lnTo>
                  <a:lnTo>
                    <a:pt x="298" y="586"/>
                  </a:lnTo>
                  <a:lnTo>
                    <a:pt x="298" y="581"/>
                  </a:lnTo>
                  <a:lnTo>
                    <a:pt x="303" y="576"/>
                  </a:lnTo>
                  <a:lnTo>
                    <a:pt x="303" y="570"/>
                  </a:lnTo>
                  <a:lnTo>
                    <a:pt x="303" y="565"/>
                  </a:lnTo>
                  <a:lnTo>
                    <a:pt x="298" y="560"/>
                  </a:lnTo>
                  <a:lnTo>
                    <a:pt x="298" y="555"/>
                  </a:lnTo>
                  <a:lnTo>
                    <a:pt x="298" y="550"/>
                  </a:lnTo>
                  <a:lnTo>
                    <a:pt x="293" y="550"/>
                  </a:lnTo>
                  <a:lnTo>
                    <a:pt x="288" y="545"/>
                  </a:lnTo>
                  <a:lnTo>
                    <a:pt x="283" y="545"/>
                  </a:lnTo>
                  <a:lnTo>
                    <a:pt x="278" y="540"/>
                  </a:lnTo>
                  <a:lnTo>
                    <a:pt x="273" y="540"/>
                  </a:lnTo>
                  <a:lnTo>
                    <a:pt x="273" y="535"/>
                  </a:lnTo>
                  <a:lnTo>
                    <a:pt x="268" y="540"/>
                  </a:lnTo>
                  <a:lnTo>
                    <a:pt x="268" y="545"/>
                  </a:lnTo>
                  <a:lnTo>
                    <a:pt x="263" y="545"/>
                  </a:lnTo>
                  <a:lnTo>
                    <a:pt x="263" y="550"/>
                  </a:lnTo>
                  <a:lnTo>
                    <a:pt x="263" y="555"/>
                  </a:lnTo>
                  <a:lnTo>
                    <a:pt x="258" y="555"/>
                  </a:lnTo>
                  <a:lnTo>
                    <a:pt x="258" y="560"/>
                  </a:lnTo>
                  <a:lnTo>
                    <a:pt x="252" y="560"/>
                  </a:lnTo>
                  <a:lnTo>
                    <a:pt x="252" y="565"/>
                  </a:lnTo>
                  <a:lnTo>
                    <a:pt x="247" y="570"/>
                  </a:lnTo>
                  <a:lnTo>
                    <a:pt x="247" y="576"/>
                  </a:lnTo>
                  <a:lnTo>
                    <a:pt x="242" y="576"/>
                  </a:lnTo>
                  <a:lnTo>
                    <a:pt x="242" y="581"/>
                  </a:lnTo>
                  <a:lnTo>
                    <a:pt x="247" y="581"/>
                  </a:lnTo>
                  <a:lnTo>
                    <a:pt x="242" y="586"/>
                  </a:lnTo>
                  <a:lnTo>
                    <a:pt x="242" y="591"/>
                  </a:lnTo>
                  <a:lnTo>
                    <a:pt x="247" y="596"/>
                  </a:lnTo>
                  <a:lnTo>
                    <a:pt x="247" y="601"/>
                  </a:lnTo>
                  <a:lnTo>
                    <a:pt x="247" y="606"/>
                  </a:lnTo>
                  <a:lnTo>
                    <a:pt x="242" y="606"/>
                  </a:lnTo>
                  <a:lnTo>
                    <a:pt x="242" y="611"/>
                  </a:lnTo>
                  <a:lnTo>
                    <a:pt x="242" y="616"/>
                  </a:lnTo>
                  <a:lnTo>
                    <a:pt x="242" y="621"/>
                  </a:lnTo>
                  <a:lnTo>
                    <a:pt x="242" y="626"/>
                  </a:lnTo>
                  <a:lnTo>
                    <a:pt x="242" y="631"/>
                  </a:lnTo>
                  <a:lnTo>
                    <a:pt x="237" y="636"/>
                  </a:lnTo>
                  <a:lnTo>
                    <a:pt x="237" y="641"/>
                  </a:lnTo>
                  <a:lnTo>
                    <a:pt x="232" y="641"/>
                  </a:lnTo>
                  <a:lnTo>
                    <a:pt x="227" y="636"/>
                  </a:lnTo>
                  <a:lnTo>
                    <a:pt x="227" y="631"/>
                  </a:lnTo>
                  <a:lnTo>
                    <a:pt x="222" y="631"/>
                  </a:lnTo>
                  <a:lnTo>
                    <a:pt x="222" y="626"/>
                  </a:lnTo>
                  <a:lnTo>
                    <a:pt x="217" y="626"/>
                  </a:lnTo>
                  <a:lnTo>
                    <a:pt x="212" y="626"/>
                  </a:lnTo>
                  <a:lnTo>
                    <a:pt x="207" y="626"/>
                  </a:lnTo>
                  <a:lnTo>
                    <a:pt x="202" y="626"/>
                  </a:lnTo>
                  <a:lnTo>
                    <a:pt x="197" y="631"/>
                  </a:lnTo>
                  <a:lnTo>
                    <a:pt x="192" y="631"/>
                  </a:lnTo>
                  <a:lnTo>
                    <a:pt x="187" y="631"/>
                  </a:lnTo>
                  <a:lnTo>
                    <a:pt x="182" y="631"/>
                  </a:lnTo>
                  <a:lnTo>
                    <a:pt x="177" y="631"/>
                  </a:lnTo>
                  <a:lnTo>
                    <a:pt x="177" y="636"/>
                  </a:lnTo>
                  <a:lnTo>
                    <a:pt x="177" y="641"/>
                  </a:lnTo>
                  <a:lnTo>
                    <a:pt x="172" y="641"/>
                  </a:lnTo>
                  <a:lnTo>
                    <a:pt x="172" y="636"/>
                  </a:lnTo>
                  <a:lnTo>
                    <a:pt x="157" y="636"/>
                  </a:lnTo>
                  <a:lnTo>
                    <a:pt x="151" y="636"/>
                  </a:lnTo>
                  <a:lnTo>
                    <a:pt x="146" y="636"/>
                  </a:lnTo>
                  <a:lnTo>
                    <a:pt x="146" y="631"/>
                  </a:lnTo>
                  <a:lnTo>
                    <a:pt x="146" y="626"/>
                  </a:lnTo>
                  <a:lnTo>
                    <a:pt x="141" y="626"/>
                  </a:lnTo>
                  <a:lnTo>
                    <a:pt x="141" y="621"/>
                  </a:lnTo>
                  <a:lnTo>
                    <a:pt x="136" y="616"/>
                  </a:lnTo>
                  <a:lnTo>
                    <a:pt x="131" y="616"/>
                  </a:lnTo>
                  <a:lnTo>
                    <a:pt x="126" y="616"/>
                  </a:lnTo>
                  <a:lnTo>
                    <a:pt x="121" y="616"/>
                  </a:lnTo>
                  <a:lnTo>
                    <a:pt x="116" y="616"/>
                  </a:lnTo>
                  <a:lnTo>
                    <a:pt x="116" y="611"/>
                  </a:lnTo>
                  <a:lnTo>
                    <a:pt x="116" y="606"/>
                  </a:lnTo>
                  <a:lnTo>
                    <a:pt x="111" y="601"/>
                  </a:lnTo>
                  <a:lnTo>
                    <a:pt x="106" y="601"/>
                  </a:lnTo>
                  <a:lnTo>
                    <a:pt x="101" y="601"/>
                  </a:lnTo>
                  <a:lnTo>
                    <a:pt x="96" y="596"/>
                  </a:lnTo>
                  <a:lnTo>
                    <a:pt x="91" y="596"/>
                  </a:lnTo>
                  <a:lnTo>
                    <a:pt x="91" y="601"/>
                  </a:lnTo>
                  <a:lnTo>
                    <a:pt x="86" y="601"/>
                  </a:lnTo>
                  <a:lnTo>
                    <a:pt x="86" y="606"/>
                  </a:lnTo>
                  <a:lnTo>
                    <a:pt x="81" y="606"/>
                  </a:lnTo>
                  <a:lnTo>
                    <a:pt x="81" y="601"/>
                  </a:lnTo>
                  <a:lnTo>
                    <a:pt x="76" y="601"/>
                  </a:lnTo>
                  <a:lnTo>
                    <a:pt x="76" y="596"/>
                  </a:lnTo>
                  <a:lnTo>
                    <a:pt x="76" y="591"/>
                  </a:lnTo>
                  <a:lnTo>
                    <a:pt x="76" y="586"/>
                  </a:lnTo>
                  <a:lnTo>
                    <a:pt x="76" y="581"/>
                  </a:lnTo>
                  <a:lnTo>
                    <a:pt x="71" y="581"/>
                  </a:lnTo>
                  <a:lnTo>
                    <a:pt x="71" y="576"/>
                  </a:lnTo>
                  <a:lnTo>
                    <a:pt x="71" y="570"/>
                  </a:lnTo>
                  <a:lnTo>
                    <a:pt x="71" y="565"/>
                  </a:lnTo>
                  <a:lnTo>
                    <a:pt x="71" y="560"/>
                  </a:lnTo>
                  <a:lnTo>
                    <a:pt x="71" y="555"/>
                  </a:lnTo>
                  <a:lnTo>
                    <a:pt x="71" y="550"/>
                  </a:lnTo>
                  <a:lnTo>
                    <a:pt x="66" y="545"/>
                  </a:lnTo>
                  <a:lnTo>
                    <a:pt x="61" y="545"/>
                  </a:lnTo>
                  <a:lnTo>
                    <a:pt x="55" y="550"/>
                  </a:lnTo>
                  <a:lnTo>
                    <a:pt x="55" y="555"/>
                  </a:lnTo>
                  <a:lnTo>
                    <a:pt x="50" y="555"/>
                  </a:lnTo>
                  <a:lnTo>
                    <a:pt x="45" y="555"/>
                  </a:lnTo>
                  <a:lnTo>
                    <a:pt x="40" y="555"/>
                  </a:lnTo>
                  <a:lnTo>
                    <a:pt x="35" y="555"/>
                  </a:lnTo>
                  <a:lnTo>
                    <a:pt x="35" y="550"/>
                  </a:lnTo>
                  <a:lnTo>
                    <a:pt x="30" y="550"/>
                  </a:lnTo>
                  <a:lnTo>
                    <a:pt x="25" y="550"/>
                  </a:lnTo>
                  <a:lnTo>
                    <a:pt x="25" y="545"/>
                  </a:lnTo>
                  <a:lnTo>
                    <a:pt x="20" y="545"/>
                  </a:lnTo>
                  <a:lnTo>
                    <a:pt x="20" y="540"/>
                  </a:lnTo>
                  <a:lnTo>
                    <a:pt x="20" y="535"/>
                  </a:lnTo>
                  <a:lnTo>
                    <a:pt x="20" y="530"/>
                  </a:lnTo>
                  <a:lnTo>
                    <a:pt x="15" y="530"/>
                  </a:lnTo>
                  <a:lnTo>
                    <a:pt x="15" y="525"/>
                  </a:lnTo>
                  <a:lnTo>
                    <a:pt x="15" y="520"/>
                  </a:lnTo>
                  <a:lnTo>
                    <a:pt x="15" y="515"/>
                  </a:lnTo>
                  <a:lnTo>
                    <a:pt x="15" y="510"/>
                  </a:lnTo>
                  <a:lnTo>
                    <a:pt x="10" y="510"/>
                  </a:lnTo>
                  <a:lnTo>
                    <a:pt x="5" y="505"/>
                  </a:lnTo>
                  <a:lnTo>
                    <a:pt x="0" y="500"/>
                  </a:lnTo>
                  <a:lnTo>
                    <a:pt x="0" y="495"/>
                  </a:lnTo>
                  <a:lnTo>
                    <a:pt x="5" y="495"/>
                  </a:lnTo>
                  <a:lnTo>
                    <a:pt x="5" y="490"/>
                  </a:lnTo>
                  <a:lnTo>
                    <a:pt x="10" y="490"/>
                  </a:lnTo>
                  <a:lnTo>
                    <a:pt x="15" y="485"/>
                  </a:lnTo>
                  <a:lnTo>
                    <a:pt x="20" y="480"/>
                  </a:lnTo>
                  <a:lnTo>
                    <a:pt x="20" y="475"/>
                  </a:lnTo>
                  <a:lnTo>
                    <a:pt x="25" y="469"/>
                  </a:lnTo>
                  <a:lnTo>
                    <a:pt x="30" y="464"/>
                  </a:lnTo>
                  <a:lnTo>
                    <a:pt x="35" y="464"/>
                  </a:lnTo>
                  <a:lnTo>
                    <a:pt x="40" y="464"/>
                  </a:lnTo>
                  <a:lnTo>
                    <a:pt x="40" y="459"/>
                  </a:lnTo>
                  <a:lnTo>
                    <a:pt x="40" y="454"/>
                  </a:lnTo>
                  <a:lnTo>
                    <a:pt x="35" y="449"/>
                  </a:lnTo>
                  <a:lnTo>
                    <a:pt x="35" y="444"/>
                  </a:lnTo>
                  <a:lnTo>
                    <a:pt x="30" y="439"/>
                  </a:lnTo>
                  <a:lnTo>
                    <a:pt x="30" y="434"/>
                  </a:lnTo>
                  <a:lnTo>
                    <a:pt x="30" y="429"/>
                  </a:lnTo>
                  <a:lnTo>
                    <a:pt x="30" y="424"/>
                  </a:lnTo>
                  <a:lnTo>
                    <a:pt x="30" y="419"/>
                  </a:lnTo>
                  <a:lnTo>
                    <a:pt x="30" y="414"/>
                  </a:lnTo>
                  <a:lnTo>
                    <a:pt x="35" y="414"/>
                  </a:lnTo>
                  <a:lnTo>
                    <a:pt x="35" y="409"/>
                  </a:lnTo>
                  <a:lnTo>
                    <a:pt x="40" y="409"/>
                  </a:lnTo>
                  <a:lnTo>
                    <a:pt x="45" y="404"/>
                  </a:lnTo>
                  <a:lnTo>
                    <a:pt x="45" y="399"/>
                  </a:lnTo>
                  <a:lnTo>
                    <a:pt x="50" y="399"/>
                  </a:lnTo>
                  <a:lnTo>
                    <a:pt x="55" y="399"/>
                  </a:lnTo>
                  <a:lnTo>
                    <a:pt x="61" y="399"/>
                  </a:lnTo>
                  <a:lnTo>
                    <a:pt x="66" y="394"/>
                  </a:lnTo>
                  <a:lnTo>
                    <a:pt x="71" y="389"/>
                  </a:lnTo>
                  <a:lnTo>
                    <a:pt x="76" y="384"/>
                  </a:lnTo>
                  <a:lnTo>
                    <a:pt x="81" y="379"/>
                  </a:lnTo>
                  <a:lnTo>
                    <a:pt x="86" y="379"/>
                  </a:lnTo>
                  <a:lnTo>
                    <a:pt x="96" y="373"/>
                  </a:lnTo>
                  <a:lnTo>
                    <a:pt x="96" y="368"/>
                  </a:lnTo>
                  <a:lnTo>
                    <a:pt x="101" y="368"/>
                  </a:lnTo>
                  <a:lnTo>
                    <a:pt x="106" y="363"/>
                  </a:lnTo>
                  <a:lnTo>
                    <a:pt x="111" y="358"/>
                  </a:lnTo>
                  <a:lnTo>
                    <a:pt x="111" y="353"/>
                  </a:lnTo>
                  <a:lnTo>
                    <a:pt x="111" y="348"/>
                  </a:lnTo>
                  <a:lnTo>
                    <a:pt x="116" y="343"/>
                  </a:lnTo>
                  <a:lnTo>
                    <a:pt x="126" y="338"/>
                  </a:lnTo>
                  <a:lnTo>
                    <a:pt x="131" y="333"/>
                  </a:lnTo>
                  <a:lnTo>
                    <a:pt x="141" y="323"/>
                  </a:lnTo>
                  <a:lnTo>
                    <a:pt x="146" y="323"/>
                  </a:lnTo>
                  <a:lnTo>
                    <a:pt x="157" y="318"/>
                  </a:lnTo>
                  <a:lnTo>
                    <a:pt x="162" y="318"/>
                  </a:lnTo>
                  <a:lnTo>
                    <a:pt x="167" y="308"/>
                  </a:lnTo>
                  <a:lnTo>
                    <a:pt x="172" y="303"/>
                  </a:lnTo>
                  <a:lnTo>
                    <a:pt x="172" y="298"/>
                  </a:lnTo>
                  <a:lnTo>
                    <a:pt x="172" y="288"/>
                  </a:lnTo>
                  <a:lnTo>
                    <a:pt x="167" y="288"/>
                  </a:lnTo>
                  <a:lnTo>
                    <a:pt x="167" y="283"/>
                  </a:lnTo>
                  <a:lnTo>
                    <a:pt x="162" y="278"/>
                  </a:lnTo>
                  <a:lnTo>
                    <a:pt x="162" y="267"/>
                  </a:lnTo>
                  <a:lnTo>
                    <a:pt x="162" y="262"/>
                  </a:lnTo>
                  <a:lnTo>
                    <a:pt x="162" y="257"/>
                  </a:lnTo>
                  <a:lnTo>
                    <a:pt x="162" y="252"/>
                  </a:lnTo>
                  <a:lnTo>
                    <a:pt x="157" y="242"/>
                  </a:lnTo>
                  <a:lnTo>
                    <a:pt x="157" y="232"/>
                  </a:lnTo>
                  <a:lnTo>
                    <a:pt x="157" y="227"/>
                  </a:lnTo>
                  <a:lnTo>
                    <a:pt x="162" y="222"/>
                  </a:lnTo>
                  <a:lnTo>
                    <a:pt x="157" y="217"/>
                  </a:lnTo>
                  <a:lnTo>
                    <a:pt x="162" y="217"/>
                  </a:lnTo>
                  <a:lnTo>
                    <a:pt x="162" y="207"/>
                  </a:lnTo>
                  <a:lnTo>
                    <a:pt x="167" y="197"/>
                  </a:lnTo>
                  <a:lnTo>
                    <a:pt x="167" y="192"/>
                  </a:lnTo>
                  <a:lnTo>
                    <a:pt x="167" y="187"/>
                  </a:lnTo>
                  <a:lnTo>
                    <a:pt x="167" y="182"/>
                  </a:lnTo>
                  <a:lnTo>
                    <a:pt x="162" y="177"/>
                  </a:lnTo>
                  <a:lnTo>
                    <a:pt x="167" y="171"/>
                  </a:lnTo>
                  <a:lnTo>
                    <a:pt x="172" y="166"/>
                  </a:lnTo>
                  <a:lnTo>
                    <a:pt x="177" y="161"/>
                  </a:lnTo>
                  <a:lnTo>
                    <a:pt x="182" y="151"/>
                  </a:lnTo>
                  <a:lnTo>
                    <a:pt x="187" y="146"/>
                  </a:lnTo>
                  <a:lnTo>
                    <a:pt x="187" y="141"/>
                  </a:lnTo>
                  <a:lnTo>
                    <a:pt x="187" y="136"/>
                  </a:lnTo>
                  <a:lnTo>
                    <a:pt x="187" y="126"/>
                  </a:lnTo>
                  <a:lnTo>
                    <a:pt x="187" y="121"/>
                  </a:lnTo>
                  <a:lnTo>
                    <a:pt x="192" y="116"/>
                  </a:lnTo>
                  <a:lnTo>
                    <a:pt x="192" y="106"/>
                  </a:lnTo>
                  <a:lnTo>
                    <a:pt x="192" y="101"/>
                  </a:lnTo>
                  <a:lnTo>
                    <a:pt x="192" y="96"/>
                  </a:lnTo>
                  <a:lnTo>
                    <a:pt x="187" y="86"/>
                  </a:lnTo>
                  <a:lnTo>
                    <a:pt x="187" y="81"/>
                  </a:lnTo>
                  <a:lnTo>
                    <a:pt x="187" y="76"/>
                  </a:lnTo>
                  <a:lnTo>
                    <a:pt x="187" y="70"/>
                  </a:lnTo>
                  <a:lnTo>
                    <a:pt x="187" y="65"/>
                  </a:lnTo>
                  <a:lnTo>
                    <a:pt x="182" y="55"/>
                  </a:lnTo>
                  <a:lnTo>
                    <a:pt x="182" y="45"/>
                  </a:lnTo>
                  <a:lnTo>
                    <a:pt x="177" y="40"/>
                  </a:lnTo>
                  <a:lnTo>
                    <a:pt x="177" y="35"/>
                  </a:lnTo>
                  <a:lnTo>
                    <a:pt x="177" y="30"/>
                  </a:lnTo>
                  <a:lnTo>
                    <a:pt x="177" y="25"/>
                  </a:lnTo>
                  <a:lnTo>
                    <a:pt x="177" y="20"/>
                  </a:lnTo>
                  <a:lnTo>
                    <a:pt x="177" y="15"/>
                  </a:lnTo>
                  <a:lnTo>
                    <a:pt x="182" y="15"/>
                  </a:lnTo>
                  <a:lnTo>
                    <a:pt x="187" y="10"/>
                  </a:lnTo>
                  <a:lnTo>
                    <a:pt x="192" y="5"/>
                  </a:lnTo>
                  <a:lnTo>
                    <a:pt x="192" y="0"/>
                  </a:lnTo>
                  <a:lnTo>
                    <a:pt x="197" y="0"/>
                  </a:lnTo>
                  <a:lnTo>
                    <a:pt x="197" y="5"/>
                  </a:lnTo>
                  <a:lnTo>
                    <a:pt x="202" y="5"/>
                  </a:lnTo>
                  <a:lnTo>
                    <a:pt x="202" y="10"/>
                  </a:lnTo>
                  <a:lnTo>
                    <a:pt x="197" y="15"/>
                  </a:lnTo>
                  <a:lnTo>
                    <a:pt x="202" y="15"/>
                  </a:lnTo>
                  <a:lnTo>
                    <a:pt x="202" y="20"/>
                  </a:lnTo>
                  <a:lnTo>
                    <a:pt x="207" y="20"/>
                  </a:lnTo>
                  <a:lnTo>
                    <a:pt x="207" y="25"/>
                  </a:lnTo>
                  <a:lnTo>
                    <a:pt x="207" y="30"/>
                  </a:lnTo>
                  <a:lnTo>
                    <a:pt x="212" y="30"/>
                  </a:lnTo>
                  <a:lnTo>
                    <a:pt x="212" y="35"/>
                  </a:lnTo>
                  <a:lnTo>
                    <a:pt x="212" y="40"/>
                  </a:lnTo>
                  <a:lnTo>
                    <a:pt x="212" y="45"/>
                  </a:lnTo>
                  <a:lnTo>
                    <a:pt x="217" y="45"/>
                  </a:lnTo>
                  <a:lnTo>
                    <a:pt x="222" y="50"/>
                  </a:lnTo>
                  <a:lnTo>
                    <a:pt x="222" y="55"/>
                  </a:lnTo>
                  <a:lnTo>
                    <a:pt x="222" y="60"/>
                  </a:lnTo>
                  <a:lnTo>
                    <a:pt x="222" y="65"/>
                  </a:lnTo>
                  <a:lnTo>
                    <a:pt x="217" y="70"/>
                  </a:lnTo>
                  <a:lnTo>
                    <a:pt x="217" y="76"/>
                  </a:lnTo>
                  <a:lnTo>
                    <a:pt x="212" y="81"/>
                  </a:lnTo>
                  <a:lnTo>
                    <a:pt x="207" y="86"/>
                  </a:lnTo>
                  <a:lnTo>
                    <a:pt x="207" y="91"/>
                  </a:lnTo>
                  <a:lnTo>
                    <a:pt x="212" y="96"/>
                  </a:lnTo>
                  <a:lnTo>
                    <a:pt x="207" y="96"/>
                  </a:lnTo>
                  <a:lnTo>
                    <a:pt x="207" y="101"/>
                  </a:lnTo>
                  <a:lnTo>
                    <a:pt x="207" y="106"/>
                  </a:lnTo>
                  <a:lnTo>
                    <a:pt x="237" y="111"/>
                  </a:lnTo>
                  <a:close/>
                </a:path>
              </a:pathLst>
            </a:custGeom>
            <a:solidFill>
              <a:srgbClr val="00B05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>
              <a:off x="3144838" y="2943225"/>
              <a:ext cx="1250950" cy="465138"/>
            </a:xfrm>
            <a:custGeom>
              <a:avLst/>
              <a:gdLst>
                <a:gd name="T0" fmla="*/ 2147483646 w 788"/>
                <a:gd name="T1" fmla="*/ 2147483646 h 293"/>
                <a:gd name="T2" fmla="*/ 2147483646 w 788"/>
                <a:gd name="T3" fmla="*/ 2147483646 h 293"/>
                <a:gd name="T4" fmla="*/ 2147483646 w 788"/>
                <a:gd name="T5" fmla="*/ 2147483646 h 293"/>
                <a:gd name="T6" fmla="*/ 2147483646 w 788"/>
                <a:gd name="T7" fmla="*/ 2147483646 h 293"/>
                <a:gd name="T8" fmla="*/ 2147483646 w 788"/>
                <a:gd name="T9" fmla="*/ 2147483646 h 293"/>
                <a:gd name="T10" fmla="*/ 2147483646 w 788"/>
                <a:gd name="T11" fmla="*/ 2147483646 h 293"/>
                <a:gd name="T12" fmla="*/ 2147483646 w 788"/>
                <a:gd name="T13" fmla="*/ 2147483646 h 293"/>
                <a:gd name="T14" fmla="*/ 2147483646 w 788"/>
                <a:gd name="T15" fmla="*/ 2147483646 h 293"/>
                <a:gd name="T16" fmla="*/ 2147483646 w 788"/>
                <a:gd name="T17" fmla="*/ 2147483646 h 293"/>
                <a:gd name="T18" fmla="*/ 2147483646 w 788"/>
                <a:gd name="T19" fmla="*/ 2147483646 h 293"/>
                <a:gd name="T20" fmla="*/ 2147483646 w 788"/>
                <a:gd name="T21" fmla="*/ 2147483646 h 293"/>
                <a:gd name="T22" fmla="*/ 2147483646 w 788"/>
                <a:gd name="T23" fmla="*/ 2147483646 h 293"/>
                <a:gd name="T24" fmla="*/ 2147483646 w 788"/>
                <a:gd name="T25" fmla="*/ 2147483646 h 293"/>
                <a:gd name="T26" fmla="*/ 2147483646 w 788"/>
                <a:gd name="T27" fmla="*/ 2147483646 h 293"/>
                <a:gd name="T28" fmla="*/ 2147483646 w 788"/>
                <a:gd name="T29" fmla="*/ 2147483646 h 293"/>
                <a:gd name="T30" fmla="*/ 2147483646 w 788"/>
                <a:gd name="T31" fmla="*/ 2147483646 h 293"/>
                <a:gd name="T32" fmla="*/ 2147483646 w 788"/>
                <a:gd name="T33" fmla="*/ 2147483646 h 293"/>
                <a:gd name="T34" fmla="*/ 2147483646 w 788"/>
                <a:gd name="T35" fmla="*/ 2147483646 h 293"/>
                <a:gd name="T36" fmla="*/ 2147483646 w 788"/>
                <a:gd name="T37" fmla="*/ 2147483646 h 293"/>
                <a:gd name="T38" fmla="*/ 2147483646 w 788"/>
                <a:gd name="T39" fmla="*/ 2147483646 h 293"/>
                <a:gd name="T40" fmla="*/ 2147483646 w 788"/>
                <a:gd name="T41" fmla="*/ 2147483646 h 293"/>
                <a:gd name="T42" fmla="*/ 2147483646 w 788"/>
                <a:gd name="T43" fmla="*/ 2147483646 h 293"/>
                <a:gd name="T44" fmla="*/ 2147483646 w 788"/>
                <a:gd name="T45" fmla="*/ 2147483646 h 293"/>
                <a:gd name="T46" fmla="*/ 2147483646 w 788"/>
                <a:gd name="T47" fmla="*/ 2147483646 h 293"/>
                <a:gd name="T48" fmla="*/ 2147483646 w 788"/>
                <a:gd name="T49" fmla="*/ 2147483646 h 293"/>
                <a:gd name="T50" fmla="*/ 2147483646 w 788"/>
                <a:gd name="T51" fmla="*/ 2147483646 h 293"/>
                <a:gd name="T52" fmla="*/ 2147483646 w 788"/>
                <a:gd name="T53" fmla="*/ 2147483646 h 293"/>
                <a:gd name="T54" fmla="*/ 2147483646 w 788"/>
                <a:gd name="T55" fmla="*/ 2147483646 h 293"/>
                <a:gd name="T56" fmla="*/ 2147483646 w 788"/>
                <a:gd name="T57" fmla="*/ 2147483646 h 293"/>
                <a:gd name="T58" fmla="*/ 2147483646 w 788"/>
                <a:gd name="T59" fmla="*/ 2147483646 h 293"/>
                <a:gd name="T60" fmla="*/ 2147483646 w 788"/>
                <a:gd name="T61" fmla="*/ 2147483646 h 293"/>
                <a:gd name="T62" fmla="*/ 2147483646 w 788"/>
                <a:gd name="T63" fmla="*/ 2147483646 h 293"/>
                <a:gd name="T64" fmla="*/ 2147483646 w 788"/>
                <a:gd name="T65" fmla="*/ 2147483646 h 293"/>
                <a:gd name="T66" fmla="*/ 2147483646 w 788"/>
                <a:gd name="T67" fmla="*/ 2147483646 h 293"/>
                <a:gd name="T68" fmla="*/ 2147483646 w 788"/>
                <a:gd name="T69" fmla="*/ 2147483646 h 293"/>
                <a:gd name="T70" fmla="*/ 2147483646 w 788"/>
                <a:gd name="T71" fmla="*/ 2147483646 h 293"/>
                <a:gd name="T72" fmla="*/ 2147483646 w 788"/>
                <a:gd name="T73" fmla="*/ 2147483646 h 293"/>
                <a:gd name="T74" fmla="*/ 2147483646 w 788"/>
                <a:gd name="T75" fmla="*/ 2147483646 h 293"/>
                <a:gd name="T76" fmla="*/ 2147483646 w 788"/>
                <a:gd name="T77" fmla="*/ 2147483646 h 293"/>
                <a:gd name="T78" fmla="*/ 2147483646 w 788"/>
                <a:gd name="T79" fmla="*/ 2147483646 h 293"/>
                <a:gd name="T80" fmla="*/ 2147483646 w 788"/>
                <a:gd name="T81" fmla="*/ 2147483646 h 293"/>
                <a:gd name="T82" fmla="*/ 2147483646 w 788"/>
                <a:gd name="T83" fmla="*/ 2147483646 h 293"/>
                <a:gd name="T84" fmla="*/ 2147483646 w 788"/>
                <a:gd name="T85" fmla="*/ 2147483646 h 293"/>
                <a:gd name="T86" fmla="*/ 2147483646 w 788"/>
                <a:gd name="T87" fmla="*/ 2147483646 h 293"/>
                <a:gd name="T88" fmla="*/ 2147483646 w 788"/>
                <a:gd name="T89" fmla="*/ 2147483646 h 293"/>
                <a:gd name="T90" fmla="*/ 2147483646 w 788"/>
                <a:gd name="T91" fmla="*/ 2147483646 h 293"/>
                <a:gd name="T92" fmla="*/ 2147483646 w 788"/>
                <a:gd name="T93" fmla="*/ 2147483646 h 293"/>
                <a:gd name="T94" fmla="*/ 2147483646 w 788"/>
                <a:gd name="T95" fmla="*/ 2147483646 h 293"/>
                <a:gd name="T96" fmla="*/ 2147483646 w 788"/>
                <a:gd name="T97" fmla="*/ 2147483646 h 293"/>
                <a:gd name="T98" fmla="*/ 2147483646 w 788"/>
                <a:gd name="T99" fmla="*/ 2147483646 h 293"/>
                <a:gd name="T100" fmla="*/ 2147483646 w 788"/>
                <a:gd name="T101" fmla="*/ 2147483646 h 293"/>
                <a:gd name="T102" fmla="*/ 2147483646 w 788"/>
                <a:gd name="T103" fmla="*/ 2147483646 h 293"/>
                <a:gd name="T104" fmla="*/ 2147483646 w 788"/>
                <a:gd name="T105" fmla="*/ 2147483646 h 293"/>
                <a:gd name="T106" fmla="*/ 2147483646 w 788"/>
                <a:gd name="T107" fmla="*/ 2147483646 h 293"/>
                <a:gd name="T108" fmla="*/ 2147483646 w 788"/>
                <a:gd name="T109" fmla="*/ 2147483646 h 29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788"/>
                <a:gd name="T166" fmla="*/ 0 h 293"/>
                <a:gd name="T167" fmla="*/ 788 w 788"/>
                <a:gd name="T168" fmla="*/ 293 h 29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788" h="293">
                  <a:moveTo>
                    <a:pt x="111" y="26"/>
                  </a:moveTo>
                  <a:lnTo>
                    <a:pt x="116" y="26"/>
                  </a:lnTo>
                  <a:lnTo>
                    <a:pt x="121" y="26"/>
                  </a:lnTo>
                  <a:lnTo>
                    <a:pt x="126" y="26"/>
                  </a:lnTo>
                  <a:lnTo>
                    <a:pt x="131" y="26"/>
                  </a:lnTo>
                  <a:lnTo>
                    <a:pt x="136" y="26"/>
                  </a:lnTo>
                  <a:lnTo>
                    <a:pt x="141" y="26"/>
                  </a:lnTo>
                  <a:lnTo>
                    <a:pt x="151" y="26"/>
                  </a:lnTo>
                  <a:lnTo>
                    <a:pt x="156" y="21"/>
                  </a:lnTo>
                  <a:lnTo>
                    <a:pt x="156" y="16"/>
                  </a:lnTo>
                  <a:lnTo>
                    <a:pt x="161" y="16"/>
                  </a:lnTo>
                  <a:lnTo>
                    <a:pt x="166" y="11"/>
                  </a:lnTo>
                  <a:lnTo>
                    <a:pt x="166" y="16"/>
                  </a:lnTo>
                  <a:lnTo>
                    <a:pt x="171" y="11"/>
                  </a:lnTo>
                  <a:lnTo>
                    <a:pt x="171" y="16"/>
                  </a:lnTo>
                  <a:lnTo>
                    <a:pt x="176" y="16"/>
                  </a:lnTo>
                  <a:lnTo>
                    <a:pt x="176" y="11"/>
                  </a:lnTo>
                  <a:lnTo>
                    <a:pt x="182" y="11"/>
                  </a:lnTo>
                  <a:lnTo>
                    <a:pt x="182" y="16"/>
                  </a:lnTo>
                  <a:lnTo>
                    <a:pt x="182" y="21"/>
                  </a:lnTo>
                  <a:lnTo>
                    <a:pt x="187" y="21"/>
                  </a:lnTo>
                  <a:lnTo>
                    <a:pt x="192" y="21"/>
                  </a:lnTo>
                  <a:lnTo>
                    <a:pt x="197" y="21"/>
                  </a:lnTo>
                  <a:lnTo>
                    <a:pt x="197" y="16"/>
                  </a:lnTo>
                  <a:lnTo>
                    <a:pt x="202" y="16"/>
                  </a:lnTo>
                  <a:lnTo>
                    <a:pt x="207" y="16"/>
                  </a:lnTo>
                  <a:lnTo>
                    <a:pt x="207" y="21"/>
                  </a:lnTo>
                  <a:lnTo>
                    <a:pt x="212" y="21"/>
                  </a:lnTo>
                  <a:lnTo>
                    <a:pt x="212" y="16"/>
                  </a:lnTo>
                  <a:lnTo>
                    <a:pt x="217" y="16"/>
                  </a:lnTo>
                  <a:lnTo>
                    <a:pt x="217" y="21"/>
                  </a:lnTo>
                  <a:lnTo>
                    <a:pt x="217" y="26"/>
                  </a:lnTo>
                  <a:lnTo>
                    <a:pt x="222" y="26"/>
                  </a:lnTo>
                  <a:lnTo>
                    <a:pt x="222" y="21"/>
                  </a:lnTo>
                  <a:lnTo>
                    <a:pt x="227" y="21"/>
                  </a:lnTo>
                  <a:lnTo>
                    <a:pt x="232" y="21"/>
                  </a:lnTo>
                  <a:lnTo>
                    <a:pt x="237" y="21"/>
                  </a:lnTo>
                  <a:lnTo>
                    <a:pt x="242" y="26"/>
                  </a:lnTo>
                  <a:lnTo>
                    <a:pt x="247" y="21"/>
                  </a:lnTo>
                  <a:lnTo>
                    <a:pt x="252" y="26"/>
                  </a:lnTo>
                  <a:lnTo>
                    <a:pt x="257" y="21"/>
                  </a:lnTo>
                  <a:lnTo>
                    <a:pt x="262" y="21"/>
                  </a:lnTo>
                  <a:lnTo>
                    <a:pt x="267" y="21"/>
                  </a:lnTo>
                  <a:lnTo>
                    <a:pt x="272" y="21"/>
                  </a:lnTo>
                  <a:lnTo>
                    <a:pt x="272" y="26"/>
                  </a:lnTo>
                  <a:lnTo>
                    <a:pt x="278" y="26"/>
                  </a:lnTo>
                  <a:lnTo>
                    <a:pt x="283" y="26"/>
                  </a:lnTo>
                  <a:lnTo>
                    <a:pt x="288" y="26"/>
                  </a:lnTo>
                  <a:lnTo>
                    <a:pt x="293" y="21"/>
                  </a:lnTo>
                  <a:lnTo>
                    <a:pt x="298" y="21"/>
                  </a:lnTo>
                  <a:lnTo>
                    <a:pt x="303" y="21"/>
                  </a:lnTo>
                  <a:lnTo>
                    <a:pt x="308" y="26"/>
                  </a:lnTo>
                  <a:lnTo>
                    <a:pt x="313" y="21"/>
                  </a:lnTo>
                  <a:lnTo>
                    <a:pt x="318" y="26"/>
                  </a:lnTo>
                  <a:lnTo>
                    <a:pt x="323" y="21"/>
                  </a:lnTo>
                  <a:lnTo>
                    <a:pt x="328" y="21"/>
                  </a:lnTo>
                  <a:lnTo>
                    <a:pt x="333" y="21"/>
                  </a:lnTo>
                  <a:lnTo>
                    <a:pt x="338" y="21"/>
                  </a:lnTo>
                  <a:lnTo>
                    <a:pt x="338" y="26"/>
                  </a:lnTo>
                  <a:lnTo>
                    <a:pt x="343" y="26"/>
                  </a:lnTo>
                  <a:lnTo>
                    <a:pt x="343" y="31"/>
                  </a:lnTo>
                  <a:lnTo>
                    <a:pt x="348" y="31"/>
                  </a:lnTo>
                  <a:lnTo>
                    <a:pt x="353" y="31"/>
                  </a:lnTo>
                  <a:lnTo>
                    <a:pt x="358" y="31"/>
                  </a:lnTo>
                  <a:lnTo>
                    <a:pt x="368" y="36"/>
                  </a:lnTo>
                  <a:lnTo>
                    <a:pt x="373" y="31"/>
                  </a:lnTo>
                  <a:lnTo>
                    <a:pt x="379" y="31"/>
                  </a:lnTo>
                  <a:lnTo>
                    <a:pt x="384" y="31"/>
                  </a:lnTo>
                  <a:lnTo>
                    <a:pt x="389" y="31"/>
                  </a:lnTo>
                  <a:lnTo>
                    <a:pt x="389" y="26"/>
                  </a:lnTo>
                  <a:lnTo>
                    <a:pt x="394" y="26"/>
                  </a:lnTo>
                  <a:lnTo>
                    <a:pt x="394" y="21"/>
                  </a:lnTo>
                  <a:lnTo>
                    <a:pt x="399" y="21"/>
                  </a:lnTo>
                  <a:lnTo>
                    <a:pt x="399" y="16"/>
                  </a:lnTo>
                  <a:lnTo>
                    <a:pt x="399" y="11"/>
                  </a:lnTo>
                  <a:lnTo>
                    <a:pt x="404" y="11"/>
                  </a:lnTo>
                  <a:lnTo>
                    <a:pt x="409" y="16"/>
                  </a:lnTo>
                  <a:lnTo>
                    <a:pt x="414" y="16"/>
                  </a:lnTo>
                  <a:lnTo>
                    <a:pt x="414" y="11"/>
                  </a:lnTo>
                  <a:lnTo>
                    <a:pt x="419" y="11"/>
                  </a:lnTo>
                  <a:lnTo>
                    <a:pt x="424" y="5"/>
                  </a:lnTo>
                  <a:lnTo>
                    <a:pt x="429" y="5"/>
                  </a:lnTo>
                  <a:lnTo>
                    <a:pt x="434" y="5"/>
                  </a:lnTo>
                  <a:lnTo>
                    <a:pt x="439" y="5"/>
                  </a:lnTo>
                  <a:lnTo>
                    <a:pt x="444" y="5"/>
                  </a:lnTo>
                  <a:lnTo>
                    <a:pt x="449" y="5"/>
                  </a:lnTo>
                  <a:lnTo>
                    <a:pt x="454" y="5"/>
                  </a:lnTo>
                  <a:lnTo>
                    <a:pt x="454" y="0"/>
                  </a:lnTo>
                  <a:lnTo>
                    <a:pt x="454" y="5"/>
                  </a:lnTo>
                  <a:lnTo>
                    <a:pt x="459" y="5"/>
                  </a:lnTo>
                  <a:lnTo>
                    <a:pt x="464" y="5"/>
                  </a:lnTo>
                  <a:lnTo>
                    <a:pt x="469" y="11"/>
                  </a:lnTo>
                  <a:lnTo>
                    <a:pt x="475" y="11"/>
                  </a:lnTo>
                  <a:lnTo>
                    <a:pt x="480" y="11"/>
                  </a:lnTo>
                  <a:lnTo>
                    <a:pt x="485" y="11"/>
                  </a:lnTo>
                  <a:lnTo>
                    <a:pt x="485" y="5"/>
                  </a:lnTo>
                  <a:lnTo>
                    <a:pt x="490" y="5"/>
                  </a:lnTo>
                  <a:lnTo>
                    <a:pt x="495" y="11"/>
                  </a:lnTo>
                  <a:lnTo>
                    <a:pt x="495" y="16"/>
                  </a:lnTo>
                  <a:lnTo>
                    <a:pt x="500" y="21"/>
                  </a:lnTo>
                  <a:lnTo>
                    <a:pt x="505" y="21"/>
                  </a:lnTo>
                  <a:lnTo>
                    <a:pt x="505" y="26"/>
                  </a:lnTo>
                  <a:lnTo>
                    <a:pt x="510" y="26"/>
                  </a:lnTo>
                  <a:lnTo>
                    <a:pt x="515" y="26"/>
                  </a:lnTo>
                  <a:lnTo>
                    <a:pt x="520" y="26"/>
                  </a:lnTo>
                  <a:lnTo>
                    <a:pt x="525" y="31"/>
                  </a:lnTo>
                  <a:lnTo>
                    <a:pt x="530" y="31"/>
                  </a:lnTo>
                  <a:lnTo>
                    <a:pt x="535" y="31"/>
                  </a:lnTo>
                  <a:lnTo>
                    <a:pt x="540" y="31"/>
                  </a:lnTo>
                  <a:lnTo>
                    <a:pt x="540" y="36"/>
                  </a:lnTo>
                  <a:lnTo>
                    <a:pt x="545" y="36"/>
                  </a:lnTo>
                  <a:lnTo>
                    <a:pt x="545" y="41"/>
                  </a:lnTo>
                  <a:lnTo>
                    <a:pt x="550" y="41"/>
                  </a:lnTo>
                  <a:lnTo>
                    <a:pt x="550" y="46"/>
                  </a:lnTo>
                  <a:lnTo>
                    <a:pt x="555" y="46"/>
                  </a:lnTo>
                  <a:lnTo>
                    <a:pt x="560" y="46"/>
                  </a:lnTo>
                  <a:lnTo>
                    <a:pt x="560" y="41"/>
                  </a:lnTo>
                  <a:lnTo>
                    <a:pt x="565" y="41"/>
                  </a:lnTo>
                  <a:lnTo>
                    <a:pt x="570" y="41"/>
                  </a:lnTo>
                  <a:lnTo>
                    <a:pt x="570" y="36"/>
                  </a:lnTo>
                  <a:lnTo>
                    <a:pt x="576" y="36"/>
                  </a:lnTo>
                  <a:lnTo>
                    <a:pt x="581" y="36"/>
                  </a:lnTo>
                  <a:lnTo>
                    <a:pt x="586" y="36"/>
                  </a:lnTo>
                  <a:lnTo>
                    <a:pt x="591" y="36"/>
                  </a:lnTo>
                  <a:lnTo>
                    <a:pt x="591" y="31"/>
                  </a:lnTo>
                  <a:lnTo>
                    <a:pt x="596" y="31"/>
                  </a:lnTo>
                  <a:lnTo>
                    <a:pt x="601" y="31"/>
                  </a:lnTo>
                  <a:lnTo>
                    <a:pt x="606" y="31"/>
                  </a:lnTo>
                  <a:lnTo>
                    <a:pt x="611" y="26"/>
                  </a:lnTo>
                  <a:lnTo>
                    <a:pt x="616" y="26"/>
                  </a:lnTo>
                  <a:lnTo>
                    <a:pt x="621" y="31"/>
                  </a:lnTo>
                  <a:lnTo>
                    <a:pt x="631" y="46"/>
                  </a:lnTo>
                  <a:lnTo>
                    <a:pt x="636" y="51"/>
                  </a:lnTo>
                  <a:lnTo>
                    <a:pt x="641" y="56"/>
                  </a:lnTo>
                  <a:lnTo>
                    <a:pt x="641" y="61"/>
                  </a:lnTo>
                  <a:lnTo>
                    <a:pt x="646" y="61"/>
                  </a:lnTo>
                  <a:lnTo>
                    <a:pt x="646" y="66"/>
                  </a:lnTo>
                  <a:lnTo>
                    <a:pt x="651" y="71"/>
                  </a:lnTo>
                  <a:lnTo>
                    <a:pt x="656" y="76"/>
                  </a:lnTo>
                  <a:lnTo>
                    <a:pt x="656" y="81"/>
                  </a:lnTo>
                  <a:lnTo>
                    <a:pt x="666" y="91"/>
                  </a:lnTo>
                  <a:lnTo>
                    <a:pt x="666" y="96"/>
                  </a:lnTo>
                  <a:lnTo>
                    <a:pt x="672" y="96"/>
                  </a:lnTo>
                  <a:lnTo>
                    <a:pt x="672" y="101"/>
                  </a:lnTo>
                  <a:lnTo>
                    <a:pt x="677" y="112"/>
                  </a:lnTo>
                  <a:lnTo>
                    <a:pt x="682" y="117"/>
                  </a:lnTo>
                  <a:lnTo>
                    <a:pt x="692" y="127"/>
                  </a:lnTo>
                  <a:lnTo>
                    <a:pt x="692" y="132"/>
                  </a:lnTo>
                  <a:lnTo>
                    <a:pt x="697" y="132"/>
                  </a:lnTo>
                  <a:lnTo>
                    <a:pt x="697" y="137"/>
                  </a:lnTo>
                  <a:lnTo>
                    <a:pt x="702" y="142"/>
                  </a:lnTo>
                  <a:lnTo>
                    <a:pt x="707" y="147"/>
                  </a:lnTo>
                  <a:lnTo>
                    <a:pt x="707" y="152"/>
                  </a:lnTo>
                  <a:lnTo>
                    <a:pt x="712" y="157"/>
                  </a:lnTo>
                  <a:lnTo>
                    <a:pt x="712" y="162"/>
                  </a:lnTo>
                  <a:lnTo>
                    <a:pt x="717" y="162"/>
                  </a:lnTo>
                  <a:lnTo>
                    <a:pt x="722" y="167"/>
                  </a:lnTo>
                  <a:lnTo>
                    <a:pt x="722" y="172"/>
                  </a:lnTo>
                  <a:lnTo>
                    <a:pt x="727" y="177"/>
                  </a:lnTo>
                  <a:lnTo>
                    <a:pt x="737" y="192"/>
                  </a:lnTo>
                  <a:lnTo>
                    <a:pt x="742" y="197"/>
                  </a:lnTo>
                  <a:lnTo>
                    <a:pt x="747" y="202"/>
                  </a:lnTo>
                  <a:lnTo>
                    <a:pt x="752" y="213"/>
                  </a:lnTo>
                  <a:lnTo>
                    <a:pt x="757" y="223"/>
                  </a:lnTo>
                  <a:lnTo>
                    <a:pt x="762" y="223"/>
                  </a:lnTo>
                  <a:lnTo>
                    <a:pt x="762" y="228"/>
                  </a:lnTo>
                  <a:lnTo>
                    <a:pt x="768" y="233"/>
                  </a:lnTo>
                  <a:lnTo>
                    <a:pt x="773" y="243"/>
                  </a:lnTo>
                  <a:lnTo>
                    <a:pt x="788" y="258"/>
                  </a:lnTo>
                  <a:lnTo>
                    <a:pt x="788" y="273"/>
                  </a:lnTo>
                  <a:lnTo>
                    <a:pt x="788" y="278"/>
                  </a:lnTo>
                  <a:lnTo>
                    <a:pt x="783" y="283"/>
                  </a:lnTo>
                  <a:lnTo>
                    <a:pt x="778" y="283"/>
                  </a:lnTo>
                  <a:lnTo>
                    <a:pt x="768" y="283"/>
                  </a:lnTo>
                  <a:lnTo>
                    <a:pt x="762" y="283"/>
                  </a:lnTo>
                  <a:lnTo>
                    <a:pt x="757" y="288"/>
                  </a:lnTo>
                  <a:lnTo>
                    <a:pt x="747" y="288"/>
                  </a:lnTo>
                  <a:lnTo>
                    <a:pt x="747" y="293"/>
                  </a:lnTo>
                  <a:lnTo>
                    <a:pt x="742" y="293"/>
                  </a:lnTo>
                  <a:lnTo>
                    <a:pt x="737" y="293"/>
                  </a:lnTo>
                  <a:lnTo>
                    <a:pt x="732" y="293"/>
                  </a:lnTo>
                  <a:lnTo>
                    <a:pt x="727" y="293"/>
                  </a:lnTo>
                  <a:lnTo>
                    <a:pt x="722" y="293"/>
                  </a:lnTo>
                  <a:lnTo>
                    <a:pt x="717" y="293"/>
                  </a:lnTo>
                  <a:lnTo>
                    <a:pt x="712" y="293"/>
                  </a:lnTo>
                  <a:lnTo>
                    <a:pt x="702" y="288"/>
                  </a:lnTo>
                  <a:lnTo>
                    <a:pt x="697" y="288"/>
                  </a:lnTo>
                  <a:lnTo>
                    <a:pt x="692" y="288"/>
                  </a:lnTo>
                  <a:lnTo>
                    <a:pt x="687" y="288"/>
                  </a:lnTo>
                  <a:lnTo>
                    <a:pt x="682" y="288"/>
                  </a:lnTo>
                  <a:lnTo>
                    <a:pt x="677" y="288"/>
                  </a:lnTo>
                  <a:lnTo>
                    <a:pt x="672" y="288"/>
                  </a:lnTo>
                  <a:lnTo>
                    <a:pt x="666" y="288"/>
                  </a:lnTo>
                  <a:lnTo>
                    <a:pt x="661" y="283"/>
                  </a:lnTo>
                  <a:lnTo>
                    <a:pt x="661" y="278"/>
                  </a:lnTo>
                  <a:lnTo>
                    <a:pt x="661" y="273"/>
                  </a:lnTo>
                  <a:lnTo>
                    <a:pt x="656" y="273"/>
                  </a:lnTo>
                  <a:lnTo>
                    <a:pt x="656" y="268"/>
                  </a:lnTo>
                  <a:lnTo>
                    <a:pt x="651" y="263"/>
                  </a:lnTo>
                  <a:lnTo>
                    <a:pt x="646" y="263"/>
                  </a:lnTo>
                  <a:lnTo>
                    <a:pt x="641" y="263"/>
                  </a:lnTo>
                  <a:lnTo>
                    <a:pt x="636" y="263"/>
                  </a:lnTo>
                  <a:lnTo>
                    <a:pt x="631" y="263"/>
                  </a:lnTo>
                  <a:lnTo>
                    <a:pt x="626" y="263"/>
                  </a:lnTo>
                  <a:lnTo>
                    <a:pt x="626" y="258"/>
                  </a:lnTo>
                  <a:lnTo>
                    <a:pt x="626" y="253"/>
                  </a:lnTo>
                  <a:lnTo>
                    <a:pt x="621" y="253"/>
                  </a:lnTo>
                  <a:lnTo>
                    <a:pt x="616" y="248"/>
                  </a:lnTo>
                  <a:lnTo>
                    <a:pt x="611" y="243"/>
                  </a:lnTo>
                  <a:lnTo>
                    <a:pt x="606" y="238"/>
                  </a:lnTo>
                  <a:lnTo>
                    <a:pt x="596" y="233"/>
                  </a:lnTo>
                  <a:lnTo>
                    <a:pt x="596" y="228"/>
                  </a:lnTo>
                  <a:lnTo>
                    <a:pt x="591" y="228"/>
                  </a:lnTo>
                  <a:lnTo>
                    <a:pt x="586" y="228"/>
                  </a:lnTo>
                  <a:lnTo>
                    <a:pt x="576" y="228"/>
                  </a:lnTo>
                  <a:lnTo>
                    <a:pt x="570" y="228"/>
                  </a:lnTo>
                  <a:lnTo>
                    <a:pt x="565" y="228"/>
                  </a:lnTo>
                  <a:lnTo>
                    <a:pt x="560" y="228"/>
                  </a:lnTo>
                  <a:lnTo>
                    <a:pt x="550" y="228"/>
                  </a:lnTo>
                  <a:lnTo>
                    <a:pt x="545" y="228"/>
                  </a:lnTo>
                  <a:lnTo>
                    <a:pt x="540" y="228"/>
                  </a:lnTo>
                  <a:lnTo>
                    <a:pt x="535" y="228"/>
                  </a:lnTo>
                  <a:lnTo>
                    <a:pt x="530" y="228"/>
                  </a:lnTo>
                  <a:lnTo>
                    <a:pt x="525" y="228"/>
                  </a:lnTo>
                  <a:lnTo>
                    <a:pt x="520" y="228"/>
                  </a:lnTo>
                  <a:lnTo>
                    <a:pt x="520" y="233"/>
                  </a:lnTo>
                  <a:lnTo>
                    <a:pt x="515" y="233"/>
                  </a:lnTo>
                  <a:lnTo>
                    <a:pt x="510" y="233"/>
                  </a:lnTo>
                  <a:lnTo>
                    <a:pt x="505" y="238"/>
                  </a:lnTo>
                  <a:lnTo>
                    <a:pt x="500" y="233"/>
                  </a:lnTo>
                  <a:lnTo>
                    <a:pt x="500" y="238"/>
                  </a:lnTo>
                  <a:lnTo>
                    <a:pt x="495" y="238"/>
                  </a:lnTo>
                  <a:lnTo>
                    <a:pt x="490" y="238"/>
                  </a:lnTo>
                  <a:lnTo>
                    <a:pt x="485" y="238"/>
                  </a:lnTo>
                  <a:lnTo>
                    <a:pt x="480" y="238"/>
                  </a:lnTo>
                  <a:lnTo>
                    <a:pt x="475" y="238"/>
                  </a:lnTo>
                  <a:lnTo>
                    <a:pt x="469" y="243"/>
                  </a:lnTo>
                  <a:lnTo>
                    <a:pt x="464" y="243"/>
                  </a:lnTo>
                  <a:lnTo>
                    <a:pt x="459" y="243"/>
                  </a:lnTo>
                  <a:lnTo>
                    <a:pt x="454" y="243"/>
                  </a:lnTo>
                  <a:lnTo>
                    <a:pt x="449" y="243"/>
                  </a:lnTo>
                  <a:lnTo>
                    <a:pt x="444" y="243"/>
                  </a:lnTo>
                  <a:lnTo>
                    <a:pt x="439" y="243"/>
                  </a:lnTo>
                  <a:lnTo>
                    <a:pt x="434" y="243"/>
                  </a:lnTo>
                  <a:lnTo>
                    <a:pt x="429" y="238"/>
                  </a:lnTo>
                  <a:lnTo>
                    <a:pt x="424" y="238"/>
                  </a:lnTo>
                  <a:lnTo>
                    <a:pt x="419" y="238"/>
                  </a:lnTo>
                  <a:lnTo>
                    <a:pt x="414" y="238"/>
                  </a:lnTo>
                  <a:lnTo>
                    <a:pt x="409" y="238"/>
                  </a:lnTo>
                  <a:lnTo>
                    <a:pt x="409" y="243"/>
                  </a:lnTo>
                  <a:lnTo>
                    <a:pt x="404" y="243"/>
                  </a:lnTo>
                  <a:lnTo>
                    <a:pt x="399" y="243"/>
                  </a:lnTo>
                  <a:lnTo>
                    <a:pt x="394" y="243"/>
                  </a:lnTo>
                  <a:lnTo>
                    <a:pt x="384" y="243"/>
                  </a:lnTo>
                  <a:lnTo>
                    <a:pt x="379" y="238"/>
                  </a:lnTo>
                  <a:lnTo>
                    <a:pt x="368" y="238"/>
                  </a:lnTo>
                  <a:lnTo>
                    <a:pt x="368" y="233"/>
                  </a:lnTo>
                  <a:lnTo>
                    <a:pt x="363" y="233"/>
                  </a:lnTo>
                  <a:lnTo>
                    <a:pt x="358" y="233"/>
                  </a:lnTo>
                  <a:lnTo>
                    <a:pt x="353" y="233"/>
                  </a:lnTo>
                  <a:lnTo>
                    <a:pt x="348" y="233"/>
                  </a:lnTo>
                  <a:lnTo>
                    <a:pt x="343" y="233"/>
                  </a:lnTo>
                  <a:lnTo>
                    <a:pt x="338" y="233"/>
                  </a:lnTo>
                  <a:lnTo>
                    <a:pt x="333" y="233"/>
                  </a:lnTo>
                  <a:lnTo>
                    <a:pt x="328" y="233"/>
                  </a:lnTo>
                  <a:lnTo>
                    <a:pt x="328" y="228"/>
                  </a:lnTo>
                  <a:lnTo>
                    <a:pt x="323" y="228"/>
                  </a:lnTo>
                  <a:lnTo>
                    <a:pt x="318" y="228"/>
                  </a:lnTo>
                  <a:lnTo>
                    <a:pt x="313" y="228"/>
                  </a:lnTo>
                  <a:lnTo>
                    <a:pt x="308" y="233"/>
                  </a:lnTo>
                  <a:lnTo>
                    <a:pt x="303" y="233"/>
                  </a:lnTo>
                  <a:lnTo>
                    <a:pt x="298" y="233"/>
                  </a:lnTo>
                  <a:lnTo>
                    <a:pt x="293" y="233"/>
                  </a:lnTo>
                  <a:lnTo>
                    <a:pt x="288" y="238"/>
                  </a:lnTo>
                  <a:lnTo>
                    <a:pt x="283" y="238"/>
                  </a:lnTo>
                  <a:lnTo>
                    <a:pt x="278" y="238"/>
                  </a:lnTo>
                  <a:lnTo>
                    <a:pt x="278" y="243"/>
                  </a:lnTo>
                  <a:lnTo>
                    <a:pt x="272" y="243"/>
                  </a:lnTo>
                  <a:lnTo>
                    <a:pt x="272" y="238"/>
                  </a:lnTo>
                  <a:lnTo>
                    <a:pt x="267" y="238"/>
                  </a:lnTo>
                  <a:lnTo>
                    <a:pt x="262" y="238"/>
                  </a:lnTo>
                  <a:lnTo>
                    <a:pt x="257" y="243"/>
                  </a:lnTo>
                  <a:lnTo>
                    <a:pt x="252" y="238"/>
                  </a:lnTo>
                  <a:lnTo>
                    <a:pt x="252" y="243"/>
                  </a:lnTo>
                  <a:lnTo>
                    <a:pt x="247" y="248"/>
                  </a:lnTo>
                  <a:lnTo>
                    <a:pt x="242" y="248"/>
                  </a:lnTo>
                  <a:lnTo>
                    <a:pt x="237" y="248"/>
                  </a:lnTo>
                  <a:lnTo>
                    <a:pt x="232" y="248"/>
                  </a:lnTo>
                  <a:lnTo>
                    <a:pt x="227" y="248"/>
                  </a:lnTo>
                  <a:lnTo>
                    <a:pt x="222" y="248"/>
                  </a:lnTo>
                  <a:lnTo>
                    <a:pt x="217" y="248"/>
                  </a:lnTo>
                  <a:lnTo>
                    <a:pt x="212" y="248"/>
                  </a:lnTo>
                  <a:lnTo>
                    <a:pt x="207" y="243"/>
                  </a:lnTo>
                  <a:lnTo>
                    <a:pt x="202" y="243"/>
                  </a:lnTo>
                  <a:lnTo>
                    <a:pt x="197" y="243"/>
                  </a:lnTo>
                  <a:lnTo>
                    <a:pt x="192" y="243"/>
                  </a:lnTo>
                  <a:lnTo>
                    <a:pt x="187" y="243"/>
                  </a:lnTo>
                  <a:lnTo>
                    <a:pt x="182" y="243"/>
                  </a:lnTo>
                  <a:lnTo>
                    <a:pt x="176" y="243"/>
                  </a:lnTo>
                  <a:lnTo>
                    <a:pt x="171" y="248"/>
                  </a:lnTo>
                  <a:lnTo>
                    <a:pt x="166" y="248"/>
                  </a:lnTo>
                  <a:lnTo>
                    <a:pt x="161" y="248"/>
                  </a:lnTo>
                  <a:lnTo>
                    <a:pt x="156" y="253"/>
                  </a:lnTo>
                  <a:lnTo>
                    <a:pt x="151" y="258"/>
                  </a:lnTo>
                  <a:lnTo>
                    <a:pt x="146" y="258"/>
                  </a:lnTo>
                  <a:lnTo>
                    <a:pt x="131" y="258"/>
                  </a:lnTo>
                  <a:lnTo>
                    <a:pt x="126" y="258"/>
                  </a:lnTo>
                  <a:lnTo>
                    <a:pt x="121" y="258"/>
                  </a:lnTo>
                  <a:lnTo>
                    <a:pt x="116" y="258"/>
                  </a:lnTo>
                  <a:lnTo>
                    <a:pt x="116" y="263"/>
                  </a:lnTo>
                  <a:lnTo>
                    <a:pt x="111" y="263"/>
                  </a:lnTo>
                  <a:lnTo>
                    <a:pt x="106" y="268"/>
                  </a:lnTo>
                  <a:lnTo>
                    <a:pt x="101" y="268"/>
                  </a:lnTo>
                  <a:lnTo>
                    <a:pt x="96" y="268"/>
                  </a:lnTo>
                  <a:lnTo>
                    <a:pt x="91" y="268"/>
                  </a:lnTo>
                  <a:lnTo>
                    <a:pt x="86" y="273"/>
                  </a:lnTo>
                  <a:lnTo>
                    <a:pt x="80" y="273"/>
                  </a:lnTo>
                  <a:lnTo>
                    <a:pt x="80" y="278"/>
                  </a:lnTo>
                  <a:lnTo>
                    <a:pt x="75" y="278"/>
                  </a:lnTo>
                  <a:lnTo>
                    <a:pt x="75" y="283"/>
                  </a:lnTo>
                  <a:lnTo>
                    <a:pt x="70" y="283"/>
                  </a:lnTo>
                  <a:lnTo>
                    <a:pt x="65" y="283"/>
                  </a:lnTo>
                  <a:lnTo>
                    <a:pt x="60" y="278"/>
                  </a:lnTo>
                  <a:lnTo>
                    <a:pt x="55" y="278"/>
                  </a:lnTo>
                  <a:lnTo>
                    <a:pt x="50" y="273"/>
                  </a:lnTo>
                  <a:lnTo>
                    <a:pt x="45" y="273"/>
                  </a:lnTo>
                  <a:lnTo>
                    <a:pt x="40" y="268"/>
                  </a:lnTo>
                  <a:lnTo>
                    <a:pt x="35" y="268"/>
                  </a:lnTo>
                  <a:lnTo>
                    <a:pt x="35" y="263"/>
                  </a:lnTo>
                  <a:lnTo>
                    <a:pt x="30" y="263"/>
                  </a:lnTo>
                  <a:lnTo>
                    <a:pt x="30" y="258"/>
                  </a:lnTo>
                  <a:lnTo>
                    <a:pt x="30" y="253"/>
                  </a:lnTo>
                  <a:lnTo>
                    <a:pt x="30" y="248"/>
                  </a:lnTo>
                  <a:lnTo>
                    <a:pt x="25" y="248"/>
                  </a:lnTo>
                  <a:lnTo>
                    <a:pt x="20" y="248"/>
                  </a:lnTo>
                  <a:lnTo>
                    <a:pt x="15" y="248"/>
                  </a:lnTo>
                  <a:lnTo>
                    <a:pt x="10" y="248"/>
                  </a:lnTo>
                  <a:lnTo>
                    <a:pt x="5" y="243"/>
                  </a:lnTo>
                  <a:lnTo>
                    <a:pt x="5" y="238"/>
                  </a:lnTo>
                  <a:lnTo>
                    <a:pt x="0" y="233"/>
                  </a:lnTo>
                  <a:lnTo>
                    <a:pt x="0" y="228"/>
                  </a:lnTo>
                  <a:lnTo>
                    <a:pt x="0" y="223"/>
                  </a:lnTo>
                  <a:lnTo>
                    <a:pt x="5" y="218"/>
                  </a:lnTo>
                  <a:lnTo>
                    <a:pt x="10" y="213"/>
                  </a:lnTo>
                  <a:lnTo>
                    <a:pt x="15" y="208"/>
                  </a:lnTo>
                  <a:lnTo>
                    <a:pt x="20" y="208"/>
                  </a:lnTo>
                  <a:lnTo>
                    <a:pt x="20" y="202"/>
                  </a:lnTo>
                  <a:lnTo>
                    <a:pt x="25" y="202"/>
                  </a:lnTo>
                  <a:lnTo>
                    <a:pt x="25" y="197"/>
                  </a:lnTo>
                  <a:lnTo>
                    <a:pt x="25" y="192"/>
                  </a:lnTo>
                  <a:lnTo>
                    <a:pt x="25" y="187"/>
                  </a:lnTo>
                  <a:lnTo>
                    <a:pt x="25" y="182"/>
                  </a:lnTo>
                  <a:lnTo>
                    <a:pt x="30" y="182"/>
                  </a:lnTo>
                  <a:lnTo>
                    <a:pt x="35" y="187"/>
                  </a:lnTo>
                  <a:lnTo>
                    <a:pt x="40" y="187"/>
                  </a:lnTo>
                  <a:lnTo>
                    <a:pt x="45" y="187"/>
                  </a:lnTo>
                  <a:lnTo>
                    <a:pt x="50" y="187"/>
                  </a:lnTo>
                  <a:lnTo>
                    <a:pt x="50" y="182"/>
                  </a:lnTo>
                  <a:lnTo>
                    <a:pt x="55" y="177"/>
                  </a:lnTo>
                  <a:lnTo>
                    <a:pt x="60" y="177"/>
                  </a:lnTo>
                  <a:lnTo>
                    <a:pt x="65" y="172"/>
                  </a:lnTo>
                  <a:lnTo>
                    <a:pt x="65" y="167"/>
                  </a:lnTo>
                  <a:lnTo>
                    <a:pt x="70" y="162"/>
                  </a:lnTo>
                  <a:lnTo>
                    <a:pt x="70" y="157"/>
                  </a:lnTo>
                  <a:lnTo>
                    <a:pt x="70" y="152"/>
                  </a:lnTo>
                  <a:lnTo>
                    <a:pt x="70" y="147"/>
                  </a:lnTo>
                  <a:lnTo>
                    <a:pt x="70" y="142"/>
                  </a:lnTo>
                  <a:lnTo>
                    <a:pt x="70" y="137"/>
                  </a:lnTo>
                  <a:lnTo>
                    <a:pt x="75" y="132"/>
                  </a:lnTo>
                  <a:lnTo>
                    <a:pt x="75" y="127"/>
                  </a:lnTo>
                  <a:lnTo>
                    <a:pt x="80" y="122"/>
                  </a:lnTo>
                  <a:lnTo>
                    <a:pt x="80" y="117"/>
                  </a:lnTo>
                  <a:lnTo>
                    <a:pt x="86" y="117"/>
                  </a:lnTo>
                  <a:lnTo>
                    <a:pt x="86" y="112"/>
                  </a:lnTo>
                  <a:lnTo>
                    <a:pt x="86" y="106"/>
                  </a:lnTo>
                  <a:lnTo>
                    <a:pt x="91" y="101"/>
                  </a:lnTo>
                  <a:lnTo>
                    <a:pt x="91" y="96"/>
                  </a:lnTo>
                  <a:lnTo>
                    <a:pt x="96" y="91"/>
                  </a:lnTo>
                  <a:lnTo>
                    <a:pt x="96" y="86"/>
                  </a:lnTo>
                  <a:lnTo>
                    <a:pt x="96" y="81"/>
                  </a:lnTo>
                  <a:lnTo>
                    <a:pt x="96" y="76"/>
                  </a:lnTo>
                  <a:lnTo>
                    <a:pt x="101" y="76"/>
                  </a:lnTo>
                  <a:lnTo>
                    <a:pt x="101" y="71"/>
                  </a:lnTo>
                  <a:lnTo>
                    <a:pt x="101" y="66"/>
                  </a:lnTo>
                  <a:lnTo>
                    <a:pt x="106" y="66"/>
                  </a:lnTo>
                  <a:lnTo>
                    <a:pt x="106" y="61"/>
                  </a:lnTo>
                  <a:lnTo>
                    <a:pt x="111" y="56"/>
                  </a:lnTo>
                  <a:lnTo>
                    <a:pt x="111" y="26"/>
                  </a:lnTo>
                  <a:close/>
                </a:path>
              </a:pathLst>
            </a:custGeom>
            <a:solidFill>
              <a:srgbClr val="00B05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2198688" y="2976563"/>
              <a:ext cx="1122362" cy="1001712"/>
            </a:xfrm>
            <a:custGeom>
              <a:avLst/>
              <a:gdLst>
                <a:gd name="T0" fmla="*/ 2147483646 w 707"/>
                <a:gd name="T1" fmla="*/ 2147483646 h 631"/>
                <a:gd name="T2" fmla="*/ 2147483646 w 707"/>
                <a:gd name="T3" fmla="*/ 2147483646 h 631"/>
                <a:gd name="T4" fmla="*/ 2147483646 w 707"/>
                <a:gd name="T5" fmla="*/ 2147483646 h 631"/>
                <a:gd name="T6" fmla="*/ 2147483646 w 707"/>
                <a:gd name="T7" fmla="*/ 2147483646 h 631"/>
                <a:gd name="T8" fmla="*/ 2147483646 w 707"/>
                <a:gd name="T9" fmla="*/ 2147483646 h 631"/>
                <a:gd name="T10" fmla="*/ 2147483646 w 707"/>
                <a:gd name="T11" fmla="*/ 2147483646 h 631"/>
                <a:gd name="T12" fmla="*/ 2147483646 w 707"/>
                <a:gd name="T13" fmla="*/ 2147483646 h 631"/>
                <a:gd name="T14" fmla="*/ 2147483646 w 707"/>
                <a:gd name="T15" fmla="*/ 2147483646 h 631"/>
                <a:gd name="T16" fmla="*/ 2147483646 w 707"/>
                <a:gd name="T17" fmla="*/ 2147483646 h 631"/>
                <a:gd name="T18" fmla="*/ 2147483646 w 707"/>
                <a:gd name="T19" fmla="*/ 2147483646 h 631"/>
                <a:gd name="T20" fmla="*/ 2147483646 w 707"/>
                <a:gd name="T21" fmla="*/ 2147483646 h 631"/>
                <a:gd name="T22" fmla="*/ 2147483646 w 707"/>
                <a:gd name="T23" fmla="*/ 2147483646 h 631"/>
                <a:gd name="T24" fmla="*/ 2147483646 w 707"/>
                <a:gd name="T25" fmla="*/ 2147483646 h 631"/>
                <a:gd name="T26" fmla="*/ 2147483646 w 707"/>
                <a:gd name="T27" fmla="*/ 2147483646 h 631"/>
                <a:gd name="T28" fmla="*/ 2147483646 w 707"/>
                <a:gd name="T29" fmla="*/ 2147483646 h 631"/>
                <a:gd name="T30" fmla="*/ 2147483646 w 707"/>
                <a:gd name="T31" fmla="*/ 2147483646 h 631"/>
                <a:gd name="T32" fmla="*/ 2147483646 w 707"/>
                <a:gd name="T33" fmla="*/ 2147483646 h 631"/>
                <a:gd name="T34" fmla="*/ 2147483646 w 707"/>
                <a:gd name="T35" fmla="*/ 2147483646 h 631"/>
                <a:gd name="T36" fmla="*/ 2147483646 w 707"/>
                <a:gd name="T37" fmla="*/ 2147483646 h 631"/>
                <a:gd name="T38" fmla="*/ 2147483646 w 707"/>
                <a:gd name="T39" fmla="*/ 2147483646 h 631"/>
                <a:gd name="T40" fmla="*/ 2147483646 w 707"/>
                <a:gd name="T41" fmla="*/ 2147483646 h 631"/>
                <a:gd name="T42" fmla="*/ 2147483646 w 707"/>
                <a:gd name="T43" fmla="*/ 2147483646 h 631"/>
                <a:gd name="T44" fmla="*/ 2147483646 w 707"/>
                <a:gd name="T45" fmla="*/ 2147483646 h 631"/>
                <a:gd name="T46" fmla="*/ 2147483646 w 707"/>
                <a:gd name="T47" fmla="*/ 2147483646 h 631"/>
                <a:gd name="T48" fmla="*/ 2147483646 w 707"/>
                <a:gd name="T49" fmla="*/ 2147483646 h 631"/>
                <a:gd name="T50" fmla="*/ 2147483646 w 707"/>
                <a:gd name="T51" fmla="*/ 2147483646 h 631"/>
                <a:gd name="T52" fmla="*/ 2147483646 w 707"/>
                <a:gd name="T53" fmla="*/ 2147483646 h 631"/>
                <a:gd name="T54" fmla="*/ 2147483646 w 707"/>
                <a:gd name="T55" fmla="*/ 2147483646 h 631"/>
                <a:gd name="T56" fmla="*/ 2147483646 w 707"/>
                <a:gd name="T57" fmla="*/ 2147483646 h 631"/>
                <a:gd name="T58" fmla="*/ 2147483646 w 707"/>
                <a:gd name="T59" fmla="*/ 2147483646 h 631"/>
                <a:gd name="T60" fmla="*/ 2147483646 w 707"/>
                <a:gd name="T61" fmla="*/ 2147483646 h 631"/>
                <a:gd name="T62" fmla="*/ 2147483646 w 707"/>
                <a:gd name="T63" fmla="*/ 2147483646 h 631"/>
                <a:gd name="T64" fmla="*/ 2147483646 w 707"/>
                <a:gd name="T65" fmla="*/ 2147483646 h 631"/>
                <a:gd name="T66" fmla="*/ 2147483646 w 707"/>
                <a:gd name="T67" fmla="*/ 2147483646 h 631"/>
                <a:gd name="T68" fmla="*/ 2147483646 w 707"/>
                <a:gd name="T69" fmla="*/ 2147483646 h 631"/>
                <a:gd name="T70" fmla="*/ 2147483646 w 707"/>
                <a:gd name="T71" fmla="*/ 2147483646 h 631"/>
                <a:gd name="T72" fmla="*/ 2147483646 w 707"/>
                <a:gd name="T73" fmla="*/ 2147483646 h 631"/>
                <a:gd name="T74" fmla="*/ 2147483646 w 707"/>
                <a:gd name="T75" fmla="*/ 2147483646 h 631"/>
                <a:gd name="T76" fmla="*/ 2147483646 w 707"/>
                <a:gd name="T77" fmla="*/ 2147483646 h 631"/>
                <a:gd name="T78" fmla="*/ 2147483646 w 707"/>
                <a:gd name="T79" fmla="*/ 2147483646 h 631"/>
                <a:gd name="T80" fmla="*/ 2147483646 w 707"/>
                <a:gd name="T81" fmla="*/ 2147483646 h 631"/>
                <a:gd name="T82" fmla="*/ 2147483646 w 707"/>
                <a:gd name="T83" fmla="*/ 2147483646 h 631"/>
                <a:gd name="T84" fmla="*/ 2147483646 w 707"/>
                <a:gd name="T85" fmla="*/ 2147483646 h 631"/>
                <a:gd name="T86" fmla="*/ 2147483646 w 707"/>
                <a:gd name="T87" fmla="*/ 2147483646 h 631"/>
                <a:gd name="T88" fmla="*/ 2147483646 w 707"/>
                <a:gd name="T89" fmla="*/ 2147483646 h 631"/>
                <a:gd name="T90" fmla="*/ 2147483646 w 707"/>
                <a:gd name="T91" fmla="*/ 2147483646 h 631"/>
                <a:gd name="T92" fmla="*/ 2147483646 w 707"/>
                <a:gd name="T93" fmla="*/ 2147483646 h 631"/>
                <a:gd name="T94" fmla="*/ 2147483646 w 707"/>
                <a:gd name="T95" fmla="*/ 2147483646 h 631"/>
                <a:gd name="T96" fmla="*/ 2147483646 w 707"/>
                <a:gd name="T97" fmla="*/ 2147483646 h 631"/>
                <a:gd name="T98" fmla="*/ 2147483646 w 707"/>
                <a:gd name="T99" fmla="*/ 2147483646 h 631"/>
                <a:gd name="T100" fmla="*/ 2147483646 w 707"/>
                <a:gd name="T101" fmla="*/ 2147483646 h 631"/>
                <a:gd name="T102" fmla="*/ 2147483646 w 707"/>
                <a:gd name="T103" fmla="*/ 2147483646 h 631"/>
                <a:gd name="T104" fmla="*/ 2147483646 w 707"/>
                <a:gd name="T105" fmla="*/ 2147483646 h 631"/>
                <a:gd name="T106" fmla="*/ 2147483646 w 707"/>
                <a:gd name="T107" fmla="*/ 2147483646 h 631"/>
                <a:gd name="T108" fmla="*/ 2147483646 w 707"/>
                <a:gd name="T109" fmla="*/ 2147483646 h 631"/>
                <a:gd name="T110" fmla="*/ 2147483646 w 707"/>
                <a:gd name="T111" fmla="*/ 2147483646 h 631"/>
                <a:gd name="T112" fmla="*/ 2147483646 w 707"/>
                <a:gd name="T113" fmla="*/ 2147483646 h 631"/>
                <a:gd name="T114" fmla="*/ 2147483646 w 707"/>
                <a:gd name="T115" fmla="*/ 2147483646 h 631"/>
                <a:gd name="T116" fmla="*/ 2147483646 w 707"/>
                <a:gd name="T117" fmla="*/ 2147483646 h 631"/>
                <a:gd name="T118" fmla="*/ 2147483646 w 707"/>
                <a:gd name="T119" fmla="*/ 2147483646 h 631"/>
                <a:gd name="T120" fmla="*/ 2147483646 w 707"/>
                <a:gd name="T121" fmla="*/ 2147483646 h 63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07"/>
                <a:gd name="T184" fmla="*/ 0 h 631"/>
                <a:gd name="T185" fmla="*/ 707 w 707"/>
                <a:gd name="T186" fmla="*/ 631 h 63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07" h="631">
                  <a:moveTo>
                    <a:pt x="697" y="0"/>
                  </a:moveTo>
                  <a:lnTo>
                    <a:pt x="697" y="5"/>
                  </a:lnTo>
                  <a:lnTo>
                    <a:pt x="702" y="5"/>
                  </a:lnTo>
                  <a:lnTo>
                    <a:pt x="707" y="5"/>
                  </a:lnTo>
                  <a:lnTo>
                    <a:pt x="707" y="35"/>
                  </a:lnTo>
                  <a:lnTo>
                    <a:pt x="702" y="40"/>
                  </a:lnTo>
                  <a:lnTo>
                    <a:pt x="702" y="45"/>
                  </a:lnTo>
                  <a:lnTo>
                    <a:pt x="697" y="45"/>
                  </a:lnTo>
                  <a:lnTo>
                    <a:pt x="697" y="50"/>
                  </a:lnTo>
                  <a:lnTo>
                    <a:pt x="697" y="55"/>
                  </a:lnTo>
                  <a:lnTo>
                    <a:pt x="692" y="55"/>
                  </a:lnTo>
                  <a:lnTo>
                    <a:pt x="692" y="60"/>
                  </a:lnTo>
                  <a:lnTo>
                    <a:pt x="692" y="65"/>
                  </a:lnTo>
                  <a:lnTo>
                    <a:pt x="692" y="70"/>
                  </a:lnTo>
                  <a:lnTo>
                    <a:pt x="687" y="75"/>
                  </a:lnTo>
                  <a:lnTo>
                    <a:pt x="687" y="80"/>
                  </a:lnTo>
                  <a:lnTo>
                    <a:pt x="682" y="85"/>
                  </a:lnTo>
                  <a:lnTo>
                    <a:pt x="682" y="91"/>
                  </a:lnTo>
                  <a:lnTo>
                    <a:pt x="682" y="96"/>
                  </a:lnTo>
                  <a:lnTo>
                    <a:pt x="676" y="96"/>
                  </a:lnTo>
                  <a:lnTo>
                    <a:pt x="676" y="101"/>
                  </a:lnTo>
                  <a:lnTo>
                    <a:pt x="671" y="106"/>
                  </a:lnTo>
                  <a:lnTo>
                    <a:pt x="671" y="111"/>
                  </a:lnTo>
                  <a:lnTo>
                    <a:pt x="666" y="116"/>
                  </a:lnTo>
                  <a:lnTo>
                    <a:pt x="666" y="121"/>
                  </a:lnTo>
                  <a:lnTo>
                    <a:pt x="666" y="126"/>
                  </a:lnTo>
                  <a:lnTo>
                    <a:pt x="666" y="131"/>
                  </a:lnTo>
                  <a:lnTo>
                    <a:pt x="666" y="136"/>
                  </a:lnTo>
                  <a:lnTo>
                    <a:pt x="666" y="141"/>
                  </a:lnTo>
                  <a:lnTo>
                    <a:pt x="661" y="146"/>
                  </a:lnTo>
                  <a:lnTo>
                    <a:pt x="661" y="151"/>
                  </a:lnTo>
                  <a:lnTo>
                    <a:pt x="656" y="156"/>
                  </a:lnTo>
                  <a:lnTo>
                    <a:pt x="651" y="156"/>
                  </a:lnTo>
                  <a:lnTo>
                    <a:pt x="646" y="161"/>
                  </a:lnTo>
                  <a:lnTo>
                    <a:pt x="646" y="166"/>
                  </a:lnTo>
                  <a:lnTo>
                    <a:pt x="641" y="166"/>
                  </a:lnTo>
                  <a:lnTo>
                    <a:pt x="636" y="166"/>
                  </a:lnTo>
                  <a:lnTo>
                    <a:pt x="631" y="166"/>
                  </a:lnTo>
                  <a:lnTo>
                    <a:pt x="626" y="161"/>
                  </a:lnTo>
                  <a:lnTo>
                    <a:pt x="621" y="161"/>
                  </a:lnTo>
                  <a:lnTo>
                    <a:pt x="621" y="166"/>
                  </a:lnTo>
                  <a:lnTo>
                    <a:pt x="621" y="171"/>
                  </a:lnTo>
                  <a:lnTo>
                    <a:pt x="621" y="176"/>
                  </a:lnTo>
                  <a:lnTo>
                    <a:pt x="621" y="181"/>
                  </a:lnTo>
                  <a:lnTo>
                    <a:pt x="616" y="181"/>
                  </a:lnTo>
                  <a:lnTo>
                    <a:pt x="616" y="187"/>
                  </a:lnTo>
                  <a:lnTo>
                    <a:pt x="611" y="187"/>
                  </a:lnTo>
                  <a:lnTo>
                    <a:pt x="606" y="192"/>
                  </a:lnTo>
                  <a:lnTo>
                    <a:pt x="601" y="197"/>
                  </a:lnTo>
                  <a:lnTo>
                    <a:pt x="596" y="202"/>
                  </a:lnTo>
                  <a:lnTo>
                    <a:pt x="596" y="207"/>
                  </a:lnTo>
                  <a:lnTo>
                    <a:pt x="596" y="212"/>
                  </a:lnTo>
                  <a:lnTo>
                    <a:pt x="596" y="217"/>
                  </a:lnTo>
                  <a:lnTo>
                    <a:pt x="596" y="222"/>
                  </a:lnTo>
                  <a:lnTo>
                    <a:pt x="591" y="222"/>
                  </a:lnTo>
                  <a:lnTo>
                    <a:pt x="591" y="227"/>
                  </a:lnTo>
                  <a:lnTo>
                    <a:pt x="596" y="232"/>
                  </a:lnTo>
                  <a:lnTo>
                    <a:pt x="596" y="237"/>
                  </a:lnTo>
                  <a:lnTo>
                    <a:pt x="596" y="242"/>
                  </a:lnTo>
                  <a:lnTo>
                    <a:pt x="601" y="247"/>
                  </a:lnTo>
                  <a:lnTo>
                    <a:pt x="601" y="252"/>
                  </a:lnTo>
                  <a:lnTo>
                    <a:pt x="606" y="257"/>
                  </a:lnTo>
                  <a:lnTo>
                    <a:pt x="611" y="257"/>
                  </a:lnTo>
                  <a:lnTo>
                    <a:pt x="611" y="262"/>
                  </a:lnTo>
                  <a:lnTo>
                    <a:pt x="606" y="267"/>
                  </a:lnTo>
                  <a:lnTo>
                    <a:pt x="606" y="272"/>
                  </a:lnTo>
                  <a:lnTo>
                    <a:pt x="606" y="277"/>
                  </a:lnTo>
                  <a:lnTo>
                    <a:pt x="601" y="277"/>
                  </a:lnTo>
                  <a:lnTo>
                    <a:pt x="601" y="282"/>
                  </a:lnTo>
                  <a:lnTo>
                    <a:pt x="601" y="288"/>
                  </a:lnTo>
                  <a:lnTo>
                    <a:pt x="601" y="293"/>
                  </a:lnTo>
                  <a:lnTo>
                    <a:pt x="601" y="298"/>
                  </a:lnTo>
                  <a:lnTo>
                    <a:pt x="596" y="303"/>
                  </a:lnTo>
                  <a:lnTo>
                    <a:pt x="596" y="308"/>
                  </a:lnTo>
                  <a:lnTo>
                    <a:pt x="591" y="308"/>
                  </a:lnTo>
                  <a:lnTo>
                    <a:pt x="586" y="313"/>
                  </a:lnTo>
                  <a:lnTo>
                    <a:pt x="581" y="318"/>
                  </a:lnTo>
                  <a:lnTo>
                    <a:pt x="586" y="323"/>
                  </a:lnTo>
                  <a:lnTo>
                    <a:pt x="591" y="323"/>
                  </a:lnTo>
                  <a:lnTo>
                    <a:pt x="596" y="323"/>
                  </a:lnTo>
                  <a:lnTo>
                    <a:pt x="596" y="328"/>
                  </a:lnTo>
                  <a:lnTo>
                    <a:pt x="601" y="328"/>
                  </a:lnTo>
                  <a:lnTo>
                    <a:pt x="606" y="328"/>
                  </a:lnTo>
                  <a:lnTo>
                    <a:pt x="611" y="333"/>
                  </a:lnTo>
                  <a:lnTo>
                    <a:pt x="616" y="338"/>
                  </a:lnTo>
                  <a:lnTo>
                    <a:pt x="621" y="338"/>
                  </a:lnTo>
                  <a:lnTo>
                    <a:pt x="626" y="343"/>
                  </a:lnTo>
                  <a:lnTo>
                    <a:pt x="626" y="348"/>
                  </a:lnTo>
                  <a:lnTo>
                    <a:pt x="626" y="353"/>
                  </a:lnTo>
                  <a:lnTo>
                    <a:pt x="631" y="353"/>
                  </a:lnTo>
                  <a:lnTo>
                    <a:pt x="636" y="358"/>
                  </a:lnTo>
                  <a:lnTo>
                    <a:pt x="641" y="363"/>
                  </a:lnTo>
                  <a:lnTo>
                    <a:pt x="636" y="368"/>
                  </a:lnTo>
                  <a:lnTo>
                    <a:pt x="631" y="368"/>
                  </a:lnTo>
                  <a:lnTo>
                    <a:pt x="626" y="368"/>
                  </a:lnTo>
                  <a:lnTo>
                    <a:pt x="626" y="373"/>
                  </a:lnTo>
                  <a:lnTo>
                    <a:pt x="626" y="378"/>
                  </a:lnTo>
                  <a:lnTo>
                    <a:pt x="626" y="383"/>
                  </a:lnTo>
                  <a:lnTo>
                    <a:pt x="626" y="389"/>
                  </a:lnTo>
                  <a:lnTo>
                    <a:pt x="621" y="394"/>
                  </a:lnTo>
                  <a:lnTo>
                    <a:pt x="621" y="399"/>
                  </a:lnTo>
                  <a:lnTo>
                    <a:pt x="621" y="404"/>
                  </a:lnTo>
                  <a:lnTo>
                    <a:pt x="621" y="409"/>
                  </a:lnTo>
                  <a:lnTo>
                    <a:pt x="621" y="414"/>
                  </a:lnTo>
                  <a:lnTo>
                    <a:pt x="616" y="414"/>
                  </a:lnTo>
                  <a:lnTo>
                    <a:pt x="611" y="414"/>
                  </a:lnTo>
                  <a:lnTo>
                    <a:pt x="606" y="409"/>
                  </a:lnTo>
                  <a:lnTo>
                    <a:pt x="601" y="404"/>
                  </a:lnTo>
                  <a:lnTo>
                    <a:pt x="601" y="399"/>
                  </a:lnTo>
                  <a:lnTo>
                    <a:pt x="601" y="394"/>
                  </a:lnTo>
                  <a:lnTo>
                    <a:pt x="596" y="394"/>
                  </a:lnTo>
                  <a:lnTo>
                    <a:pt x="591" y="394"/>
                  </a:lnTo>
                  <a:lnTo>
                    <a:pt x="591" y="399"/>
                  </a:lnTo>
                  <a:lnTo>
                    <a:pt x="586" y="404"/>
                  </a:lnTo>
                  <a:lnTo>
                    <a:pt x="586" y="409"/>
                  </a:lnTo>
                  <a:lnTo>
                    <a:pt x="581" y="409"/>
                  </a:lnTo>
                  <a:lnTo>
                    <a:pt x="575" y="414"/>
                  </a:lnTo>
                  <a:lnTo>
                    <a:pt x="570" y="419"/>
                  </a:lnTo>
                  <a:lnTo>
                    <a:pt x="570" y="424"/>
                  </a:lnTo>
                  <a:lnTo>
                    <a:pt x="565" y="424"/>
                  </a:lnTo>
                  <a:lnTo>
                    <a:pt x="565" y="429"/>
                  </a:lnTo>
                  <a:lnTo>
                    <a:pt x="560" y="429"/>
                  </a:lnTo>
                  <a:lnTo>
                    <a:pt x="555" y="434"/>
                  </a:lnTo>
                  <a:lnTo>
                    <a:pt x="555" y="439"/>
                  </a:lnTo>
                  <a:lnTo>
                    <a:pt x="550" y="439"/>
                  </a:lnTo>
                  <a:lnTo>
                    <a:pt x="550" y="444"/>
                  </a:lnTo>
                  <a:lnTo>
                    <a:pt x="545" y="444"/>
                  </a:lnTo>
                  <a:lnTo>
                    <a:pt x="550" y="444"/>
                  </a:lnTo>
                  <a:lnTo>
                    <a:pt x="545" y="449"/>
                  </a:lnTo>
                  <a:lnTo>
                    <a:pt x="540" y="449"/>
                  </a:lnTo>
                  <a:lnTo>
                    <a:pt x="535" y="449"/>
                  </a:lnTo>
                  <a:lnTo>
                    <a:pt x="535" y="454"/>
                  </a:lnTo>
                  <a:lnTo>
                    <a:pt x="530" y="454"/>
                  </a:lnTo>
                  <a:lnTo>
                    <a:pt x="530" y="459"/>
                  </a:lnTo>
                  <a:lnTo>
                    <a:pt x="525" y="464"/>
                  </a:lnTo>
                  <a:lnTo>
                    <a:pt x="520" y="469"/>
                  </a:lnTo>
                  <a:lnTo>
                    <a:pt x="520" y="474"/>
                  </a:lnTo>
                  <a:lnTo>
                    <a:pt x="515" y="474"/>
                  </a:lnTo>
                  <a:lnTo>
                    <a:pt x="515" y="469"/>
                  </a:lnTo>
                  <a:lnTo>
                    <a:pt x="510" y="464"/>
                  </a:lnTo>
                  <a:lnTo>
                    <a:pt x="505" y="459"/>
                  </a:lnTo>
                  <a:lnTo>
                    <a:pt x="500" y="454"/>
                  </a:lnTo>
                  <a:lnTo>
                    <a:pt x="495" y="449"/>
                  </a:lnTo>
                  <a:lnTo>
                    <a:pt x="490" y="449"/>
                  </a:lnTo>
                  <a:lnTo>
                    <a:pt x="485" y="449"/>
                  </a:lnTo>
                  <a:lnTo>
                    <a:pt x="479" y="449"/>
                  </a:lnTo>
                  <a:lnTo>
                    <a:pt x="479" y="454"/>
                  </a:lnTo>
                  <a:lnTo>
                    <a:pt x="474" y="454"/>
                  </a:lnTo>
                  <a:lnTo>
                    <a:pt x="474" y="459"/>
                  </a:lnTo>
                  <a:lnTo>
                    <a:pt x="469" y="464"/>
                  </a:lnTo>
                  <a:lnTo>
                    <a:pt x="464" y="469"/>
                  </a:lnTo>
                  <a:lnTo>
                    <a:pt x="459" y="474"/>
                  </a:lnTo>
                  <a:lnTo>
                    <a:pt x="454" y="479"/>
                  </a:lnTo>
                  <a:lnTo>
                    <a:pt x="449" y="484"/>
                  </a:lnTo>
                  <a:lnTo>
                    <a:pt x="454" y="484"/>
                  </a:lnTo>
                  <a:lnTo>
                    <a:pt x="454" y="490"/>
                  </a:lnTo>
                  <a:lnTo>
                    <a:pt x="449" y="495"/>
                  </a:lnTo>
                  <a:lnTo>
                    <a:pt x="449" y="500"/>
                  </a:lnTo>
                  <a:lnTo>
                    <a:pt x="449" y="505"/>
                  </a:lnTo>
                  <a:lnTo>
                    <a:pt x="444" y="510"/>
                  </a:lnTo>
                  <a:lnTo>
                    <a:pt x="449" y="510"/>
                  </a:lnTo>
                  <a:lnTo>
                    <a:pt x="449" y="515"/>
                  </a:lnTo>
                  <a:lnTo>
                    <a:pt x="454" y="520"/>
                  </a:lnTo>
                  <a:lnTo>
                    <a:pt x="459" y="520"/>
                  </a:lnTo>
                  <a:lnTo>
                    <a:pt x="459" y="525"/>
                  </a:lnTo>
                  <a:lnTo>
                    <a:pt x="459" y="530"/>
                  </a:lnTo>
                  <a:lnTo>
                    <a:pt x="459" y="535"/>
                  </a:lnTo>
                  <a:lnTo>
                    <a:pt x="454" y="540"/>
                  </a:lnTo>
                  <a:lnTo>
                    <a:pt x="449" y="540"/>
                  </a:lnTo>
                  <a:lnTo>
                    <a:pt x="449" y="545"/>
                  </a:lnTo>
                  <a:lnTo>
                    <a:pt x="444" y="545"/>
                  </a:lnTo>
                  <a:lnTo>
                    <a:pt x="439" y="545"/>
                  </a:lnTo>
                  <a:lnTo>
                    <a:pt x="439" y="550"/>
                  </a:lnTo>
                  <a:lnTo>
                    <a:pt x="434" y="550"/>
                  </a:lnTo>
                  <a:lnTo>
                    <a:pt x="429" y="550"/>
                  </a:lnTo>
                  <a:lnTo>
                    <a:pt x="424" y="560"/>
                  </a:lnTo>
                  <a:lnTo>
                    <a:pt x="424" y="570"/>
                  </a:lnTo>
                  <a:lnTo>
                    <a:pt x="424" y="575"/>
                  </a:lnTo>
                  <a:lnTo>
                    <a:pt x="424" y="580"/>
                  </a:lnTo>
                  <a:lnTo>
                    <a:pt x="424" y="585"/>
                  </a:lnTo>
                  <a:lnTo>
                    <a:pt x="419" y="591"/>
                  </a:lnTo>
                  <a:lnTo>
                    <a:pt x="419" y="596"/>
                  </a:lnTo>
                  <a:lnTo>
                    <a:pt x="414" y="596"/>
                  </a:lnTo>
                  <a:lnTo>
                    <a:pt x="419" y="601"/>
                  </a:lnTo>
                  <a:lnTo>
                    <a:pt x="419" y="606"/>
                  </a:lnTo>
                  <a:lnTo>
                    <a:pt x="419" y="611"/>
                  </a:lnTo>
                  <a:lnTo>
                    <a:pt x="424" y="611"/>
                  </a:lnTo>
                  <a:lnTo>
                    <a:pt x="419" y="611"/>
                  </a:lnTo>
                  <a:lnTo>
                    <a:pt x="419" y="616"/>
                  </a:lnTo>
                  <a:lnTo>
                    <a:pt x="419" y="611"/>
                  </a:lnTo>
                  <a:lnTo>
                    <a:pt x="414" y="616"/>
                  </a:lnTo>
                  <a:lnTo>
                    <a:pt x="414" y="621"/>
                  </a:lnTo>
                  <a:lnTo>
                    <a:pt x="414" y="626"/>
                  </a:lnTo>
                  <a:lnTo>
                    <a:pt x="409" y="626"/>
                  </a:lnTo>
                  <a:lnTo>
                    <a:pt x="409" y="631"/>
                  </a:lnTo>
                  <a:lnTo>
                    <a:pt x="404" y="631"/>
                  </a:lnTo>
                  <a:lnTo>
                    <a:pt x="399" y="631"/>
                  </a:lnTo>
                  <a:lnTo>
                    <a:pt x="394" y="631"/>
                  </a:lnTo>
                  <a:lnTo>
                    <a:pt x="389" y="631"/>
                  </a:lnTo>
                  <a:lnTo>
                    <a:pt x="378" y="631"/>
                  </a:lnTo>
                  <a:lnTo>
                    <a:pt x="378" y="626"/>
                  </a:lnTo>
                  <a:lnTo>
                    <a:pt x="373" y="626"/>
                  </a:lnTo>
                  <a:lnTo>
                    <a:pt x="373" y="621"/>
                  </a:lnTo>
                  <a:lnTo>
                    <a:pt x="373" y="616"/>
                  </a:lnTo>
                  <a:lnTo>
                    <a:pt x="368" y="616"/>
                  </a:lnTo>
                  <a:lnTo>
                    <a:pt x="363" y="616"/>
                  </a:lnTo>
                  <a:lnTo>
                    <a:pt x="358" y="616"/>
                  </a:lnTo>
                  <a:lnTo>
                    <a:pt x="353" y="616"/>
                  </a:lnTo>
                  <a:lnTo>
                    <a:pt x="353" y="611"/>
                  </a:lnTo>
                  <a:lnTo>
                    <a:pt x="353" y="606"/>
                  </a:lnTo>
                  <a:lnTo>
                    <a:pt x="348" y="606"/>
                  </a:lnTo>
                  <a:lnTo>
                    <a:pt x="348" y="601"/>
                  </a:lnTo>
                  <a:lnTo>
                    <a:pt x="343" y="601"/>
                  </a:lnTo>
                  <a:lnTo>
                    <a:pt x="338" y="601"/>
                  </a:lnTo>
                  <a:lnTo>
                    <a:pt x="333" y="596"/>
                  </a:lnTo>
                  <a:lnTo>
                    <a:pt x="338" y="591"/>
                  </a:lnTo>
                  <a:lnTo>
                    <a:pt x="338" y="585"/>
                  </a:lnTo>
                  <a:lnTo>
                    <a:pt x="333" y="585"/>
                  </a:lnTo>
                  <a:lnTo>
                    <a:pt x="333" y="580"/>
                  </a:lnTo>
                  <a:lnTo>
                    <a:pt x="333" y="575"/>
                  </a:lnTo>
                  <a:lnTo>
                    <a:pt x="328" y="575"/>
                  </a:lnTo>
                  <a:lnTo>
                    <a:pt x="323" y="570"/>
                  </a:lnTo>
                  <a:lnTo>
                    <a:pt x="318" y="570"/>
                  </a:lnTo>
                  <a:lnTo>
                    <a:pt x="313" y="570"/>
                  </a:lnTo>
                  <a:lnTo>
                    <a:pt x="308" y="570"/>
                  </a:lnTo>
                  <a:lnTo>
                    <a:pt x="303" y="570"/>
                  </a:lnTo>
                  <a:lnTo>
                    <a:pt x="298" y="570"/>
                  </a:lnTo>
                  <a:lnTo>
                    <a:pt x="293" y="570"/>
                  </a:lnTo>
                  <a:lnTo>
                    <a:pt x="293" y="565"/>
                  </a:lnTo>
                  <a:lnTo>
                    <a:pt x="293" y="560"/>
                  </a:lnTo>
                  <a:lnTo>
                    <a:pt x="293" y="555"/>
                  </a:lnTo>
                  <a:lnTo>
                    <a:pt x="298" y="550"/>
                  </a:lnTo>
                  <a:lnTo>
                    <a:pt x="298" y="545"/>
                  </a:lnTo>
                  <a:lnTo>
                    <a:pt x="303" y="540"/>
                  </a:lnTo>
                  <a:lnTo>
                    <a:pt x="303" y="535"/>
                  </a:lnTo>
                  <a:lnTo>
                    <a:pt x="303" y="530"/>
                  </a:lnTo>
                  <a:lnTo>
                    <a:pt x="303" y="525"/>
                  </a:lnTo>
                  <a:lnTo>
                    <a:pt x="308" y="525"/>
                  </a:lnTo>
                  <a:lnTo>
                    <a:pt x="308" y="520"/>
                  </a:lnTo>
                  <a:lnTo>
                    <a:pt x="308" y="515"/>
                  </a:lnTo>
                  <a:lnTo>
                    <a:pt x="308" y="510"/>
                  </a:lnTo>
                  <a:lnTo>
                    <a:pt x="303" y="510"/>
                  </a:lnTo>
                  <a:lnTo>
                    <a:pt x="303" y="505"/>
                  </a:lnTo>
                  <a:lnTo>
                    <a:pt x="303" y="500"/>
                  </a:lnTo>
                  <a:lnTo>
                    <a:pt x="298" y="495"/>
                  </a:lnTo>
                  <a:lnTo>
                    <a:pt x="298" y="490"/>
                  </a:lnTo>
                  <a:lnTo>
                    <a:pt x="293" y="484"/>
                  </a:lnTo>
                  <a:lnTo>
                    <a:pt x="293" y="479"/>
                  </a:lnTo>
                  <a:lnTo>
                    <a:pt x="293" y="474"/>
                  </a:lnTo>
                  <a:lnTo>
                    <a:pt x="293" y="469"/>
                  </a:lnTo>
                  <a:lnTo>
                    <a:pt x="288" y="469"/>
                  </a:lnTo>
                  <a:lnTo>
                    <a:pt x="282" y="469"/>
                  </a:lnTo>
                  <a:lnTo>
                    <a:pt x="282" y="464"/>
                  </a:lnTo>
                  <a:lnTo>
                    <a:pt x="277" y="459"/>
                  </a:lnTo>
                  <a:lnTo>
                    <a:pt x="272" y="454"/>
                  </a:lnTo>
                  <a:lnTo>
                    <a:pt x="272" y="449"/>
                  </a:lnTo>
                  <a:lnTo>
                    <a:pt x="272" y="444"/>
                  </a:lnTo>
                  <a:lnTo>
                    <a:pt x="272" y="439"/>
                  </a:lnTo>
                  <a:lnTo>
                    <a:pt x="272" y="434"/>
                  </a:lnTo>
                  <a:lnTo>
                    <a:pt x="267" y="434"/>
                  </a:lnTo>
                  <a:lnTo>
                    <a:pt x="267" y="429"/>
                  </a:lnTo>
                  <a:lnTo>
                    <a:pt x="262" y="429"/>
                  </a:lnTo>
                  <a:lnTo>
                    <a:pt x="257" y="424"/>
                  </a:lnTo>
                  <a:lnTo>
                    <a:pt x="252" y="419"/>
                  </a:lnTo>
                  <a:lnTo>
                    <a:pt x="247" y="419"/>
                  </a:lnTo>
                  <a:lnTo>
                    <a:pt x="242" y="419"/>
                  </a:lnTo>
                  <a:lnTo>
                    <a:pt x="242" y="414"/>
                  </a:lnTo>
                  <a:lnTo>
                    <a:pt x="237" y="414"/>
                  </a:lnTo>
                  <a:lnTo>
                    <a:pt x="232" y="414"/>
                  </a:lnTo>
                  <a:lnTo>
                    <a:pt x="227" y="409"/>
                  </a:lnTo>
                  <a:lnTo>
                    <a:pt x="222" y="409"/>
                  </a:lnTo>
                  <a:lnTo>
                    <a:pt x="227" y="404"/>
                  </a:lnTo>
                  <a:lnTo>
                    <a:pt x="222" y="404"/>
                  </a:lnTo>
                  <a:lnTo>
                    <a:pt x="227" y="399"/>
                  </a:lnTo>
                  <a:lnTo>
                    <a:pt x="227" y="394"/>
                  </a:lnTo>
                  <a:lnTo>
                    <a:pt x="227" y="389"/>
                  </a:lnTo>
                  <a:lnTo>
                    <a:pt x="227" y="383"/>
                  </a:lnTo>
                  <a:lnTo>
                    <a:pt x="222" y="389"/>
                  </a:lnTo>
                  <a:lnTo>
                    <a:pt x="217" y="389"/>
                  </a:lnTo>
                  <a:lnTo>
                    <a:pt x="217" y="394"/>
                  </a:lnTo>
                  <a:lnTo>
                    <a:pt x="212" y="394"/>
                  </a:lnTo>
                  <a:lnTo>
                    <a:pt x="207" y="399"/>
                  </a:lnTo>
                  <a:lnTo>
                    <a:pt x="202" y="404"/>
                  </a:lnTo>
                  <a:lnTo>
                    <a:pt x="197" y="404"/>
                  </a:lnTo>
                  <a:lnTo>
                    <a:pt x="197" y="409"/>
                  </a:lnTo>
                  <a:lnTo>
                    <a:pt x="197" y="414"/>
                  </a:lnTo>
                  <a:lnTo>
                    <a:pt x="192" y="414"/>
                  </a:lnTo>
                  <a:lnTo>
                    <a:pt x="192" y="419"/>
                  </a:lnTo>
                  <a:lnTo>
                    <a:pt x="187" y="419"/>
                  </a:lnTo>
                  <a:lnTo>
                    <a:pt x="187" y="424"/>
                  </a:lnTo>
                  <a:lnTo>
                    <a:pt x="187" y="429"/>
                  </a:lnTo>
                  <a:lnTo>
                    <a:pt x="181" y="429"/>
                  </a:lnTo>
                  <a:lnTo>
                    <a:pt x="181" y="434"/>
                  </a:lnTo>
                  <a:lnTo>
                    <a:pt x="176" y="434"/>
                  </a:lnTo>
                  <a:lnTo>
                    <a:pt x="171" y="434"/>
                  </a:lnTo>
                  <a:lnTo>
                    <a:pt x="171" y="439"/>
                  </a:lnTo>
                  <a:lnTo>
                    <a:pt x="166" y="444"/>
                  </a:lnTo>
                  <a:lnTo>
                    <a:pt x="161" y="444"/>
                  </a:lnTo>
                  <a:lnTo>
                    <a:pt x="156" y="439"/>
                  </a:lnTo>
                  <a:lnTo>
                    <a:pt x="151" y="439"/>
                  </a:lnTo>
                  <a:lnTo>
                    <a:pt x="151" y="434"/>
                  </a:lnTo>
                  <a:lnTo>
                    <a:pt x="146" y="434"/>
                  </a:lnTo>
                  <a:lnTo>
                    <a:pt x="146" y="429"/>
                  </a:lnTo>
                  <a:lnTo>
                    <a:pt x="141" y="424"/>
                  </a:lnTo>
                  <a:lnTo>
                    <a:pt x="141" y="419"/>
                  </a:lnTo>
                  <a:lnTo>
                    <a:pt x="136" y="419"/>
                  </a:lnTo>
                  <a:lnTo>
                    <a:pt x="136" y="424"/>
                  </a:lnTo>
                  <a:lnTo>
                    <a:pt x="131" y="424"/>
                  </a:lnTo>
                  <a:lnTo>
                    <a:pt x="131" y="419"/>
                  </a:lnTo>
                  <a:lnTo>
                    <a:pt x="126" y="419"/>
                  </a:lnTo>
                  <a:lnTo>
                    <a:pt x="121" y="419"/>
                  </a:lnTo>
                  <a:lnTo>
                    <a:pt x="116" y="414"/>
                  </a:lnTo>
                  <a:lnTo>
                    <a:pt x="116" y="419"/>
                  </a:lnTo>
                  <a:lnTo>
                    <a:pt x="111" y="414"/>
                  </a:lnTo>
                  <a:lnTo>
                    <a:pt x="106" y="414"/>
                  </a:lnTo>
                  <a:lnTo>
                    <a:pt x="101" y="409"/>
                  </a:lnTo>
                  <a:lnTo>
                    <a:pt x="101" y="404"/>
                  </a:lnTo>
                  <a:lnTo>
                    <a:pt x="101" y="399"/>
                  </a:lnTo>
                  <a:lnTo>
                    <a:pt x="96" y="394"/>
                  </a:lnTo>
                  <a:lnTo>
                    <a:pt x="91" y="389"/>
                  </a:lnTo>
                  <a:lnTo>
                    <a:pt x="91" y="383"/>
                  </a:lnTo>
                  <a:lnTo>
                    <a:pt x="85" y="383"/>
                  </a:lnTo>
                  <a:lnTo>
                    <a:pt x="85" y="378"/>
                  </a:lnTo>
                  <a:lnTo>
                    <a:pt x="85" y="373"/>
                  </a:lnTo>
                  <a:lnTo>
                    <a:pt x="91" y="373"/>
                  </a:lnTo>
                  <a:lnTo>
                    <a:pt x="91" y="368"/>
                  </a:lnTo>
                  <a:lnTo>
                    <a:pt x="96" y="363"/>
                  </a:lnTo>
                  <a:lnTo>
                    <a:pt x="96" y="358"/>
                  </a:lnTo>
                  <a:lnTo>
                    <a:pt x="91" y="353"/>
                  </a:lnTo>
                  <a:lnTo>
                    <a:pt x="91" y="348"/>
                  </a:lnTo>
                  <a:lnTo>
                    <a:pt x="91" y="343"/>
                  </a:lnTo>
                  <a:lnTo>
                    <a:pt x="91" y="338"/>
                  </a:lnTo>
                  <a:lnTo>
                    <a:pt x="85" y="333"/>
                  </a:lnTo>
                  <a:lnTo>
                    <a:pt x="91" y="333"/>
                  </a:lnTo>
                  <a:lnTo>
                    <a:pt x="85" y="333"/>
                  </a:lnTo>
                  <a:lnTo>
                    <a:pt x="85" y="328"/>
                  </a:lnTo>
                  <a:lnTo>
                    <a:pt x="80" y="323"/>
                  </a:lnTo>
                  <a:lnTo>
                    <a:pt x="75" y="328"/>
                  </a:lnTo>
                  <a:lnTo>
                    <a:pt x="70" y="333"/>
                  </a:lnTo>
                  <a:lnTo>
                    <a:pt x="65" y="338"/>
                  </a:lnTo>
                  <a:lnTo>
                    <a:pt x="60" y="338"/>
                  </a:lnTo>
                  <a:lnTo>
                    <a:pt x="55" y="338"/>
                  </a:lnTo>
                  <a:lnTo>
                    <a:pt x="55" y="343"/>
                  </a:lnTo>
                  <a:lnTo>
                    <a:pt x="50" y="338"/>
                  </a:lnTo>
                  <a:lnTo>
                    <a:pt x="45" y="338"/>
                  </a:lnTo>
                  <a:lnTo>
                    <a:pt x="40" y="338"/>
                  </a:lnTo>
                  <a:lnTo>
                    <a:pt x="35" y="338"/>
                  </a:lnTo>
                  <a:lnTo>
                    <a:pt x="35" y="333"/>
                  </a:lnTo>
                  <a:lnTo>
                    <a:pt x="30" y="333"/>
                  </a:lnTo>
                  <a:lnTo>
                    <a:pt x="30" y="338"/>
                  </a:lnTo>
                  <a:lnTo>
                    <a:pt x="25" y="338"/>
                  </a:lnTo>
                  <a:lnTo>
                    <a:pt x="20" y="338"/>
                  </a:lnTo>
                  <a:lnTo>
                    <a:pt x="20" y="343"/>
                  </a:lnTo>
                  <a:lnTo>
                    <a:pt x="15" y="343"/>
                  </a:lnTo>
                  <a:lnTo>
                    <a:pt x="10" y="343"/>
                  </a:lnTo>
                  <a:lnTo>
                    <a:pt x="5" y="338"/>
                  </a:lnTo>
                  <a:lnTo>
                    <a:pt x="0" y="338"/>
                  </a:lnTo>
                  <a:lnTo>
                    <a:pt x="0" y="333"/>
                  </a:lnTo>
                  <a:lnTo>
                    <a:pt x="0" y="328"/>
                  </a:lnTo>
                  <a:lnTo>
                    <a:pt x="0" y="323"/>
                  </a:lnTo>
                  <a:lnTo>
                    <a:pt x="0" y="318"/>
                  </a:lnTo>
                  <a:lnTo>
                    <a:pt x="0" y="313"/>
                  </a:lnTo>
                  <a:lnTo>
                    <a:pt x="5" y="308"/>
                  </a:lnTo>
                  <a:lnTo>
                    <a:pt x="10" y="308"/>
                  </a:lnTo>
                  <a:lnTo>
                    <a:pt x="10" y="303"/>
                  </a:lnTo>
                  <a:lnTo>
                    <a:pt x="15" y="303"/>
                  </a:lnTo>
                  <a:lnTo>
                    <a:pt x="15" y="298"/>
                  </a:lnTo>
                  <a:lnTo>
                    <a:pt x="15" y="293"/>
                  </a:lnTo>
                  <a:lnTo>
                    <a:pt x="10" y="293"/>
                  </a:lnTo>
                  <a:lnTo>
                    <a:pt x="10" y="288"/>
                  </a:lnTo>
                  <a:lnTo>
                    <a:pt x="15" y="282"/>
                  </a:lnTo>
                  <a:lnTo>
                    <a:pt x="20" y="282"/>
                  </a:lnTo>
                  <a:lnTo>
                    <a:pt x="20" y="277"/>
                  </a:lnTo>
                  <a:lnTo>
                    <a:pt x="20" y="272"/>
                  </a:lnTo>
                  <a:lnTo>
                    <a:pt x="15" y="272"/>
                  </a:lnTo>
                  <a:lnTo>
                    <a:pt x="15" y="267"/>
                  </a:lnTo>
                  <a:lnTo>
                    <a:pt x="20" y="267"/>
                  </a:lnTo>
                  <a:lnTo>
                    <a:pt x="20" y="262"/>
                  </a:lnTo>
                  <a:lnTo>
                    <a:pt x="20" y="257"/>
                  </a:lnTo>
                  <a:lnTo>
                    <a:pt x="15" y="257"/>
                  </a:lnTo>
                  <a:lnTo>
                    <a:pt x="10" y="252"/>
                  </a:lnTo>
                  <a:lnTo>
                    <a:pt x="10" y="247"/>
                  </a:lnTo>
                  <a:lnTo>
                    <a:pt x="10" y="237"/>
                  </a:lnTo>
                  <a:lnTo>
                    <a:pt x="15" y="237"/>
                  </a:lnTo>
                  <a:lnTo>
                    <a:pt x="15" y="232"/>
                  </a:lnTo>
                  <a:lnTo>
                    <a:pt x="15" y="227"/>
                  </a:lnTo>
                  <a:lnTo>
                    <a:pt x="20" y="222"/>
                  </a:lnTo>
                  <a:lnTo>
                    <a:pt x="20" y="217"/>
                  </a:lnTo>
                  <a:lnTo>
                    <a:pt x="25" y="212"/>
                  </a:lnTo>
                  <a:lnTo>
                    <a:pt x="25" y="207"/>
                  </a:lnTo>
                  <a:lnTo>
                    <a:pt x="30" y="207"/>
                  </a:lnTo>
                  <a:lnTo>
                    <a:pt x="30" y="212"/>
                  </a:lnTo>
                  <a:lnTo>
                    <a:pt x="35" y="217"/>
                  </a:lnTo>
                  <a:lnTo>
                    <a:pt x="40" y="222"/>
                  </a:lnTo>
                  <a:lnTo>
                    <a:pt x="45" y="222"/>
                  </a:lnTo>
                  <a:lnTo>
                    <a:pt x="45" y="227"/>
                  </a:lnTo>
                  <a:lnTo>
                    <a:pt x="45" y="232"/>
                  </a:lnTo>
                  <a:lnTo>
                    <a:pt x="45" y="237"/>
                  </a:lnTo>
                  <a:lnTo>
                    <a:pt x="45" y="242"/>
                  </a:lnTo>
                  <a:lnTo>
                    <a:pt x="50" y="242"/>
                  </a:lnTo>
                  <a:lnTo>
                    <a:pt x="50" y="247"/>
                  </a:lnTo>
                  <a:lnTo>
                    <a:pt x="50" y="252"/>
                  </a:lnTo>
                  <a:lnTo>
                    <a:pt x="50" y="257"/>
                  </a:lnTo>
                  <a:lnTo>
                    <a:pt x="55" y="257"/>
                  </a:lnTo>
                  <a:lnTo>
                    <a:pt x="55" y="262"/>
                  </a:lnTo>
                  <a:lnTo>
                    <a:pt x="60" y="262"/>
                  </a:lnTo>
                  <a:lnTo>
                    <a:pt x="65" y="262"/>
                  </a:lnTo>
                  <a:lnTo>
                    <a:pt x="65" y="267"/>
                  </a:lnTo>
                  <a:lnTo>
                    <a:pt x="70" y="267"/>
                  </a:lnTo>
                  <a:lnTo>
                    <a:pt x="75" y="267"/>
                  </a:lnTo>
                  <a:lnTo>
                    <a:pt x="80" y="267"/>
                  </a:lnTo>
                  <a:lnTo>
                    <a:pt x="85" y="267"/>
                  </a:lnTo>
                  <a:lnTo>
                    <a:pt x="85" y="262"/>
                  </a:lnTo>
                  <a:lnTo>
                    <a:pt x="91" y="257"/>
                  </a:lnTo>
                  <a:lnTo>
                    <a:pt x="96" y="257"/>
                  </a:lnTo>
                  <a:lnTo>
                    <a:pt x="101" y="262"/>
                  </a:lnTo>
                  <a:lnTo>
                    <a:pt x="101" y="267"/>
                  </a:lnTo>
                  <a:lnTo>
                    <a:pt x="101" y="272"/>
                  </a:lnTo>
                  <a:lnTo>
                    <a:pt x="101" y="277"/>
                  </a:lnTo>
                  <a:lnTo>
                    <a:pt x="101" y="282"/>
                  </a:lnTo>
                  <a:lnTo>
                    <a:pt x="101" y="288"/>
                  </a:lnTo>
                  <a:lnTo>
                    <a:pt x="101" y="293"/>
                  </a:lnTo>
                  <a:lnTo>
                    <a:pt x="106" y="293"/>
                  </a:lnTo>
                  <a:lnTo>
                    <a:pt x="106" y="298"/>
                  </a:lnTo>
                  <a:lnTo>
                    <a:pt x="106" y="303"/>
                  </a:lnTo>
                  <a:lnTo>
                    <a:pt x="106" y="308"/>
                  </a:lnTo>
                  <a:lnTo>
                    <a:pt x="106" y="313"/>
                  </a:lnTo>
                  <a:lnTo>
                    <a:pt x="111" y="313"/>
                  </a:lnTo>
                  <a:lnTo>
                    <a:pt x="111" y="318"/>
                  </a:lnTo>
                  <a:lnTo>
                    <a:pt x="116" y="318"/>
                  </a:lnTo>
                  <a:lnTo>
                    <a:pt x="116" y="313"/>
                  </a:lnTo>
                  <a:lnTo>
                    <a:pt x="121" y="313"/>
                  </a:lnTo>
                  <a:lnTo>
                    <a:pt x="121" y="308"/>
                  </a:lnTo>
                  <a:lnTo>
                    <a:pt x="126" y="308"/>
                  </a:lnTo>
                  <a:lnTo>
                    <a:pt x="131" y="313"/>
                  </a:lnTo>
                  <a:lnTo>
                    <a:pt x="136" y="313"/>
                  </a:lnTo>
                  <a:lnTo>
                    <a:pt x="141" y="313"/>
                  </a:lnTo>
                  <a:lnTo>
                    <a:pt x="146" y="318"/>
                  </a:lnTo>
                  <a:lnTo>
                    <a:pt x="146" y="323"/>
                  </a:lnTo>
                  <a:lnTo>
                    <a:pt x="146" y="328"/>
                  </a:lnTo>
                  <a:lnTo>
                    <a:pt x="151" y="328"/>
                  </a:lnTo>
                  <a:lnTo>
                    <a:pt x="156" y="328"/>
                  </a:lnTo>
                  <a:lnTo>
                    <a:pt x="161" y="328"/>
                  </a:lnTo>
                  <a:lnTo>
                    <a:pt x="166" y="328"/>
                  </a:lnTo>
                  <a:lnTo>
                    <a:pt x="171" y="333"/>
                  </a:lnTo>
                  <a:lnTo>
                    <a:pt x="171" y="338"/>
                  </a:lnTo>
                  <a:lnTo>
                    <a:pt x="176" y="338"/>
                  </a:lnTo>
                  <a:lnTo>
                    <a:pt x="176" y="343"/>
                  </a:lnTo>
                  <a:lnTo>
                    <a:pt x="176" y="348"/>
                  </a:lnTo>
                  <a:lnTo>
                    <a:pt x="181" y="348"/>
                  </a:lnTo>
                  <a:lnTo>
                    <a:pt x="187" y="348"/>
                  </a:lnTo>
                  <a:lnTo>
                    <a:pt x="202" y="348"/>
                  </a:lnTo>
                  <a:lnTo>
                    <a:pt x="202" y="353"/>
                  </a:lnTo>
                  <a:lnTo>
                    <a:pt x="207" y="353"/>
                  </a:lnTo>
                  <a:lnTo>
                    <a:pt x="207" y="348"/>
                  </a:lnTo>
                  <a:lnTo>
                    <a:pt x="207" y="343"/>
                  </a:lnTo>
                  <a:lnTo>
                    <a:pt x="212" y="343"/>
                  </a:lnTo>
                  <a:lnTo>
                    <a:pt x="217" y="343"/>
                  </a:lnTo>
                  <a:lnTo>
                    <a:pt x="222" y="343"/>
                  </a:lnTo>
                  <a:lnTo>
                    <a:pt x="227" y="343"/>
                  </a:lnTo>
                  <a:lnTo>
                    <a:pt x="232" y="338"/>
                  </a:lnTo>
                  <a:lnTo>
                    <a:pt x="237" y="338"/>
                  </a:lnTo>
                  <a:lnTo>
                    <a:pt x="242" y="338"/>
                  </a:lnTo>
                  <a:lnTo>
                    <a:pt x="247" y="338"/>
                  </a:lnTo>
                  <a:lnTo>
                    <a:pt x="252" y="338"/>
                  </a:lnTo>
                  <a:lnTo>
                    <a:pt x="252" y="343"/>
                  </a:lnTo>
                  <a:lnTo>
                    <a:pt x="257" y="343"/>
                  </a:lnTo>
                  <a:lnTo>
                    <a:pt x="257" y="348"/>
                  </a:lnTo>
                  <a:lnTo>
                    <a:pt x="262" y="353"/>
                  </a:lnTo>
                  <a:lnTo>
                    <a:pt x="267" y="353"/>
                  </a:lnTo>
                  <a:lnTo>
                    <a:pt x="267" y="348"/>
                  </a:lnTo>
                  <a:lnTo>
                    <a:pt x="272" y="343"/>
                  </a:lnTo>
                  <a:lnTo>
                    <a:pt x="272" y="338"/>
                  </a:lnTo>
                  <a:lnTo>
                    <a:pt x="272" y="333"/>
                  </a:lnTo>
                  <a:lnTo>
                    <a:pt x="272" y="328"/>
                  </a:lnTo>
                  <a:lnTo>
                    <a:pt x="272" y="323"/>
                  </a:lnTo>
                  <a:lnTo>
                    <a:pt x="272" y="318"/>
                  </a:lnTo>
                  <a:lnTo>
                    <a:pt x="277" y="318"/>
                  </a:lnTo>
                  <a:lnTo>
                    <a:pt x="277" y="313"/>
                  </a:lnTo>
                  <a:lnTo>
                    <a:pt x="277" y="308"/>
                  </a:lnTo>
                  <a:lnTo>
                    <a:pt x="272" y="303"/>
                  </a:lnTo>
                  <a:lnTo>
                    <a:pt x="272" y="298"/>
                  </a:lnTo>
                  <a:lnTo>
                    <a:pt x="277" y="293"/>
                  </a:lnTo>
                  <a:lnTo>
                    <a:pt x="272" y="293"/>
                  </a:lnTo>
                  <a:lnTo>
                    <a:pt x="272" y="288"/>
                  </a:lnTo>
                  <a:lnTo>
                    <a:pt x="277" y="288"/>
                  </a:lnTo>
                  <a:lnTo>
                    <a:pt x="277" y="282"/>
                  </a:lnTo>
                  <a:lnTo>
                    <a:pt x="282" y="277"/>
                  </a:lnTo>
                  <a:lnTo>
                    <a:pt x="282" y="272"/>
                  </a:lnTo>
                  <a:lnTo>
                    <a:pt x="288" y="272"/>
                  </a:lnTo>
                  <a:lnTo>
                    <a:pt x="288" y="267"/>
                  </a:lnTo>
                  <a:lnTo>
                    <a:pt x="293" y="267"/>
                  </a:lnTo>
                  <a:lnTo>
                    <a:pt x="293" y="262"/>
                  </a:lnTo>
                  <a:lnTo>
                    <a:pt x="293" y="257"/>
                  </a:lnTo>
                  <a:lnTo>
                    <a:pt x="298" y="257"/>
                  </a:lnTo>
                  <a:lnTo>
                    <a:pt x="298" y="252"/>
                  </a:lnTo>
                  <a:lnTo>
                    <a:pt x="303" y="247"/>
                  </a:lnTo>
                  <a:lnTo>
                    <a:pt x="303" y="252"/>
                  </a:lnTo>
                  <a:lnTo>
                    <a:pt x="308" y="252"/>
                  </a:lnTo>
                  <a:lnTo>
                    <a:pt x="313" y="257"/>
                  </a:lnTo>
                  <a:lnTo>
                    <a:pt x="318" y="257"/>
                  </a:lnTo>
                  <a:lnTo>
                    <a:pt x="323" y="262"/>
                  </a:lnTo>
                  <a:lnTo>
                    <a:pt x="328" y="262"/>
                  </a:lnTo>
                  <a:lnTo>
                    <a:pt x="328" y="267"/>
                  </a:lnTo>
                  <a:lnTo>
                    <a:pt x="328" y="272"/>
                  </a:lnTo>
                  <a:lnTo>
                    <a:pt x="333" y="277"/>
                  </a:lnTo>
                  <a:lnTo>
                    <a:pt x="333" y="282"/>
                  </a:lnTo>
                  <a:lnTo>
                    <a:pt x="333" y="288"/>
                  </a:lnTo>
                  <a:lnTo>
                    <a:pt x="328" y="293"/>
                  </a:lnTo>
                  <a:lnTo>
                    <a:pt x="328" y="298"/>
                  </a:lnTo>
                  <a:lnTo>
                    <a:pt x="323" y="303"/>
                  </a:lnTo>
                  <a:lnTo>
                    <a:pt x="323" y="308"/>
                  </a:lnTo>
                  <a:lnTo>
                    <a:pt x="318" y="308"/>
                  </a:lnTo>
                  <a:lnTo>
                    <a:pt x="318" y="313"/>
                  </a:lnTo>
                  <a:lnTo>
                    <a:pt x="313" y="318"/>
                  </a:lnTo>
                  <a:lnTo>
                    <a:pt x="308" y="313"/>
                  </a:lnTo>
                  <a:lnTo>
                    <a:pt x="308" y="318"/>
                  </a:lnTo>
                  <a:lnTo>
                    <a:pt x="313" y="318"/>
                  </a:lnTo>
                  <a:lnTo>
                    <a:pt x="313" y="323"/>
                  </a:lnTo>
                  <a:lnTo>
                    <a:pt x="313" y="328"/>
                  </a:lnTo>
                  <a:lnTo>
                    <a:pt x="318" y="328"/>
                  </a:lnTo>
                  <a:lnTo>
                    <a:pt x="323" y="333"/>
                  </a:lnTo>
                  <a:lnTo>
                    <a:pt x="323" y="338"/>
                  </a:lnTo>
                  <a:lnTo>
                    <a:pt x="328" y="343"/>
                  </a:lnTo>
                  <a:lnTo>
                    <a:pt x="328" y="338"/>
                  </a:lnTo>
                  <a:lnTo>
                    <a:pt x="333" y="338"/>
                  </a:lnTo>
                  <a:lnTo>
                    <a:pt x="333" y="333"/>
                  </a:lnTo>
                  <a:lnTo>
                    <a:pt x="338" y="333"/>
                  </a:lnTo>
                  <a:lnTo>
                    <a:pt x="338" y="328"/>
                  </a:lnTo>
                  <a:lnTo>
                    <a:pt x="338" y="323"/>
                  </a:lnTo>
                  <a:lnTo>
                    <a:pt x="338" y="318"/>
                  </a:lnTo>
                  <a:lnTo>
                    <a:pt x="343" y="318"/>
                  </a:lnTo>
                  <a:lnTo>
                    <a:pt x="348" y="318"/>
                  </a:lnTo>
                  <a:lnTo>
                    <a:pt x="353" y="318"/>
                  </a:lnTo>
                  <a:lnTo>
                    <a:pt x="358" y="318"/>
                  </a:lnTo>
                  <a:lnTo>
                    <a:pt x="358" y="313"/>
                  </a:lnTo>
                  <a:lnTo>
                    <a:pt x="363" y="313"/>
                  </a:lnTo>
                  <a:lnTo>
                    <a:pt x="363" y="308"/>
                  </a:lnTo>
                  <a:lnTo>
                    <a:pt x="363" y="303"/>
                  </a:lnTo>
                  <a:lnTo>
                    <a:pt x="368" y="303"/>
                  </a:lnTo>
                  <a:lnTo>
                    <a:pt x="373" y="298"/>
                  </a:lnTo>
                  <a:lnTo>
                    <a:pt x="373" y="293"/>
                  </a:lnTo>
                  <a:lnTo>
                    <a:pt x="373" y="288"/>
                  </a:lnTo>
                  <a:lnTo>
                    <a:pt x="378" y="282"/>
                  </a:lnTo>
                  <a:lnTo>
                    <a:pt x="378" y="277"/>
                  </a:lnTo>
                  <a:lnTo>
                    <a:pt x="384" y="282"/>
                  </a:lnTo>
                  <a:lnTo>
                    <a:pt x="389" y="282"/>
                  </a:lnTo>
                  <a:lnTo>
                    <a:pt x="394" y="282"/>
                  </a:lnTo>
                  <a:lnTo>
                    <a:pt x="399" y="282"/>
                  </a:lnTo>
                  <a:lnTo>
                    <a:pt x="399" y="288"/>
                  </a:lnTo>
                  <a:lnTo>
                    <a:pt x="404" y="288"/>
                  </a:lnTo>
                  <a:lnTo>
                    <a:pt x="409" y="282"/>
                  </a:lnTo>
                  <a:lnTo>
                    <a:pt x="409" y="288"/>
                  </a:lnTo>
                  <a:lnTo>
                    <a:pt x="414" y="288"/>
                  </a:lnTo>
                  <a:lnTo>
                    <a:pt x="419" y="288"/>
                  </a:lnTo>
                  <a:lnTo>
                    <a:pt x="424" y="288"/>
                  </a:lnTo>
                  <a:lnTo>
                    <a:pt x="429" y="288"/>
                  </a:lnTo>
                  <a:lnTo>
                    <a:pt x="429" y="282"/>
                  </a:lnTo>
                  <a:lnTo>
                    <a:pt x="434" y="282"/>
                  </a:lnTo>
                  <a:lnTo>
                    <a:pt x="439" y="282"/>
                  </a:lnTo>
                  <a:lnTo>
                    <a:pt x="439" y="277"/>
                  </a:lnTo>
                  <a:lnTo>
                    <a:pt x="439" y="272"/>
                  </a:lnTo>
                  <a:lnTo>
                    <a:pt x="444" y="272"/>
                  </a:lnTo>
                  <a:lnTo>
                    <a:pt x="444" y="267"/>
                  </a:lnTo>
                  <a:lnTo>
                    <a:pt x="449" y="267"/>
                  </a:lnTo>
                  <a:lnTo>
                    <a:pt x="449" y="262"/>
                  </a:lnTo>
                  <a:lnTo>
                    <a:pt x="454" y="262"/>
                  </a:lnTo>
                  <a:lnTo>
                    <a:pt x="454" y="257"/>
                  </a:lnTo>
                  <a:lnTo>
                    <a:pt x="459" y="257"/>
                  </a:lnTo>
                  <a:lnTo>
                    <a:pt x="459" y="252"/>
                  </a:lnTo>
                  <a:lnTo>
                    <a:pt x="464" y="247"/>
                  </a:lnTo>
                  <a:lnTo>
                    <a:pt x="464" y="242"/>
                  </a:lnTo>
                  <a:lnTo>
                    <a:pt x="469" y="242"/>
                  </a:lnTo>
                  <a:lnTo>
                    <a:pt x="474" y="237"/>
                  </a:lnTo>
                  <a:lnTo>
                    <a:pt x="474" y="232"/>
                  </a:lnTo>
                  <a:lnTo>
                    <a:pt x="479" y="232"/>
                  </a:lnTo>
                  <a:lnTo>
                    <a:pt x="485" y="227"/>
                  </a:lnTo>
                  <a:lnTo>
                    <a:pt x="490" y="222"/>
                  </a:lnTo>
                  <a:lnTo>
                    <a:pt x="495" y="217"/>
                  </a:lnTo>
                  <a:lnTo>
                    <a:pt x="500" y="212"/>
                  </a:lnTo>
                  <a:lnTo>
                    <a:pt x="500" y="207"/>
                  </a:lnTo>
                  <a:lnTo>
                    <a:pt x="500" y="202"/>
                  </a:lnTo>
                  <a:lnTo>
                    <a:pt x="500" y="197"/>
                  </a:lnTo>
                  <a:lnTo>
                    <a:pt x="500" y="192"/>
                  </a:lnTo>
                  <a:lnTo>
                    <a:pt x="500" y="187"/>
                  </a:lnTo>
                  <a:lnTo>
                    <a:pt x="505" y="181"/>
                  </a:lnTo>
                  <a:lnTo>
                    <a:pt x="505" y="176"/>
                  </a:lnTo>
                  <a:lnTo>
                    <a:pt x="505" y="171"/>
                  </a:lnTo>
                  <a:lnTo>
                    <a:pt x="505" y="166"/>
                  </a:lnTo>
                  <a:lnTo>
                    <a:pt x="505" y="161"/>
                  </a:lnTo>
                  <a:lnTo>
                    <a:pt x="505" y="156"/>
                  </a:lnTo>
                  <a:lnTo>
                    <a:pt x="500" y="156"/>
                  </a:lnTo>
                  <a:lnTo>
                    <a:pt x="500" y="151"/>
                  </a:lnTo>
                  <a:lnTo>
                    <a:pt x="495" y="151"/>
                  </a:lnTo>
                  <a:lnTo>
                    <a:pt x="490" y="141"/>
                  </a:lnTo>
                  <a:lnTo>
                    <a:pt x="485" y="136"/>
                  </a:lnTo>
                  <a:lnTo>
                    <a:pt x="485" y="131"/>
                  </a:lnTo>
                  <a:lnTo>
                    <a:pt x="490" y="131"/>
                  </a:lnTo>
                  <a:lnTo>
                    <a:pt x="490" y="126"/>
                  </a:lnTo>
                  <a:lnTo>
                    <a:pt x="495" y="126"/>
                  </a:lnTo>
                  <a:lnTo>
                    <a:pt x="505" y="131"/>
                  </a:lnTo>
                  <a:lnTo>
                    <a:pt x="505" y="136"/>
                  </a:lnTo>
                  <a:lnTo>
                    <a:pt x="510" y="136"/>
                  </a:lnTo>
                  <a:lnTo>
                    <a:pt x="510" y="141"/>
                  </a:lnTo>
                  <a:lnTo>
                    <a:pt x="515" y="146"/>
                  </a:lnTo>
                  <a:lnTo>
                    <a:pt x="515" y="151"/>
                  </a:lnTo>
                  <a:lnTo>
                    <a:pt x="515" y="156"/>
                  </a:lnTo>
                  <a:lnTo>
                    <a:pt x="520" y="156"/>
                  </a:lnTo>
                  <a:lnTo>
                    <a:pt x="520" y="161"/>
                  </a:lnTo>
                  <a:lnTo>
                    <a:pt x="525" y="161"/>
                  </a:lnTo>
                  <a:lnTo>
                    <a:pt x="525" y="166"/>
                  </a:lnTo>
                  <a:lnTo>
                    <a:pt x="530" y="166"/>
                  </a:lnTo>
                  <a:lnTo>
                    <a:pt x="530" y="161"/>
                  </a:lnTo>
                  <a:lnTo>
                    <a:pt x="535" y="161"/>
                  </a:lnTo>
                  <a:lnTo>
                    <a:pt x="540" y="161"/>
                  </a:lnTo>
                  <a:lnTo>
                    <a:pt x="540" y="156"/>
                  </a:lnTo>
                  <a:lnTo>
                    <a:pt x="545" y="156"/>
                  </a:lnTo>
                  <a:lnTo>
                    <a:pt x="545" y="151"/>
                  </a:lnTo>
                  <a:lnTo>
                    <a:pt x="550" y="151"/>
                  </a:lnTo>
                  <a:lnTo>
                    <a:pt x="555" y="151"/>
                  </a:lnTo>
                  <a:lnTo>
                    <a:pt x="555" y="146"/>
                  </a:lnTo>
                  <a:lnTo>
                    <a:pt x="555" y="141"/>
                  </a:lnTo>
                  <a:lnTo>
                    <a:pt x="555" y="136"/>
                  </a:lnTo>
                  <a:lnTo>
                    <a:pt x="555" y="131"/>
                  </a:lnTo>
                  <a:lnTo>
                    <a:pt x="555" y="126"/>
                  </a:lnTo>
                  <a:lnTo>
                    <a:pt x="555" y="121"/>
                  </a:lnTo>
                  <a:lnTo>
                    <a:pt x="560" y="116"/>
                  </a:lnTo>
                  <a:lnTo>
                    <a:pt x="565" y="116"/>
                  </a:lnTo>
                  <a:lnTo>
                    <a:pt x="565" y="111"/>
                  </a:lnTo>
                  <a:lnTo>
                    <a:pt x="565" y="106"/>
                  </a:lnTo>
                  <a:lnTo>
                    <a:pt x="565" y="101"/>
                  </a:lnTo>
                  <a:lnTo>
                    <a:pt x="565" y="96"/>
                  </a:lnTo>
                  <a:lnTo>
                    <a:pt x="565" y="91"/>
                  </a:lnTo>
                  <a:lnTo>
                    <a:pt x="565" y="85"/>
                  </a:lnTo>
                  <a:lnTo>
                    <a:pt x="565" y="80"/>
                  </a:lnTo>
                  <a:lnTo>
                    <a:pt x="570" y="75"/>
                  </a:lnTo>
                  <a:lnTo>
                    <a:pt x="570" y="70"/>
                  </a:lnTo>
                  <a:lnTo>
                    <a:pt x="570" y="65"/>
                  </a:lnTo>
                  <a:lnTo>
                    <a:pt x="570" y="60"/>
                  </a:lnTo>
                  <a:lnTo>
                    <a:pt x="565" y="55"/>
                  </a:lnTo>
                  <a:lnTo>
                    <a:pt x="565" y="50"/>
                  </a:lnTo>
                  <a:lnTo>
                    <a:pt x="565" y="45"/>
                  </a:lnTo>
                  <a:lnTo>
                    <a:pt x="565" y="35"/>
                  </a:lnTo>
                  <a:lnTo>
                    <a:pt x="570" y="35"/>
                  </a:lnTo>
                  <a:lnTo>
                    <a:pt x="570" y="40"/>
                  </a:lnTo>
                  <a:lnTo>
                    <a:pt x="575" y="40"/>
                  </a:lnTo>
                  <a:lnTo>
                    <a:pt x="581" y="40"/>
                  </a:lnTo>
                  <a:lnTo>
                    <a:pt x="581" y="45"/>
                  </a:lnTo>
                  <a:lnTo>
                    <a:pt x="586" y="45"/>
                  </a:lnTo>
                  <a:lnTo>
                    <a:pt x="591" y="45"/>
                  </a:lnTo>
                  <a:lnTo>
                    <a:pt x="596" y="45"/>
                  </a:lnTo>
                  <a:lnTo>
                    <a:pt x="601" y="40"/>
                  </a:lnTo>
                  <a:lnTo>
                    <a:pt x="606" y="40"/>
                  </a:lnTo>
                  <a:lnTo>
                    <a:pt x="611" y="35"/>
                  </a:lnTo>
                  <a:lnTo>
                    <a:pt x="616" y="30"/>
                  </a:lnTo>
                  <a:lnTo>
                    <a:pt x="616" y="25"/>
                  </a:lnTo>
                  <a:lnTo>
                    <a:pt x="616" y="20"/>
                  </a:lnTo>
                  <a:lnTo>
                    <a:pt x="621" y="15"/>
                  </a:lnTo>
                  <a:lnTo>
                    <a:pt x="621" y="10"/>
                  </a:lnTo>
                  <a:lnTo>
                    <a:pt x="626" y="10"/>
                  </a:lnTo>
                  <a:lnTo>
                    <a:pt x="631" y="10"/>
                  </a:lnTo>
                  <a:lnTo>
                    <a:pt x="631" y="15"/>
                  </a:lnTo>
                  <a:lnTo>
                    <a:pt x="631" y="20"/>
                  </a:lnTo>
                  <a:lnTo>
                    <a:pt x="636" y="20"/>
                  </a:lnTo>
                  <a:lnTo>
                    <a:pt x="636" y="15"/>
                  </a:lnTo>
                  <a:lnTo>
                    <a:pt x="641" y="15"/>
                  </a:lnTo>
                  <a:lnTo>
                    <a:pt x="641" y="10"/>
                  </a:lnTo>
                  <a:lnTo>
                    <a:pt x="646" y="5"/>
                  </a:lnTo>
                  <a:lnTo>
                    <a:pt x="646" y="0"/>
                  </a:lnTo>
                  <a:lnTo>
                    <a:pt x="651" y="0"/>
                  </a:lnTo>
                  <a:lnTo>
                    <a:pt x="651" y="5"/>
                  </a:lnTo>
                  <a:lnTo>
                    <a:pt x="656" y="5"/>
                  </a:lnTo>
                  <a:lnTo>
                    <a:pt x="661" y="5"/>
                  </a:lnTo>
                  <a:lnTo>
                    <a:pt x="666" y="5"/>
                  </a:lnTo>
                  <a:lnTo>
                    <a:pt x="671" y="5"/>
                  </a:lnTo>
                  <a:lnTo>
                    <a:pt x="671" y="0"/>
                  </a:lnTo>
                  <a:lnTo>
                    <a:pt x="676" y="5"/>
                  </a:lnTo>
                  <a:lnTo>
                    <a:pt x="697" y="0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3705225" y="3273425"/>
              <a:ext cx="1547813" cy="1514475"/>
            </a:xfrm>
            <a:custGeom>
              <a:avLst/>
              <a:gdLst>
                <a:gd name="T0" fmla="*/ 2147483646 w 975"/>
                <a:gd name="T1" fmla="*/ 2147483646 h 954"/>
                <a:gd name="T2" fmla="*/ 2147483646 w 975"/>
                <a:gd name="T3" fmla="*/ 2147483646 h 954"/>
                <a:gd name="T4" fmla="*/ 2147483646 w 975"/>
                <a:gd name="T5" fmla="*/ 2147483646 h 954"/>
                <a:gd name="T6" fmla="*/ 2147483646 w 975"/>
                <a:gd name="T7" fmla="*/ 2147483646 h 954"/>
                <a:gd name="T8" fmla="*/ 2147483646 w 975"/>
                <a:gd name="T9" fmla="*/ 2147483646 h 954"/>
                <a:gd name="T10" fmla="*/ 2147483646 w 975"/>
                <a:gd name="T11" fmla="*/ 2147483646 h 954"/>
                <a:gd name="T12" fmla="*/ 2147483646 w 975"/>
                <a:gd name="T13" fmla="*/ 2147483646 h 954"/>
                <a:gd name="T14" fmla="*/ 2147483646 w 975"/>
                <a:gd name="T15" fmla="*/ 0 h 954"/>
                <a:gd name="T16" fmla="*/ 2147483646 w 975"/>
                <a:gd name="T17" fmla="*/ 2147483646 h 954"/>
                <a:gd name="T18" fmla="*/ 2147483646 w 975"/>
                <a:gd name="T19" fmla="*/ 2147483646 h 954"/>
                <a:gd name="T20" fmla="*/ 2147483646 w 975"/>
                <a:gd name="T21" fmla="*/ 2147483646 h 954"/>
                <a:gd name="T22" fmla="*/ 2147483646 w 975"/>
                <a:gd name="T23" fmla="*/ 2147483646 h 954"/>
                <a:gd name="T24" fmla="*/ 2147483646 w 975"/>
                <a:gd name="T25" fmla="*/ 2147483646 h 954"/>
                <a:gd name="T26" fmla="*/ 2147483646 w 975"/>
                <a:gd name="T27" fmla="*/ 2147483646 h 954"/>
                <a:gd name="T28" fmla="*/ 2147483646 w 975"/>
                <a:gd name="T29" fmla="*/ 2147483646 h 954"/>
                <a:gd name="T30" fmla="*/ 2147483646 w 975"/>
                <a:gd name="T31" fmla="*/ 2147483646 h 954"/>
                <a:gd name="T32" fmla="*/ 2147483646 w 975"/>
                <a:gd name="T33" fmla="*/ 2147483646 h 954"/>
                <a:gd name="T34" fmla="*/ 2147483646 w 975"/>
                <a:gd name="T35" fmla="*/ 2147483646 h 954"/>
                <a:gd name="T36" fmla="*/ 2147483646 w 975"/>
                <a:gd name="T37" fmla="*/ 2147483646 h 954"/>
                <a:gd name="T38" fmla="*/ 2147483646 w 975"/>
                <a:gd name="T39" fmla="*/ 2147483646 h 954"/>
                <a:gd name="T40" fmla="*/ 2147483646 w 975"/>
                <a:gd name="T41" fmla="*/ 2147483646 h 954"/>
                <a:gd name="T42" fmla="*/ 2147483646 w 975"/>
                <a:gd name="T43" fmla="*/ 2147483646 h 954"/>
                <a:gd name="T44" fmla="*/ 2147483646 w 975"/>
                <a:gd name="T45" fmla="*/ 2147483646 h 954"/>
                <a:gd name="T46" fmla="*/ 2147483646 w 975"/>
                <a:gd name="T47" fmla="*/ 2147483646 h 954"/>
                <a:gd name="T48" fmla="*/ 2147483646 w 975"/>
                <a:gd name="T49" fmla="*/ 2147483646 h 954"/>
                <a:gd name="T50" fmla="*/ 2147483646 w 975"/>
                <a:gd name="T51" fmla="*/ 2147483646 h 954"/>
                <a:gd name="T52" fmla="*/ 2147483646 w 975"/>
                <a:gd name="T53" fmla="*/ 2147483646 h 954"/>
                <a:gd name="T54" fmla="*/ 2147483646 w 975"/>
                <a:gd name="T55" fmla="*/ 2147483646 h 954"/>
                <a:gd name="T56" fmla="*/ 2147483646 w 975"/>
                <a:gd name="T57" fmla="*/ 2147483646 h 954"/>
                <a:gd name="T58" fmla="*/ 2147483646 w 975"/>
                <a:gd name="T59" fmla="*/ 2147483646 h 954"/>
                <a:gd name="T60" fmla="*/ 2147483646 w 975"/>
                <a:gd name="T61" fmla="*/ 2147483646 h 954"/>
                <a:gd name="T62" fmla="*/ 2147483646 w 975"/>
                <a:gd name="T63" fmla="*/ 2147483646 h 954"/>
                <a:gd name="T64" fmla="*/ 2147483646 w 975"/>
                <a:gd name="T65" fmla="*/ 2147483646 h 954"/>
                <a:gd name="T66" fmla="*/ 2147483646 w 975"/>
                <a:gd name="T67" fmla="*/ 2147483646 h 954"/>
                <a:gd name="T68" fmla="*/ 2147483646 w 975"/>
                <a:gd name="T69" fmla="*/ 2147483646 h 954"/>
                <a:gd name="T70" fmla="*/ 2147483646 w 975"/>
                <a:gd name="T71" fmla="*/ 2147483646 h 954"/>
                <a:gd name="T72" fmla="*/ 2147483646 w 975"/>
                <a:gd name="T73" fmla="*/ 2147483646 h 954"/>
                <a:gd name="T74" fmla="*/ 2147483646 w 975"/>
                <a:gd name="T75" fmla="*/ 2147483646 h 954"/>
                <a:gd name="T76" fmla="*/ 2147483646 w 975"/>
                <a:gd name="T77" fmla="*/ 2147483646 h 954"/>
                <a:gd name="T78" fmla="*/ 2147483646 w 975"/>
                <a:gd name="T79" fmla="*/ 2147483646 h 954"/>
                <a:gd name="T80" fmla="*/ 2147483646 w 975"/>
                <a:gd name="T81" fmla="*/ 2147483646 h 954"/>
                <a:gd name="T82" fmla="*/ 2147483646 w 975"/>
                <a:gd name="T83" fmla="*/ 2147483646 h 954"/>
                <a:gd name="T84" fmla="*/ 2147483646 w 975"/>
                <a:gd name="T85" fmla="*/ 2147483646 h 954"/>
                <a:gd name="T86" fmla="*/ 2147483646 w 975"/>
                <a:gd name="T87" fmla="*/ 2147483646 h 954"/>
                <a:gd name="T88" fmla="*/ 2147483646 w 975"/>
                <a:gd name="T89" fmla="*/ 2147483646 h 954"/>
                <a:gd name="T90" fmla="*/ 2147483646 w 975"/>
                <a:gd name="T91" fmla="*/ 2147483646 h 954"/>
                <a:gd name="T92" fmla="*/ 2147483646 w 975"/>
                <a:gd name="T93" fmla="*/ 2147483646 h 954"/>
                <a:gd name="T94" fmla="*/ 2147483646 w 975"/>
                <a:gd name="T95" fmla="*/ 2147483646 h 954"/>
                <a:gd name="T96" fmla="*/ 2147483646 w 975"/>
                <a:gd name="T97" fmla="*/ 2147483646 h 954"/>
                <a:gd name="T98" fmla="*/ 2147483646 w 975"/>
                <a:gd name="T99" fmla="*/ 2147483646 h 954"/>
                <a:gd name="T100" fmla="*/ 2147483646 w 975"/>
                <a:gd name="T101" fmla="*/ 2147483646 h 954"/>
                <a:gd name="T102" fmla="*/ 2147483646 w 975"/>
                <a:gd name="T103" fmla="*/ 2147483646 h 954"/>
                <a:gd name="T104" fmla="*/ 2147483646 w 975"/>
                <a:gd name="T105" fmla="*/ 2147483646 h 954"/>
                <a:gd name="T106" fmla="*/ 2147483646 w 975"/>
                <a:gd name="T107" fmla="*/ 2147483646 h 954"/>
                <a:gd name="T108" fmla="*/ 2147483646 w 975"/>
                <a:gd name="T109" fmla="*/ 2147483646 h 954"/>
                <a:gd name="T110" fmla="*/ 2147483646 w 975"/>
                <a:gd name="T111" fmla="*/ 2147483646 h 954"/>
                <a:gd name="T112" fmla="*/ 2147483646 w 975"/>
                <a:gd name="T113" fmla="*/ 2147483646 h 954"/>
                <a:gd name="T114" fmla="*/ 2147483646 w 975"/>
                <a:gd name="T115" fmla="*/ 2147483646 h 954"/>
                <a:gd name="T116" fmla="*/ 2147483646 w 975"/>
                <a:gd name="T117" fmla="*/ 2147483646 h 95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975"/>
                <a:gd name="T178" fmla="*/ 0 h 954"/>
                <a:gd name="T179" fmla="*/ 975 w 975"/>
                <a:gd name="T180" fmla="*/ 954 h 95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975" h="954">
                  <a:moveTo>
                    <a:pt x="435" y="50"/>
                  </a:moveTo>
                  <a:lnTo>
                    <a:pt x="440" y="50"/>
                  </a:lnTo>
                  <a:lnTo>
                    <a:pt x="445" y="50"/>
                  </a:lnTo>
                  <a:lnTo>
                    <a:pt x="450" y="45"/>
                  </a:lnTo>
                  <a:lnTo>
                    <a:pt x="455" y="45"/>
                  </a:lnTo>
                  <a:lnTo>
                    <a:pt x="455" y="40"/>
                  </a:lnTo>
                  <a:lnTo>
                    <a:pt x="460" y="40"/>
                  </a:lnTo>
                  <a:lnTo>
                    <a:pt x="465" y="40"/>
                  </a:lnTo>
                  <a:lnTo>
                    <a:pt x="470" y="45"/>
                  </a:lnTo>
                  <a:lnTo>
                    <a:pt x="470" y="50"/>
                  </a:lnTo>
                  <a:lnTo>
                    <a:pt x="475" y="55"/>
                  </a:lnTo>
                  <a:lnTo>
                    <a:pt x="480" y="55"/>
                  </a:lnTo>
                  <a:lnTo>
                    <a:pt x="485" y="55"/>
                  </a:lnTo>
                  <a:lnTo>
                    <a:pt x="490" y="55"/>
                  </a:lnTo>
                  <a:lnTo>
                    <a:pt x="490" y="60"/>
                  </a:lnTo>
                  <a:lnTo>
                    <a:pt x="495" y="60"/>
                  </a:lnTo>
                  <a:lnTo>
                    <a:pt x="500" y="55"/>
                  </a:lnTo>
                  <a:lnTo>
                    <a:pt x="505" y="50"/>
                  </a:lnTo>
                  <a:lnTo>
                    <a:pt x="510" y="45"/>
                  </a:lnTo>
                  <a:lnTo>
                    <a:pt x="516" y="40"/>
                  </a:lnTo>
                  <a:lnTo>
                    <a:pt x="516" y="35"/>
                  </a:lnTo>
                  <a:lnTo>
                    <a:pt x="521" y="30"/>
                  </a:lnTo>
                  <a:lnTo>
                    <a:pt x="526" y="30"/>
                  </a:lnTo>
                  <a:lnTo>
                    <a:pt x="531" y="25"/>
                  </a:lnTo>
                  <a:lnTo>
                    <a:pt x="536" y="25"/>
                  </a:lnTo>
                  <a:lnTo>
                    <a:pt x="541" y="25"/>
                  </a:lnTo>
                  <a:lnTo>
                    <a:pt x="546" y="25"/>
                  </a:lnTo>
                  <a:lnTo>
                    <a:pt x="551" y="30"/>
                  </a:lnTo>
                  <a:lnTo>
                    <a:pt x="556" y="30"/>
                  </a:lnTo>
                  <a:lnTo>
                    <a:pt x="561" y="30"/>
                  </a:lnTo>
                  <a:lnTo>
                    <a:pt x="566" y="35"/>
                  </a:lnTo>
                  <a:lnTo>
                    <a:pt x="571" y="35"/>
                  </a:lnTo>
                  <a:lnTo>
                    <a:pt x="576" y="35"/>
                  </a:lnTo>
                  <a:lnTo>
                    <a:pt x="581" y="35"/>
                  </a:lnTo>
                  <a:lnTo>
                    <a:pt x="586" y="35"/>
                  </a:lnTo>
                  <a:lnTo>
                    <a:pt x="591" y="35"/>
                  </a:lnTo>
                  <a:lnTo>
                    <a:pt x="591" y="30"/>
                  </a:lnTo>
                  <a:lnTo>
                    <a:pt x="596" y="30"/>
                  </a:lnTo>
                  <a:lnTo>
                    <a:pt x="596" y="35"/>
                  </a:lnTo>
                  <a:lnTo>
                    <a:pt x="601" y="35"/>
                  </a:lnTo>
                  <a:lnTo>
                    <a:pt x="606" y="35"/>
                  </a:lnTo>
                  <a:lnTo>
                    <a:pt x="612" y="35"/>
                  </a:lnTo>
                  <a:lnTo>
                    <a:pt x="617" y="35"/>
                  </a:lnTo>
                  <a:lnTo>
                    <a:pt x="622" y="35"/>
                  </a:lnTo>
                  <a:lnTo>
                    <a:pt x="622" y="40"/>
                  </a:lnTo>
                  <a:lnTo>
                    <a:pt x="627" y="40"/>
                  </a:lnTo>
                  <a:lnTo>
                    <a:pt x="632" y="40"/>
                  </a:lnTo>
                  <a:lnTo>
                    <a:pt x="637" y="45"/>
                  </a:lnTo>
                  <a:lnTo>
                    <a:pt x="642" y="45"/>
                  </a:lnTo>
                  <a:lnTo>
                    <a:pt x="647" y="45"/>
                  </a:lnTo>
                  <a:lnTo>
                    <a:pt x="652" y="45"/>
                  </a:lnTo>
                  <a:lnTo>
                    <a:pt x="657" y="45"/>
                  </a:lnTo>
                  <a:lnTo>
                    <a:pt x="657" y="40"/>
                  </a:lnTo>
                  <a:lnTo>
                    <a:pt x="662" y="40"/>
                  </a:lnTo>
                  <a:lnTo>
                    <a:pt x="662" y="35"/>
                  </a:lnTo>
                  <a:lnTo>
                    <a:pt x="667" y="35"/>
                  </a:lnTo>
                  <a:lnTo>
                    <a:pt x="672" y="35"/>
                  </a:lnTo>
                  <a:lnTo>
                    <a:pt x="677" y="35"/>
                  </a:lnTo>
                  <a:lnTo>
                    <a:pt x="682" y="35"/>
                  </a:lnTo>
                  <a:lnTo>
                    <a:pt x="687" y="30"/>
                  </a:lnTo>
                  <a:lnTo>
                    <a:pt x="692" y="30"/>
                  </a:lnTo>
                  <a:lnTo>
                    <a:pt x="697" y="30"/>
                  </a:lnTo>
                  <a:lnTo>
                    <a:pt x="702" y="30"/>
                  </a:lnTo>
                  <a:lnTo>
                    <a:pt x="707" y="30"/>
                  </a:lnTo>
                  <a:lnTo>
                    <a:pt x="713" y="30"/>
                  </a:lnTo>
                  <a:lnTo>
                    <a:pt x="723" y="35"/>
                  </a:lnTo>
                  <a:lnTo>
                    <a:pt x="728" y="35"/>
                  </a:lnTo>
                  <a:lnTo>
                    <a:pt x="733" y="35"/>
                  </a:lnTo>
                  <a:lnTo>
                    <a:pt x="738" y="35"/>
                  </a:lnTo>
                  <a:lnTo>
                    <a:pt x="743" y="35"/>
                  </a:lnTo>
                  <a:lnTo>
                    <a:pt x="748" y="30"/>
                  </a:lnTo>
                  <a:lnTo>
                    <a:pt x="758" y="25"/>
                  </a:lnTo>
                  <a:lnTo>
                    <a:pt x="763" y="25"/>
                  </a:lnTo>
                  <a:lnTo>
                    <a:pt x="768" y="25"/>
                  </a:lnTo>
                  <a:lnTo>
                    <a:pt x="773" y="20"/>
                  </a:lnTo>
                  <a:lnTo>
                    <a:pt x="778" y="20"/>
                  </a:lnTo>
                  <a:lnTo>
                    <a:pt x="783" y="20"/>
                  </a:lnTo>
                  <a:lnTo>
                    <a:pt x="788" y="20"/>
                  </a:lnTo>
                  <a:lnTo>
                    <a:pt x="793" y="20"/>
                  </a:lnTo>
                  <a:lnTo>
                    <a:pt x="798" y="20"/>
                  </a:lnTo>
                  <a:lnTo>
                    <a:pt x="803" y="20"/>
                  </a:lnTo>
                  <a:lnTo>
                    <a:pt x="809" y="25"/>
                  </a:lnTo>
                  <a:lnTo>
                    <a:pt x="814" y="25"/>
                  </a:lnTo>
                  <a:lnTo>
                    <a:pt x="819" y="25"/>
                  </a:lnTo>
                  <a:lnTo>
                    <a:pt x="824" y="20"/>
                  </a:lnTo>
                  <a:lnTo>
                    <a:pt x="829" y="20"/>
                  </a:lnTo>
                  <a:lnTo>
                    <a:pt x="834" y="15"/>
                  </a:lnTo>
                  <a:lnTo>
                    <a:pt x="839" y="15"/>
                  </a:lnTo>
                  <a:lnTo>
                    <a:pt x="844" y="10"/>
                  </a:lnTo>
                  <a:lnTo>
                    <a:pt x="849" y="5"/>
                  </a:lnTo>
                  <a:lnTo>
                    <a:pt x="854" y="5"/>
                  </a:lnTo>
                  <a:lnTo>
                    <a:pt x="854" y="0"/>
                  </a:lnTo>
                  <a:lnTo>
                    <a:pt x="859" y="0"/>
                  </a:lnTo>
                  <a:lnTo>
                    <a:pt x="864" y="0"/>
                  </a:lnTo>
                  <a:lnTo>
                    <a:pt x="869" y="0"/>
                  </a:lnTo>
                  <a:lnTo>
                    <a:pt x="874" y="0"/>
                  </a:lnTo>
                  <a:lnTo>
                    <a:pt x="884" y="0"/>
                  </a:lnTo>
                  <a:lnTo>
                    <a:pt x="889" y="0"/>
                  </a:lnTo>
                  <a:lnTo>
                    <a:pt x="894" y="0"/>
                  </a:lnTo>
                  <a:lnTo>
                    <a:pt x="905" y="0"/>
                  </a:lnTo>
                  <a:lnTo>
                    <a:pt x="905" y="5"/>
                  </a:lnTo>
                  <a:lnTo>
                    <a:pt x="910" y="5"/>
                  </a:lnTo>
                  <a:lnTo>
                    <a:pt x="915" y="0"/>
                  </a:lnTo>
                  <a:lnTo>
                    <a:pt x="915" y="5"/>
                  </a:lnTo>
                  <a:lnTo>
                    <a:pt x="920" y="5"/>
                  </a:lnTo>
                  <a:lnTo>
                    <a:pt x="925" y="5"/>
                  </a:lnTo>
                  <a:lnTo>
                    <a:pt x="930" y="5"/>
                  </a:lnTo>
                  <a:lnTo>
                    <a:pt x="930" y="10"/>
                  </a:lnTo>
                  <a:lnTo>
                    <a:pt x="935" y="10"/>
                  </a:lnTo>
                  <a:lnTo>
                    <a:pt x="940" y="10"/>
                  </a:lnTo>
                  <a:lnTo>
                    <a:pt x="945" y="15"/>
                  </a:lnTo>
                  <a:lnTo>
                    <a:pt x="950" y="20"/>
                  </a:lnTo>
                  <a:lnTo>
                    <a:pt x="955" y="20"/>
                  </a:lnTo>
                  <a:lnTo>
                    <a:pt x="960" y="25"/>
                  </a:lnTo>
                  <a:lnTo>
                    <a:pt x="960" y="30"/>
                  </a:lnTo>
                  <a:lnTo>
                    <a:pt x="955" y="30"/>
                  </a:lnTo>
                  <a:lnTo>
                    <a:pt x="955" y="35"/>
                  </a:lnTo>
                  <a:lnTo>
                    <a:pt x="955" y="40"/>
                  </a:lnTo>
                  <a:lnTo>
                    <a:pt x="955" y="45"/>
                  </a:lnTo>
                  <a:lnTo>
                    <a:pt x="955" y="50"/>
                  </a:lnTo>
                  <a:lnTo>
                    <a:pt x="955" y="55"/>
                  </a:lnTo>
                  <a:lnTo>
                    <a:pt x="960" y="55"/>
                  </a:lnTo>
                  <a:lnTo>
                    <a:pt x="965" y="60"/>
                  </a:lnTo>
                  <a:lnTo>
                    <a:pt x="965" y="65"/>
                  </a:lnTo>
                  <a:lnTo>
                    <a:pt x="970" y="65"/>
                  </a:lnTo>
                  <a:lnTo>
                    <a:pt x="970" y="70"/>
                  </a:lnTo>
                  <a:lnTo>
                    <a:pt x="975" y="75"/>
                  </a:lnTo>
                  <a:lnTo>
                    <a:pt x="970" y="75"/>
                  </a:lnTo>
                  <a:lnTo>
                    <a:pt x="970" y="80"/>
                  </a:lnTo>
                  <a:lnTo>
                    <a:pt x="965" y="85"/>
                  </a:lnTo>
                  <a:lnTo>
                    <a:pt x="960" y="90"/>
                  </a:lnTo>
                  <a:lnTo>
                    <a:pt x="960" y="95"/>
                  </a:lnTo>
                  <a:lnTo>
                    <a:pt x="955" y="95"/>
                  </a:lnTo>
                  <a:lnTo>
                    <a:pt x="955" y="101"/>
                  </a:lnTo>
                  <a:lnTo>
                    <a:pt x="950" y="101"/>
                  </a:lnTo>
                  <a:lnTo>
                    <a:pt x="945" y="101"/>
                  </a:lnTo>
                  <a:lnTo>
                    <a:pt x="945" y="106"/>
                  </a:lnTo>
                  <a:lnTo>
                    <a:pt x="940" y="111"/>
                  </a:lnTo>
                  <a:lnTo>
                    <a:pt x="935" y="111"/>
                  </a:lnTo>
                  <a:lnTo>
                    <a:pt x="935" y="116"/>
                  </a:lnTo>
                  <a:lnTo>
                    <a:pt x="930" y="116"/>
                  </a:lnTo>
                  <a:lnTo>
                    <a:pt x="930" y="121"/>
                  </a:lnTo>
                  <a:lnTo>
                    <a:pt x="925" y="126"/>
                  </a:lnTo>
                  <a:lnTo>
                    <a:pt x="925" y="131"/>
                  </a:lnTo>
                  <a:lnTo>
                    <a:pt x="920" y="136"/>
                  </a:lnTo>
                  <a:lnTo>
                    <a:pt x="920" y="141"/>
                  </a:lnTo>
                  <a:lnTo>
                    <a:pt x="920" y="146"/>
                  </a:lnTo>
                  <a:lnTo>
                    <a:pt x="920" y="151"/>
                  </a:lnTo>
                  <a:lnTo>
                    <a:pt x="915" y="151"/>
                  </a:lnTo>
                  <a:lnTo>
                    <a:pt x="915" y="156"/>
                  </a:lnTo>
                  <a:lnTo>
                    <a:pt x="915" y="161"/>
                  </a:lnTo>
                  <a:lnTo>
                    <a:pt x="915" y="166"/>
                  </a:lnTo>
                  <a:lnTo>
                    <a:pt x="915" y="171"/>
                  </a:lnTo>
                  <a:lnTo>
                    <a:pt x="915" y="176"/>
                  </a:lnTo>
                  <a:lnTo>
                    <a:pt x="915" y="181"/>
                  </a:lnTo>
                  <a:lnTo>
                    <a:pt x="915" y="186"/>
                  </a:lnTo>
                  <a:lnTo>
                    <a:pt x="920" y="186"/>
                  </a:lnTo>
                  <a:lnTo>
                    <a:pt x="920" y="191"/>
                  </a:lnTo>
                  <a:lnTo>
                    <a:pt x="920" y="196"/>
                  </a:lnTo>
                  <a:lnTo>
                    <a:pt x="925" y="196"/>
                  </a:lnTo>
                  <a:lnTo>
                    <a:pt x="925" y="202"/>
                  </a:lnTo>
                  <a:lnTo>
                    <a:pt x="920" y="202"/>
                  </a:lnTo>
                  <a:lnTo>
                    <a:pt x="920" y="207"/>
                  </a:lnTo>
                  <a:lnTo>
                    <a:pt x="915" y="207"/>
                  </a:lnTo>
                  <a:lnTo>
                    <a:pt x="915" y="212"/>
                  </a:lnTo>
                  <a:lnTo>
                    <a:pt x="915" y="217"/>
                  </a:lnTo>
                  <a:lnTo>
                    <a:pt x="910" y="222"/>
                  </a:lnTo>
                  <a:lnTo>
                    <a:pt x="905" y="227"/>
                  </a:lnTo>
                  <a:lnTo>
                    <a:pt x="899" y="227"/>
                  </a:lnTo>
                  <a:lnTo>
                    <a:pt x="894" y="232"/>
                  </a:lnTo>
                  <a:lnTo>
                    <a:pt x="889" y="232"/>
                  </a:lnTo>
                  <a:lnTo>
                    <a:pt x="884" y="237"/>
                  </a:lnTo>
                  <a:lnTo>
                    <a:pt x="879" y="237"/>
                  </a:lnTo>
                  <a:lnTo>
                    <a:pt x="879" y="242"/>
                  </a:lnTo>
                  <a:lnTo>
                    <a:pt x="874" y="242"/>
                  </a:lnTo>
                  <a:lnTo>
                    <a:pt x="869" y="247"/>
                  </a:lnTo>
                  <a:lnTo>
                    <a:pt x="869" y="252"/>
                  </a:lnTo>
                  <a:lnTo>
                    <a:pt x="869" y="257"/>
                  </a:lnTo>
                  <a:lnTo>
                    <a:pt x="864" y="257"/>
                  </a:lnTo>
                  <a:lnTo>
                    <a:pt x="864" y="262"/>
                  </a:lnTo>
                  <a:lnTo>
                    <a:pt x="859" y="267"/>
                  </a:lnTo>
                  <a:lnTo>
                    <a:pt x="864" y="272"/>
                  </a:lnTo>
                  <a:lnTo>
                    <a:pt x="864" y="277"/>
                  </a:lnTo>
                  <a:lnTo>
                    <a:pt x="864" y="282"/>
                  </a:lnTo>
                  <a:lnTo>
                    <a:pt x="869" y="287"/>
                  </a:lnTo>
                  <a:lnTo>
                    <a:pt x="869" y="292"/>
                  </a:lnTo>
                  <a:lnTo>
                    <a:pt x="869" y="297"/>
                  </a:lnTo>
                  <a:lnTo>
                    <a:pt x="874" y="308"/>
                  </a:lnTo>
                  <a:lnTo>
                    <a:pt x="874" y="313"/>
                  </a:lnTo>
                  <a:lnTo>
                    <a:pt x="874" y="318"/>
                  </a:lnTo>
                  <a:lnTo>
                    <a:pt x="874" y="323"/>
                  </a:lnTo>
                  <a:lnTo>
                    <a:pt x="874" y="328"/>
                  </a:lnTo>
                  <a:lnTo>
                    <a:pt x="874" y="333"/>
                  </a:lnTo>
                  <a:lnTo>
                    <a:pt x="874" y="338"/>
                  </a:lnTo>
                  <a:lnTo>
                    <a:pt x="874" y="343"/>
                  </a:lnTo>
                  <a:lnTo>
                    <a:pt x="874" y="348"/>
                  </a:lnTo>
                  <a:lnTo>
                    <a:pt x="869" y="353"/>
                  </a:lnTo>
                  <a:lnTo>
                    <a:pt x="869" y="358"/>
                  </a:lnTo>
                  <a:lnTo>
                    <a:pt x="869" y="363"/>
                  </a:lnTo>
                  <a:lnTo>
                    <a:pt x="869" y="368"/>
                  </a:lnTo>
                  <a:lnTo>
                    <a:pt x="869" y="373"/>
                  </a:lnTo>
                  <a:lnTo>
                    <a:pt x="869" y="383"/>
                  </a:lnTo>
                  <a:lnTo>
                    <a:pt x="869" y="388"/>
                  </a:lnTo>
                  <a:lnTo>
                    <a:pt x="869" y="404"/>
                  </a:lnTo>
                  <a:lnTo>
                    <a:pt x="869" y="409"/>
                  </a:lnTo>
                  <a:lnTo>
                    <a:pt x="869" y="414"/>
                  </a:lnTo>
                  <a:lnTo>
                    <a:pt x="869" y="419"/>
                  </a:lnTo>
                  <a:lnTo>
                    <a:pt x="864" y="429"/>
                  </a:lnTo>
                  <a:lnTo>
                    <a:pt x="864" y="434"/>
                  </a:lnTo>
                  <a:lnTo>
                    <a:pt x="864" y="439"/>
                  </a:lnTo>
                  <a:lnTo>
                    <a:pt x="864" y="444"/>
                  </a:lnTo>
                  <a:lnTo>
                    <a:pt x="864" y="449"/>
                  </a:lnTo>
                  <a:lnTo>
                    <a:pt x="859" y="454"/>
                  </a:lnTo>
                  <a:lnTo>
                    <a:pt x="859" y="459"/>
                  </a:lnTo>
                  <a:lnTo>
                    <a:pt x="854" y="464"/>
                  </a:lnTo>
                  <a:lnTo>
                    <a:pt x="854" y="469"/>
                  </a:lnTo>
                  <a:lnTo>
                    <a:pt x="859" y="474"/>
                  </a:lnTo>
                  <a:lnTo>
                    <a:pt x="864" y="479"/>
                  </a:lnTo>
                  <a:lnTo>
                    <a:pt x="869" y="479"/>
                  </a:lnTo>
                  <a:lnTo>
                    <a:pt x="869" y="484"/>
                  </a:lnTo>
                  <a:lnTo>
                    <a:pt x="874" y="484"/>
                  </a:lnTo>
                  <a:lnTo>
                    <a:pt x="874" y="489"/>
                  </a:lnTo>
                  <a:lnTo>
                    <a:pt x="874" y="494"/>
                  </a:lnTo>
                  <a:lnTo>
                    <a:pt x="879" y="499"/>
                  </a:lnTo>
                  <a:lnTo>
                    <a:pt x="874" y="499"/>
                  </a:lnTo>
                  <a:lnTo>
                    <a:pt x="874" y="505"/>
                  </a:lnTo>
                  <a:lnTo>
                    <a:pt x="879" y="510"/>
                  </a:lnTo>
                  <a:lnTo>
                    <a:pt x="879" y="515"/>
                  </a:lnTo>
                  <a:lnTo>
                    <a:pt x="879" y="520"/>
                  </a:lnTo>
                  <a:lnTo>
                    <a:pt x="879" y="525"/>
                  </a:lnTo>
                  <a:lnTo>
                    <a:pt x="879" y="530"/>
                  </a:lnTo>
                  <a:lnTo>
                    <a:pt x="874" y="535"/>
                  </a:lnTo>
                  <a:lnTo>
                    <a:pt x="874" y="540"/>
                  </a:lnTo>
                  <a:lnTo>
                    <a:pt x="874" y="545"/>
                  </a:lnTo>
                  <a:lnTo>
                    <a:pt x="874" y="550"/>
                  </a:lnTo>
                  <a:lnTo>
                    <a:pt x="879" y="555"/>
                  </a:lnTo>
                  <a:lnTo>
                    <a:pt x="879" y="560"/>
                  </a:lnTo>
                  <a:lnTo>
                    <a:pt x="879" y="565"/>
                  </a:lnTo>
                  <a:lnTo>
                    <a:pt x="884" y="565"/>
                  </a:lnTo>
                  <a:lnTo>
                    <a:pt x="884" y="570"/>
                  </a:lnTo>
                  <a:lnTo>
                    <a:pt x="889" y="570"/>
                  </a:lnTo>
                  <a:lnTo>
                    <a:pt x="894" y="575"/>
                  </a:lnTo>
                  <a:lnTo>
                    <a:pt x="894" y="580"/>
                  </a:lnTo>
                  <a:lnTo>
                    <a:pt x="899" y="585"/>
                  </a:lnTo>
                  <a:lnTo>
                    <a:pt x="899" y="590"/>
                  </a:lnTo>
                  <a:lnTo>
                    <a:pt x="899" y="595"/>
                  </a:lnTo>
                  <a:lnTo>
                    <a:pt x="899" y="600"/>
                  </a:lnTo>
                  <a:lnTo>
                    <a:pt x="905" y="600"/>
                  </a:lnTo>
                  <a:lnTo>
                    <a:pt x="905" y="606"/>
                  </a:lnTo>
                  <a:lnTo>
                    <a:pt x="905" y="611"/>
                  </a:lnTo>
                  <a:lnTo>
                    <a:pt x="894" y="621"/>
                  </a:lnTo>
                  <a:lnTo>
                    <a:pt x="889" y="621"/>
                  </a:lnTo>
                  <a:lnTo>
                    <a:pt x="884" y="621"/>
                  </a:lnTo>
                  <a:lnTo>
                    <a:pt x="879" y="626"/>
                  </a:lnTo>
                  <a:lnTo>
                    <a:pt x="874" y="631"/>
                  </a:lnTo>
                  <a:lnTo>
                    <a:pt x="869" y="636"/>
                  </a:lnTo>
                  <a:lnTo>
                    <a:pt x="864" y="636"/>
                  </a:lnTo>
                  <a:lnTo>
                    <a:pt x="864" y="641"/>
                  </a:lnTo>
                  <a:lnTo>
                    <a:pt x="859" y="641"/>
                  </a:lnTo>
                  <a:lnTo>
                    <a:pt x="854" y="641"/>
                  </a:lnTo>
                  <a:lnTo>
                    <a:pt x="854" y="646"/>
                  </a:lnTo>
                  <a:lnTo>
                    <a:pt x="849" y="646"/>
                  </a:lnTo>
                  <a:lnTo>
                    <a:pt x="844" y="641"/>
                  </a:lnTo>
                  <a:lnTo>
                    <a:pt x="844" y="636"/>
                  </a:lnTo>
                  <a:lnTo>
                    <a:pt x="839" y="636"/>
                  </a:lnTo>
                  <a:lnTo>
                    <a:pt x="829" y="631"/>
                  </a:lnTo>
                  <a:lnTo>
                    <a:pt x="824" y="631"/>
                  </a:lnTo>
                  <a:lnTo>
                    <a:pt x="819" y="631"/>
                  </a:lnTo>
                  <a:lnTo>
                    <a:pt x="819" y="626"/>
                  </a:lnTo>
                  <a:lnTo>
                    <a:pt x="819" y="621"/>
                  </a:lnTo>
                  <a:lnTo>
                    <a:pt x="814" y="621"/>
                  </a:lnTo>
                  <a:lnTo>
                    <a:pt x="809" y="626"/>
                  </a:lnTo>
                  <a:lnTo>
                    <a:pt x="809" y="631"/>
                  </a:lnTo>
                  <a:lnTo>
                    <a:pt x="809" y="636"/>
                  </a:lnTo>
                  <a:lnTo>
                    <a:pt x="803" y="636"/>
                  </a:lnTo>
                  <a:lnTo>
                    <a:pt x="803" y="631"/>
                  </a:lnTo>
                  <a:lnTo>
                    <a:pt x="798" y="631"/>
                  </a:lnTo>
                  <a:lnTo>
                    <a:pt x="798" y="636"/>
                  </a:lnTo>
                  <a:lnTo>
                    <a:pt x="793" y="636"/>
                  </a:lnTo>
                  <a:lnTo>
                    <a:pt x="788" y="636"/>
                  </a:lnTo>
                  <a:lnTo>
                    <a:pt x="788" y="631"/>
                  </a:lnTo>
                  <a:lnTo>
                    <a:pt x="793" y="631"/>
                  </a:lnTo>
                  <a:lnTo>
                    <a:pt x="793" y="626"/>
                  </a:lnTo>
                  <a:lnTo>
                    <a:pt x="788" y="626"/>
                  </a:lnTo>
                  <a:lnTo>
                    <a:pt x="783" y="626"/>
                  </a:lnTo>
                  <a:lnTo>
                    <a:pt x="778" y="626"/>
                  </a:lnTo>
                  <a:lnTo>
                    <a:pt x="773" y="626"/>
                  </a:lnTo>
                  <a:lnTo>
                    <a:pt x="768" y="626"/>
                  </a:lnTo>
                  <a:lnTo>
                    <a:pt x="763" y="626"/>
                  </a:lnTo>
                  <a:lnTo>
                    <a:pt x="768" y="626"/>
                  </a:lnTo>
                  <a:lnTo>
                    <a:pt x="773" y="631"/>
                  </a:lnTo>
                  <a:lnTo>
                    <a:pt x="768" y="631"/>
                  </a:lnTo>
                  <a:lnTo>
                    <a:pt x="768" y="636"/>
                  </a:lnTo>
                  <a:lnTo>
                    <a:pt x="763" y="631"/>
                  </a:lnTo>
                  <a:lnTo>
                    <a:pt x="753" y="631"/>
                  </a:lnTo>
                  <a:lnTo>
                    <a:pt x="748" y="631"/>
                  </a:lnTo>
                  <a:lnTo>
                    <a:pt x="743" y="631"/>
                  </a:lnTo>
                  <a:lnTo>
                    <a:pt x="738" y="626"/>
                  </a:lnTo>
                  <a:lnTo>
                    <a:pt x="733" y="626"/>
                  </a:lnTo>
                  <a:lnTo>
                    <a:pt x="733" y="631"/>
                  </a:lnTo>
                  <a:lnTo>
                    <a:pt x="728" y="631"/>
                  </a:lnTo>
                  <a:lnTo>
                    <a:pt x="728" y="636"/>
                  </a:lnTo>
                  <a:lnTo>
                    <a:pt x="728" y="641"/>
                  </a:lnTo>
                  <a:lnTo>
                    <a:pt x="733" y="646"/>
                  </a:lnTo>
                  <a:lnTo>
                    <a:pt x="728" y="646"/>
                  </a:lnTo>
                  <a:lnTo>
                    <a:pt x="723" y="646"/>
                  </a:lnTo>
                  <a:lnTo>
                    <a:pt x="718" y="646"/>
                  </a:lnTo>
                  <a:lnTo>
                    <a:pt x="713" y="646"/>
                  </a:lnTo>
                  <a:lnTo>
                    <a:pt x="713" y="651"/>
                  </a:lnTo>
                  <a:lnTo>
                    <a:pt x="718" y="656"/>
                  </a:lnTo>
                  <a:lnTo>
                    <a:pt x="723" y="656"/>
                  </a:lnTo>
                  <a:lnTo>
                    <a:pt x="723" y="661"/>
                  </a:lnTo>
                  <a:lnTo>
                    <a:pt x="718" y="661"/>
                  </a:lnTo>
                  <a:lnTo>
                    <a:pt x="713" y="661"/>
                  </a:lnTo>
                  <a:lnTo>
                    <a:pt x="713" y="656"/>
                  </a:lnTo>
                  <a:lnTo>
                    <a:pt x="707" y="656"/>
                  </a:lnTo>
                  <a:lnTo>
                    <a:pt x="707" y="661"/>
                  </a:lnTo>
                  <a:lnTo>
                    <a:pt x="702" y="666"/>
                  </a:lnTo>
                  <a:lnTo>
                    <a:pt x="697" y="666"/>
                  </a:lnTo>
                  <a:lnTo>
                    <a:pt x="692" y="666"/>
                  </a:lnTo>
                  <a:lnTo>
                    <a:pt x="687" y="671"/>
                  </a:lnTo>
                  <a:lnTo>
                    <a:pt x="687" y="676"/>
                  </a:lnTo>
                  <a:lnTo>
                    <a:pt x="687" y="681"/>
                  </a:lnTo>
                  <a:lnTo>
                    <a:pt x="682" y="676"/>
                  </a:lnTo>
                  <a:lnTo>
                    <a:pt x="677" y="676"/>
                  </a:lnTo>
                  <a:lnTo>
                    <a:pt x="672" y="671"/>
                  </a:lnTo>
                  <a:lnTo>
                    <a:pt x="672" y="676"/>
                  </a:lnTo>
                  <a:lnTo>
                    <a:pt x="677" y="676"/>
                  </a:lnTo>
                  <a:lnTo>
                    <a:pt x="677" y="681"/>
                  </a:lnTo>
                  <a:lnTo>
                    <a:pt x="672" y="681"/>
                  </a:lnTo>
                  <a:lnTo>
                    <a:pt x="667" y="681"/>
                  </a:lnTo>
                  <a:lnTo>
                    <a:pt x="662" y="681"/>
                  </a:lnTo>
                  <a:lnTo>
                    <a:pt x="657" y="681"/>
                  </a:lnTo>
                  <a:lnTo>
                    <a:pt x="652" y="681"/>
                  </a:lnTo>
                  <a:lnTo>
                    <a:pt x="652" y="676"/>
                  </a:lnTo>
                  <a:lnTo>
                    <a:pt x="647" y="676"/>
                  </a:lnTo>
                  <a:lnTo>
                    <a:pt x="647" y="681"/>
                  </a:lnTo>
                  <a:lnTo>
                    <a:pt x="652" y="681"/>
                  </a:lnTo>
                  <a:lnTo>
                    <a:pt x="652" y="686"/>
                  </a:lnTo>
                  <a:lnTo>
                    <a:pt x="647" y="686"/>
                  </a:lnTo>
                  <a:lnTo>
                    <a:pt x="642" y="686"/>
                  </a:lnTo>
                  <a:lnTo>
                    <a:pt x="632" y="686"/>
                  </a:lnTo>
                  <a:lnTo>
                    <a:pt x="622" y="681"/>
                  </a:lnTo>
                  <a:lnTo>
                    <a:pt x="617" y="686"/>
                  </a:lnTo>
                  <a:lnTo>
                    <a:pt x="617" y="696"/>
                  </a:lnTo>
                  <a:lnTo>
                    <a:pt x="612" y="696"/>
                  </a:lnTo>
                  <a:lnTo>
                    <a:pt x="606" y="696"/>
                  </a:lnTo>
                  <a:lnTo>
                    <a:pt x="601" y="696"/>
                  </a:lnTo>
                  <a:lnTo>
                    <a:pt x="596" y="696"/>
                  </a:lnTo>
                  <a:lnTo>
                    <a:pt x="596" y="701"/>
                  </a:lnTo>
                  <a:lnTo>
                    <a:pt x="601" y="701"/>
                  </a:lnTo>
                  <a:lnTo>
                    <a:pt x="601" y="707"/>
                  </a:lnTo>
                  <a:lnTo>
                    <a:pt x="606" y="712"/>
                  </a:lnTo>
                  <a:lnTo>
                    <a:pt x="601" y="712"/>
                  </a:lnTo>
                  <a:lnTo>
                    <a:pt x="601" y="707"/>
                  </a:lnTo>
                  <a:lnTo>
                    <a:pt x="596" y="707"/>
                  </a:lnTo>
                  <a:lnTo>
                    <a:pt x="591" y="707"/>
                  </a:lnTo>
                  <a:lnTo>
                    <a:pt x="586" y="707"/>
                  </a:lnTo>
                  <a:lnTo>
                    <a:pt x="581" y="707"/>
                  </a:lnTo>
                  <a:lnTo>
                    <a:pt x="581" y="701"/>
                  </a:lnTo>
                  <a:lnTo>
                    <a:pt x="581" y="696"/>
                  </a:lnTo>
                  <a:lnTo>
                    <a:pt x="576" y="696"/>
                  </a:lnTo>
                  <a:lnTo>
                    <a:pt x="576" y="691"/>
                  </a:lnTo>
                  <a:lnTo>
                    <a:pt x="571" y="691"/>
                  </a:lnTo>
                  <a:lnTo>
                    <a:pt x="571" y="696"/>
                  </a:lnTo>
                  <a:lnTo>
                    <a:pt x="576" y="701"/>
                  </a:lnTo>
                  <a:lnTo>
                    <a:pt x="576" y="707"/>
                  </a:lnTo>
                  <a:lnTo>
                    <a:pt x="571" y="707"/>
                  </a:lnTo>
                  <a:lnTo>
                    <a:pt x="566" y="707"/>
                  </a:lnTo>
                  <a:lnTo>
                    <a:pt x="561" y="707"/>
                  </a:lnTo>
                  <a:lnTo>
                    <a:pt x="551" y="712"/>
                  </a:lnTo>
                  <a:lnTo>
                    <a:pt x="546" y="712"/>
                  </a:lnTo>
                  <a:lnTo>
                    <a:pt x="546" y="717"/>
                  </a:lnTo>
                  <a:lnTo>
                    <a:pt x="546" y="722"/>
                  </a:lnTo>
                  <a:lnTo>
                    <a:pt x="541" y="722"/>
                  </a:lnTo>
                  <a:lnTo>
                    <a:pt x="541" y="717"/>
                  </a:lnTo>
                  <a:lnTo>
                    <a:pt x="536" y="717"/>
                  </a:lnTo>
                  <a:lnTo>
                    <a:pt x="531" y="717"/>
                  </a:lnTo>
                  <a:lnTo>
                    <a:pt x="531" y="712"/>
                  </a:lnTo>
                  <a:lnTo>
                    <a:pt x="526" y="707"/>
                  </a:lnTo>
                  <a:lnTo>
                    <a:pt x="521" y="712"/>
                  </a:lnTo>
                  <a:lnTo>
                    <a:pt x="516" y="717"/>
                  </a:lnTo>
                  <a:lnTo>
                    <a:pt x="510" y="722"/>
                  </a:lnTo>
                  <a:lnTo>
                    <a:pt x="505" y="717"/>
                  </a:lnTo>
                  <a:lnTo>
                    <a:pt x="510" y="712"/>
                  </a:lnTo>
                  <a:lnTo>
                    <a:pt x="516" y="712"/>
                  </a:lnTo>
                  <a:lnTo>
                    <a:pt x="510" y="707"/>
                  </a:lnTo>
                  <a:lnTo>
                    <a:pt x="505" y="707"/>
                  </a:lnTo>
                  <a:lnTo>
                    <a:pt x="500" y="701"/>
                  </a:lnTo>
                  <a:lnTo>
                    <a:pt x="500" y="707"/>
                  </a:lnTo>
                  <a:lnTo>
                    <a:pt x="495" y="712"/>
                  </a:lnTo>
                  <a:lnTo>
                    <a:pt x="495" y="707"/>
                  </a:lnTo>
                  <a:lnTo>
                    <a:pt x="495" y="701"/>
                  </a:lnTo>
                  <a:lnTo>
                    <a:pt x="485" y="696"/>
                  </a:lnTo>
                  <a:lnTo>
                    <a:pt x="485" y="701"/>
                  </a:lnTo>
                  <a:lnTo>
                    <a:pt x="485" y="712"/>
                  </a:lnTo>
                  <a:lnTo>
                    <a:pt x="485" y="717"/>
                  </a:lnTo>
                  <a:lnTo>
                    <a:pt x="475" y="722"/>
                  </a:lnTo>
                  <a:lnTo>
                    <a:pt x="475" y="717"/>
                  </a:lnTo>
                  <a:lnTo>
                    <a:pt x="475" y="712"/>
                  </a:lnTo>
                  <a:lnTo>
                    <a:pt x="480" y="707"/>
                  </a:lnTo>
                  <a:lnTo>
                    <a:pt x="480" y="701"/>
                  </a:lnTo>
                  <a:lnTo>
                    <a:pt x="475" y="701"/>
                  </a:lnTo>
                  <a:lnTo>
                    <a:pt x="470" y="701"/>
                  </a:lnTo>
                  <a:lnTo>
                    <a:pt x="465" y="707"/>
                  </a:lnTo>
                  <a:lnTo>
                    <a:pt x="460" y="712"/>
                  </a:lnTo>
                  <a:lnTo>
                    <a:pt x="450" y="712"/>
                  </a:lnTo>
                  <a:lnTo>
                    <a:pt x="445" y="712"/>
                  </a:lnTo>
                  <a:lnTo>
                    <a:pt x="445" y="707"/>
                  </a:lnTo>
                  <a:lnTo>
                    <a:pt x="440" y="701"/>
                  </a:lnTo>
                  <a:lnTo>
                    <a:pt x="435" y="696"/>
                  </a:lnTo>
                  <a:lnTo>
                    <a:pt x="430" y="701"/>
                  </a:lnTo>
                  <a:lnTo>
                    <a:pt x="430" y="707"/>
                  </a:lnTo>
                  <a:lnTo>
                    <a:pt x="430" y="712"/>
                  </a:lnTo>
                  <a:lnTo>
                    <a:pt x="425" y="712"/>
                  </a:lnTo>
                  <a:lnTo>
                    <a:pt x="425" y="707"/>
                  </a:lnTo>
                  <a:lnTo>
                    <a:pt x="420" y="707"/>
                  </a:lnTo>
                  <a:lnTo>
                    <a:pt x="415" y="707"/>
                  </a:lnTo>
                  <a:lnTo>
                    <a:pt x="409" y="707"/>
                  </a:lnTo>
                  <a:lnTo>
                    <a:pt x="404" y="707"/>
                  </a:lnTo>
                  <a:lnTo>
                    <a:pt x="399" y="712"/>
                  </a:lnTo>
                  <a:lnTo>
                    <a:pt x="399" y="717"/>
                  </a:lnTo>
                  <a:lnTo>
                    <a:pt x="399" y="722"/>
                  </a:lnTo>
                  <a:lnTo>
                    <a:pt x="399" y="732"/>
                  </a:lnTo>
                  <a:lnTo>
                    <a:pt x="399" y="737"/>
                  </a:lnTo>
                  <a:lnTo>
                    <a:pt x="394" y="737"/>
                  </a:lnTo>
                  <a:lnTo>
                    <a:pt x="394" y="732"/>
                  </a:lnTo>
                  <a:lnTo>
                    <a:pt x="389" y="737"/>
                  </a:lnTo>
                  <a:lnTo>
                    <a:pt x="384" y="737"/>
                  </a:lnTo>
                  <a:lnTo>
                    <a:pt x="379" y="737"/>
                  </a:lnTo>
                  <a:lnTo>
                    <a:pt x="374" y="742"/>
                  </a:lnTo>
                  <a:lnTo>
                    <a:pt x="374" y="747"/>
                  </a:lnTo>
                  <a:lnTo>
                    <a:pt x="369" y="747"/>
                  </a:lnTo>
                  <a:lnTo>
                    <a:pt x="369" y="742"/>
                  </a:lnTo>
                  <a:lnTo>
                    <a:pt x="369" y="737"/>
                  </a:lnTo>
                  <a:lnTo>
                    <a:pt x="369" y="732"/>
                  </a:lnTo>
                  <a:lnTo>
                    <a:pt x="364" y="732"/>
                  </a:lnTo>
                  <a:lnTo>
                    <a:pt x="359" y="737"/>
                  </a:lnTo>
                  <a:lnTo>
                    <a:pt x="364" y="737"/>
                  </a:lnTo>
                  <a:lnTo>
                    <a:pt x="364" y="742"/>
                  </a:lnTo>
                  <a:lnTo>
                    <a:pt x="359" y="742"/>
                  </a:lnTo>
                  <a:lnTo>
                    <a:pt x="354" y="742"/>
                  </a:lnTo>
                  <a:lnTo>
                    <a:pt x="349" y="742"/>
                  </a:lnTo>
                  <a:lnTo>
                    <a:pt x="349" y="747"/>
                  </a:lnTo>
                  <a:lnTo>
                    <a:pt x="349" y="752"/>
                  </a:lnTo>
                  <a:lnTo>
                    <a:pt x="344" y="757"/>
                  </a:lnTo>
                  <a:lnTo>
                    <a:pt x="344" y="752"/>
                  </a:lnTo>
                  <a:lnTo>
                    <a:pt x="339" y="747"/>
                  </a:lnTo>
                  <a:lnTo>
                    <a:pt x="339" y="742"/>
                  </a:lnTo>
                  <a:lnTo>
                    <a:pt x="334" y="742"/>
                  </a:lnTo>
                  <a:lnTo>
                    <a:pt x="329" y="747"/>
                  </a:lnTo>
                  <a:lnTo>
                    <a:pt x="334" y="752"/>
                  </a:lnTo>
                  <a:lnTo>
                    <a:pt x="339" y="757"/>
                  </a:lnTo>
                  <a:lnTo>
                    <a:pt x="339" y="762"/>
                  </a:lnTo>
                  <a:lnTo>
                    <a:pt x="344" y="762"/>
                  </a:lnTo>
                  <a:lnTo>
                    <a:pt x="344" y="767"/>
                  </a:lnTo>
                  <a:lnTo>
                    <a:pt x="339" y="767"/>
                  </a:lnTo>
                  <a:lnTo>
                    <a:pt x="334" y="767"/>
                  </a:lnTo>
                  <a:lnTo>
                    <a:pt x="334" y="762"/>
                  </a:lnTo>
                  <a:lnTo>
                    <a:pt x="334" y="757"/>
                  </a:lnTo>
                  <a:lnTo>
                    <a:pt x="329" y="757"/>
                  </a:lnTo>
                  <a:lnTo>
                    <a:pt x="329" y="752"/>
                  </a:lnTo>
                  <a:lnTo>
                    <a:pt x="324" y="752"/>
                  </a:lnTo>
                  <a:lnTo>
                    <a:pt x="324" y="747"/>
                  </a:lnTo>
                  <a:lnTo>
                    <a:pt x="319" y="747"/>
                  </a:lnTo>
                  <a:lnTo>
                    <a:pt x="313" y="742"/>
                  </a:lnTo>
                  <a:lnTo>
                    <a:pt x="313" y="747"/>
                  </a:lnTo>
                  <a:lnTo>
                    <a:pt x="319" y="752"/>
                  </a:lnTo>
                  <a:lnTo>
                    <a:pt x="324" y="752"/>
                  </a:lnTo>
                  <a:lnTo>
                    <a:pt x="324" y="757"/>
                  </a:lnTo>
                  <a:lnTo>
                    <a:pt x="324" y="762"/>
                  </a:lnTo>
                  <a:lnTo>
                    <a:pt x="329" y="767"/>
                  </a:lnTo>
                  <a:lnTo>
                    <a:pt x="329" y="772"/>
                  </a:lnTo>
                  <a:lnTo>
                    <a:pt x="329" y="777"/>
                  </a:lnTo>
                  <a:lnTo>
                    <a:pt x="324" y="777"/>
                  </a:lnTo>
                  <a:lnTo>
                    <a:pt x="324" y="782"/>
                  </a:lnTo>
                  <a:lnTo>
                    <a:pt x="319" y="777"/>
                  </a:lnTo>
                  <a:lnTo>
                    <a:pt x="313" y="777"/>
                  </a:lnTo>
                  <a:lnTo>
                    <a:pt x="308" y="772"/>
                  </a:lnTo>
                  <a:lnTo>
                    <a:pt x="303" y="767"/>
                  </a:lnTo>
                  <a:lnTo>
                    <a:pt x="303" y="772"/>
                  </a:lnTo>
                  <a:lnTo>
                    <a:pt x="303" y="777"/>
                  </a:lnTo>
                  <a:lnTo>
                    <a:pt x="303" y="782"/>
                  </a:lnTo>
                  <a:lnTo>
                    <a:pt x="308" y="782"/>
                  </a:lnTo>
                  <a:lnTo>
                    <a:pt x="303" y="787"/>
                  </a:lnTo>
                  <a:lnTo>
                    <a:pt x="298" y="787"/>
                  </a:lnTo>
                  <a:lnTo>
                    <a:pt x="298" y="792"/>
                  </a:lnTo>
                  <a:lnTo>
                    <a:pt x="293" y="792"/>
                  </a:lnTo>
                  <a:lnTo>
                    <a:pt x="288" y="787"/>
                  </a:lnTo>
                  <a:lnTo>
                    <a:pt x="288" y="782"/>
                  </a:lnTo>
                  <a:lnTo>
                    <a:pt x="283" y="777"/>
                  </a:lnTo>
                  <a:lnTo>
                    <a:pt x="278" y="777"/>
                  </a:lnTo>
                  <a:lnTo>
                    <a:pt x="268" y="787"/>
                  </a:lnTo>
                  <a:lnTo>
                    <a:pt x="263" y="787"/>
                  </a:lnTo>
                  <a:lnTo>
                    <a:pt x="258" y="787"/>
                  </a:lnTo>
                  <a:lnTo>
                    <a:pt x="258" y="792"/>
                  </a:lnTo>
                  <a:lnTo>
                    <a:pt x="253" y="792"/>
                  </a:lnTo>
                  <a:lnTo>
                    <a:pt x="248" y="792"/>
                  </a:lnTo>
                  <a:lnTo>
                    <a:pt x="248" y="797"/>
                  </a:lnTo>
                  <a:lnTo>
                    <a:pt x="248" y="802"/>
                  </a:lnTo>
                  <a:lnTo>
                    <a:pt x="253" y="802"/>
                  </a:lnTo>
                  <a:lnTo>
                    <a:pt x="258" y="808"/>
                  </a:lnTo>
                  <a:lnTo>
                    <a:pt x="263" y="808"/>
                  </a:lnTo>
                  <a:lnTo>
                    <a:pt x="263" y="813"/>
                  </a:lnTo>
                  <a:lnTo>
                    <a:pt x="258" y="813"/>
                  </a:lnTo>
                  <a:lnTo>
                    <a:pt x="253" y="813"/>
                  </a:lnTo>
                  <a:lnTo>
                    <a:pt x="253" y="818"/>
                  </a:lnTo>
                  <a:lnTo>
                    <a:pt x="253" y="823"/>
                  </a:lnTo>
                  <a:lnTo>
                    <a:pt x="258" y="823"/>
                  </a:lnTo>
                  <a:lnTo>
                    <a:pt x="258" y="828"/>
                  </a:lnTo>
                  <a:lnTo>
                    <a:pt x="258" y="833"/>
                  </a:lnTo>
                  <a:lnTo>
                    <a:pt x="258" y="838"/>
                  </a:lnTo>
                  <a:lnTo>
                    <a:pt x="253" y="833"/>
                  </a:lnTo>
                  <a:lnTo>
                    <a:pt x="248" y="828"/>
                  </a:lnTo>
                  <a:lnTo>
                    <a:pt x="248" y="833"/>
                  </a:lnTo>
                  <a:lnTo>
                    <a:pt x="248" y="843"/>
                  </a:lnTo>
                  <a:lnTo>
                    <a:pt x="243" y="843"/>
                  </a:lnTo>
                  <a:lnTo>
                    <a:pt x="238" y="838"/>
                  </a:lnTo>
                  <a:lnTo>
                    <a:pt x="233" y="838"/>
                  </a:lnTo>
                  <a:lnTo>
                    <a:pt x="233" y="843"/>
                  </a:lnTo>
                  <a:lnTo>
                    <a:pt x="228" y="848"/>
                  </a:lnTo>
                  <a:lnTo>
                    <a:pt x="223" y="853"/>
                  </a:lnTo>
                  <a:lnTo>
                    <a:pt x="217" y="858"/>
                  </a:lnTo>
                  <a:lnTo>
                    <a:pt x="212" y="863"/>
                  </a:lnTo>
                  <a:lnTo>
                    <a:pt x="207" y="868"/>
                  </a:lnTo>
                  <a:lnTo>
                    <a:pt x="212" y="868"/>
                  </a:lnTo>
                  <a:lnTo>
                    <a:pt x="217" y="873"/>
                  </a:lnTo>
                  <a:lnTo>
                    <a:pt x="223" y="873"/>
                  </a:lnTo>
                  <a:lnTo>
                    <a:pt x="223" y="878"/>
                  </a:lnTo>
                  <a:lnTo>
                    <a:pt x="217" y="878"/>
                  </a:lnTo>
                  <a:lnTo>
                    <a:pt x="212" y="878"/>
                  </a:lnTo>
                  <a:lnTo>
                    <a:pt x="212" y="883"/>
                  </a:lnTo>
                  <a:lnTo>
                    <a:pt x="217" y="888"/>
                  </a:lnTo>
                  <a:lnTo>
                    <a:pt x="217" y="893"/>
                  </a:lnTo>
                  <a:lnTo>
                    <a:pt x="217" y="903"/>
                  </a:lnTo>
                  <a:lnTo>
                    <a:pt x="212" y="909"/>
                  </a:lnTo>
                  <a:lnTo>
                    <a:pt x="207" y="914"/>
                  </a:lnTo>
                  <a:lnTo>
                    <a:pt x="202" y="914"/>
                  </a:lnTo>
                  <a:lnTo>
                    <a:pt x="197" y="919"/>
                  </a:lnTo>
                  <a:lnTo>
                    <a:pt x="202" y="924"/>
                  </a:lnTo>
                  <a:lnTo>
                    <a:pt x="197" y="929"/>
                  </a:lnTo>
                  <a:lnTo>
                    <a:pt x="192" y="929"/>
                  </a:lnTo>
                  <a:lnTo>
                    <a:pt x="187" y="934"/>
                  </a:lnTo>
                  <a:lnTo>
                    <a:pt x="182" y="934"/>
                  </a:lnTo>
                  <a:lnTo>
                    <a:pt x="172" y="939"/>
                  </a:lnTo>
                  <a:lnTo>
                    <a:pt x="167" y="939"/>
                  </a:lnTo>
                  <a:lnTo>
                    <a:pt x="162" y="939"/>
                  </a:lnTo>
                  <a:lnTo>
                    <a:pt x="157" y="944"/>
                  </a:lnTo>
                  <a:lnTo>
                    <a:pt x="152" y="944"/>
                  </a:lnTo>
                  <a:lnTo>
                    <a:pt x="147" y="939"/>
                  </a:lnTo>
                  <a:lnTo>
                    <a:pt x="142" y="939"/>
                  </a:lnTo>
                  <a:lnTo>
                    <a:pt x="132" y="934"/>
                  </a:lnTo>
                  <a:lnTo>
                    <a:pt x="132" y="939"/>
                  </a:lnTo>
                  <a:lnTo>
                    <a:pt x="127" y="939"/>
                  </a:lnTo>
                  <a:lnTo>
                    <a:pt x="127" y="944"/>
                  </a:lnTo>
                  <a:lnTo>
                    <a:pt x="127" y="939"/>
                  </a:lnTo>
                  <a:lnTo>
                    <a:pt x="122" y="934"/>
                  </a:lnTo>
                  <a:lnTo>
                    <a:pt x="122" y="929"/>
                  </a:lnTo>
                  <a:lnTo>
                    <a:pt x="116" y="929"/>
                  </a:lnTo>
                  <a:lnTo>
                    <a:pt x="116" y="934"/>
                  </a:lnTo>
                  <a:lnTo>
                    <a:pt x="116" y="939"/>
                  </a:lnTo>
                  <a:lnTo>
                    <a:pt x="116" y="944"/>
                  </a:lnTo>
                  <a:lnTo>
                    <a:pt x="111" y="949"/>
                  </a:lnTo>
                  <a:lnTo>
                    <a:pt x="106" y="954"/>
                  </a:lnTo>
                  <a:lnTo>
                    <a:pt x="101" y="954"/>
                  </a:lnTo>
                  <a:lnTo>
                    <a:pt x="101" y="949"/>
                  </a:lnTo>
                  <a:lnTo>
                    <a:pt x="96" y="944"/>
                  </a:lnTo>
                  <a:lnTo>
                    <a:pt x="91" y="949"/>
                  </a:lnTo>
                  <a:lnTo>
                    <a:pt x="86" y="949"/>
                  </a:lnTo>
                  <a:lnTo>
                    <a:pt x="76" y="949"/>
                  </a:lnTo>
                  <a:lnTo>
                    <a:pt x="81" y="949"/>
                  </a:lnTo>
                  <a:lnTo>
                    <a:pt x="86" y="944"/>
                  </a:lnTo>
                  <a:lnTo>
                    <a:pt x="76" y="944"/>
                  </a:lnTo>
                  <a:lnTo>
                    <a:pt x="71" y="944"/>
                  </a:lnTo>
                  <a:lnTo>
                    <a:pt x="66" y="944"/>
                  </a:lnTo>
                  <a:lnTo>
                    <a:pt x="61" y="944"/>
                  </a:lnTo>
                  <a:lnTo>
                    <a:pt x="61" y="949"/>
                  </a:lnTo>
                  <a:lnTo>
                    <a:pt x="56" y="944"/>
                  </a:lnTo>
                  <a:lnTo>
                    <a:pt x="61" y="939"/>
                  </a:lnTo>
                  <a:lnTo>
                    <a:pt x="61" y="934"/>
                  </a:lnTo>
                  <a:lnTo>
                    <a:pt x="56" y="934"/>
                  </a:lnTo>
                  <a:lnTo>
                    <a:pt x="56" y="939"/>
                  </a:lnTo>
                  <a:lnTo>
                    <a:pt x="51" y="939"/>
                  </a:lnTo>
                  <a:lnTo>
                    <a:pt x="51" y="934"/>
                  </a:lnTo>
                  <a:lnTo>
                    <a:pt x="46" y="929"/>
                  </a:lnTo>
                  <a:lnTo>
                    <a:pt x="41" y="924"/>
                  </a:lnTo>
                  <a:lnTo>
                    <a:pt x="41" y="929"/>
                  </a:lnTo>
                  <a:lnTo>
                    <a:pt x="41" y="934"/>
                  </a:lnTo>
                  <a:lnTo>
                    <a:pt x="41" y="939"/>
                  </a:lnTo>
                  <a:lnTo>
                    <a:pt x="41" y="944"/>
                  </a:lnTo>
                  <a:lnTo>
                    <a:pt x="36" y="944"/>
                  </a:lnTo>
                  <a:lnTo>
                    <a:pt x="36" y="939"/>
                  </a:lnTo>
                  <a:lnTo>
                    <a:pt x="41" y="934"/>
                  </a:lnTo>
                  <a:lnTo>
                    <a:pt x="36" y="934"/>
                  </a:lnTo>
                  <a:lnTo>
                    <a:pt x="31" y="934"/>
                  </a:lnTo>
                  <a:lnTo>
                    <a:pt x="26" y="934"/>
                  </a:lnTo>
                  <a:lnTo>
                    <a:pt x="20" y="929"/>
                  </a:lnTo>
                  <a:lnTo>
                    <a:pt x="20" y="934"/>
                  </a:lnTo>
                  <a:lnTo>
                    <a:pt x="15" y="934"/>
                  </a:lnTo>
                  <a:lnTo>
                    <a:pt x="10" y="939"/>
                  </a:lnTo>
                  <a:lnTo>
                    <a:pt x="10" y="934"/>
                  </a:lnTo>
                  <a:lnTo>
                    <a:pt x="10" y="929"/>
                  </a:lnTo>
                  <a:lnTo>
                    <a:pt x="10" y="924"/>
                  </a:lnTo>
                  <a:lnTo>
                    <a:pt x="5" y="924"/>
                  </a:lnTo>
                  <a:lnTo>
                    <a:pt x="0" y="919"/>
                  </a:lnTo>
                  <a:lnTo>
                    <a:pt x="0" y="787"/>
                  </a:lnTo>
                  <a:lnTo>
                    <a:pt x="0" y="565"/>
                  </a:lnTo>
                  <a:lnTo>
                    <a:pt x="5" y="494"/>
                  </a:lnTo>
                  <a:lnTo>
                    <a:pt x="5" y="434"/>
                  </a:lnTo>
                  <a:lnTo>
                    <a:pt x="0" y="388"/>
                  </a:lnTo>
                  <a:lnTo>
                    <a:pt x="0" y="383"/>
                  </a:lnTo>
                  <a:lnTo>
                    <a:pt x="5" y="383"/>
                  </a:lnTo>
                  <a:lnTo>
                    <a:pt x="5" y="378"/>
                  </a:lnTo>
                  <a:lnTo>
                    <a:pt x="15" y="373"/>
                  </a:lnTo>
                  <a:lnTo>
                    <a:pt x="15" y="368"/>
                  </a:lnTo>
                  <a:lnTo>
                    <a:pt x="20" y="363"/>
                  </a:lnTo>
                  <a:lnTo>
                    <a:pt x="20" y="358"/>
                  </a:lnTo>
                  <a:lnTo>
                    <a:pt x="26" y="353"/>
                  </a:lnTo>
                  <a:lnTo>
                    <a:pt x="26" y="348"/>
                  </a:lnTo>
                  <a:lnTo>
                    <a:pt x="26" y="343"/>
                  </a:lnTo>
                  <a:lnTo>
                    <a:pt x="26" y="338"/>
                  </a:lnTo>
                  <a:lnTo>
                    <a:pt x="31" y="338"/>
                  </a:lnTo>
                  <a:lnTo>
                    <a:pt x="31" y="333"/>
                  </a:lnTo>
                  <a:lnTo>
                    <a:pt x="36" y="328"/>
                  </a:lnTo>
                  <a:lnTo>
                    <a:pt x="41" y="328"/>
                  </a:lnTo>
                  <a:lnTo>
                    <a:pt x="46" y="328"/>
                  </a:lnTo>
                  <a:lnTo>
                    <a:pt x="51" y="323"/>
                  </a:lnTo>
                  <a:lnTo>
                    <a:pt x="61" y="323"/>
                  </a:lnTo>
                  <a:lnTo>
                    <a:pt x="61" y="318"/>
                  </a:lnTo>
                  <a:lnTo>
                    <a:pt x="66" y="313"/>
                  </a:lnTo>
                  <a:lnTo>
                    <a:pt x="66" y="308"/>
                  </a:lnTo>
                  <a:lnTo>
                    <a:pt x="71" y="308"/>
                  </a:lnTo>
                  <a:lnTo>
                    <a:pt x="76" y="308"/>
                  </a:lnTo>
                  <a:lnTo>
                    <a:pt x="81" y="303"/>
                  </a:lnTo>
                  <a:lnTo>
                    <a:pt x="86" y="297"/>
                  </a:lnTo>
                  <a:lnTo>
                    <a:pt x="91" y="297"/>
                  </a:lnTo>
                  <a:lnTo>
                    <a:pt x="91" y="292"/>
                  </a:lnTo>
                  <a:lnTo>
                    <a:pt x="96" y="287"/>
                  </a:lnTo>
                  <a:lnTo>
                    <a:pt x="101" y="287"/>
                  </a:lnTo>
                  <a:lnTo>
                    <a:pt x="101" y="282"/>
                  </a:lnTo>
                  <a:lnTo>
                    <a:pt x="101" y="277"/>
                  </a:lnTo>
                  <a:lnTo>
                    <a:pt x="106" y="267"/>
                  </a:lnTo>
                  <a:lnTo>
                    <a:pt x="106" y="262"/>
                  </a:lnTo>
                  <a:lnTo>
                    <a:pt x="111" y="257"/>
                  </a:lnTo>
                  <a:lnTo>
                    <a:pt x="116" y="257"/>
                  </a:lnTo>
                  <a:lnTo>
                    <a:pt x="122" y="252"/>
                  </a:lnTo>
                  <a:lnTo>
                    <a:pt x="127" y="247"/>
                  </a:lnTo>
                  <a:lnTo>
                    <a:pt x="132" y="247"/>
                  </a:lnTo>
                  <a:lnTo>
                    <a:pt x="137" y="242"/>
                  </a:lnTo>
                  <a:lnTo>
                    <a:pt x="137" y="237"/>
                  </a:lnTo>
                  <a:lnTo>
                    <a:pt x="142" y="237"/>
                  </a:lnTo>
                  <a:lnTo>
                    <a:pt x="147" y="232"/>
                  </a:lnTo>
                  <a:lnTo>
                    <a:pt x="152" y="232"/>
                  </a:lnTo>
                  <a:lnTo>
                    <a:pt x="152" y="227"/>
                  </a:lnTo>
                  <a:lnTo>
                    <a:pt x="157" y="227"/>
                  </a:lnTo>
                  <a:lnTo>
                    <a:pt x="162" y="222"/>
                  </a:lnTo>
                  <a:lnTo>
                    <a:pt x="172" y="217"/>
                  </a:lnTo>
                  <a:lnTo>
                    <a:pt x="172" y="212"/>
                  </a:lnTo>
                  <a:lnTo>
                    <a:pt x="177" y="212"/>
                  </a:lnTo>
                  <a:lnTo>
                    <a:pt x="182" y="212"/>
                  </a:lnTo>
                  <a:lnTo>
                    <a:pt x="182" y="207"/>
                  </a:lnTo>
                  <a:lnTo>
                    <a:pt x="187" y="207"/>
                  </a:lnTo>
                  <a:lnTo>
                    <a:pt x="192" y="207"/>
                  </a:lnTo>
                  <a:lnTo>
                    <a:pt x="197" y="207"/>
                  </a:lnTo>
                  <a:lnTo>
                    <a:pt x="202" y="207"/>
                  </a:lnTo>
                  <a:lnTo>
                    <a:pt x="207" y="207"/>
                  </a:lnTo>
                  <a:lnTo>
                    <a:pt x="217" y="207"/>
                  </a:lnTo>
                  <a:lnTo>
                    <a:pt x="223" y="207"/>
                  </a:lnTo>
                  <a:lnTo>
                    <a:pt x="223" y="202"/>
                  </a:lnTo>
                  <a:lnTo>
                    <a:pt x="228" y="202"/>
                  </a:lnTo>
                  <a:lnTo>
                    <a:pt x="233" y="196"/>
                  </a:lnTo>
                  <a:lnTo>
                    <a:pt x="238" y="196"/>
                  </a:lnTo>
                  <a:lnTo>
                    <a:pt x="253" y="191"/>
                  </a:lnTo>
                  <a:lnTo>
                    <a:pt x="253" y="186"/>
                  </a:lnTo>
                  <a:lnTo>
                    <a:pt x="258" y="181"/>
                  </a:lnTo>
                  <a:lnTo>
                    <a:pt x="263" y="181"/>
                  </a:lnTo>
                  <a:lnTo>
                    <a:pt x="263" y="176"/>
                  </a:lnTo>
                  <a:lnTo>
                    <a:pt x="273" y="176"/>
                  </a:lnTo>
                  <a:lnTo>
                    <a:pt x="273" y="171"/>
                  </a:lnTo>
                  <a:lnTo>
                    <a:pt x="273" y="166"/>
                  </a:lnTo>
                  <a:lnTo>
                    <a:pt x="278" y="166"/>
                  </a:lnTo>
                  <a:lnTo>
                    <a:pt x="278" y="161"/>
                  </a:lnTo>
                  <a:lnTo>
                    <a:pt x="283" y="156"/>
                  </a:lnTo>
                  <a:lnTo>
                    <a:pt x="288" y="151"/>
                  </a:lnTo>
                  <a:lnTo>
                    <a:pt x="288" y="146"/>
                  </a:lnTo>
                  <a:lnTo>
                    <a:pt x="293" y="136"/>
                  </a:lnTo>
                  <a:lnTo>
                    <a:pt x="293" y="131"/>
                  </a:lnTo>
                  <a:lnTo>
                    <a:pt x="298" y="126"/>
                  </a:lnTo>
                  <a:lnTo>
                    <a:pt x="303" y="121"/>
                  </a:lnTo>
                  <a:lnTo>
                    <a:pt x="303" y="116"/>
                  </a:lnTo>
                  <a:lnTo>
                    <a:pt x="308" y="111"/>
                  </a:lnTo>
                  <a:lnTo>
                    <a:pt x="313" y="106"/>
                  </a:lnTo>
                  <a:lnTo>
                    <a:pt x="319" y="101"/>
                  </a:lnTo>
                  <a:lnTo>
                    <a:pt x="319" y="95"/>
                  </a:lnTo>
                  <a:lnTo>
                    <a:pt x="319" y="90"/>
                  </a:lnTo>
                  <a:lnTo>
                    <a:pt x="324" y="85"/>
                  </a:lnTo>
                  <a:lnTo>
                    <a:pt x="329" y="85"/>
                  </a:lnTo>
                  <a:lnTo>
                    <a:pt x="329" y="80"/>
                  </a:lnTo>
                  <a:lnTo>
                    <a:pt x="334" y="80"/>
                  </a:lnTo>
                  <a:lnTo>
                    <a:pt x="339" y="80"/>
                  </a:lnTo>
                  <a:lnTo>
                    <a:pt x="344" y="80"/>
                  </a:lnTo>
                  <a:lnTo>
                    <a:pt x="349" y="80"/>
                  </a:lnTo>
                  <a:lnTo>
                    <a:pt x="359" y="85"/>
                  </a:lnTo>
                  <a:lnTo>
                    <a:pt x="364" y="85"/>
                  </a:lnTo>
                  <a:lnTo>
                    <a:pt x="369" y="85"/>
                  </a:lnTo>
                  <a:lnTo>
                    <a:pt x="374" y="85"/>
                  </a:lnTo>
                  <a:lnTo>
                    <a:pt x="379" y="85"/>
                  </a:lnTo>
                  <a:lnTo>
                    <a:pt x="384" y="85"/>
                  </a:lnTo>
                  <a:lnTo>
                    <a:pt x="389" y="85"/>
                  </a:lnTo>
                  <a:lnTo>
                    <a:pt x="394" y="85"/>
                  </a:lnTo>
                  <a:lnTo>
                    <a:pt x="394" y="80"/>
                  </a:lnTo>
                  <a:lnTo>
                    <a:pt x="404" y="80"/>
                  </a:lnTo>
                  <a:lnTo>
                    <a:pt x="409" y="75"/>
                  </a:lnTo>
                  <a:lnTo>
                    <a:pt x="415" y="75"/>
                  </a:lnTo>
                  <a:lnTo>
                    <a:pt x="425" y="75"/>
                  </a:lnTo>
                  <a:lnTo>
                    <a:pt x="430" y="75"/>
                  </a:lnTo>
                  <a:lnTo>
                    <a:pt x="435" y="70"/>
                  </a:lnTo>
                  <a:lnTo>
                    <a:pt x="435" y="65"/>
                  </a:lnTo>
                  <a:lnTo>
                    <a:pt x="435" y="50"/>
                  </a:lnTo>
                  <a:close/>
                </a:path>
              </a:pathLst>
            </a:custGeom>
            <a:solidFill>
              <a:srgbClr val="FFC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29" name="Freeform 20"/>
            <p:cNvSpPr>
              <a:spLocks/>
            </p:cNvSpPr>
            <p:nvPr/>
          </p:nvSpPr>
          <p:spPr bwMode="auto">
            <a:xfrm>
              <a:off x="2855913" y="3305175"/>
              <a:ext cx="1371600" cy="841375"/>
            </a:xfrm>
            <a:custGeom>
              <a:avLst/>
              <a:gdLst>
                <a:gd name="T0" fmla="*/ 2147483646 w 864"/>
                <a:gd name="T1" fmla="*/ 2147483646 h 530"/>
                <a:gd name="T2" fmla="*/ 2147483646 w 864"/>
                <a:gd name="T3" fmla="*/ 2147483646 h 530"/>
                <a:gd name="T4" fmla="*/ 2147483646 w 864"/>
                <a:gd name="T5" fmla="*/ 2147483646 h 530"/>
                <a:gd name="T6" fmla="*/ 2147483646 w 864"/>
                <a:gd name="T7" fmla="*/ 2147483646 h 530"/>
                <a:gd name="T8" fmla="*/ 2147483646 w 864"/>
                <a:gd name="T9" fmla="*/ 2147483646 h 530"/>
                <a:gd name="T10" fmla="*/ 2147483646 w 864"/>
                <a:gd name="T11" fmla="*/ 2147483646 h 530"/>
                <a:gd name="T12" fmla="*/ 2147483646 w 864"/>
                <a:gd name="T13" fmla="*/ 2147483646 h 530"/>
                <a:gd name="T14" fmla="*/ 2147483646 w 864"/>
                <a:gd name="T15" fmla="*/ 2147483646 h 530"/>
                <a:gd name="T16" fmla="*/ 2147483646 w 864"/>
                <a:gd name="T17" fmla="*/ 2147483646 h 530"/>
                <a:gd name="T18" fmla="*/ 2147483646 w 864"/>
                <a:gd name="T19" fmla="*/ 2147483646 h 530"/>
                <a:gd name="T20" fmla="*/ 2147483646 w 864"/>
                <a:gd name="T21" fmla="*/ 2147483646 h 530"/>
                <a:gd name="T22" fmla="*/ 2147483646 w 864"/>
                <a:gd name="T23" fmla="*/ 2147483646 h 530"/>
                <a:gd name="T24" fmla="*/ 2147483646 w 864"/>
                <a:gd name="T25" fmla="*/ 2147483646 h 530"/>
                <a:gd name="T26" fmla="*/ 2147483646 w 864"/>
                <a:gd name="T27" fmla="*/ 2147483646 h 530"/>
                <a:gd name="T28" fmla="*/ 2147483646 w 864"/>
                <a:gd name="T29" fmla="*/ 2147483646 h 530"/>
                <a:gd name="T30" fmla="*/ 2147483646 w 864"/>
                <a:gd name="T31" fmla="*/ 2147483646 h 530"/>
                <a:gd name="T32" fmla="*/ 2147483646 w 864"/>
                <a:gd name="T33" fmla="*/ 2147483646 h 530"/>
                <a:gd name="T34" fmla="*/ 2147483646 w 864"/>
                <a:gd name="T35" fmla="*/ 2147483646 h 530"/>
                <a:gd name="T36" fmla="*/ 2147483646 w 864"/>
                <a:gd name="T37" fmla="*/ 2147483646 h 530"/>
                <a:gd name="T38" fmla="*/ 2147483646 w 864"/>
                <a:gd name="T39" fmla="*/ 2147483646 h 530"/>
                <a:gd name="T40" fmla="*/ 2147483646 w 864"/>
                <a:gd name="T41" fmla="*/ 2147483646 h 530"/>
                <a:gd name="T42" fmla="*/ 2147483646 w 864"/>
                <a:gd name="T43" fmla="*/ 2147483646 h 530"/>
                <a:gd name="T44" fmla="*/ 2147483646 w 864"/>
                <a:gd name="T45" fmla="*/ 2147483646 h 530"/>
                <a:gd name="T46" fmla="*/ 2147483646 w 864"/>
                <a:gd name="T47" fmla="*/ 2147483646 h 530"/>
                <a:gd name="T48" fmla="*/ 2147483646 w 864"/>
                <a:gd name="T49" fmla="*/ 2147483646 h 530"/>
                <a:gd name="T50" fmla="*/ 2147483646 w 864"/>
                <a:gd name="T51" fmla="*/ 2147483646 h 530"/>
                <a:gd name="T52" fmla="*/ 2147483646 w 864"/>
                <a:gd name="T53" fmla="*/ 2147483646 h 530"/>
                <a:gd name="T54" fmla="*/ 2147483646 w 864"/>
                <a:gd name="T55" fmla="*/ 2147483646 h 530"/>
                <a:gd name="T56" fmla="*/ 2147483646 w 864"/>
                <a:gd name="T57" fmla="*/ 2147483646 h 530"/>
                <a:gd name="T58" fmla="*/ 2147483646 w 864"/>
                <a:gd name="T59" fmla="*/ 2147483646 h 530"/>
                <a:gd name="T60" fmla="*/ 2147483646 w 864"/>
                <a:gd name="T61" fmla="*/ 2147483646 h 530"/>
                <a:gd name="T62" fmla="*/ 2147483646 w 864"/>
                <a:gd name="T63" fmla="*/ 2147483646 h 530"/>
                <a:gd name="T64" fmla="*/ 2147483646 w 864"/>
                <a:gd name="T65" fmla="*/ 2147483646 h 530"/>
                <a:gd name="T66" fmla="*/ 2147483646 w 864"/>
                <a:gd name="T67" fmla="*/ 2147483646 h 530"/>
                <a:gd name="T68" fmla="*/ 2147483646 w 864"/>
                <a:gd name="T69" fmla="*/ 2147483646 h 530"/>
                <a:gd name="T70" fmla="*/ 2147483646 w 864"/>
                <a:gd name="T71" fmla="*/ 2147483646 h 530"/>
                <a:gd name="T72" fmla="*/ 2147483646 w 864"/>
                <a:gd name="T73" fmla="*/ 2147483646 h 530"/>
                <a:gd name="T74" fmla="*/ 2147483646 w 864"/>
                <a:gd name="T75" fmla="*/ 2147483646 h 530"/>
                <a:gd name="T76" fmla="*/ 2147483646 w 864"/>
                <a:gd name="T77" fmla="*/ 2147483646 h 530"/>
                <a:gd name="T78" fmla="*/ 2147483646 w 864"/>
                <a:gd name="T79" fmla="*/ 2147483646 h 530"/>
                <a:gd name="T80" fmla="*/ 2147483646 w 864"/>
                <a:gd name="T81" fmla="*/ 2147483646 h 530"/>
                <a:gd name="T82" fmla="*/ 2147483646 w 864"/>
                <a:gd name="T83" fmla="*/ 2147483646 h 530"/>
                <a:gd name="T84" fmla="*/ 2147483646 w 864"/>
                <a:gd name="T85" fmla="*/ 2147483646 h 530"/>
                <a:gd name="T86" fmla="*/ 2147483646 w 864"/>
                <a:gd name="T87" fmla="*/ 2147483646 h 530"/>
                <a:gd name="T88" fmla="*/ 2147483646 w 864"/>
                <a:gd name="T89" fmla="*/ 2147483646 h 530"/>
                <a:gd name="T90" fmla="*/ 2147483646 w 864"/>
                <a:gd name="T91" fmla="*/ 2147483646 h 530"/>
                <a:gd name="T92" fmla="*/ 2147483646 w 864"/>
                <a:gd name="T93" fmla="*/ 2147483646 h 530"/>
                <a:gd name="T94" fmla="*/ 2147483646 w 864"/>
                <a:gd name="T95" fmla="*/ 2147483646 h 530"/>
                <a:gd name="T96" fmla="*/ 2147483646 w 864"/>
                <a:gd name="T97" fmla="*/ 2147483646 h 530"/>
                <a:gd name="T98" fmla="*/ 2147483646 w 864"/>
                <a:gd name="T99" fmla="*/ 2147483646 h 530"/>
                <a:gd name="T100" fmla="*/ 2147483646 w 864"/>
                <a:gd name="T101" fmla="*/ 2147483646 h 530"/>
                <a:gd name="T102" fmla="*/ 2147483646 w 864"/>
                <a:gd name="T103" fmla="*/ 0 h 530"/>
                <a:gd name="T104" fmla="*/ 2147483646 w 864"/>
                <a:gd name="T105" fmla="*/ 2147483646 h 530"/>
                <a:gd name="T106" fmla="*/ 2147483646 w 864"/>
                <a:gd name="T107" fmla="*/ 2147483646 h 530"/>
                <a:gd name="T108" fmla="*/ 2147483646 w 864"/>
                <a:gd name="T109" fmla="*/ 2147483646 h 530"/>
                <a:gd name="T110" fmla="*/ 2147483646 w 864"/>
                <a:gd name="T111" fmla="*/ 2147483646 h 530"/>
                <a:gd name="T112" fmla="*/ 2147483646 w 864"/>
                <a:gd name="T113" fmla="*/ 2147483646 h 530"/>
                <a:gd name="T114" fmla="*/ 2147483646 w 864"/>
                <a:gd name="T115" fmla="*/ 0 h 530"/>
                <a:gd name="T116" fmla="*/ 2147483646 w 864"/>
                <a:gd name="T117" fmla="*/ 0 h 530"/>
                <a:gd name="T118" fmla="*/ 2147483646 w 864"/>
                <a:gd name="T119" fmla="*/ 2147483646 h 530"/>
                <a:gd name="T120" fmla="*/ 2147483646 w 864"/>
                <a:gd name="T121" fmla="*/ 2147483646 h 53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864"/>
                <a:gd name="T184" fmla="*/ 0 h 530"/>
                <a:gd name="T185" fmla="*/ 864 w 864"/>
                <a:gd name="T186" fmla="*/ 530 h 53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864" h="530">
                  <a:moveTo>
                    <a:pt x="864" y="60"/>
                  </a:moveTo>
                  <a:lnTo>
                    <a:pt x="864" y="65"/>
                  </a:lnTo>
                  <a:lnTo>
                    <a:pt x="859" y="65"/>
                  </a:lnTo>
                  <a:lnTo>
                    <a:pt x="854" y="70"/>
                  </a:lnTo>
                  <a:lnTo>
                    <a:pt x="854" y="75"/>
                  </a:lnTo>
                  <a:lnTo>
                    <a:pt x="854" y="81"/>
                  </a:lnTo>
                  <a:lnTo>
                    <a:pt x="848" y="86"/>
                  </a:lnTo>
                  <a:lnTo>
                    <a:pt x="843" y="91"/>
                  </a:lnTo>
                  <a:lnTo>
                    <a:pt x="838" y="96"/>
                  </a:lnTo>
                  <a:lnTo>
                    <a:pt x="838" y="101"/>
                  </a:lnTo>
                  <a:lnTo>
                    <a:pt x="833" y="106"/>
                  </a:lnTo>
                  <a:lnTo>
                    <a:pt x="828" y="111"/>
                  </a:lnTo>
                  <a:lnTo>
                    <a:pt x="828" y="116"/>
                  </a:lnTo>
                  <a:lnTo>
                    <a:pt x="823" y="126"/>
                  </a:lnTo>
                  <a:lnTo>
                    <a:pt x="823" y="131"/>
                  </a:lnTo>
                  <a:lnTo>
                    <a:pt x="818" y="136"/>
                  </a:lnTo>
                  <a:lnTo>
                    <a:pt x="813" y="141"/>
                  </a:lnTo>
                  <a:lnTo>
                    <a:pt x="813" y="146"/>
                  </a:lnTo>
                  <a:lnTo>
                    <a:pt x="808" y="146"/>
                  </a:lnTo>
                  <a:lnTo>
                    <a:pt x="808" y="151"/>
                  </a:lnTo>
                  <a:lnTo>
                    <a:pt x="808" y="156"/>
                  </a:lnTo>
                  <a:lnTo>
                    <a:pt x="798" y="156"/>
                  </a:lnTo>
                  <a:lnTo>
                    <a:pt x="798" y="161"/>
                  </a:lnTo>
                  <a:lnTo>
                    <a:pt x="793" y="161"/>
                  </a:lnTo>
                  <a:lnTo>
                    <a:pt x="788" y="166"/>
                  </a:lnTo>
                  <a:lnTo>
                    <a:pt x="788" y="171"/>
                  </a:lnTo>
                  <a:lnTo>
                    <a:pt x="773" y="176"/>
                  </a:lnTo>
                  <a:lnTo>
                    <a:pt x="768" y="176"/>
                  </a:lnTo>
                  <a:lnTo>
                    <a:pt x="763" y="182"/>
                  </a:lnTo>
                  <a:lnTo>
                    <a:pt x="758" y="182"/>
                  </a:lnTo>
                  <a:lnTo>
                    <a:pt x="758" y="187"/>
                  </a:lnTo>
                  <a:lnTo>
                    <a:pt x="752" y="187"/>
                  </a:lnTo>
                  <a:lnTo>
                    <a:pt x="742" y="187"/>
                  </a:lnTo>
                  <a:lnTo>
                    <a:pt x="737" y="187"/>
                  </a:lnTo>
                  <a:lnTo>
                    <a:pt x="732" y="187"/>
                  </a:lnTo>
                  <a:lnTo>
                    <a:pt x="727" y="187"/>
                  </a:lnTo>
                  <a:lnTo>
                    <a:pt x="722" y="187"/>
                  </a:lnTo>
                  <a:lnTo>
                    <a:pt x="717" y="187"/>
                  </a:lnTo>
                  <a:lnTo>
                    <a:pt x="717" y="192"/>
                  </a:lnTo>
                  <a:lnTo>
                    <a:pt x="712" y="192"/>
                  </a:lnTo>
                  <a:lnTo>
                    <a:pt x="707" y="192"/>
                  </a:lnTo>
                  <a:lnTo>
                    <a:pt x="707" y="197"/>
                  </a:lnTo>
                  <a:lnTo>
                    <a:pt x="697" y="202"/>
                  </a:lnTo>
                  <a:lnTo>
                    <a:pt x="692" y="207"/>
                  </a:lnTo>
                  <a:lnTo>
                    <a:pt x="687" y="207"/>
                  </a:lnTo>
                  <a:lnTo>
                    <a:pt x="687" y="212"/>
                  </a:lnTo>
                  <a:lnTo>
                    <a:pt x="682" y="212"/>
                  </a:lnTo>
                  <a:lnTo>
                    <a:pt x="677" y="217"/>
                  </a:lnTo>
                  <a:lnTo>
                    <a:pt x="672" y="217"/>
                  </a:lnTo>
                  <a:lnTo>
                    <a:pt x="672" y="222"/>
                  </a:lnTo>
                  <a:lnTo>
                    <a:pt x="667" y="227"/>
                  </a:lnTo>
                  <a:lnTo>
                    <a:pt x="662" y="227"/>
                  </a:lnTo>
                  <a:lnTo>
                    <a:pt x="657" y="232"/>
                  </a:lnTo>
                  <a:lnTo>
                    <a:pt x="651" y="237"/>
                  </a:lnTo>
                  <a:lnTo>
                    <a:pt x="646" y="237"/>
                  </a:lnTo>
                  <a:lnTo>
                    <a:pt x="641" y="242"/>
                  </a:lnTo>
                  <a:lnTo>
                    <a:pt x="641" y="247"/>
                  </a:lnTo>
                  <a:lnTo>
                    <a:pt x="636" y="257"/>
                  </a:lnTo>
                  <a:lnTo>
                    <a:pt x="636" y="262"/>
                  </a:lnTo>
                  <a:lnTo>
                    <a:pt x="636" y="267"/>
                  </a:lnTo>
                  <a:lnTo>
                    <a:pt x="631" y="267"/>
                  </a:lnTo>
                  <a:lnTo>
                    <a:pt x="626" y="272"/>
                  </a:lnTo>
                  <a:lnTo>
                    <a:pt x="626" y="277"/>
                  </a:lnTo>
                  <a:lnTo>
                    <a:pt x="621" y="277"/>
                  </a:lnTo>
                  <a:lnTo>
                    <a:pt x="616" y="283"/>
                  </a:lnTo>
                  <a:lnTo>
                    <a:pt x="611" y="288"/>
                  </a:lnTo>
                  <a:lnTo>
                    <a:pt x="606" y="288"/>
                  </a:lnTo>
                  <a:lnTo>
                    <a:pt x="601" y="288"/>
                  </a:lnTo>
                  <a:lnTo>
                    <a:pt x="601" y="293"/>
                  </a:lnTo>
                  <a:lnTo>
                    <a:pt x="596" y="298"/>
                  </a:lnTo>
                  <a:lnTo>
                    <a:pt x="596" y="303"/>
                  </a:lnTo>
                  <a:lnTo>
                    <a:pt x="586" y="303"/>
                  </a:lnTo>
                  <a:lnTo>
                    <a:pt x="581" y="308"/>
                  </a:lnTo>
                  <a:lnTo>
                    <a:pt x="576" y="308"/>
                  </a:lnTo>
                  <a:lnTo>
                    <a:pt x="571" y="308"/>
                  </a:lnTo>
                  <a:lnTo>
                    <a:pt x="566" y="313"/>
                  </a:lnTo>
                  <a:lnTo>
                    <a:pt x="566" y="318"/>
                  </a:lnTo>
                  <a:lnTo>
                    <a:pt x="561" y="318"/>
                  </a:lnTo>
                  <a:lnTo>
                    <a:pt x="561" y="323"/>
                  </a:lnTo>
                  <a:lnTo>
                    <a:pt x="561" y="328"/>
                  </a:lnTo>
                  <a:lnTo>
                    <a:pt x="561" y="333"/>
                  </a:lnTo>
                  <a:lnTo>
                    <a:pt x="555" y="338"/>
                  </a:lnTo>
                  <a:lnTo>
                    <a:pt x="555" y="343"/>
                  </a:lnTo>
                  <a:lnTo>
                    <a:pt x="550" y="348"/>
                  </a:lnTo>
                  <a:lnTo>
                    <a:pt x="550" y="353"/>
                  </a:lnTo>
                  <a:lnTo>
                    <a:pt x="540" y="358"/>
                  </a:lnTo>
                  <a:lnTo>
                    <a:pt x="540" y="363"/>
                  </a:lnTo>
                  <a:lnTo>
                    <a:pt x="535" y="363"/>
                  </a:lnTo>
                  <a:lnTo>
                    <a:pt x="535" y="368"/>
                  </a:lnTo>
                  <a:lnTo>
                    <a:pt x="530" y="368"/>
                  </a:lnTo>
                  <a:lnTo>
                    <a:pt x="525" y="373"/>
                  </a:lnTo>
                  <a:lnTo>
                    <a:pt x="520" y="373"/>
                  </a:lnTo>
                  <a:lnTo>
                    <a:pt x="515" y="378"/>
                  </a:lnTo>
                  <a:lnTo>
                    <a:pt x="510" y="384"/>
                  </a:lnTo>
                  <a:lnTo>
                    <a:pt x="505" y="384"/>
                  </a:lnTo>
                  <a:lnTo>
                    <a:pt x="500" y="389"/>
                  </a:lnTo>
                  <a:lnTo>
                    <a:pt x="495" y="389"/>
                  </a:lnTo>
                  <a:lnTo>
                    <a:pt x="490" y="394"/>
                  </a:lnTo>
                  <a:lnTo>
                    <a:pt x="475" y="394"/>
                  </a:lnTo>
                  <a:lnTo>
                    <a:pt x="470" y="399"/>
                  </a:lnTo>
                  <a:lnTo>
                    <a:pt x="465" y="399"/>
                  </a:lnTo>
                  <a:lnTo>
                    <a:pt x="460" y="404"/>
                  </a:lnTo>
                  <a:lnTo>
                    <a:pt x="454" y="404"/>
                  </a:lnTo>
                  <a:lnTo>
                    <a:pt x="444" y="409"/>
                  </a:lnTo>
                  <a:lnTo>
                    <a:pt x="439" y="414"/>
                  </a:lnTo>
                  <a:lnTo>
                    <a:pt x="429" y="414"/>
                  </a:lnTo>
                  <a:lnTo>
                    <a:pt x="424" y="414"/>
                  </a:lnTo>
                  <a:lnTo>
                    <a:pt x="419" y="419"/>
                  </a:lnTo>
                  <a:lnTo>
                    <a:pt x="414" y="424"/>
                  </a:lnTo>
                  <a:lnTo>
                    <a:pt x="409" y="424"/>
                  </a:lnTo>
                  <a:lnTo>
                    <a:pt x="404" y="424"/>
                  </a:lnTo>
                  <a:lnTo>
                    <a:pt x="404" y="429"/>
                  </a:lnTo>
                  <a:lnTo>
                    <a:pt x="399" y="429"/>
                  </a:lnTo>
                  <a:lnTo>
                    <a:pt x="394" y="434"/>
                  </a:lnTo>
                  <a:lnTo>
                    <a:pt x="389" y="439"/>
                  </a:lnTo>
                  <a:lnTo>
                    <a:pt x="379" y="439"/>
                  </a:lnTo>
                  <a:lnTo>
                    <a:pt x="374" y="444"/>
                  </a:lnTo>
                  <a:lnTo>
                    <a:pt x="369" y="449"/>
                  </a:lnTo>
                  <a:lnTo>
                    <a:pt x="364" y="449"/>
                  </a:lnTo>
                  <a:lnTo>
                    <a:pt x="358" y="449"/>
                  </a:lnTo>
                  <a:lnTo>
                    <a:pt x="353" y="449"/>
                  </a:lnTo>
                  <a:lnTo>
                    <a:pt x="348" y="449"/>
                  </a:lnTo>
                  <a:lnTo>
                    <a:pt x="343" y="454"/>
                  </a:lnTo>
                  <a:lnTo>
                    <a:pt x="338" y="454"/>
                  </a:lnTo>
                  <a:lnTo>
                    <a:pt x="333" y="459"/>
                  </a:lnTo>
                  <a:lnTo>
                    <a:pt x="328" y="464"/>
                  </a:lnTo>
                  <a:lnTo>
                    <a:pt x="328" y="469"/>
                  </a:lnTo>
                  <a:lnTo>
                    <a:pt x="323" y="474"/>
                  </a:lnTo>
                  <a:lnTo>
                    <a:pt x="318" y="479"/>
                  </a:lnTo>
                  <a:lnTo>
                    <a:pt x="313" y="479"/>
                  </a:lnTo>
                  <a:lnTo>
                    <a:pt x="308" y="485"/>
                  </a:lnTo>
                  <a:lnTo>
                    <a:pt x="308" y="490"/>
                  </a:lnTo>
                  <a:lnTo>
                    <a:pt x="303" y="495"/>
                  </a:lnTo>
                  <a:lnTo>
                    <a:pt x="298" y="500"/>
                  </a:lnTo>
                  <a:lnTo>
                    <a:pt x="293" y="500"/>
                  </a:lnTo>
                  <a:lnTo>
                    <a:pt x="288" y="500"/>
                  </a:lnTo>
                  <a:lnTo>
                    <a:pt x="283" y="505"/>
                  </a:lnTo>
                  <a:lnTo>
                    <a:pt x="278" y="505"/>
                  </a:lnTo>
                  <a:lnTo>
                    <a:pt x="273" y="505"/>
                  </a:lnTo>
                  <a:lnTo>
                    <a:pt x="273" y="500"/>
                  </a:lnTo>
                  <a:lnTo>
                    <a:pt x="273" y="495"/>
                  </a:lnTo>
                  <a:lnTo>
                    <a:pt x="268" y="495"/>
                  </a:lnTo>
                  <a:lnTo>
                    <a:pt x="268" y="490"/>
                  </a:lnTo>
                  <a:lnTo>
                    <a:pt x="262" y="490"/>
                  </a:lnTo>
                  <a:lnTo>
                    <a:pt x="257" y="490"/>
                  </a:lnTo>
                  <a:lnTo>
                    <a:pt x="252" y="490"/>
                  </a:lnTo>
                  <a:lnTo>
                    <a:pt x="242" y="490"/>
                  </a:lnTo>
                  <a:lnTo>
                    <a:pt x="237" y="490"/>
                  </a:lnTo>
                  <a:lnTo>
                    <a:pt x="232" y="490"/>
                  </a:lnTo>
                  <a:lnTo>
                    <a:pt x="222" y="490"/>
                  </a:lnTo>
                  <a:lnTo>
                    <a:pt x="222" y="495"/>
                  </a:lnTo>
                  <a:lnTo>
                    <a:pt x="217" y="495"/>
                  </a:lnTo>
                  <a:lnTo>
                    <a:pt x="207" y="500"/>
                  </a:lnTo>
                  <a:lnTo>
                    <a:pt x="197" y="505"/>
                  </a:lnTo>
                  <a:lnTo>
                    <a:pt x="197" y="510"/>
                  </a:lnTo>
                  <a:lnTo>
                    <a:pt x="192" y="515"/>
                  </a:lnTo>
                  <a:lnTo>
                    <a:pt x="187" y="515"/>
                  </a:lnTo>
                  <a:lnTo>
                    <a:pt x="182" y="515"/>
                  </a:lnTo>
                  <a:lnTo>
                    <a:pt x="177" y="515"/>
                  </a:lnTo>
                  <a:lnTo>
                    <a:pt x="172" y="515"/>
                  </a:lnTo>
                  <a:lnTo>
                    <a:pt x="167" y="515"/>
                  </a:lnTo>
                  <a:lnTo>
                    <a:pt x="167" y="520"/>
                  </a:lnTo>
                  <a:lnTo>
                    <a:pt x="161" y="520"/>
                  </a:lnTo>
                  <a:lnTo>
                    <a:pt x="161" y="515"/>
                  </a:lnTo>
                  <a:lnTo>
                    <a:pt x="156" y="515"/>
                  </a:lnTo>
                  <a:lnTo>
                    <a:pt x="151" y="515"/>
                  </a:lnTo>
                  <a:lnTo>
                    <a:pt x="146" y="510"/>
                  </a:lnTo>
                  <a:lnTo>
                    <a:pt x="136" y="525"/>
                  </a:lnTo>
                  <a:lnTo>
                    <a:pt x="131" y="525"/>
                  </a:lnTo>
                  <a:lnTo>
                    <a:pt x="131" y="520"/>
                  </a:lnTo>
                  <a:lnTo>
                    <a:pt x="126" y="520"/>
                  </a:lnTo>
                  <a:lnTo>
                    <a:pt x="121" y="520"/>
                  </a:lnTo>
                  <a:lnTo>
                    <a:pt x="121" y="525"/>
                  </a:lnTo>
                  <a:lnTo>
                    <a:pt x="116" y="525"/>
                  </a:lnTo>
                  <a:lnTo>
                    <a:pt x="111" y="525"/>
                  </a:lnTo>
                  <a:lnTo>
                    <a:pt x="106" y="525"/>
                  </a:lnTo>
                  <a:lnTo>
                    <a:pt x="101" y="525"/>
                  </a:lnTo>
                  <a:lnTo>
                    <a:pt x="101" y="530"/>
                  </a:lnTo>
                  <a:lnTo>
                    <a:pt x="96" y="530"/>
                  </a:lnTo>
                  <a:lnTo>
                    <a:pt x="91" y="525"/>
                  </a:lnTo>
                  <a:lnTo>
                    <a:pt x="91" y="520"/>
                  </a:lnTo>
                  <a:lnTo>
                    <a:pt x="86" y="515"/>
                  </a:lnTo>
                  <a:lnTo>
                    <a:pt x="81" y="510"/>
                  </a:lnTo>
                  <a:lnTo>
                    <a:pt x="76" y="510"/>
                  </a:lnTo>
                  <a:lnTo>
                    <a:pt x="81" y="510"/>
                  </a:lnTo>
                  <a:lnTo>
                    <a:pt x="76" y="505"/>
                  </a:lnTo>
                  <a:lnTo>
                    <a:pt x="76" y="500"/>
                  </a:lnTo>
                  <a:lnTo>
                    <a:pt x="76" y="495"/>
                  </a:lnTo>
                  <a:lnTo>
                    <a:pt x="71" y="500"/>
                  </a:lnTo>
                  <a:lnTo>
                    <a:pt x="71" y="495"/>
                  </a:lnTo>
                  <a:lnTo>
                    <a:pt x="71" y="490"/>
                  </a:lnTo>
                  <a:lnTo>
                    <a:pt x="65" y="490"/>
                  </a:lnTo>
                  <a:lnTo>
                    <a:pt x="60" y="490"/>
                  </a:lnTo>
                  <a:lnTo>
                    <a:pt x="60" y="485"/>
                  </a:lnTo>
                  <a:lnTo>
                    <a:pt x="55" y="479"/>
                  </a:lnTo>
                  <a:lnTo>
                    <a:pt x="50" y="474"/>
                  </a:lnTo>
                  <a:lnTo>
                    <a:pt x="45" y="469"/>
                  </a:lnTo>
                  <a:lnTo>
                    <a:pt x="40" y="464"/>
                  </a:lnTo>
                  <a:lnTo>
                    <a:pt x="35" y="454"/>
                  </a:lnTo>
                  <a:lnTo>
                    <a:pt x="25" y="444"/>
                  </a:lnTo>
                  <a:lnTo>
                    <a:pt x="20" y="439"/>
                  </a:lnTo>
                  <a:lnTo>
                    <a:pt x="20" y="434"/>
                  </a:lnTo>
                  <a:lnTo>
                    <a:pt x="15" y="429"/>
                  </a:lnTo>
                  <a:lnTo>
                    <a:pt x="10" y="419"/>
                  </a:lnTo>
                  <a:lnTo>
                    <a:pt x="10" y="414"/>
                  </a:lnTo>
                  <a:lnTo>
                    <a:pt x="10" y="409"/>
                  </a:lnTo>
                  <a:lnTo>
                    <a:pt x="5" y="409"/>
                  </a:lnTo>
                  <a:lnTo>
                    <a:pt x="5" y="404"/>
                  </a:lnTo>
                  <a:lnTo>
                    <a:pt x="10" y="404"/>
                  </a:lnTo>
                  <a:lnTo>
                    <a:pt x="5" y="404"/>
                  </a:lnTo>
                  <a:lnTo>
                    <a:pt x="5" y="399"/>
                  </a:lnTo>
                  <a:lnTo>
                    <a:pt x="5" y="394"/>
                  </a:lnTo>
                  <a:lnTo>
                    <a:pt x="0" y="389"/>
                  </a:lnTo>
                  <a:lnTo>
                    <a:pt x="5" y="389"/>
                  </a:lnTo>
                  <a:lnTo>
                    <a:pt x="5" y="384"/>
                  </a:lnTo>
                  <a:lnTo>
                    <a:pt x="10" y="378"/>
                  </a:lnTo>
                  <a:lnTo>
                    <a:pt x="10" y="373"/>
                  </a:lnTo>
                  <a:lnTo>
                    <a:pt x="10" y="368"/>
                  </a:lnTo>
                  <a:lnTo>
                    <a:pt x="10" y="363"/>
                  </a:lnTo>
                  <a:lnTo>
                    <a:pt x="10" y="353"/>
                  </a:lnTo>
                  <a:lnTo>
                    <a:pt x="15" y="343"/>
                  </a:lnTo>
                  <a:lnTo>
                    <a:pt x="20" y="343"/>
                  </a:lnTo>
                  <a:lnTo>
                    <a:pt x="25" y="343"/>
                  </a:lnTo>
                  <a:lnTo>
                    <a:pt x="25" y="338"/>
                  </a:lnTo>
                  <a:lnTo>
                    <a:pt x="30" y="338"/>
                  </a:lnTo>
                  <a:lnTo>
                    <a:pt x="35" y="338"/>
                  </a:lnTo>
                  <a:lnTo>
                    <a:pt x="35" y="333"/>
                  </a:lnTo>
                  <a:lnTo>
                    <a:pt x="40" y="333"/>
                  </a:lnTo>
                  <a:lnTo>
                    <a:pt x="45" y="328"/>
                  </a:lnTo>
                  <a:lnTo>
                    <a:pt x="45" y="323"/>
                  </a:lnTo>
                  <a:lnTo>
                    <a:pt x="45" y="318"/>
                  </a:lnTo>
                  <a:lnTo>
                    <a:pt x="45" y="313"/>
                  </a:lnTo>
                  <a:lnTo>
                    <a:pt x="40" y="313"/>
                  </a:lnTo>
                  <a:lnTo>
                    <a:pt x="35" y="308"/>
                  </a:lnTo>
                  <a:lnTo>
                    <a:pt x="35" y="303"/>
                  </a:lnTo>
                  <a:lnTo>
                    <a:pt x="30" y="303"/>
                  </a:lnTo>
                  <a:lnTo>
                    <a:pt x="35" y="298"/>
                  </a:lnTo>
                  <a:lnTo>
                    <a:pt x="35" y="293"/>
                  </a:lnTo>
                  <a:lnTo>
                    <a:pt x="35" y="288"/>
                  </a:lnTo>
                  <a:lnTo>
                    <a:pt x="40" y="283"/>
                  </a:lnTo>
                  <a:lnTo>
                    <a:pt x="40" y="277"/>
                  </a:lnTo>
                  <a:lnTo>
                    <a:pt x="35" y="277"/>
                  </a:lnTo>
                  <a:lnTo>
                    <a:pt x="40" y="272"/>
                  </a:lnTo>
                  <a:lnTo>
                    <a:pt x="45" y="267"/>
                  </a:lnTo>
                  <a:lnTo>
                    <a:pt x="50" y="262"/>
                  </a:lnTo>
                  <a:lnTo>
                    <a:pt x="55" y="257"/>
                  </a:lnTo>
                  <a:lnTo>
                    <a:pt x="60" y="252"/>
                  </a:lnTo>
                  <a:lnTo>
                    <a:pt x="60" y="247"/>
                  </a:lnTo>
                  <a:lnTo>
                    <a:pt x="65" y="247"/>
                  </a:lnTo>
                  <a:lnTo>
                    <a:pt x="65" y="242"/>
                  </a:lnTo>
                  <a:lnTo>
                    <a:pt x="71" y="242"/>
                  </a:lnTo>
                  <a:lnTo>
                    <a:pt x="76" y="242"/>
                  </a:lnTo>
                  <a:lnTo>
                    <a:pt x="81" y="242"/>
                  </a:lnTo>
                  <a:lnTo>
                    <a:pt x="86" y="247"/>
                  </a:lnTo>
                  <a:lnTo>
                    <a:pt x="91" y="252"/>
                  </a:lnTo>
                  <a:lnTo>
                    <a:pt x="96" y="257"/>
                  </a:lnTo>
                  <a:lnTo>
                    <a:pt x="101" y="262"/>
                  </a:lnTo>
                  <a:lnTo>
                    <a:pt x="101" y="267"/>
                  </a:lnTo>
                  <a:lnTo>
                    <a:pt x="106" y="267"/>
                  </a:lnTo>
                  <a:lnTo>
                    <a:pt x="106" y="262"/>
                  </a:lnTo>
                  <a:lnTo>
                    <a:pt x="111" y="257"/>
                  </a:lnTo>
                  <a:lnTo>
                    <a:pt x="116" y="252"/>
                  </a:lnTo>
                  <a:lnTo>
                    <a:pt x="116" y="247"/>
                  </a:lnTo>
                  <a:lnTo>
                    <a:pt x="121" y="247"/>
                  </a:lnTo>
                  <a:lnTo>
                    <a:pt x="121" y="242"/>
                  </a:lnTo>
                  <a:lnTo>
                    <a:pt x="126" y="242"/>
                  </a:lnTo>
                  <a:lnTo>
                    <a:pt x="131" y="242"/>
                  </a:lnTo>
                  <a:lnTo>
                    <a:pt x="136" y="237"/>
                  </a:lnTo>
                  <a:lnTo>
                    <a:pt x="131" y="237"/>
                  </a:lnTo>
                  <a:lnTo>
                    <a:pt x="136" y="237"/>
                  </a:lnTo>
                  <a:lnTo>
                    <a:pt x="136" y="232"/>
                  </a:lnTo>
                  <a:lnTo>
                    <a:pt x="141" y="232"/>
                  </a:lnTo>
                  <a:lnTo>
                    <a:pt x="141" y="227"/>
                  </a:lnTo>
                  <a:lnTo>
                    <a:pt x="146" y="222"/>
                  </a:lnTo>
                  <a:lnTo>
                    <a:pt x="151" y="222"/>
                  </a:lnTo>
                  <a:lnTo>
                    <a:pt x="151" y="217"/>
                  </a:lnTo>
                  <a:lnTo>
                    <a:pt x="156" y="217"/>
                  </a:lnTo>
                  <a:lnTo>
                    <a:pt x="156" y="212"/>
                  </a:lnTo>
                  <a:lnTo>
                    <a:pt x="161" y="207"/>
                  </a:lnTo>
                  <a:lnTo>
                    <a:pt x="167" y="202"/>
                  </a:lnTo>
                  <a:lnTo>
                    <a:pt x="172" y="202"/>
                  </a:lnTo>
                  <a:lnTo>
                    <a:pt x="172" y="197"/>
                  </a:lnTo>
                  <a:lnTo>
                    <a:pt x="177" y="192"/>
                  </a:lnTo>
                  <a:lnTo>
                    <a:pt x="177" y="187"/>
                  </a:lnTo>
                  <a:lnTo>
                    <a:pt x="182" y="187"/>
                  </a:lnTo>
                  <a:lnTo>
                    <a:pt x="187" y="187"/>
                  </a:lnTo>
                  <a:lnTo>
                    <a:pt x="187" y="192"/>
                  </a:lnTo>
                  <a:lnTo>
                    <a:pt x="187" y="197"/>
                  </a:lnTo>
                  <a:lnTo>
                    <a:pt x="192" y="202"/>
                  </a:lnTo>
                  <a:lnTo>
                    <a:pt x="197" y="207"/>
                  </a:lnTo>
                  <a:lnTo>
                    <a:pt x="202" y="207"/>
                  </a:lnTo>
                  <a:lnTo>
                    <a:pt x="207" y="207"/>
                  </a:lnTo>
                  <a:lnTo>
                    <a:pt x="207" y="202"/>
                  </a:lnTo>
                  <a:lnTo>
                    <a:pt x="207" y="197"/>
                  </a:lnTo>
                  <a:lnTo>
                    <a:pt x="207" y="192"/>
                  </a:lnTo>
                  <a:lnTo>
                    <a:pt x="207" y="187"/>
                  </a:lnTo>
                  <a:lnTo>
                    <a:pt x="212" y="182"/>
                  </a:lnTo>
                  <a:lnTo>
                    <a:pt x="212" y="176"/>
                  </a:lnTo>
                  <a:lnTo>
                    <a:pt x="212" y="171"/>
                  </a:lnTo>
                  <a:lnTo>
                    <a:pt x="212" y="166"/>
                  </a:lnTo>
                  <a:lnTo>
                    <a:pt x="212" y="161"/>
                  </a:lnTo>
                  <a:lnTo>
                    <a:pt x="217" y="161"/>
                  </a:lnTo>
                  <a:lnTo>
                    <a:pt x="222" y="161"/>
                  </a:lnTo>
                  <a:lnTo>
                    <a:pt x="227" y="156"/>
                  </a:lnTo>
                  <a:lnTo>
                    <a:pt x="222" y="151"/>
                  </a:lnTo>
                  <a:lnTo>
                    <a:pt x="217" y="146"/>
                  </a:lnTo>
                  <a:lnTo>
                    <a:pt x="212" y="146"/>
                  </a:lnTo>
                  <a:lnTo>
                    <a:pt x="212" y="141"/>
                  </a:lnTo>
                  <a:lnTo>
                    <a:pt x="212" y="136"/>
                  </a:lnTo>
                  <a:lnTo>
                    <a:pt x="207" y="131"/>
                  </a:lnTo>
                  <a:lnTo>
                    <a:pt x="202" y="131"/>
                  </a:lnTo>
                  <a:lnTo>
                    <a:pt x="197" y="126"/>
                  </a:lnTo>
                  <a:lnTo>
                    <a:pt x="192" y="121"/>
                  </a:lnTo>
                  <a:lnTo>
                    <a:pt x="187" y="121"/>
                  </a:lnTo>
                  <a:lnTo>
                    <a:pt x="182" y="121"/>
                  </a:lnTo>
                  <a:lnTo>
                    <a:pt x="182" y="116"/>
                  </a:lnTo>
                  <a:lnTo>
                    <a:pt x="177" y="116"/>
                  </a:lnTo>
                  <a:lnTo>
                    <a:pt x="172" y="116"/>
                  </a:lnTo>
                  <a:lnTo>
                    <a:pt x="167" y="111"/>
                  </a:lnTo>
                  <a:lnTo>
                    <a:pt x="172" y="106"/>
                  </a:lnTo>
                  <a:lnTo>
                    <a:pt x="177" y="101"/>
                  </a:lnTo>
                  <a:lnTo>
                    <a:pt x="182" y="101"/>
                  </a:lnTo>
                  <a:lnTo>
                    <a:pt x="182" y="96"/>
                  </a:lnTo>
                  <a:lnTo>
                    <a:pt x="187" y="91"/>
                  </a:lnTo>
                  <a:lnTo>
                    <a:pt x="187" y="86"/>
                  </a:lnTo>
                  <a:lnTo>
                    <a:pt x="187" y="81"/>
                  </a:lnTo>
                  <a:lnTo>
                    <a:pt x="187" y="75"/>
                  </a:lnTo>
                  <a:lnTo>
                    <a:pt x="187" y="70"/>
                  </a:lnTo>
                  <a:lnTo>
                    <a:pt x="192" y="70"/>
                  </a:lnTo>
                  <a:lnTo>
                    <a:pt x="192" y="65"/>
                  </a:lnTo>
                  <a:lnTo>
                    <a:pt x="192" y="60"/>
                  </a:lnTo>
                  <a:lnTo>
                    <a:pt x="197" y="55"/>
                  </a:lnTo>
                  <a:lnTo>
                    <a:pt x="197" y="50"/>
                  </a:lnTo>
                  <a:lnTo>
                    <a:pt x="192" y="50"/>
                  </a:lnTo>
                  <a:lnTo>
                    <a:pt x="187" y="45"/>
                  </a:lnTo>
                  <a:lnTo>
                    <a:pt x="187" y="40"/>
                  </a:lnTo>
                  <a:lnTo>
                    <a:pt x="182" y="35"/>
                  </a:lnTo>
                  <a:lnTo>
                    <a:pt x="182" y="30"/>
                  </a:lnTo>
                  <a:lnTo>
                    <a:pt x="182" y="25"/>
                  </a:lnTo>
                  <a:lnTo>
                    <a:pt x="177" y="20"/>
                  </a:lnTo>
                  <a:lnTo>
                    <a:pt x="177" y="15"/>
                  </a:lnTo>
                  <a:lnTo>
                    <a:pt x="182" y="15"/>
                  </a:lnTo>
                  <a:lnTo>
                    <a:pt x="182" y="10"/>
                  </a:lnTo>
                  <a:lnTo>
                    <a:pt x="182" y="5"/>
                  </a:lnTo>
                  <a:lnTo>
                    <a:pt x="187" y="10"/>
                  </a:lnTo>
                  <a:lnTo>
                    <a:pt x="187" y="15"/>
                  </a:lnTo>
                  <a:lnTo>
                    <a:pt x="192" y="20"/>
                  </a:lnTo>
                  <a:lnTo>
                    <a:pt x="197" y="20"/>
                  </a:lnTo>
                  <a:lnTo>
                    <a:pt x="202" y="20"/>
                  </a:lnTo>
                  <a:lnTo>
                    <a:pt x="207" y="20"/>
                  </a:lnTo>
                  <a:lnTo>
                    <a:pt x="212" y="20"/>
                  </a:lnTo>
                  <a:lnTo>
                    <a:pt x="212" y="25"/>
                  </a:lnTo>
                  <a:lnTo>
                    <a:pt x="212" y="30"/>
                  </a:lnTo>
                  <a:lnTo>
                    <a:pt x="212" y="35"/>
                  </a:lnTo>
                  <a:lnTo>
                    <a:pt x="217" y="35"/>
                  </a:lnTo>
                  <a:lnTo>
                    <a:pt x="217" y="40"/>
                  </a:lnTo>
                  <a:lnTo>
                    <a:pt x="222" y="40"/>
                  </a:lnTo>
                  <a:lnTo>
                    <a:pt x="227" y="45"/>
                  </a:lnTo>
                  <a:lnTo>
                    <a:pt x="232" y="45"/>
                  </a:lnTo>
                  <a:lnTo>
                    <a:pt x="237" y="50"/>
                  </a:lnTo>
                  <a:lnTo>
                    <a:pt x="242" y="50"/>
                  </a:lnTo>
                  <a:lnTo>
                    <a:pt x="247" y="55"/>
                  </a:lnTo>
                  <a:lnTo>
                    <a:pt x="252" y="55"/>
                  </a:lnTo>
                  <a:lnTo>
                    <a:pt x="257" y="55"/>
                  </a:lnTo>
                  <a:lnTo>
                    <a:pt x="257" y="50"/>
                  </a:lnTo>
                  <a:lnTo>
                    <a:pt x="262" y="50"/>
                  </a:lnTo>
                  <a:lnTo>
                    <a:pt x="262" y="45"/>
                  </a:lnTo>
                  <a:lnTo>
                    <a:pt x="268" y="45"/>
                  </a:lnTo>
                  <a:lnTo>
                    <a:pt x="273" y="40"/>
                  </a:lnTo>
                  <a:lnTo>
                    <a:pt x="278" y="40"/>
                  </a:lnTo>
                  <a:lnTo>
                    <a:pt x="283" y="40"/>
                  </a:lnTo>
                  <a:lnTo>
                    <a:pt x="288" y="40"/>
                  </a:lnTo>
                  <a:lnTo>
                    <a:pt x="293" y="35"/>
                  </a:lnTo>
                  <a:lnTo>
                    <a:pt x="298" y="35"/>
                  </a:lnTo>
                  <a:lnTo>
                    <a:pt x="298" y="30"/>
                  </a:lnTo>
                  <a:lnTo>
                    <a:pt x="303" y="30"/>
                  </a:lnTo>
                  <a:lnTo>
                    <a:pt x="308" y="30"/>
                  </a:lnTo>
                  <a:lnTo>
                    <a:pt x="313" y="30"/>
                  </a:lnTo>
                  <a:lnTo>
                    <a:pt x="328" y="30"/>
                  </a:lnTo>
                  <a:lnTo>
                    <a:pt x="333" y="30"/>
                  </a:lnTo>
                  <a:lnTo>
                    <a:pt x="338" y="25"/>
                  </a:lnTo>
                  <a:lnTo>
                    <a:pt x="343" y="20"/>
                  </a:lnTo>
                  <a:lnTo>
                    <a:pt x="348" y="20"/>
                  </a:lnTo>
                  <a:lnTo>
                    <a:pt x="353" y="20"/>
                  </a:lnTo>
                  <a:lnTo>
                    <a:pt x="358" y="15"/>
                  </a:lnTo>
                  <a:lnTo>
                    <a:pt x="364" y="15"/>
                  </a:lnTo>
                  <a:lnTo>
                    <a:pt x="369" y="15"/>
                  </a:lnTo>
                  <a:lnTo>
                    <a:pt x="374" y="15"/>
                  </a:lnTo>
                  <a:lnTo>
                    <a:pt x="379" y="15"/>
                  </a:lnTo>
                  <a:lnTo>
                    <a:pt x="384" y="15"/>
                  </a:lnTo>
                  <a:lnTo>
                    <a:pt x="389" y="15"/>
                  </a:lnTo>
                  <a:lnTo>
                    <a:pt x="394" y="20"/>
                  </a:lnTo>
                  <a:lnTo>
                    <a:pt x="399" y="20"/>
                  </a:lnTo>
                  <a:lnTo>
                    <a:pt x="404" y="20"/>
                  </a:lnTo>
                  <a:lnTo>
                    <a:pt x="409" y="20"/>
                  </a:lnTo>
                  <a:lnTo>
                    <a:pt x="414" y="20"/>
                  </a:lnTo>
                  <a:lnTo>
                    <a:pt x="419" y="20"/>
                  </a:lnTo>
                  <a:lnTo>
                    <a:pt x="424" y="20"/>
                  </a:lnTo>
                  <a:lnTo>
                    <a:pt x="429" y="20"/>
                  </a:lnTo>
                  <a:lnTo>
                    <a:pt x="434" y="15"/>
                  </a:lnTo>
                  <a:lnTo>
                    <a:pt x="434" y="10"/>
                  </a:lnTo>
                  <a:lnTo>
                    <a:pt x="439" y="15"/>
                  </a:lnTo>
                  <a:lnTo>
                    <a:pt x="444" y="10"/>
                  </a:lnTo>
                  <a:lnTo>
                    <a:pt x="449" y="10"/>
                  </a:lnTo>
                  <a:lnTo>
                    <a:pt x="454" y="10"/>
                  </a:lnTo>
                  <a:lnTo>
                    <a:pt x="454" y="15"/>
                  </a:lnTo>
                  <a:lnTo>
                    <a:pt x="460" y="15"/>
                  </a:lnTo>
                  <a:lnTo>
                    <a:pt x="460" y="10"/>
                  </a:lnTo>
                  <a:lnTo>
                    <a:pt x="465" y="10"/>
                  </a:lnTo>
                  <a:lnTo>
                    <a:pt x="470" y="10"/>
                  </a:lnTo>
                  <a:lnTo>
                    <a:pt x="475" y="5"/>
                  </a:lnTo>
                  <a:lnTo>
                    <a:pt x="480" y="5"/>
                  </a:lnTo>
                  <a:lnTo>
                    <a:pt x="485" y="5"/>
                  </a:lnTo>
                  <a:lnTo>
                    <a:pt x="490" y="5"/>
                  </a:lnTo>
                  <a:lnTo>
                    <a:pt x="495" y="0"/>
                  </a:lnTo>
                  <a:lnTo>
                    <a:pt x="500" y="0"/>
                  </a:lnTo>
                  <a:lnTo>
                    <a:pt x="505" y="0"/>
                  </a:lnTo>
                  <a:lnTo>
                    <a:pt x="510" y="0"/>
                  </a:lnTo>
                  <a:lnTo>
                    <a:pt x="510" y="5"/>
                  </a:lnTo>
                  <a:lnTo>
                    <a:pt x="515" y="5"/>
                  </a:lnTo>
                  <a:lnTo>
                    <a:pt x="520" y="5"/>
                  </a:lnTo>
                  <a:lnTo>
                    <a:pt x="525" y="5"/>
                  </a:lnTo>
                  <a:lnTo>
                    <a:pt x="530" y="5"/>
                  </a:lnTo>
                  <a:lnTo>
                    <a:pt x="535" y="5"/>
                  </a:lnTo>
                  <a:lnTo>
                    <a:pt x="540" y="5"/>
                  </a:lnTo>
                  <a:lnTo>
                    <a:pt x="545" y="5"/>
                  </a:lnTo>
                  <a:lnTo>
                    <a:pt x="550" y="5"/>
                  </a:lnTo>
                  <a:lnTo>
                    <a:pt x="550" y="10"/>
                  </a:lnTo>
                  <a:lnTo>
                    <a:pt x="561" y="10"/>
                  </a:lnTo>
                  <a:lnTo>
                    <a:pt x="566" y="15"/>
                  </a:lnTo>
                  <a:lnTo>
                    <a:pt x="576" y="15"/>
                  </a:lnTo>
                  <a:lnTo>
                    <a:pt x="581" y="15"/>
                  </a:lnTo>
                  <a:lnTo>
                    <a:pt x="586" y="15"/>
                  </a:lnTo>
                  <a:lnTo>
                    <a:pt x="591" y="15"/>
                  </a:lnTo>
                  <a:lnTo>
                    <a:pt x="591" y="10"/>
                  </a:lnTo>
                  <a:lnTo>
                    <a:pt x="596" y="10"/>
                  </a:lnTo>
                  <a:lnTo>
                    <a:pt x="601" y="10"/>
                  </a:lnTo>
                  <a:lnTo>
                    <a:pt x="606" y="10"/>
                  </a:lnTo>
                  <a:lnTo>
                    <a:pt x="611" y="10"/>
                  </a:lnTo>
                  <a:lnTo>
                    <a:pt x="616" y="15"/>
                  </a:lnTo>
                  <a:lnTo>
                    <a:pt x="621" y="15"/>
                  </a:lnTo>
                  <a:lnTo>
                    <a:pt x="626" y="15"/>
                  </a:lnTo>
                  <a:lnTo>
                    <a:pt x="631" y="15"/>
                  </a:lnTo>
                  <a:lnTo>
                    <a:pt x="636" y="15"/>
                  </a:lnTo>
                  <a:lnTo>
                    <a:pt x="641" y="15"/>
                  </a:lnTo>
                  <a:lnTo>
                    <a:pt x="646" y="15"/>
                  </a:lnTo>
                  <a:lnTo>
                    <a:pt x="651" y="15"/>
                  </a:lnTo>
                  <a:lnTo>
                    <a:pt x="657" y="10"/>
                  </a:lnTo>
                  <a:lnTo>
                    <a:pt x="662" y="10"/>
                  </a:lnTo>
                  <a:lnTo>
                    <a:pt x="667" y="10"/>
                  </a:lnTo>
                  <a:lnTo>
                    <a:pt x="672" y="10"/>
                  </a:lnTo>
                  <a:lnTo>
                    <a:pt x="677" y="10"/>
                  </a:lnTo>
                  <a:lnTo>
                    <a:pt x="682" y="10"/>
                  </a:lnTo>
                  <a:lnTo>
                    <a:pt x="682" y="5"/>
                  </a:lnTo>
                  <a:lnTo>
                    <a:pt x="687" y="10"/>
                  </a:lnTo>
                  <a:lnTo>
                    <a:pt x="692" y="5"/>
                  </a:lnTo>
                  <a:lnTo>
                    <a:pt x="697" y="5"/>
                  </a:lnTo>
                  <a:lnTo>
                    <a:pt x="702" y="5"/>
                  </a:lnTo>
                  <a:lnTo>
                    <a:pt x="702" y="0"/>
                  </a:lnTo>
                  <a:lnTo>
                    <a:pt x="707" y="0"/>
                  </a:lnTo>
                  <a:lnTo>
                    <a:pt x="712" y="0"/>
                  </a:lnTo>
                  <a:lnTo>
                    <a:pt x="717" y="0"/>
                  </a:lnTo>
                  <a:lnTo>
                    <a:pt x="722" y="0"/>
                  </a:lnTo>
                  <a:lnTo>
                    <a:pt x="727" y="0"/>
                  </a:lnTo>
                  <a:lnTo>
                    <a:pt x="732" y="0"/>
                  </a:lnTo>
                  <a:lnTo>
                    <a:pt x="742" y="0"/>
                  </a:lnTo>
                  <a:lnTo>
                    <a:pt x="747" y="0"/>
                  </a:lnTo>
                  <a:lnTo>
                    <a:pt x="752" y="0"/>
                  </a:lnTo>
                  <a:lnTo>
                    <a:pt x="758" y="0"/>
                  </a:lnTo>
                  <a:lnTo>
                    <a:pt x="768" y="0"/>
                  </a:lnTo>
                  <a:lnTo>
                    <a:pt x="773" y="0"/>
                  </a:lnTo>
                  <a:lnTo>
                    <a:pt x="778" y="0"/>
                  </a:lnTo>
                  <a:lnTo>
                    <a:pt x="778" y="5"/>
                  </a:lnTo>
                  <a:lnTo>
                    <a:pt x="788" y="10"/>
                  </a:lnTo>
                  <a:lnTo>
                    <a:pt x="793" y="15"/>
                  </a:lnTo>
                  <a:lnTo>
                    <a:pt x="798" y="20"/>
                  </a:lnTo>
                  <a:lnTo>
                    <a:pt x="803" y="25"/>
                  </a:lnTo>
                  <a:lnTo>
                    <a:pt x="808" y="25"/>
                  </a:lnTo>
                  <a:lnTo>
                    <a:pt x="808" y="30"/>
                  </a:lnTo>
                  <a:lnTo>
                    <a:pt x="808" y="35"/>
                  </a:lnTo>
                  <a:lnTo>
                    <a:pt x="813" y="35"/>
                  </a:lnTo>
                  <a:lnTo>
                    <a:pt x="818" y="35"/>
                  </a:lnTo>
                  <a:lnTo>
                    <a:pt x="823" y="35"/>
                  </a:lnTo>
                  <a:lnTo>
                    <a:pt x="828" y="35"/>
                  </a:lnTo>
                  <a:lnTo>
                    <a:pt x="833" y="35"/>
                  </a:lnTo>
                  <a:lnTo>
                    <a:pt x="838" y="40"/>
                  </a:lnTo>
                  <a:lnTo>
                    <a:pt x="838" y="45"/>
                  </a:lnTo>
                  <a:lnTo>
                    <a:pt x="843" y="45"/>
                  </a:lnTo>
                  <a:lnTo>
                    <a:pt x="843" y="50"/>
                  </a:lnTo>
                  <a:lnTo>
                    <a:pt x="843" y="55"/>
                  </a:lnTo>
                  <a:lnTo>
                    <a:pt x="848" y="60"/>
                  </a:lnTo>
                  <a:lnTo>
                    <a:pt x="854" y="60"/>
                  </a:lnTo>
                  <a:lnTo>
                    <a:pt x="859" y="60"/>
                  </a:lnTo>
                  <a:lnTo>
                    <a:pt x="864" y="60"/>
                  </a:lnTo>
                  <a:close/>
                </a:path>
              </a:pathLst>
            </a:custGeom>
            <a:solidFill>
              <a:srgbClr val="00B05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2093913" y="3489325"/>
              <a:ext cx="777875" cy="896938"/>
            </a:xfrm>
            <a:custGeom>
              <a:avLst/>
              <a:gdLst>
                <a:gd name="T0" fmla="*/ 2147483646 w 490"/>
                <a:gd name="T1" fmla="*/ 2147483646 h 565"/>
                <a:gd name="T2" fmla="*/ 2147483646 w 490"/>
                <a:gd name="T3" fmla="*/ 2147483646 h 565"/>
                <a:gd name="T4" fmla="*/ 2147483646 w 490"/>
                <a:gd name="T5" fmla="*/ 2147483646 h 565"/>
                <a:gd name="T6" fmla="*/ 2147483646 w 490"/>
                <a:gd name="T7" fmla="*/ 2147483646 h 565"/>
                <a:gd name="T8" fmla="*/ 2147483646 w 490"/>
                <a:gd name="T9" fmla="*/ 2147483646 h 565"/>
                <a:gd name="T10" fmla="*/ 2147483646 w 490"/>
                <a:gd name="T11" fmla="*/ 2147483646 h 565"/>
                <a:gd name="T12" fmla="*/ 2147483646 w 490"/>
                <a:gd name="T13" fmla="*/ 2147483646 h 565"/>
                <a:gd name="T14" fmla="*/ 2147483646 w 490"/>
                <a:gd name="T15" fmla="*/ 2147483646 h 565"/>
                <a:gd name="T16" fmla="*/ 2147483646 w 490"/>
                <a:gd name="T17" fmla="*/ 2147483646 h 565"/>
                <a:gd name="T18" fmla="*/ 2147483646 w 490"/>
                <a:gd name="T19" fmla="*/ 2147483646 h 565"/>
                <a:gd name="T20" fmla="*/ 2147483646 w 490"/>
                <a:gd name="T21" fmla="*/ 2147483646 h 565"/>
                <a:gd name="T22" fmla="*/ 2147483646 w 490"/>
                <a:gd name="T23" fmla="*/ 2147483646 h 565"/>
                <a:gd name="T24" fmla="*/ 2147483646 w 490"/>
                <a:gd name="T25" fmla="*/ 2147483646 h 565"/>
                <a:gd name="T26" fmla="*/ 2147483646 w 490"/>
                <a:gd name="T27" fmla="*/ 2147483646 h 565"/>
                <a:gd name="T28" fmla="*/ 2147483646 w 490"/>
                <a:gd name="T29" fmla="*/ 2147483646 h 565"/>
                <a:gd name="T30" fmla="*/ 2147483646 w 490"/>
                <a:gd name="T31" fmla="*/ 2147483646 h 565"/>
                <a:gd name="T32" fmla="*/ 2147483646 w 490"/>
                <a:gd name="T33" fmla="*/ 2147483646 h 565"/>
                <a:gd name="T34" fmla="*/ 2147483646 w 490"/>
                <a:gd name="T35" fmla="*/ 2147483646 h 565"/>
                <a:gd name="T36" fmla="*/ 2147483646 w 490"/>
                <a:gd name="T37" fmla="*/ 2147483646 h 565"/>
                <a:gd name="T38" fmla="*/ 2147483646 w 490"/>
                <a:gd name="T39" fmla="*/ 2147483646 h 565"/>
                <a:gd name="T40" fmla="*/ 2147483646 w 490"/>
                <a:gd name="T41" fmla="*/ 2147483646 h 565"/>
                <a:gd name="T42" fmla="*/ 2147483646 w 490"/>
                <a:gd name="T43" fmla="*/ 2147483646 h 565"/>
                <a:gd name="T44" fmla="*/ 2147483646 w 490"/>
                <a:gd name="T45" fmla="*/ 2147483646 h 565"/>
                <a:gd name="T46" fmla="*/ 2147483646 w 490"/>
                <a:gd name="T47" fmla="*/ 2147483646 h 565"/>
                <a:gd name="T48" fmla="*/ 2147483646 w 490"/>
                <a:gd name="T49" fmla="*/ 2147483646 h 565"/>
                <a:gd name="T50" fmla="*/ 2147483646 w 490"/>
                <a:gd name="T51" fmla="*/ 2147483646 h 565"/>
                <a:gd name="T52" fmla="*/ 2147483646 w 490"/>
                <a:gd name="T53" fmla="*/ 2147483646 h 565"/>
                <a:gd name="T54" fmla="*/ 2147483646 w 490"/>
                <a:gd name="T55" fmla="*/ 2147483646 h 565"/>
                <a:gd name="T56" fmla="*/ 2147483646 w 490"/>
                <a:gd name="T57" fmla="*/ 2147483646 h 565"/>
                <a:gd name="T58" fmla="*/ 2147483646 w 490"/>
                <a:gd name="T59" fmla="*/ 2147483646 h 565"/>
                <a:gd name="T60" fmla="*/ 2147483646 w 490"/>
                <a:gd name="T61" fmla="*/ 2147483646 h 565"/>
                <a:gd name="T62" fmla="*/ 2147483646 w 490"/>
                <a:gd name="T63" fmla="*/ 2147483646 h 565"/>
                <a:gd name="T64" fmla="*/ 2147483646 w 490"/>
                <a:gd name="T65" fmla="*/ 2147483646 h 565"/>
                <a:gd name="T66" fmla="*/ 2147483646 w 490"/>
                <a:gd name="T67" fmla="*/ 2147483646 h 565"/>
                <a:gd name="T68" fmla="*/ 2147483646 w 490"/>
                <a:gd name="T69" fmla="*/ 2147483646 h 565"/>
                <a:gd name="T70" fmla="*/ 2147483646 w 490"/>
                <a:gd name="T71" fmla="*/ 2147483646 h 565"/>
                <a:gd name="T72" fmla="*/ 2147483646 w 490"/>
                <a:gd name="T73" fmla="*/ 2147483646 h 565"/>
                <a:gd name="T74" fmla="*/ 2147483646 w 490"/>
                <a:gd name="T75" fmla="*/ 2147483646 h 565"/>
                <a:gd name="T76" fmla="*/ 2147483646 w 490"/>
                <a:gd name="T77" fmla="*/ 2147483646 h 565"/>
                <a:gd name="T78" fmla="*/ 2147483646 w 490"/>
                <a:gd name="T79" fmla="*/ 2147483646 h 565"/>
                <a:gd name="T80" fmla="*/ 2147483646 w 490"/>
                <a:gd name="T81" fmla="*/ 2147483646 h 565"/>
                <a:gd name="T82" fmla="*/ 2147483646 w 490"/>
                <a:gd name="T83" fmla="*/ 2147483646 h 565"/>
                <a:gd name="T84" fmla="*/ 2147483646 w 490"/>
                <a:gd name="T85" fmla="*/ 2147483646 h 565"/>
                <a:gd name="T86" fmla="*/ 2147483646 w 490"/>
                <a:gd name="T87" fmla="*/ 2147483646 h 565"/>
                <a:gd name="T88" fmla="*/ 2147483646 w 490"/>
                <a:gd name="T89" fmla="*/ 2147483646 h 565"/>
                <a:gd name="T90" fmla="*/ 2147483646 w 490"/>
                <a:gd name="T91" fmla="*/ 2147483646 h 565"/>
                <a:gd name="T92" fmla="*/ 2147483646 w 490"/>
                <a:gd name="T93" fmla="*/ 2147483646 h 565"/>
                <a:gd name="T94" fmla="*/ 2147483646 w 490"/>
                <a:gd name="T95" fmla="*/ 2147483646 h 565"/>
                <a:gd name="T96" fmla="*/ 2147483646 w 490"/>
                <a:gd name="T97" fmla="*/ 2147483646 h 565"/>
                <a:gd name="T98" fmla="*/ 2147483646 w 490"/>
                <a:gd name="T99" fmla="*/ 2147483646 h 565"/>
                <a:gd name="T100" fmla="*/ 2147483646 w 490"/>
                <a:gd name="T101" fmla="*/ 2147483646 h 565"/>
                <a:gd name="T102" fmla="*/ 2147483646 w 490"/>
                <a:gd name="T103" fmla="*/ 2147483646 h 565"/>
                <a:gd name="T104" fmla="*/ 2147483646 w 490"/>
                <a:gd name="T105" fmla="*/ 2147483646 h 565"/>
                <a:gd name="T106" fmla="*/ 2147483646 w 490"/>
                <a:gd name="T107" fmla="*/ 2147483646 h 565"/>
                <a:gd name="T108" fmla="*/ 2147483646 w 490"/>
                <a:gd name="T109" fmla="*/ 2147483646 h 565"/>
                <a:gd name="T110" fmla="*/ 2147483646 w 490"/>
                <a:gd name="T111" fmla="*/ 2147483646 h 565"/>
                <a:gd name="T112" fmla="*/ 2147483646 w 490"/>
                <a:gd name="T113" fmla="*/ 2147483646 h 565"/>
                <a:gd name="T114" fmla="*/ 2147483646 w 490"/>
                <a:gd name="T115" fmla="*/ 2147483646 h 565"/>
                <a:gd name="T116" fmla="*/ 2147483646 w 490"/>
                <a:gd name="T117" fmla="*/ 2147483646 h 56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90"/>
                <a:gd name="T178" fmla="*/ 0 h 565"/>
                <a:gd name="T179" fmla="*/ 490 w 490"/>
                <a:gd name="T180" fmla="*/ 565 h 56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90" h="565">
                  <a:moveTo>
                    <a:pt x="66" y="15"/>
                  </a:moveTo>
                  <a:lnTo>
                    <a:pt x="71" y="15"/>
                  </a:lnTo>
                  <a:lnTo>
                    <a:pt x="76" y="20"/>
                  </a:lnTo>
                  <a:lnTo>
                    <a:pt x="81" y="20"/>
                  </a:lnTo>
                  <a:lnTo>
                    <a:pt x="86" y="20"/>
                  </a:lnTo>
                  <a:lnTo>
                    <a:pt x="86" y="15"/>
                  </a:lnTo>
                  <a:lnTo>
                    <a:pt x="91" y="15"/>
                  </a:lnTo>
                  <a:lnTo>
                    <a:pt x="96" y="15"/>
                  </a:lnTo>
                  <a:lnTo>
                    <a:pt x="96" y="10"/>
                  </a:lnTo>
                  <a:lnTo>
                    <a:pt x="101" y="10"/>
                  </a:lnTo>
                  <a:lnTo>
                    <a:pt x="101" y="15"/>
                  </a:lnTo>
                  <a:lnTo>
                    <a:pt x="106" y="15"/>
                  </a:lnTo>
                  <a:lnTo>
                    <a:pt x="111" y="15"/>
                  </a:lnTo>
                  <a:lnTo>
                    <a:pt x="116" y="15"/>
                  </a:lnTo>
                  <a:lnTo>
                    <a:pt x="121" y="20"/>
                  </a:lnTo>
                  <a:lnTo>
                    <a:pt x="121" y="15"/>
                  </a:lnTo>
                  <a:lnTo>
                    <a:pt x="126" y="15"/>
                  </a:lnTo>
                  <a:lnTo>
                    <a:pt x="131" y="15"/>
                  </a:lnTo>
                  <a:lnTo>
                    <a:pt x="136" y="10"/>
                  </a:lnTo>
                  <a:lnTo>
                    <a:pt x="141" y="5"/>
                  </a:lnTo>
                  <a:lnTo>
                    <a:pt x="146" y="0"/>
                  </a:lnTo>
                  <a:lnTo>
                    <a:pt x="151" y="5"/>
                  </a:lnTo>
                  <a:lnTo>
                    <a:pt x="151" y="10"/>
                  </a:lnTo>
                  <a:lnTo>
                    <a:pt x="157" y="10"/>
                  </a:lnTo>
                  <a:lnTo>
                    <a:pt x="151" y="10"/>
                  </a:lnTo>
                  <a:lnTo>
                    <a:pt x="157" y="15"/>
                  </a:lnTo>
                  <a:lnTo>
                    <a:pt x="157" y="20"/>
                  </a:lnTo>
                  <a:lnTo>
                    <a:pt x="157" y="25"/>
                  </a:lnTo>
                  <a:lnTo>
                    <a:pt x="157" y="30"/>
                  </a:lnTo>
                  <a:lnTo>
                    <a:pt x="162" y="35"/>
                  </a:lnTo>
                  <a:lnTo>
                    <a:pt x="162" y="40"/>
                  </a:lnTo>
                  <a:lnTo>
                    <a:pt x="157" y="45"/>
                  </a:lnTo>
                  <a:lnTo>
                    <a:pt x="157" y="50"/>
                  </a:lnTo>
                  <a:lnTo>
                    <a:pt x="151" y="50"/>
                  </a:lnTo>
                  <a:lnTo>
                    <a:pt x="151" y="55"/>
                  </a:lnTo>
                  <a:lnTo>
                    <a:pt x="151" y="60"/>
                  </a:lnTo>
                  <a:lnTo>
                    <a:pt x="157" y="60"/>
                  </a:lnTo>
                  <a:lnTo>
                    <a:pt x="157" y="66"/>
                  </a:lnTo>
                  <a:lnTo>
                    <a:pt x="162" y="71"/>
                  </a:lnTo>
                  <a:lnTo>
                    <a:pt x="167" y="76"/>
                  </a:lnTo>
                  <a:lnTo>
                    <a:pt x="167" y="81"/>
                  </a:lnTo>
                  <a:lnTo>
                    <a:pt x="167" y="86"/>
                  </a:lnTo>
                  <a:lnTo>
                    <a:pt x="172" y="91"/>
                  </a:lnTo>
                  <a:lnTo>
                    <a:pt x="177" y="91"/>
                  </a:lnTo>
                  <a:lnTo>
                    <a:pt x="182" y="96"/>
                  </a:lnTo>
                  <a:lnTo>
                    <a:pt x="182" y="91"/>
                  </a:lnTo>
                  <a:lnTo>
                    <a:pt x="187" y="96"/>
                  </a:lnTo>
                  <a:lnTo>
                    <a:pt x="192" y="96"/>
                  </a:lnTo>
                  <a:lnTo>
                    <a:pt x="197" y="96"/>
                  </a:lnTo>
                  <a:lnTo>
                    <a:pt x="197" y="101"/>
                  </a:lnTo>
                  <a:lnTo>
                    <a:pt x="202" y="101"/>
                  </a:lnTo>
                  <a:lnTo>
                    <a:pt x="202" y="96"/>
                  </a:lnTo>
                  <a:lnTo>
                    <a:pt x="207" y="96"/>
                  </a:lnTo>
                  <a:lnTo>
                    <a:pt x="207" y="101"/>
                  </a:lnTo>
                  <a:lnTo>
                    <a:pt x="212" y="106"/>
                  </a:lnTo>
                  <a:lnTo>
                    <a:pt x="212" y="111"/>
                  </a:lnTo>
                  <a:lnTo>
                    <a:pt x="217" y="111"/>
                  </a:lnTo>
                  <a:lnTo>
                    <a:pt x="217" y="116"/>
                  </a:lnTo>
                  <a:lnTo>
                    <a:pt x="222" y="116"/>
                  </a:lnTo>
                  <a:lnTo>
                    <a:pt x="227" y="121"/>
                  </a:lnTo>
                  <a:lnTo>
                    <a:pt x="232" y="121"/>
                  </a:lnTo>
                  <a:lnTo>
                    <a:pt x="237" y="116"/>
                  </a:lnTo>
                  <a:lnTo>
                    <a:pt x="237" y="111"/>
                  </a:lnTo>
                  <a:lnTo>
                    <a:pt x="242" y="111"/>
                  </a:lnTo>
                  <a:lnTo>
                    <a:pt x="247" y="111"/>
                  </a:lnTo>
                  <a:lnTo>
                    <a:pt x="247" y="106"/>
                  </a:lnTo>
                  <a:lnTo>
                    <a:pt x="253" y="106"/>
                  </a:lnTo>
                  <a:lnTo>
                    <a:pt x="253" y="101"/>
                  </a:lnTo>
                  <a:lnTo>
                    <a:pt x="253" y="96"/>
                  </a:lnTo>
                  <a:lnTo>
                    <a:pt x="258" y="96"/>
                  </a:lnTo>
                  <a:lnTo>
                    <a:pt x="258" y="91"/>
                  </a:lnTo>
                  <a:lnTo>
                    <a:pt x="263" y="91"/>
                  </a:lnTo>
                  <a:lnTo>
                    <a:pt x="263" y="86"/>
                  </a:lnTo>
                  <a:lnTo>
                    <a:pt x="263" y="81"/>
                  </a:lnTo>
                  <a:lnTo>
                    <a:pt x="268" y="81"/>
                  </a:lnTo>
                  <a:lnTo>
                    <a:pt x="273" y="76"/>
                  </a:lnTo>
                  <a:lnTo>
                    <a:pt x="278" y="71"/>
                  </a:lnTo>
                  <a:lnTo>
                    <a:pt x="283" y="71"/>
                  </a:lnTo>
                  <a:lnTo>
                    <a:pt x="283" y="66"/>
                  </a:lnTo>
                  <a:lnTo>
                    <a:pt x="288" y="66"/>
                  </a:lnTo>
                  <a:lnTo>
                    <a:pt x="293" y="60"/>
                  </a:lnTo>
                  <a:lnTo>
                    <a:pt x="293" y="66"/>
                  </a:lnTo>
                  <a:lnTo>
                    <a:pt x="293" y="71"/>
                  </a:lnTo>
                  <a:lnTo>
                    <a:pt x="293" y="76"/>
                  </a:lnTo>
                  <a:lnTo>
                    <a:pt x="288" y="81"/>
                  </a:lnTo>
                  <a:lnTo>
                    <a:pt x="293" y="81"/>
                  </a:lnTo>
                  <a:lnTo>
                    <a:pt x="288" y="86"/>
                  </a:lnTo>
                  <a:lnTo>
                    <a:pt x="293" y="86"/>
                  </a:lnTo>
                  <a:lnTo>
                    <a:pt x="298" y="91"/>
                  </a:lnTo>
                  <a:lnTo>
                    <a:pt x="303" y="91"/>
                  </a:lnTo>
                  <a:lnTo>
                    <a:pt x="308" y="91"/>
                  </a:lnTo>
                  <a:lnTo>
                    <a:pt x="308" y="96"/>
                  </a:lnTo>
                  <a:lnTo>
                    <a:pt x="313" y="96"/>
                  </a:lnTo>
                  <a:lnTo>
                    <a:pt x="318" y="96"/>
                  </a:lnTo>
                  <a:lnTo>
                    <a:pt x="323" y="101"/>
                  </a:lnTo>
                  <a:lnTo>
                    <a:pt x="328" y="106"/>
                  </a:lnTo>
                  <a:lnTo>
                    <a:pt x="333" y="106"/>
                  </a:lnTo>
                  <a:lnTo>
                    <a:pt x="333" y="111"/>
                  </a:lnTo>
                  <a:lnTo>
                    <a:pt x="338" y="111"/>
                  </a:lnTo>
                  <a:lnTo>
                    <a:pt x="338" y="116"/>
                  </a:lnTo>
                  <a:lnTo>
                    <a:pt x="338" y="121"/>
                  </a:lnTo>
                  <a:lnTo>
                    <a:pt x="338" y="126"/>
                  </a:lnTo>
                  <a:lnTo>
                    <a:pt x="338" y="131"/>
                  </a:lnTo>
                  <a:lnTo>
                    <a:pt x="343" y="136"/>
                  </a:lnTo>
                  <a:lnTo>
                    <a:pt x="348" y="141"/>
                  </a:lnTo>
                  <a:lnTo>
                    <a:pt x="348" y="146"/>
                  </a:lnTo>
                  <a:lnTo>
                    <a:pt x="354" y="146"/>
                  </a:lnTo>
                  <a:lnTo>
                    <a:pt x="359" y="146"/>
                  </a:lnTo>
                  <a:lnTo>
                    <a:pt x="359" y="151"/>
                  </a:lnTo>
                  <a:lnTo>
                    <a:pt x="359" y="156"/>
                  </a:lnTo>
                  <a:lnTo>
                    <a:pt x="359" y="161"/>
                  </a:lnTo>
                  <a:lnTo>
                    <a:pt x="364" y="167"/>
                  </a:lnTo>
                  <a:lnTo>
                    <a:pt x="364" y="172"/>
                  </a:lnTo>
                  <a:lnTo>
                    <a:pt x="369" y="177"/>
                  </a:lnTo>
                  <a:lnTo>
                    <a:pt x="369" y="182"/>
                  </a:lnTo>
                  <a:lnTo>
                    <a:pt x="369" y="187"/>
                  </a:lnTo>
                  <a:lnTo>
                    <a:pt x="374" y="187"/>
                  </a:lnTo>
                  <a:lnTo>
                    <a:pt x="374" y="192"/>
                  </a:lnTo>
                  <a:lnTo>
                    <a:pt x="374" y="197"/>
                  </a:lnTo>
                  <a:lnTo>
                    <a:pt x="374" y="202"/>
                  </a:lnTo>
                  <a:lnTo>
                    <a:pt x="369" y="202"/>
                  </a:lnTo>
                  <a:lnTo>
                    <a:pt x="369" y="207"/>
                  </a:lnTo>
                  <a:lnTo>
                    <a:pt x="369" y="212"/>
                  </a:lnTo>
                  <a:lnTo>
                    <a:pt x="369" y="217"/>
                  </a:lnTo>
                  <a:lnTo>
                    <a:pt x="364" y="222"/>
                  </a:lnTo>
                  <a:lnTo>
                    <a:pt x="364" y="227"/>
                  </a:lnTo>
                  <a:lnTo>
                    <a:pt x="359" y="232"/>
                  </a:lnTo>
                  <a:lnTo>
                    <a:pt x="359" y="237"/>
                  </a:lnTo>
                  <a:lnTo>
                    <a:pt x="359" y="242"/>
                  </a:lnTo>
                  <a:lnTo>
                    <a:pt x="359" y="247"/>
                  </a:lnTo>
                  <a:lnTo>
                    <a:pt x="364" y="247"/>
                  </a:lnTo>
                  <a:lnTo>
                    <a:pt x="369" y="247"/>
                  </a:lnTo>
                  <a:lnTo>
                    <a:pt x="374" y="247"/>
                  </a:lnTo>
                  <a:lnTo>
                    <a:pt x="379" y="247"/>
                  </a:lnTo>
                  <a:lnTo>
                    <a:pt x="384" y="247"/>
                  </a:lnTo>
                  <a:lnTo>
                    <a:pt x="389" y="247"/>
                  </a:lnTo>
                  <a:lnTo>
                    <a:pt x="394" y="252"/>
                  </a:lnTo>
                  <a:lnTo>
                    <a:pt x="399" y="252"/>
                  </a:lnTo>
                  <a:lnTo>
                    <a:pt x="399" y="257"/>
                  </a:lnTo>
                  <a:lnTo>
                    <a:pt x="399" y="262"/>
                  </a:lnTo>
                  <a:lnTo>
                    <a:pt x="404" y="262"/>
                  </a:lnTo>
                  <a:lnTo>
                    <a:pt x="404" y="268"/>
                  </a:lnTo>
                  <a:lnTo>
                    <a:pt x="399" y="273"/>
                  </a:lnTo>
                  <a:lnTo>
                    <a:pt x="404" y="278"/>
                  </a:lnTo>
                  <a:lnTo>
                    <a:pt x="409" y="278"/>
                  </a:lnTo>
                  <a:lnTo>
                    <a:pt x="414" y="278"/>
                  </a:lnTo>
                  <a:lnTo>
                    <a:pt x="414" y="283"/>
                  </a:lnTo>
                  <a:lnTo>
                    <a:pt x="419" y="283"/>
                  </a:lnTo>
                  <a:lnTo>
                    <a:pt x="419" y="288"/>
                  </a:lnTo>
                  <a:lnTo>
                    <a:pt x="419" y="293"/>
                  </a:lnTo>
                  <a:lnTo>
                    <a:pt x="424" y="293"/>
                  </a:lnTo>
                  <a:lnTo>
                    <a:pt x="429" y="293"/>
                  </a:lnTo>
                  <a:lnTo>
                    <a:pt x="434" y="293"/>
                  </a:lnTo>
                  <a:lnTo>
                    <a:pt x="439" y="293"/>
                  </a:lnTo>
                  <a:lnTo>
                    <a:pt x="439" y="298"/>
                  </a:lnTo>
                  <a:lnTo>
                    <a:pt x="439" y="303"/>
                  </a:lnTo>
                  <a:lnTo>
                    <a:pt x="444" y="303"/>
                  </a:lnTo>
                  <a:lnTo>
                    <a:pt x="444" y="308"/>
                  </a:lnTo>
                  <a:lnTo>
                    <a:pt x="455" y="308"/>
                  </a:lnTo>
                  <a:lnTo>
                    <a:pt x="460" y="308"/>
                  </a:lnTo>
                  <a:lnTo>
                    <a:pt x="465" y="308"/>
                  </a:lnTo>
                  <a:lnTo>
                    <a:pt x="470" y="308"/>
                  </a:lnTo>
                  <a:lnTo>
                    <a:pt x="475" y="308"/>
                  </a:lnTo>
                  <a:lnTo>
                    <a:pt x="475" y="303"/>
                  </a:lnTo>
                  <a:lnTo>
                    <a:pt x="480" y="303"/>
                  </a:lnTo>
                  <a:lnTo>
                    <a:pt x="480" y="298"/>
                  </a:lnTo>
                  <a:lnTo>
                    <a:pt x="480" y="293"/>
                  </a:lnTo>
                  <a:lnTo>
                    <a:pt x="485" y="288"/>
                  </a:lnTo>
                  <a:lnTo>
                    <a:pt x="485" y="293"/>
                  </a:lnTo>
                  <a:lnTo>
                    <a:pt x="490" y="293"/>
                  </a:lnTo>
                  <a:lnTo>
                    <a:pt x="490" y="298"/>
                  </a:lnTo>
                  <a:lnTo>
                    <a:pt x="490" y="303"/>
                  </a:lnTo>
                  <a:lnTo>
                    <a:pt x="480" y="363"/>
                  </a:lnTo>
                  <a:lnTo>
                    <a:pt x="470" y="419"/>
                  </a:lnTo>
                  <a:lnTo>
                    <a:pt x="470" y="429"/>
                  </a:lnTo>
                  <a:lnTo>
                    <a:pt x="465" y="429"/>
                  </a:lnTo>
                  <a:lnTo>
                    <a:pt x="460" y="424"/>
                  </a:lnTo>
                  <a:lnTo>
                    <a:pt x="455" y="419"/>
                  </a:lnTo>
                  <a:lnTo>
                    <a:pt x="439" y="414"/>
                  </a:lnTo>
                  <a:lnTo>
                    <a:pt x="429" y="414"/>
                  </a:lnTo>
                  <a:lnTo>
                    <a:pt x="419" y="409"/>
                  </a:lnTo>
                  <a:lnTo>
                    <a:pt x="414" y="409"/>
                  </a:lnTo>
                  <a:lnTo>
                    <a:pt x="404" y="404"/>
                  </a:lnTo>
                  <a:lnTo>
                    <a:pt x="399" y="404"/>
                  </a:lnTo>
                  <a:lnTo>
                    <a:pt x="389" y="409"/>
                  </a:lnTo>
                  <a:lnTo>
                    <a:pt x="384" y="409"/>
                  </a:lnTo>
                  <a:lnTo>
                    <a:pt x="369" y="409"/>
                  </a:lnTo>
                  <a:lnTo>
                    <a:pt x="364" y="409"/>
                  </a:lnTo>
                  <a:lnTo>
                    <a:pt x="359" y="409"/>
                  </a:lnTo>
                  <a:lnTo>
                    <a:pt x="354" y="404"/>
                  </a:lnTo>
                  <a:lnTo>
                    <a:pt x="359" y="399"/>
                  </a:lnTo>
                  <a:lnTo>
                    <a:pt x="354" y="394"/>
                  </a:lnTo>
                  <a:lnTo>
                    <a:pt x="354" y="389"/>
                  </a:lnTo>
                  <a:lnTo>
                    <a:pt x="348" y="384"/>
                  </a:lnTo>
                  <a:lnTo>
                    <a:pt x="348" y="379"/>
                  </a:lnTo>
                  <a:lnTo>
                    <a:pt x="348" y="374"/>
                  </a:lnTo>
                  <a:lnTo>
                    <a:pt x="343" y="374"/>
                  </a:lnTo>
                  <a:lnTo>
                    <a:pt x="348" y="369"/>
                  </a:lnTo>
                  <a:lnTo>
                    <a:pt x="348" y="363"/>
                  </a:lnTo>
                  <a:lnTo>
                    <a:pt x="343" y="358"/>
                  </a:lnTo>
                  <a:lnTo>
                    <a:pt x="338" y="358"/>
                  </a:lnTo>
                  <a:lnTo>
                    <a:pt x="333" y="358"/>
                  </a:lnTo>
                  <a:lnTo>
                    <a:pt x="333" y="353"/>
                  </a:lnTo>
                  <a:lnTo>
                    <a:pt x="328" y="358"/>
                  </a:lnTo>
                  <a:lnTo>
                    <a:pt x="323" y="353"/>
                  </a:lnTo>
                  <a:lnTo>
                    <a:pt x="323" y="348"/>
                  </a:lnTo>
                  <a:lnTo>
                    <a:pt x="318" y="348"/>
                  </a:lnTo>
                  <a:lnTo>
                    <a:pt x="308" y="353"/>
                  </a:lnTo>
                  <a:lnTo>
                    <a:pt x="303" y="358"/>
                  </a:lnTo>
                  <a:lnTo>
                    <a:pt x="298" y="363"/>
                  </a:lnTo>
                  <a:lnTo>
                    <a:pt x="293" y="363"/>
                  </a:lnTo>
                  <a:lnTo>
                    <a:pt x="288" y="369"/>
                  </a:lnTo>
                  <a:lnTo>
                    <a:pt x="288" y="374"/>
                  </a:lnTo>
                  <a:lnTo>
                    <a:pt x="288" y="379"/>
                  </a:lnTo>
                  <a:lnTo>
                    <a:pt x="288" y="384"/>
                  </a:lnTo>
                  <a:lnTo>
                    <a:pt x="293" y="384"/>
                  </a:lnTo>
                  <a:lnTo>
                    <a:pt x="293" y="389"/>
                  </a:lnTo>
                  <a:lnTo>
                    <a:pt x="293" y="394"/>
                  </a:lnTo>
                  <a:lnTo>
                    <a:pt x="298" y="399"/>
                  </a:lnTo>
                  <a:lnTo>
                    <a:pt x="298" y="404"/>
                  </a:lnTo>
                  <a:lnTo>
                    <a:pt x="298" y="409"/>
                  </a:lnTo>
                  <a:lnTo>
                    <a:pt x="298" y="414"/>
                  </a:lnTo>
                  <a:lnTo>
                    <a:pt x="303" y="419"/>
                  </a:lnTo>
                  <a:lnTo>
                    <a:pt x="303" y="424"/>
                  </a:lnTo>
                  <a:lnTo>
                    <a:pt x="303" y="429"/>
                  </a:lnTo>
                  <a:lnTo>
                    <a:pt x="293" y="434"/>
                  </a:lnTo>
                  <a:lnTo>
                    <a:pt x="288" y="439"/>
                  </a:lnTo>
                  <a:lnTo>
                    <a:pt x="278" y="444"/>
                  </a:lnTo>
                  <a:lnTo>
                    <a:pt x="273" y="444"/>
                  </a:lnTo>
                  <a:lnTo>
                    <a:pt x="268" y="449"/>
                  </a:lnTo>
                  <a:lnTo>
                    <a:pt x="263" y="454"/>
                  </a:lnTo>
                  <a:lnTo>
                    <a:pt x="253" y="454"/>
                  </a:lnTo>
                  <a:lnTo>
                    <a:pt x="247" y="454"/>
                  </a:lnTo>
                  <a:lnTo>
                    <a:pt x="242" y="454"/>
                  </a:lnTo>
                  <a:lnTo>
                    <a:pt x="232" y="454"/>
                  </a:lnTo>
                  <a:lnTo>
                    <a:pt x="227" y="459"/>
                  </a:lnTo>
                  <a:lnTo>
                    <a:pt x="227" y="464"/>
                  </a:lnTo>
                  <a:lnTo>
                    <a:pt x="222" y="464"/>
                  </a:lnTo>
                  <a:lnTo>
                    <a:pt x="222" y="470"/>
                  </a:lnTo>
                  <a:lnTo>
                    <a:pt x="217" y="470"/>
                  </a:lnTo>
                  <a:lnTo>
                    <a:pt x="212" y="475"/>
                  </a:lnTo>
                  <a:lnTo>
                    <a:pt x="202" y="475"/>
                  </a:lnTo>
                  <a:lnTo>
                    <a:pt x="197" y="480"/>
                  </a:lnTo>
                  <a:lnTo>
                    <a:pt x="192" y="480"/>
                  </a:lnTo>
                  <a:lnTo>
                    <a:pt x="187" y="480"/>
                  </a:lnTo>
                  <a:lnTo>
                    <a:pt x="187" y="475"/>
                  </a:lnTo>
                  <a:lnTo>
                    <a:pt x="187" y="470"/>
                  </a:lnTo>
                  <a:lnTo>
                    <a:pt x="187" y="464"/>
                  </a:lnTo>
                  <a:lnTo>
                    <a:pt x="192" y="464"/>
                  </a:lnTo>
                  <a:lnTo>
                    <a:pt x="192" y="459"/>
                  </a:lnTo>
                  <a:lnTo>
                    <a:pt x="192" y="454"/>
                  </a:lnTo>
                  <a:lnTo>
                    <a:pt x="192" y="449"/>
                  </a:lnTo>
                  <a:lnTo>
                    <a:pt x="192" y="444"/>
                  </a:lnTo>
                  <a:lnTo>
                    <a:pt x="197" y="444"/>
                  </a:lnTo>
                  <a:lnTo>
                    <a:pt x="197" y="439"/>
                  </a:lnTo>
                  <a:lnTo>
                    <a:pt x="202" y="439"/>
                  </a:lnTo>
                  <a:lnTo>
                    <a:pt x="202" y="434"/>
                  </a:lnTo>
                  <a:lnTo>
                    <a:pt x="202" y="429"/>
                  </a:lnTo>
                  <a:lnTo>
                    <a:pt x="202" y="424"/>
                  </a:lnTo>
                  <a:lnTo>
                    <a:pt x="202" y="419"/>
                  </a:lnTo>
                  <a:lnTo>
                    <a:pt x="202" y="414"/>
                  </a:lnTo>
                  <a:lnTo>
                    <a:pt x="202" y="409"/>
                  </a:lnTo>
                  <a:lnTo>
                    <a:pt x="202" y="404"/>
                  </a:lnTo>
                  <a:lnTo>
                    <a:pt x="207" y="399"/>
                  </a:lnTo>
                  <a:lnTo>
                    <a:pt x="207" y="394"/>
                  </a:lnTo>
                  <a:lnTo>
                    <a:pt x="207" y="389"/>
                  </a:lnTo>
                  <a:lnTo>
                    <a:pt x="212" y="389"/>
                  </a:lnTo>
                  <a:lnTo>
                    <a:pt x="212" y="384"/>
                  </a:lnTo>
                  <a:lnTo>
                    <a:pt x="207" y="384"/>
                  </a:lnTo>
                  <a:lnTo>
                    <a:pt x="207" y="379"/>
                  </a:lnTo>
                  <a:lnTo>
                    <a:pt x="207" y="374"/>
                  </a:lnTo>
                  <a:lnTo>
                    <a:pt x="207" y="369"/>
                  </a:lnTo>
                  <a:lnTo>
                    <a:pt x="212" y="369"/>
                  </a:lnTo>
                  <a:lnTo>
                    <a:pt x="212" y="363"/>
                  </a:lnTo>
                  <a:lnTo>
                    <a:pt x="217" y="363"/>
                  </a:lnTo>
                  <a:lnTo>
                    <a:pt x="217" y="358"/>
                  </a:lnTo>
                  <a:lnTo>
                    <a:pt x="222" y="358"/>
                  </a:lnTo>
                  <a:lnTo>
                    <a:pt x="222" y="353"/>
                  </a:lnTo>
                  <a:lnTo>
                    <a:pt x="227" y="348"/>
                  </a:lnTo>
                  <a:lnTo>
                    <a:pt x="227" y="343"/>
                  </a:lnTo>
                  <a:lnTo>
                    <a:pt x="232" y="338"/>
                  </a:lnTo>
                  <a:lnTo>
                    <a:pt x="232" y="333"/>
                  </a:lnTo>
                  <a:lnTo>
                    <a:pt x="237" y="333"/>
                  </a:lnTo>
                  <a:lnTo>
                    <a:pt x="237" y="328"/>
                  </a:lnTo>
                  <a:lnTo>
                    <a:pt x="237" y="323"/>
                  </a:lnTo>
                  <a:lnTo>
                    <a:pt x="237" y="318"/>
                  </a:lnTo>
                  <a:lnTo>
                    <a:pt x="242" y="313"/>
                  </a:lnTo>
                  <a:lnTo>
                    <a:pt x="237" y="313"/>
                  </a:lnTo>
                  <a:lnTo>
                    <a:pt x="232" y="318"/>
                  </a:lnTo>
                  <a:lnTo>
                    <a:pt x="232" y="313"/>
                  </a:lnTo>
                  <a:lnTo>
                    <a:pt x="232" y="308"/>
                  </a:lnTo>
                  <a:lnTo>
                    <a:pt x="237" y="308"/>
                  </a:lnTo>
                  <a:lnTo>
                    <a:pt x="232" y="303"/>
                  </a:lnTo>
                  <a:lnTo>
                    <a:pt x="237" y="298"/>
                  </a:lnTo>
                  <a:lnTo>
                    <a:pt x="237" y="293"/>
                  </a:lnTo>
                  <a:lnTo>
                    <a:pt x="237" y="283"/>
                  </a:lnTo>
                  <a:lnTo>
                    <a:pt x="232" y="278"/>
                  </a:lnTo>
                  <a:lnTo>
                    <a:pt x="232" y="273"/>
                  </a:lnTo>
                  <a:lnTo>
                    <a:pt x="237" y="273"/>
                  </a:lnTo>
                  <a:lnTo>
                    <a:pt x="237" y="268"/>
                  </a:lnTo>
                  <a:lnTo>
                    <a:pt x="232" y="268"/>
                  </a:lnTo>
                  <a:lnTo>
                    <a:pt x="227" y="262"/>
                  </a:lnTo>
                  <a:lnTo>
                    <a:pt x="222" y="262"/>
                  </a:lnTo>
                  <a:lnTo>
                    <a:pt x="217" y="262"/>
                  </a:lnTo>
                  <a:lnTo>
                    <a:pt x="217" y="268"/>
                  </a:lnTo>
                  <a:lnTo>
                    <a:pt x="217" y="273"/>
                  </a:lnTo>
                  <a:lnTo>
                    <a:pt x="212" y="273"/>
                  </a:lnTo>
                  <a:lnTo>
                    <a:pt x="207" y="278"/>
                  </a:lnTo>
                  <a:lnTo>
                    <a:pt x="202" y="283"/>
                  </a:lnTo>
                  <a:lnTo>
                    <a:pt x="202" y="288"/>
                  </a:lnTo>
                  <a:lnTo>
                    <a:pt x="197" y="288"/>
                  </a:lnTo>
                  <a:lnTo>
                    <a:pt x="197" y="293"/>
                  </a:lnTo>
                  <a:lnTo>
                    <a:pt x="197" y="298"/>
                  </a:lnTo>
                  <a:lnTo>
                    <a:pt x="192" y="298"/>
                  </a:lnTo>
                  <a:lnTo>
                    <a:pt x="192" y="303"/>
                  </a:lnTo>
                  <a:lnTo>
                    <a:pt x="192" y="308"/>
                  </a:lnTo>
                  <a:lnTo>
                    <a:pt x="187" y="313"/>
                  </a:lnTo>
                  <a:lnTo>
                    <a:pt x="182" y="313"/>
                  </a:lnTo>
                  <a:lnTo>
                    <a:pt x="182" y="318"/>
                  </a:lnTo>
                  <a:lnTo>
                    <a:pt x="182" y="323"/>
                  </a:lnTo>
                  <a:lnTo>
                    <a:pt x="187" y="328"/>
                  </a:lnTo>
                  <a:lnTo>
                    <a:pt x="187" y="333"/>
                  </a:lnTo>
                  <a:lnTo>
                    <a:pt x="192" y="333"/>
                  </a:lnTo>
                  <a:lnTo>
                    <a:pt x="192" y="338"/>
                  </a:lnTo>
                  <a:lnTo>
                    <a:pt x="192" y="343"/>
                  </a:lnTo>
                  <a:lnTo>
                    <a:pt x="192" y="348"/>
                  </a:lnTo>
                  <a:lnTo>
                    <a:pt x="187" y="353"/>
                  </a:lnTo>
                  <a:lnTo>
                    <a:pt x="187" y="358"/>
                  </a:lnTo>
                  <a:lnTo>
                    <a:pt x="187" y="363"/>
                  </a:lnTo>
                  <a:lnTo>
                    <a:pt x="182" y="369"/>
                  </a:lnTo>
                  <a:lnTo>
                    <a:pt x="182" y="374"/>
                  </a:lnTo>
                  <a:lnTo>
                    <a:pt x="182" y="379"/>
                  </a:lnTo>
                  <a:lnTo>
                    <a:pt x="182" y="384"/>
                  </a:lnTo>
                  <a:lnTo>
                    <a:pt x="182" y="389"/>
                  </a:lnTo>
                  <a:lnTo>
                    <a:pt x="182" y="394"/>
                  </a:lnTo>
                  <a:lnTo>
                    <a:pt x="182" y="399"/>
                  </a:lnTo>
                  <a:lnTo>
                    <a:pt x="182" y="404"/>
                  </a:lnTo>
                  <a:lnTo>
                    <a:pt x="177" y="409"/>
                  </a:lnTo>
                  <a:lnTo>
                    <a:pt x="177" y="414"/>
                  </a:lnTo>
                  <a:lnTo>
                    <a:pt x="177" y="419"/>
                  </a:lnTo>
                  <a:lnTo>
                    <a:pt x="177" y="424"/>
                  </a:lnTo>
                  <a:lnTo>
                    <a:pt x="177" y="429"/>
                  </a:lnTo>
                  <a:lnTo>
                    <a:pt x="177" y="434"/>
                  </a:lnTo>
                  <a:lnTo>
                    <a:pt x="177" y="439"/>
                  </a:lnTo>
                  <a:lnTo>
                    <a:pt x="172" y="439"/>
                  </a:lnTo>
                  <a:lnTo>
                    <a:pt x="172" y="444"/>
                  </a:lnTo>
                  <a:lnTo>
                    <a:pt x="172" y="449"/>
                  </a:lnTo>
                  <a:lnTo>
                    <a:pt x="167" y="449"/>
                  </a:lnTo>
                  <a:lnTo>
                    <a:pt x="167" y="454"/>
                  </a:lnTo>
                  <a:lnTo>
                    <a:pt x="162" y="454"/>
                  </a:lnTo>
                  <a:lnTo>
                    <a:pt x="157" y="459"/>
                  </a:lnTo>
                  <a:lnTo>
                    <a:pt x="151" y="459"/>
                  </a:lnTo>
                  <a:lnTo>
                    <a:pt x="146" y="459"/>
                  </a:lnTo>
                  <a:lnTo>
                    <a:pt x="141" y="459"/>
                  </a:lnTo>
                  <a:lnTo>
                    <a:pt x="136" y="459"/>
                  </a:lnTo>
                  <a:lnTo>
                    <a:pt x="136" y="464"/>
                  </a:lnTo>
                  <a:lnTo>
                    <a:pt x="136" y="470"/>
                  </a:lnTo>
                  <a:lnTo>
                    <a:pt x="131" y="470"/>
                  </a:lnTo>
                  <a:lnTo>
                    <a:pt x="131" y="475"/>
                  </a:lnTo>
                  <a:lnTo>
                    <a:pt x="136" y="475"/>
                  </a:lnTo>
                  <a:lnTo>
                    <a:pt x="136" y="480"/>
                  </a:lnTo>
                  <a:lnTo>
                    <a:pt x="141" y="490"/>
                  </a:lnTo>
                  <a:lnTo>
                    <a:pt x="141" y="495"/>
                  </a:lnTo>
                  <a:lnTo>
                    <a:pt x="141" y="500"/>
                  </a:lnTo>
                  <a:lnTo>
                    <a:pt x="141" y="505"/>
                  </a:lnTo>
                  <a:lnTo>
                    <a:pt x="141" y="510"/>
                  </a:lnTo>
                  <a:lnTo>
                    <a:pt x="136" y="515"/>
                  </a:lnTo>
                  <a:lnTo>
                    <a:pt x="136" y="525"/>
                  </a:lnTo>
                  <a:lnTo>
                    <a:pt x="131" y="530"/>
                  </a:lnTo>
                  <a:lnTo>
                    <a:pt x="126" y="535"/>
                  </a:lnTo>
                  <a:lnTo>
                    <a:pt x="126" y="540"/>
                  </a:lnTo>
                  <a:lnTo>
                    <a:pt x="121" y="545"/>
                  </a:lnTo>
                  <a:lnTo>
                    <a:pt x="116" y="545"/>
                  </a:lnTo>
                  <a:lnTo>
                    <a:pt x="116" y="550"/>
                  </a:lnTo>
                  <a:lnTo>
                    <a:pt x="116" y="555"/>
                  </a:lnTo>
                  <a:lnTo>
                    <a:pt x="116" y="560"/>
                  </a:lnTo>
                  <a:lnTo>
                    <a:pt x="111" y="560"/>
                  </a:lnTo>
                  <a:lnTo>
                    <a:pt x="111" y="565"/>
                  </a:lnTo>
                  <a:lnTo>
                    <a:pt x="106" y="565"/>
                  </a:lnTo>
                  <a:lnTo>
                    <a:pt x="106" y="560"/>
                  </a:lnTo>
                  <a:lnTo>
                    <a:pt x="106" y="555"/>
                  </a:lnTo>
                  <a:lnTo>
                    <a:pt x="106" y="550"/>
                  </a:lnTo>
                  <a:lnTo>
                    <a:pt x="111" y="545"/>
                  </a:lnTo>
                  <a:lnTo>
                    <a:pt x="106" y="540"/>
                  </a:lnTo>
                  <a:lnTo>
                    <a:pt x="96" y="535"/>
                  </a:lnTo>
                  <a:lnTo>
                    <a:pt x="91" y="530"/>
                  </a:lnTo>
                  <a:lnTo>
                    <a:pt x="96" y="525"/>
                  </a:lnTo>
                  <a:lnTo>
                    <a:pt x="96" y="520"/>
                  </a:lnTo>
                  <a:lnTo>
                    <a:pt x="101" y="515"/>
                  </a:lnTo>
                  <a:lnTo>
                    <a:pt x="101" y="510"/>
                  </a:lnTo>
                  <a:lnTo>
                    <a:pt x="101" y="505"/>
                  </a:lnTo>
                  <a:lnTo>
                    <a:pt x="101" y="500"/>
                  </a:lnTo>
                  <a:lnTo>
                    <a:pt x="96" y="490"/>
                  </a:lnTo>
                  <a:lnTo>
                    <a:pt x="96" y="485"/>
                  </a:lnTo>
                  <a:lnTo>
                    <a:pt x="101" y="485"/>
                  </a:lnTo>
                  <a:lnTo>
                    <a:pt x="101" y="480"/>
                  </a:lnTo>
                  <a:lnTo>
                    <a:pt x="101" y="475"/>
                  </a:lnTo>
                  <a:lnTo>
                    <a:pt x="101" y="470"/>
                  </a:lnTo>
                  <a:lnTo>
                    <a:pt x="101" y="464"/>
                  </a:lnTo>
                  <a:lnTo>
                    <a:pt x="106" y="459"/>
                  </a:lnTo>
                  <a:lnTo>
                    <a:pt x="106" y="454"/>
                  </a:lnTo>
                  <a:lnTo>
                    <a:pt x="111" y="454"/>
                  </a:lnTo>
                  <a:lnTo>
                    <a:pt x="111" y="449"/>
                  </a:lnTo>
                  <a:lnTo>
                    <a:pt x="111" y="444"/>
                  </a:lnTo>
                  <a:lnTo>
                    <a:pt x="106" y="439"/>
                  </a:lnTo>
                  <a:lnTo>
                    <a:pt x="101" y="434"/>
                  </a:lnTo>
                  <a:lnTo>
                    <a:pt x="101" y="429"/>
                  </a:lnTo>
                  <a:lnTo>
                    <a:pt x="96" y="424"/>
                  </a:lnTo>
                  <a:lnTo>
                    <a:pt x="96" y="419"/>
                  </a:lnTo>
                  <a:lnTo>
                    <a:pt x="91" y="414"/>
                  </a:lnTo>
                  <a:lnTo>
                    <a:pt x="86" y="414"/>
                  </a:lnTo>
                  <a:lnTo>
                    <a:pt x="81" y="414"/>
                  </a:lnTo>
                  <a:lnTo>
                    <a:pt x="76" y="414"/>
                  </a:lnTo>
                  <a:lnTo>
                    <a:pt x="71" y="419"/>
                  </a:lnTo>
                  <a:lnTo>
                    <a:pt x="66" y="424"/>
                  </a:lnTo>
                  <a:lnTo>
                    <a:pt x="61" y="429"/>
                  </a:lnTo>
                  <a:lnTo>
                    <a:pt x="55" y="429"/>
                  </a:lnTo>
                  <a:lnTo>
                    <a:pt x="50" y="429"/>
                  </a:lnTo>
                  <a:lnTo>
                    <a:pt x="45" y="424"/>
                  </a:lnTo>
                  <a:lnTo>
                    <a:pt x="45" y="419"/>
                  </a:lnTo>
                  <a:lnTo>
                    <a:pt x="40" y="419"/>
                  </a:lnTo>
                  <a:lnTo>
                    <a:pt x="35" y="419"/>
                  </a:lnTo>
                  <a:lnTo>
                    <a:pt x="35" y="414"/>
                  </a:lnTo>
                  <a:lnTo>
                    <a:pt x="30" y="414"/>
                  </a:lnTo>
                  <a:lnTo>
                    <a:pt x="25" y="414"/>
                  </a:lnTo>
                  <a:lnTo>
                    <a:pt x="25" y="409"/>
                  </a:lnTo>
                  <a:lnTo>
                    <a:pt x="25" y="404"/>
                  </a:lnTo>
                  <a:lnTo>
                    <a:pt x="20" y="409"/>
                  </a:lnTo>
                  <a:lnTo>
                    <a:pt x="15" y="409"/>
                  </a:lnTo>
                  <a:lnTo>
                    <a:pt x="10" y="409"/>
                  </a:lnTo>
                  <a:lnTo>
                    <a:pt x="5" y="409"/>
                  </a:lnTo>
                  <a:lnTo>
                    <a:pt x="5" y="414"/>
                  </a:lnTo>
                  <a:lnTo>
                    <a:pt x="0" y="414"/>
                  </a:lnTo>
                  <a:lnTo>
                    <a:pt x="0" y="409"/>
                  </a:lnTo>
                  <a:lnTo>
                    <a:pt x="0" y="404"/>
                  </a:lnTo>
                  <a:lnTo>
                    <a:pt x="0" y="399"/>
                  </a:lnTo>
                  <a:lnTo>
                    <a:pt x="5" y="399"/>
                  </a:lnTo>
                  <a:lnTo>
                    <a:pt x="5" y="394"/>
                  </a:lnTo>
                  <a:lnTo>
                    <a:pt x="5" y="389"/>
                  </a:lnTo>
                  <a:lnTo>
                    <a:pt x="10" y="384"/>
                  </a:lnTo>
                  <a:lnTo>
                    <a:pt x="10" y="379"/>
                  </a:lnTo>
                  <a:lnTo>
                    <a:pt x="10" y="374"/>
                  </a:lnTo>
                  <a:lnTo>
                    <a:pt x="15" y="369"/>
                  </a:lnTo>
                  <a:lnTo>
                    <a:pt x="15" y="363"/>
                  </a:lnTo>
                  <a:lnTo>
                    <a:pt x="20" y="363"/>
                  </a:lnTo>
                  <a:lnTo>
                    <a:pt x="20" y="358"/>
                  </a:lnTo>
                  <a:lnTo>
                    <a:pt x="20" y="353"/>
                  </a:lnTo>
                  <a:lnTo>
                    <a:pt x="25" y="353"/>
                  </a:lnTo>
                  <a:lnTo>
                    <a:pt x="25" y="348"/>
                  </a:lnTo>
                  <a:lnTo>
                    <a:pt x="20" y="343"/>
                  </a:lnTo>
                  <a:lnTo>
                    <a:pt x="20" y="338"/>
                  </a:lnTo>
                  <a:lnTo>
                    <a:pt x="20" y="333"/>
                  </a:lnTo>
                  <a:lnTo>
                    <a:pt x="20" y="328"/>
                  </a:lnTo>
                  <a:lnTo>
                    <a:pt x="20" y="323"/>
                  </a:lnTo>
                  <a:lnTo>
                    <a:pt x="20" y="318"/>
                  </a:lnTo>
                  <a:lnTo>
                    <a:pt x="25" y="313"/>
                  </a:lnTo>
                  <a:lnTo>
                    <a:pt x="25" y="308"/>
                  </a:lnTo>
                  <a:lnTo>
                    <a:pt x="20" y="308"/>
                  </a:lnTo>
                  <a:lnTo>
                    <a:pt x="20" y="303"/>
                  </a:lnTo>
                  <a:lnTo>
                    <a:pt x="20" y="298"/>
                  </a:lnTo>
                  <a:lnTo>
                    <a:pt x="20" y="293"/>
                  </a:lnTo>
                  <a:lnTo>
                    <a:pt x="15" y="288"/>
                  </a:lnTo>
                  <a:lnTo>
                    <a:pt x="20" y="288"/>
                  </a:lnTo>
                  <a:lnTo>
                    <a:pt x="25" y="288"/>
                  </a:lnTo>
                  <a:lnTo>
                    <a:pt x="30" y="283"/>
                  </a:lnTo>
                  <a:lnTo>
                    <a:pt x="30" y="278"/>
                  </a:lnTo>
                  <a:lnTo>
                    <a:pt x="35" y="278"/>
                  </a:lnTo>
                  <a:lnTo>
                    <a:pt x="35" y="268"/>
                  </a:lnTo>
                  <a:lnTo>
                    <a:pt x="35" y="262"/>
                  </a:lnTo>
                  <a:lnTo>
                    <a:pt x="35" y="257"/>
                  </a:lnTo>
                  <a:lnTo>
                    <a:pt x="35" y="252"/>
                  </a:lnTo>
                  <a:lnTo>
                    <a:pt x="35" y="247"/>
                  </a:lnTo>
                  <a:lnTo>
                    <a:pt x="40" y="247"/>
                  </a:lnTo>
                  <a:lnTo>
                    <a:pt x="40" y="242"/>
                  </a:lnTo>
                  <a:lnTo>
                    <a:pt x="40" y="237"/>
                  </a:lnTo>
                  <a:lnTo>
                    <a:pt x="40" y="232"/>
                  </a:lnTo>
                  <a:lnTo>
                    <a:pt x="35" y="232"/>
                  </a:lnTo>
                  <a:lnTo>
                    <a:pt x="35" y="227"/>
                  </a:lnTo>
                  <a:lnTo>
                    <a:pt x="40" y="227"/>
                  </a:lnTo>
                  <a:lnTo>
                    <a:pt x="45" y="227"/>
                  </a:lnTo>
                  <a:lnTo>
                    <a:pt x="45" y="222"/>
                  </a:lnTo>
                  <a:lnTo>
                    <a:pt x="45" y="217"/>
                  </a:lnTo>
                  <a:lnTo>
                    <a:pt x="40" y="217"/>
                  </a:lnTo>
                  <a:lnTo>
                    <a:pt x="40" y="212"/>
                  </a:lnTo>
                  <a:lnTo>
                    <a:pt x="40" y="207"/>
                  </a:lnTo>
                  <a:lnTo>
                    <a:pt x="40" y="202"/>
                  </a:lnTo>
                  <a:lnTo>
                    <a:pt x="45" y="197"/>
                  </a:lnTo>
                  <a:lnTo>
                    <a:pt x="45" y="192"/>
                  </a:lnTo>
                  <a:lnTo>
                    <a:pt x="45" y="187"/>
                  </a:lnTo>
                  <a:lnTo>
                    <a:pt x="45" y="182"/>
                  </a:lnTo>
                  <a:lnTo>
                    <a:pt x="45" y="177"/>
                  </a:lnTo>
                  <a:lnTo>
                    <a:pt x="45" y="172"/>
                  </a:lnTo>
                  <a:lnTo>
                    <a:pt x="40" y="167"/>
                  </a:lnTo>
                  <a:lnTo>
                    <a:pt x="40" y="161"/>
                  </a:lnTo>
                  <a:lnTo>
                    <a:pt x="40" y="156"/>
                  </a:lnTo>
                  <a:lnTo>
                    <a:pt x="40" y="151"/>
                  </a:lnTo>
                  <a:lnTo>
                    <a:pt x="40" y="146"/>
                  </a:lnTo>
                  <a:lnTo>
                    <a:pt x="40" y="141"/>
                  </a:lnTo>
                  <a:lnTo>
                    <a:pt x="45" y="141"/>
                  </a:lnTo>
                  <a:lnTo>
                    <a:pt x="45" y="131"/>
                  </a:lnTo>
                  <a:lnTo>
                    <a:pt x="50" y="131"/>
                  </a:lnTo>
                  <a:lnTo>
                    <a:pt x="50" y="126"/>
                  </a:lnTo>
                  <a:lnTo>
                    <a:pt x="50" y="121"/>
                  </a:lnTo>
                  <a:lnTo>
                    <a:pt x="55" y="116"/>
                  </a:lnTo>
                  <a:lnTo>
                    <a:pt x="50" y="116"/>
                  </a:lnTo>
                  <a:lnTo>
                    <a:pt x="55" y="111"/>
                  </a:lnTo>
                  <a:lnTo>
                    <a:pt x="61" y="111"/>
                  </a:lnTo>
                  <a:lnTo>
                    <a:pt x="55" y="106"/>
                  </a:lnTo>
                  <a:lnTo>
                    <a:pt x="55" y="101"/>
                  </a:lnTo>
                  <a:lnTo>
                    <a:pt x="61" y="101"/>
                  </a:lnTo>
                  <a:lnTo>
                    <a:pt x="61" y="106"/>
                  </a:lnTo>
                  <a:lnTo>
                    <a:pt x="61" y="101"/>
                  </a:lnTo>
                  <a:lnTo>
                    <a:pt x="61" y="96"/>
                  </a:lnTo>
                  <a:lnTo>
                    <a:pt x="61" y="91"/>
                  </a:lnTo>
                  <a:lnTo>
                    <a:pt x="61" y="86"/>
                  </a:lnTo>
                  <a:lnTo>
                    <a:pt x="61" y="81"/>
                  </a:lnTo>
                  <a:lnTo>
                    <a:pt x="66" y="76"/>
                  </a:lnTo>
                  <a:lnTo>
                    <a:pt x="66" y="71"/>
                  </a:lnTo>
                  <a:lnTo>
                    <a:pt x="61" y="66"/>
                  </a:lnTo>
                  <a:lnTo>
                    <a:pt x="66" y="60"/>
                  </a:lnTo>
                  <a:lnTo>
                    <a:pt x="66" y="55"/>
                  </a:lnTo>
                  <a:lnTo>
                    <a:pt x="66" y="50"/>
                  </a:lnTo>
                  <a:lnTo>
                    <a:pt x="71" y="45"/>
                  </a:lnTo>
                  <a:lnTo>
                    <a:pt x="66" y="40"/>
                  </a:lnTo>
                  <a:lnTo>
                    <a:pt x="71" y="40"/>
                  </a:lnTo>
                  <a:lnTo>
                    <a:pt x="66" y="35"/>
                  </a:lnTo>
                  <a:lnTo>
                    <a:pt x="61" y="30"/>
                  </a:lnTo>
                  <a:lnTo>
                    <a:pt x="66" y="30"/>
                  </a:lnTo>
                  <a:lnTo>
                    <a:pt x="61" y="25"/>
                  </a:lnTo>
                  <a:lnTo>
                    <a:pt x="61" y="20"/>
                  </a:lnTo>
                  <a:lnTo>
                    <a:pt x="66" y="20"/>
                  </a:lnTo>
                  <a:lnTo>
                    <a:pt x="66" y="15"/>
                  </a:lnTo>
                  <a:close/>
                </a:path>
              </a:pathLst>
            </a:custGeom>
            <a:solidFill>
              <a:srgbClr val="FFC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1652588" y="3513138"/>
              <a:ext cx="554037" cy="401637"/>
            </a:xfrm>
            <a:custGeom>
              <a:avLst/>
              <a:gdLst>
                <a:gd name="T0" fmla="*/ 2147483646 w 349"/>
                <a:gd name="T1" fmla="*/ 2147483646 h 253"/>
                <a:gd name="T2" fmla="*/ 2147483646 w 349"/>
                <a:gd name="T3" fmla="*/ 2147483646 h 253"/>
                <a:gd name="T4" fmla="*/ 2147483646 w 349"/>
                <a:gd name="T5" fmla="*/ 2147483646 h 253"/>
                <a:gd name="T6" fmla="*/ 2147483646 w 349"/>
                <a:gd name="T7" fmla="*/ 2147483646 h 253"/>
                <a:gd name="T8" fmla="*/ 2147483646 w 349"/>
                <a:gd name="T9" fmla="*/ 2147483646 h 253"/>
                <a:gd name="T10" fmla="*/ 2147483646 w 349"/>
                <a:gd name="T11" fmla="*/ 2147483646 h 253"/>
                <a:gd name="T12" fmla="*/ 2147483646 w 349"/>
                <a:gd name="T13" fmla="*/ 2147483646 h 253"/>
                <a:gd name="T14" fmla="*/ 2147483646 w 349"/>
                <a:gd name="T15" fmla="*/ 2147483646 h 253"/>
                <a:gd name="T16" fmla="*/ 2147483646 w 349"/>
                <a:gd name="T17" fmla="*/ 2147483646 h 253"/>
                <a:gd name="T18" fmla="*/ 2147483646 w 349"/>
                <a:gd name="T19" fmla="*/ 2147483646 h 253"/>
                <a:gd name="T20" fmla="*/ 2147483646 w 349"/>
                <a:gd name="T21" fmla="*/ 2147483646 h 253"/>
                <a:gd name="T22" fmla="*/ 2147483646 w 349"/>
                <a:gd name="T23" fmla="*/ 2147483646 h 253"/>
                <a:gd name="T24" fmla="*/ 2147483646 w 349"/>
                <a:gd name="T25" fmla="*/ 2147483646 h 253"/>
                <a:gd name="T26" fmla="*/ 2147483646 w 349"/>
                <a:gd name="T27" fmla="*/ 2147483646 h 253"/>
                <a:gd name="T28" fmla="*/ 2147483646 w 349"/>
                <a:gd name="T29" fmla="*/ 2147483646 h 253"/>
                <a:gd name="T30" fmla="*/ 2147483646 w 349"/>
                <a:gd name="T31" fmla="*/ 2147483646 h 253"/>
                <a:gd name="T32" fmla="*/ 2147483646 w 349"/>
                <a:gd name="T33" fmla="*/ 2147483646 h 253"/>
                <a:gd name="T34" fmla="*/ 2147483646 w 349"/>
                <a:gd name="T35" fmla="*/ 2147483646 h 253"/>
                <a:gd name="T36" fmla="*/ 2147483646 w 349"/>
                <a:gd name="T37" fmla="*/ 2147483646 h 253"/>
                <a:gd name="T38" fmla="*/ 2147483646 w 349"/>
                <a:gd name="T39" fmla="*/ 2147483646 h 253"/>
                <a:gd name="T40" fmla="*/ 2147483646 w 349"/>
                <a:gd name="T41" fmla="*/ 2147483646 h 253"/>
                <a:gd name="T42" fmla="*/ 2147483646 w 349"/>
                <a:gd name="T43" fmla="*/ 2147483646 h 253"/>
                <a:gd name="T44" fmla="*/ 2147483646 w 349"/>
                <a:gd name="T45" fmla="*/ 2147483646 h 253"/>
                <a:gd name="T46" fmla="*/ 2147483646 w 349"/>
                <a:gd name="T47" fmla="*/ 2147483646 h 253"/>
                <a:gd name="T48" fmla="*/ 2147483646 w 349"/>
                <a:gd name="T49" fmla="*/ 2147483646 h 253"/>
                <a:gd name="T50" fmla="*/ 2147483646 w 349"/>
                <a:gd name="T51" fmla="*/ 2147483646 h 253"/>
                <a:gd name="T52" fmla="*/ 2147483646 w 349"/>
                <a:gd name="T53" fmla="*/ 2147483646 h 253"/>
                <a:gd name="T54" fmla="*/ 2147483646 w 349"/>
                <a:gd name="T55" fmla="*/ 2147483646 h 253"/>
                <a:gd name="T56" fmla="*/ 2147483646 w 349"/>
                <a:gd name="T57" fmla="*/ 2147483646 h 253"/>
                <a:gd name="T58" fmla="*/ 2147483646 w 349"/>
                <a:gd name="T59" fmla="*/ 2147483646 h 253"/>
                <a:gd name="T60" fmla="*/ 2147483646 w 349"/>
                <a:gd name="T61" fmla="*/ 2147483646 h 253"/>
                <a:gd name="T62" fmla="*/ 2147483646 w 349"/>
                <a:gd name="T63" fmla="*/ 2147483646 h 253"/>
                <a:gd name="T64" fmla="*/ 2147483646 w 349"/>
                <a:gd name="T65" fmla="*/ 2147483646 h 253"/>
                <a:gd name="T66" fmla="*/ 2147483646 w 349"/>
                <a:gd name="T67" fmla="*/ 2147483646 h 253"/>
                <a:gd name="T68" fmla="*/ 2147483646 w 349"/>
                <a:gd name="T69" fmla="*/ 2147483646 h 253"/>
                <a:gd name="T70" fmla="*/ 2147483646 w 349"/>
                <a:gd name="T71" fmla="*/ 2147483646 h 253"/>
                <a:gd name="T72" fmla="*/ 2147483646 w 349"/>
                <a:gd name="T73" fmla="*/ 2147483646 h 253"/>
                <a:gd name="T74" fmla="*/ 2147483646 w 349"/>
                <a:gd name="T75" fmla="*/ 2147483646 h 253"/>
                <a:gd name="T76" fmla="*/ 2147483646 w 349"/>
                <a:gd name="T77" fmla="*/ 2147483646 h 253"/>
                <a:gd name="T78" fmla="*/ 2147483646 w 349"/>
                <a:gd name="T79" fmla="*/ 2147483646 h 253"/>
                <a:gd name="T80" fmla="*/ 2147483646 w 349"/>
                <a:gd name="T81" fmla="*/ 2147483646 h 253"/>
                <a:gd name="T82" fmla="*/ 2147483646 w 349"/>
                <a:gd name="T83" fmla="*/ 2147483646 h 253"/>
                <a:gd name="T84" fmla="*/ 2147483646 w 349"/>
                <a:gd name="T85" fmla="*/ 2147483646 h 253"/>
                <a:gd name="T86" fmla="*/ 2147483646 w 349"/>
                <a:gd name="T87" fmla="*/ 2147483646 h 253"/>
                <a:gd name="T88" fmla="*/ 2147483646 w 349"/>
                <a:gd name="T89" fmla="*/ 2147483646 h 253"/>
                <a:gd name="T90" fmla="*/ 2147483646 w 349"/>
                <a:gd name="T91" fmla="*/ 2147483646 h 253"/>
                <a:gd name="T92" fmla="*/ 2147483646 w 349"/>
                <a:gd name="T93" fmla="*/ 2147483646 h 253"/>
                <a:gd name="T94" fmla="*/ 2147483646 w 349"/>
                <a:gd name="T95" fmla="*/ 2147483646 h 253"/>
                <a:gd name="T96" fmla="*/ 2147483646 w 349"/>
                <a:gd name="T97" fmla="*/ 2147483646 h 253"/>
                <a:gd name="T98" fmla="*/ 2147483646 w 349"/>
                <a:gd name="T99" fmla="*/ 2147483646 h 253"/>
                <a:gd name="T100" fmla="*/ 2147483646 w 349"/>
                <a:gd name="T101" fmla="*/ 2147483646 h 253"/>
                <a:gd name="T102" fmla="*/ 2147483646 w 349"/>
                <a:gd name="T103" fmla="*/ 2147483646 h 253"/>
                <a:gd name="T104" fmla="*/ 2147483646 w 349"/>
                <a:gd name="T105" fmla="*/ 2147483646 h 253"/>
                <a:gd name="T106" fmla="*/ 2147483646 w 349"/>
                <a:gd name="T107" fmla="*/ 2147483646 h 253"/>
                <a:gd name="T108" fmla="*/ 2147483646 w 349"/>
                <a:gd name="T109" fmla="*/ 2147483646 h 253"/>
                <a:gd name="T110" fmla="*/ 2147483646 w 349"/>
                <a:gd name="T111" fmla="*/ 2147483646 h 253"/>
                <a:gd name="T112" fmla="*/ 2147483646 w 349"/>
                <a:gd name="T113" fmla="*/ 2147483646 h 253"/>
                <a:gd name="T114" fmla="*/ 2147483646 w 349"/>
                <a:gd name="T115" fmla="*/ 2147483646 h 253"/>
                <a:gd name="T116" fmla="*/ 2147483646 w 349"/>
                <a:gd name="T117" fmla="*/ 0 h 25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49"/>
                <a:gd name="T178" fmla="*/ 0 h 253"/>
                <a:gd name="T179" fmla="*/ 349 w 349"/>
                <a:gd name="T180" fmla="*/ 253 h 25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49" h="253">
                  <a:moveTo>
                    <a:pt x="344" y="0"/>
                  </a:moveTo>
                  <a:lnTo>
                    <a:pt x="344" y="5"/>
                  </a:lnTo>
                  <a:lnTo>
                    <a:pt x="339" y="5"/>
                  </a:lnTo>
                  <a:lnTo>
                    <a:pt x="339" y="10"/>
                  </a:lnTo>
                  <a:lnTo>
                    <a:pt x="344" y="15"/>
                  </a:lnTo>
                  <a:lnTo>
                    <a:pt x="339" y="15"/>
                  </a:lnTo>
                  <a:lnTo>
                    <a:pt x="344" y="20"/>
                  </a:lnTo>
                  <a:lnTo>
                    <a:pt x="349" y="25"/>
                  </a:lnTo>
                  <a:lnTo>
                    <a:pt x="344" y="25"/>
                  </a:lnTo>
                  <a:lnTo>
                    <a:pt x="349" y="30"/>
                  </a:lnTo>
                  <a:lnTo>
                    <a:pt x="344" y="35"/>
                  </a:lnTo>
                  <a:lnTo>
                    <a:pt x="344" y="40"/>
                  </a:lnTo>
                  <a:lnTo>
                    <a:pt x="344" y="45"/>
                  </a:lnTo>
                  <a:lnTo>
                    <a:pt x="339" y="51"/>
                  </a:lnTo>
                  <a:lnTo>
                    <a:pt x="344" y="56"/>
                  </a:lnTo>
                  <a:lnTo>
                    <a:pt x="344" y="61"/>
                  </a:lnTo>
                  <a:lnTo>
                    <a:pt x="339" y="66"/>
                  </a:lnTo>
                  <a:lnTo>
                    <a:pt x="339" y="71"/>
                  </a:lnTo>
                  <a:lnTo>
                    <a:pt x="339" y="76"/>
                  </a:lnTo>
                  <a:lnTo>
                    <a:pt x="339" y="81"/>
                  </a:lnTo>
                  <a:lnTo>
                    <a:pt x="339" y="86"/>
                  </a:lnTo>
                  <a:lnTo>
                    <a:pt x="339" y="91"/>
                  </a:lnTo>
                  <a:lnTo>
                    <a:pt x="339" y="86"/>
                  </a:lnTo>
                  <a:lnTo>
                    <a:pt x="333" y="86"/>
                  </a:lnTo>
                  <a:lnTo>
                    <a:pt x="333" y="91"/>
                  </a:lnTo>
                  <a:lnTo>
                    <a:pt x="339" y="96"/>
                  </a:lnTo>
                  <a:lnTo>
                    <a:pt x="333" y="96"/>
                  </a:lnTo>
                  <a:lnTo>
                    <a:pt x="328" y="101"/>
                  </a:lnTo>
                  <a:lnTo>
                    <a:pt x="333" y="101"/>
                  </a:lnTo>
                  <a:lnTo>
                    <a:pt x="328" y="106"/>
                  </a:lnTo>
                  <a:lnTo>
                    <a:pt x="328" y="111"/>
                  </a:lnTo>
                  <a:lnTo>
                    <a:pt x="328" y="116"/>
                  </a:lnTo>
                  <a:lnTo>
                    <a:pt x="323" y="116"/>
                  </a:lnTo>
                  <a:lnTo>
                    <a:pt x="323" y="126"/>
                  </a:lnTo>
                  <a:lnTo>
                    <a:pt x="318" y="126"/>
                  </a:lnTo>
                  <a:lnTo>
                    <a:pt x="313" y="126"/>
                  </a:lnTo>
                  <a:lnTo>
                    <a:pt x="308" y="126"/>
                  </a:lnTo>
                  <a:lnTo>
                    <a:pt x="303" y="126"/>
                  </a:lnTo>
                  <a:lnTo>
                    <a:pt x="298" y="126"/>
                  </a:lnTo>
                  <a:lnTo>
                    <a:pt x="293" y="121"/>
                  </a:lnTo>
                  <a:lnTo>
                    <a:pt x="288" y="121"/>
                  </a:lnTo>
                  <a:lnTo>
                    <a:pt x="283" y="121"/>
                  </a:lnTo>
                  <a:lnTo>
                    <a:pt x="283" y="126"/>
                  </a:lnTo>
                  <a:lnTo>
                    <a:pt x="278" y="126"/>
                  </a:lnTo>
                  <a:lnTo>
                    <a:pt x="268" y="126"/>
                  </a:lnTo>
                  <a:lnTo>
                    <a:pt x="263" y="126"/>
                  </a:lnTo>
                  <a:lnTo>
                    <a:pt x="258" y="126"/>
                  </a:lnTo>
                  <a:lnTo>
                    <a:pt x="253" y="126"/>
                  </a:lnTo>
                  <a:lnTo>
                    <a:pt x="248" y="126"/>
                  </a:lnTo>
                  <a:lnTo>
                    <a:pt x="243" y="126"/>
                  </a:lnTo>
                  <a:lnTo>
                    <a:pt x="238" y="126"/>
                  </a:lnTo>
                  <a:lnTo>
                    <a:pt x="238" y="131"/>
                  </a:lnTo>
                  <a:lnTo>
                    <a:pt x="232" y="131"/>
                  </a:lnTo>
                  <a:lnTo>
                    <a:pt x="227" y="136"/>
                  </a:lnTo>
                  <a:lnTo>
                    <a:pt x="227" y="141"/>
                  </a:lnTo>
                  <a:lnTo>
                    <a:pt x="222" y="146"/>
                  </a:lnTo>
                  <a:lnTo>
                    <a:pt x="217" y="152"/>
                  </a:lnTo>
                  <a:lnTo>
                    <a:pt x="217" y="157"/>
                  </a:lnTo>
                  <a:lnTo>
                    <a:pt x="217" y="162"/>
                  </a:lnTo>
                  <a:lnTo>
                    <a:pt x="212" y="162"/>
                  </a:lnTo>
                  <a:lnTo>
                    <a:pt x="207" y="162"/>
                  </a:lnTo>
                  <a:lnTo>
                    <a:pt x="202" y="162"/>
                  </a:lnTo>
                  <a:lnTo>
                    <a:pt x="197" y="162"/>
                  </a:lnTo>
                  <a:lnTo>
                    <a:pt x="192" y="167"/>
                  </a:lnTo>
                  <a:lnTo>
                    <a:pt x="187" y="167"/>
                  </a:lnTo>
                  <a:lnTo>
                    <a:pt x="182" y="167"/>
                  </a:lnTo>
                  <a:lnTo>
                    <a:pt x="177" y="167"/>
                  </a:lnTo>
                  <a:lnTo>
                    <a:pt x="172" y="167"/>
                  </a:lnTo>
                  <a:lnTo>
                    <a:pt x="167" y="167"/>
                  </a:lnTo>
                  <a:lnTo>
                    <a:pt x="167" y="172"/>
                  </a:lnTo>
                  <a:lnTo>
                    <a:pt x="162" y="172"/>
                  </a:lnTo>
                  <a:lnTo>
                    <a:pt x="162" y="177"/>
                  </a:lnTo>
                  <a:lnTo>
                    <a:pt x="162" y="182"/>
                  </a:lnTo>
                  <a:lnTo>
                    <a:pt x="162" y="187"/>
                  </a:lnTo>
                  <a:lnTo>
                    <a:pt x="162" y="192"/>
                  </a:lnTo>
                  <a:lnTo>
                    <a:pt x="162" y="197"/>
                  </a:lnTo>
                  <a:lnTo>
                    <a:pt x="162" y="202"/>
                  </a:lnTo>
                  <a:lnTo>
                    <a:pt x="162" y="207"/>
                  </a:lnTo>
                  <a:lnTo>
                    <a:pt x="162" y="212"/>
                  </a:lnTo>
                  <a:lnTo>
                    <a:pt x="162" y="217"/>
                  </a:lnTo>
                  <a:lnTo>
                    <a:pt x="157" y="217"/>
                  </a:lnTo>
                  <a:lnTo>
                    <a:pt x="162" y="222"/>
                  </a:lnTo>
                  <a:lnTo>
                    <a:pt x="162" y="227"/>
                  </a:lnTo>
                  <a:lnTo>
                    <a:pt x="162" y="232"/>
                  </a:lnTo>
                  <a:lnTo>
                    <a:pt x="162" y="237"/>
                  </a:lnTo>
                  <a:lnTo>
                    <a:pt x="162" y="242"/>
                  </a:lnTo>
                  <a:lnTo>
                    <a:pt x="157" y="242"/>
                  </a:lnTo>
                  <a:lnTo>
                    <a:pt x="152" y="242"/>
                  </a:lnTo>
                  <a:lnTo>
                    <a:pt x="147" y="247"/>
                  </a:lnTo>
                  <a:lnTo>
                    <a:pt x="147" y="253"/>
                  </a:lnTo>
                  <a:lnTo>
                    <a:pt x="142" y="253"/>
                  </a:lnTo>
                  <a:lnTo>
                    <a:pt x="142" y="247"/>
                  </a:lnTo>
                  <a:lnTo>
                    <a:pt x="136" y="242"/>
                  </a:lnTo>
                  <a:lnTo>
                    <a:pt x="131" y="237"/>
                  </a:lnTo>
                  <a:lnTo>
                    <a:pt x="126" y="232"/>
                  </a:lnTo>
                  <a:lnTo>
                    <a:pt x="121" y="227"/>
                  </a:lnTo>
                  <a:lnTo>
                    <a:pt x="116" y="222"/>
                  </a:lnTo>
                  <a:lnTo>
                    <a:pt x="111" y="222"/>
                  </a:lnTo>
                  <a:lnTo>
                    <a:pt x="106" y="222"/>
                  </a:lnTo>
                  <a:lnTo>
                    <a:pt x="101" y="222"/>
                  </a:lnTo>
                  <a:lnTo>
                    <a:pt x="96" y="217"/>
                  </a:lnTo>
                  <a:lnTo>
                    <a:pt x="91" y="217"/>
                  </a:lnTo>
                  <a:lnTo>
                    <a:pt x="86" y="217"/>
                  </a:lnTo>
                  <a:lnTo>
                    <a:pt x="81" y="217"/>
                  </a:lnTo>
                  <a:lnTo>
                    <a:pt x="81" y="212"/>
                  </a:lnTo>
                  <a:lnTo>
                    <a:pt x="76" y="212"/>
                  </a:lnTo>
                  <a:lnTo>
                    <a:pt x="71" y="212"/>
                  </a:lnTo>
                  <a:lnTo>
                    <a:pt x="71" y="217"/>
                  </a:lnTo>
                  <a:lnTo>
                    <a:pt x="71" y="222"/>
                  </a:lnTo>
                  <a:lnTo>
                    <a:pt x="66" y="222"/>
                  </a:lnTo>
                  <a:lnTo>
                    <a:pt x="61" y="222"/>
                  </a:lnTo>
                  <a:lnTo>
                    <a:pt x="56" y="217"/>
                  </a:lnTo>
                  <a:lnTo>
                    <a:pt x="56" y="212"/>
                  </a:lnTo>
                  <a:lnTo>
                    <a:pt x="56" y="207"/>
                  </a:lnTo>
                  <a:lnTo>
                    <a:pt x="56" y="202"/>
                  </a:lnTo>
                  <a:lnTo>
                    <a:pt x="51" y="197"/>
                  </a:lnTo>
                  <a:lnTo>
                    <a:pt x="46" y="192"/>
                  </a:lnTo>
                  <a:lnTo>
                    <a:pt x="41" y="197"/>
                  </a:lnTo>
                  <a:lnTo>
                    <a:pt x="41" y="202"/>
                  </a:lnTo>
                  <a:lnTo>
                    <a:pt x="35" y="202"/>
                  </a:lnTo>
                  <a:lnTo>
                    <a:pt x="35" y="207"/>
                  </a:lnTo>
                  <a:lnTo>
                    <a:pt x="35" y="212"/>
                  </a:lnTo>
                  <a:lnTo>
                    <a:pt x="30" y="212"/>
                  </a:lnTo>
                  <a:lnTo>
                    <a:pt x="35" y="212"/>
                  </a:lnTo>
                  <a:lnTo>
                    <a:pt x="41" y="217"/>
                  </a:lnTo>
                  <a:lnTo>
                    <a:pt x="41" y="222"/>
                  </a:lnTo>
                  <a:lnTo>
                    <a:pt x="35" y="222"/>
                  </a:lnTo>
                  <a:lnTo>
                    <a:pt x="30" y="222"/>
                  </a:lnTo>
                  <a:lnTo>
                    <a:pt x="25" y="222"/>
                  </a:lnTo>
                  <a:lnTo>
                    <a:pt x="20" y="222"/>
                  </a:lnTo>
                  <a:lnTo>
                    <a:pt x="15" y="222"/>
                  </a:lnTo>
                  <a:lnTo>
                    <a:pt x="15" y="212"/>
                  </a:lnTo>
                  <a:lnTo>
                    <a:pt x="10" y="212"/>
                  </a:lnTo>
                  <a:lnTo>
                    <a:pt x="10" y="207"/>
                  </a:lnTo>
                  <a:lnTo>
                    <a:pt x="5" y="202"/>
                  </a:lnTo>
                  <a:lnTo>
                    <a:pt x="5" y="197"/>
                  </a:lnTo>
                  <a:lnTo>
                    <a:pt x="5" y="192"/>
                  </a:lnTo>
                  <a:lnTo>
                    <a:pt x="0" y="187"/>
                  </a:lnTo>
                  <a:lnTo>
                    <a:pt x="5" y="187"/>
                  </a:lnTo>
                  <a:lnTo>
                    <a:pt x="5" y="182"/>
                  </a:lnTo>
                  <a:lnTo>
                    <a:pt x="5" y="177"/>
                  </a:lnTo>
                  <a:lnTo>
                    <a:pt x="5" y="172"/>
                  </a:lnTo>
                  <a:lnTo>
                    <a:pt x="5" y="167"/>
                  </a:lnTo>
                  <a:lnTo>
                    <a:pt x="10" y="167"/>
                  </a:lnTo>
                  <a:lnTo>
                    <a:pt x="15" y="167"/>
                  </a:lnTo>
                  <a:lnTo>
                    <a:pt x="15" y="172"/>
                  </a:lnTo>
                  <a:lnTo>
                    <a:pt x="20" y="172"/>
                  </a:lnTo>
                  <a:lnTo>
                    <a:pt x="20" y="167"/>
                  </a:lnTo>
                  <a:lnTo>
                    <a:pt x="20" y="162"/>
                  </a:lnTo>
                  <a:lnTo>
                    <a:pt x="25" y="162"/>
                  </a:lnTo>
                  <a:lnTo>
                    <a:pt x="25" y="157"/>
                  </a:lnTo>
                  <a:lnTo>
                    <a:pt x="25" y="152"/>
                  </a:lnTo>
                  <a:lnTo>
                    <a:pt x="30" y="152"/>
                  </a:lnTo>
                  <a:lnTo>
                    <a:pt x="30" y="146"/>
                  </a:lnTo>
                  <a:lnTo>
                    <a:pt x="30" y="141"/>
                  </a:lnTo>
                  <a:lnTo>
                    <a:pt x="30" y="136"/>
                  </a:lnTo>
                  <a:lnTo>
                    <a:pt x="25" y="131"/>
                  </a:lnTo>
                  <a:lnTo>
                    <a:pt x="25" y="126"/>
                  </a:lnTo>
                  <a:lnTo>
                    <a:pt x="30" y="126"/>
                  </a:lnTo>
                  <a:lnTo>
                    <a:pt x="35" y="126"/>
                  </a:lnTo>
                  <a:lnTo>
                    <a:pt x="41" y="126"/>
                  </a:lnTo>
                  <a:lnTo>
                    <a:pt x="46" y="126"/>
                  </a:lnTo>
                  <a:lnTo>
                    <a:pt x="51" y="131"/>
                  </a:lnTo>
                  <a:lnTo>
                    <a:pt x="56" y="131"/>
                  </a:lnTo>
                  <a:lnTo>
                    <a:pt x="56" y="136"/>
                  </a:lnTo>
                  <a:lnTo>
                    <a:pt x="61" y="131"/>
                  </a:lnTo>
                  <a:lnTo>
                    <a:pt x="66" y="131"/>
                  </a:lnTo>
                  <a:lnTo>
                    <a:pt x="66" y="126"/>
                  </a:lnTo>
                  <a:lnTo>
                    <a:pt x="71" y="126"/>
                  </a:lnTo>
                  <a:lnTo>
                    <a:pt x="71" y="121"/>
                  </a:lnTo>
                  <a:lnTo>
                    <a:pt x="71" y="116"/>
                  </a:lnTo>
                  <a:lnTo>
                    <a:pt x="76" y="116"/>
                  </a:lnTo>
                  <a:lnTo>
                    <a:pt x="76" y="111"/>
                  </a:lnTo>
                  <a:lnTo>
                    <a:pt x="71" y="111"/>
                  </a:lnTo>
                  <a:lnTo>
                    <a:pt x="66" y="111"/>
                  </a:lnTo>
                  <a:lnTo>
                    <a:pt x="66" y="106"/>
                  </a:lnTo>
                  <a:lnTo>
                    <a:pt x="61" y="101"/>
                  </a:lnTo>
                  <a:lnTo>
                    <a:pt x="56" y="101"/>
                  </a:lnTo>
                  <a:lnTo>
                    <a:pt x="51" y="101"/>
                  </a:lnTo>
                  <a:lnTo>
                    <a:pt x="46" y="101"/>
                  </a:lnTo>
                  <a:lnTo>
                    <a:pt x="41" y="101"/>
                  </a:lnTo>
                  <a:lnTo>
                    <a:pt x="35" y="101"/>
                  </a:lnTo>
                  <a:lnTo>
                    <a:pt x="30" y="106"/>
                  </a:lnTo>
                  <a:lnTo>
                    <a:pt x="25" y="106"/>
                  </a:lnTo>
                  <a:lnTo>
                    <a:pt x="20" y="106"/>
                  </a:lnTo>
                  <a:lnTo>
                    <a:pt x="15" y="106"/>
                  </a:lnTo>
                  <a:lnTo>
                    <a:pt x="15" y="101"/>
                  </a:lnTo>
                  <a:lnTo>
                    <a:pt x="15" y="96"/>
                  </a:lnTo>
                  <a:lnTo>
                    <a:pt x="20" y="96"/>
                  </a:lnTo>
                  <a:lnTo>
                    <a:pt x="20" y="91"/>
                  </a:lnTo>
                  <a:lnTo>
                    <a:pt x="20" y="86"/>
                  </a:lnTo>
                  <a:lnTo>
                    <a:pt x="20" y="81"/>
                  </a:lnTo>
                  <a:lnTo>
                    <a:pt x="20" y="76"/>
                  </a:lnTo>
                  <a:lnTo>
                    <a:pt x="20" y="71"/>
                  </a:lnTo>
                  <a:lnTo>
                    <a:pt x="25" y="66"/>
                  </a:lnTo>
                  <a:lnTo>
                    <a:pt x="30" y="66"/>
                  </a:lnTo>
                  <a:lnTo>
                    <a:pt x="35" y="66"/>
                  </a:lnTo>
                  <a:lnTo>
                    <a:pt x="41" y="66"/>
                  </a:lnTo>
                  <a:lnTo>
                    <a:pt x="46" y="61"/>
                  </a:lnTo>
                  <a:lnTo>
                    <a:pt x="51" y="61"/>
                  </a:lnTo>
                  <a:lnTo>
                    <a:pt x="56" y="61"/>
                  </a:lnTo>
                  <a:lnTo>
                    <a:pt x="61" y="61"/>
                  </a:lnTo>
                  <a:lnTo>
                    <a:pt x="61" y="66"/>
                  </a:lnTo>
                  <a:lnTo>
                    <a:pt x="66" y="66"/>
                  </a:lnTo>
                  <a:lnTo>
                    <a:pt x="71" y="66"/>
                  </a:lnTo>
                  <a:lnTo>
                    <a:pt x="76" y="66"/>
                  </a:lnTo>
                  <a:lnTo>
                    <a:pt x="81" y="61"/>
                  </a:lnTo>
                  <a:lnTo>
                    <a:pt x="86" y="61"/>
                  </a:lnTo>
                  <a:lnTo>
                    <a:pt x="91" y="66"/>
                  </a:lnTo>
                  <a:lnTo>
                    <a:pt x="91" y="61"/>
                  </a:lnTo>
                  <a:lnTo>
                    <a:pt x="91" y="56"/>
                  </a:lnTo>
                  <a:lnTo>
                    <a:pt x="91" y="51"/>
                  </a:lnTo>
                  <a:lnTo>
                    <a:pt x="91" y="45"/>
                  </a:lnTo>
                  <a:lnTo>
                    <a:pt x="91" y="40"/>
                  </a:lnTo>
                  <a:lnTo>
                    <a:pt x="91" y="35"/>
                  </a:lnTo>
                  <a:lnTo>
                    <a:pt x="91" y="30"/>
                  </a:lnTo>
                  <a:lnTo>
                    <a:pt x="91" y="25"/>
                  </a:lnTo>
                  <a:lnTo>
                    <a:pt x="91" y="20"/>
                  </a:lnTo>
                  <a:lnTo>
                    <a:pt x="91" y="15"/>
                  </a:lnTo>
                  <a:lnTo>
                    <a:pt x="91" y="10"/>
                  </a:lnTo>
                  <a:lnTo>
                    <a:pt x="91" y="5"/>
                  </a:lnTo>
                  <a:lnTo>
                    <a:pt x="91" y="10"/>
                  </a:lnTo>
                  <a:lnTo>
                    <a:pt x="96" y="10"/>
                  </a:lnTo>
                  <a:lnTo>
                    <a:pt x="101" y="10"/>
                  </a:lnTo>
                  <a:lnTo>
                    <a:pt x="106" y="10"/>
                  </a:lnTo>
                  <a:lnTo>
                    <a:pt x="106" y="15"/>
                  </a:lnTo>
                  <a:lnTo>
                    <a:pt x="111" y="20"/>
                  </a:lnTo>
                  <a:lnTo>
                    <a:pt x="116" y="20"/>
                  </a:lnTo>
                  <a:lnTo>
                    <a:pt x="121" y="25"/>
                  </a:lnTo>
                  <a:lnTo>
                    <a:pt x="126" y="25"/>
                  </a:lnTo>
                  <a:lnTo>
                    <a:pt x="131" y="20"/>
                  </a:lnTo>
                  <a:lnTo>
                    <a:pt x="136" y="20"/>
                  </a:lnTo>
                  <a:lnTo>
                    <a:pt x="142" y="20"/>
                  </a:lnTo>
                  <a:lnTo>
                    <a:pt x="147" y="20"/>
                  </a:lnTo>
                  <a:lnTo>
                    <a:pt x="147" y="25"/>
                  </a:lnTo>
                  <a:lnTo>
                    <a:pt x="152" y="25"/>
                  </a:lnTo>
                  <a:lnTo>
                    <a:pt x="152" y="30"/>
                  </a:lnTo>
                  <a:lnTo>
                    <a:pt x="152" y="35"/>
                  </a:lnTo>
                  <a:lnTo>
                    <a:pt x="147" y="40"/>
                  </a:lnTo>
                  <a:lnTo>
                    <a:pt x="152" y="40"/>
                  </a:lnTo>
                  <a:lnTo>
                    <a:pt x="157" y="40"/>
                  </a:lnTo>
                  <a:lnTo>
                    <a:pt x="157" y="45"/>
                  </a:lnTo>
                  <a:lnTo>
                    <a:pt x="157" y="51"/>
                  </a:lnTo>
                  <a:lnTo>
                    <a:pt x="157" y="56"/>
                  </a:lnTo>
                  <a:lnTo>
                    <a:pt x="157" y="61"/>
                  </a:lnTo>
                  <a:lnTo>
                    <a:pt x="162" y="66"/>
                  </a:lnTo>
                  <a:lnTo>
                    <a:pt x="162" y="71"/>
                  </a:lnTo>
                  <a:lnTo>
                    <a:pt x="162" y="76"/>
                  </a:lnTo>
                  <a:lnTo>
                    <a:pt x="167" y="76"/>
                  </a:lnTo>
                  <a:lnTo>
                    <a:pt x="167" y="81"/>
                  </a:lnTo>
                  <a:lnTo>
                    <a:pt x="172" y="81"/>
                  </a:lnTo>
                  <a:lnTo>
                    <a:pt x="172" y="76"/>
                  </a:lnTo>
                  <a:lnTo>
                    <a:pt x="177" y="81"/>
                  </a:lnTo>
                  <a:lnTo>
                    <a:pt x="182" y="81"/>
                  </a:lnTo>
                  <a:lnTo>
                    <a:pt x="182" y="76"/>
                  </a:lnTo>
                  <a:lnTo>
                    <a:pt x="187" y="76"/>
                  </a:lnTo>
                  <a:lnTo>
                    <a:pt x="192" y="71"/>
                  </a:lnTo>
                  <a:lnTo>
                    <a:pt x="192" y="66"/>
                  </a:lnTo>
                  <a:lnTo>
                    <a:pt x="197" y="66"/>
                  </a:lnTo>
                  <a:lnTo>
                    <a:pt x="202" y="61"/>
                  </a:lnTo>
                  <a:lnTo>
                    <a:pt x="207" y="61"/>
                  </a:lnTo>
                  <a:lnTo>
                    <a:pt x="212" y="61"/>
                  </a:lnTo>
                  <a:lnTo>
                    <a:pt x="212" y="56"/>
                  </a:lnTo>
                  <a:lnTo>
                    <a:pt x="217" y="51"/>
                  </a:lnTo>
                  <a:lnTo>
                    <a:pt x="222" y="51"/>
                  </a:lnTo>
                  <a:lnTo>
                    <a:pt x="222" y="45"/>
                  </a:lnTo>
                  <a:lnTo>
                    <a:pt x="222" y="40"/>
                  </a:lnTo>
                  <a:lnTo>
                    <a:pt x="222" y="35"/>
                  </a:lnTo>
                  <a:lnTo>
                    <a:pt x="222" y="30"/>
                  </a:lnTo>
                  <a:lnTo>
                    <a:pt x="227" y="30"/>
                  </a:lnTo>
                  <a:lnTo>
                    <a:pt x="232" y="25"/>
                  </a:lnTo>
                  <a:lnTo>
                    <a:pt x="238" y="25"/>
                  </a:lnTo>
                  <a:lnTo>
                    <a:pt x="243" y="25"/>
                  </a:lnTo>
                  <a:lnTo>
                    <a:pt x="248" y="20"/>
                  </a:lnTo>
                  <a:lnTo>
                    <a:pt x="253" y="15"/>
                  </a:lnTo>
                  <a:lnTo>
                    <a:pt x="258" y="10"/>
                  </a:lnTo>
                  <a:lnTo>
                    <a:pt x="263" y="10"/>
                  </a:lnTo>
                  <a:lnTo>
                    <a:pt x="268" y="10"/>
                  </a:lnTo>
                  <a:lnTo>
                    <a:pt x="273" y="10"/>
                  </a:lnTo>
                  <a:lnTo>
                    <a:pt x="278" y="10"/>
                  </a:lnTo>
                  <a:lnTo>
                    <a:pt x="283" y="10"/>
                  </a:lnTo>
                  <a:lnTo>
                    <a:pt x="283" y="5"/>
                  </a:lnTo>
                  <a:lnTo>
                    <a:pt x="288" y="5"/>
                  </a:lnTo>
                  <a:lnTo>
                    <a:pt x="293" y="10"/>
                  </a:lnTo>
                  <a:lnTo>
                    <a:pt x="293" y="15"/>
                  </a:lnTo>
                  <a:lnTo>
                    <a:pt x="298" y="15"/>
                  </a:lnTo>
                  <a:lnTo>
                    <a:pt x="303" y="20"/>
                  </a:lnTo>
                  <a:lnTo>
                    <a:pt x="308" y="20"/>
                  </a:lnTo>
                  <a:lnTo>
                    <a:pt x="313" y="20"/>
                  </a:lnTo>
                  <a:lnTo>
                    <a:pt x="318" y="20"/>
                  </a:lnTo>
                  <a:lnTo>
                    <a:pt x="318" y="15"/>
                  </a:lnTo>
                  <a:lnTo>
                    <a:pt x="323" y="10"/>
                  </a:lnTo>
                  <a:lnTo>
                    <a:pt x="323" y="5"/>
                  </a:lnTo>
                  <a:lnTo>
                    <a:pt x="328" y="5"/>
                  </a:lnTo>
                  <a:lnTo>
                    <a:pt x="328" y="0"/>
                  </a:lnTo>
                  <a:lnTo>
                    <a:pt x="333" y="0"/>
                  </a:lnTo>
                  <a:lnTo>
                    <a:pt x="339" y="0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1484313" y="3633788"/>
              <a:ext cx="401637" cy="336550"/>
            </a:xfrm>
            <a:custGeom>
              <a:avLst/>
              <a:gdLst>
                <a:gd name="T0" fmla="*/ 2147483646 w 253"/>
                <a:gd name="T1" fmla="*/ 2147483646 h 212"/>
                <a:gd name="T2" fmla="*/ 2147483646 w 253"/>
                <a:gd name="T3" fmla="*/ 2147483646 h 212"/>
                <a:gd name="T4" fmla="*/ 2147483646 w 253"/>
                <a:gd name="T5" fmla="*/ 2147483646 h 212"/>
                <a:gd name="T6" fmla="*/ 2147483646 w 253"/>
                <a:gd name="T7" fmla="*/ 2147483646 h 212"/>
                <a:gd name="T8" fmla="*/ 2147483646 w 253"/>
                <a:gd name="T9" fmla="*/ 2147483646 h 212"/>
                <a:gd name="T10" fmla="*/ 2147483646 w 253"/>
                <a:gd name="T11" fmla="*/ 2147483646 h 212"/>
                <a:gd name="T12" fmla="*/ 2147483646 w 253"/>
                <a:gd name="T13" fmla="*/ 2147483646 h 212"/>
                <a:gd name="T14" fmla="*/ 2147483646 w 253"/>
                <a:gd name="T15" fmla="*/ 2147483646 h 212"/>
                <a:gd name="T16" fmla="*/ 2147483646 w 253"/>
                <a:gd name="T17" fmla="*/ 2147483646 h 212"/>
                <a:gd name="T18" fmla="*/ 2147483646 w 253"/>
                <a:gd name="T19" fmla="*/ 2147483646 h 212"/>
                <a:gd name="T20" fmla="*/ 2147483646 w 253"/>
                <a:gd name="T21" fmla="*/ 2147483646 h 212"/>
                <a:gd name="T22" fmla="*/ 2147483646 w 253"/>
                <a:gd name="T23" fmla="*/ 2147483646 h 212"/>
                <a:gd name="T24" fmla="*/ 2147483646 w 253"/>
                <a:gd name="T25" fmla="*/ 2147483646 h 212"/>
                <a:gd name="T26" fmla="*/ 2147483646 w 253"/>
                <a:gd name="T27" fmla="*/ 2147483646 h 212"/>
                <a:gd name="T28" fmla="*/ 2147483646 w 253"/>
                <a:gd name="T29" fmla="*/ 2147483646 h 212"/>
                <a:gd name="T30" fmla="*/ 2147483646 w 253"/>
                <a:gd name="T31" fmla="*/ 2147483646 h 212"/>
                <a:gd name="T32" fmla="*/ 2147483646 w 253"/>
                <a:gd name="T33" fmla="*/ 2147483646 h 212"/>
                <a:gd name="T34" fmla="*/ 2147483646 w 253"/>
                <a:gd name="T35" fmla="*/ 2147483646 h 212"/>
                <a:gd name="T36" fmla="*/ 2147483646 w 253"/>
                <a:gd name="T37" fmla="*/ 2147483646 h 212"/>
                <a:gd name="T38" fmla="*/ 2147483646 w 253"/>
                <a:gd name="T39" fmla="*/ 2147483646 h 212"/>
                <a:gd name="T40" fmla="*/ 2147483646 w 253"/>
                <a:gd name="T41" fmla="*/ 2147483646 h 212"/>
                <a:gd name="T42" fmla="*/ 2147483646 w 253"/>
                <a:gd name="T43" fmla="*/ 2147483646 h 212"/>
                <a:gd name="T44" fmla="*/ 2147483646 w 253"/>
                <a:gd name="T45" fmla="*/ 2147483646 h 212"/>
                <a:gd name="T46" fmla="*/ 2147483646 w 253"/>
                <a:gd name="T47" fmla="*/ 2147483646 h 212"/>
                <a:gd name="T48" fmla="*/ 2147483646 w 253"/>
                <a:gd name="T49" fmla="*/ 2147483646 h 212"/>
                <a:gd name="T50" fmla="*/ 2147483646 w 253"/>
                <a:gd name="T51" fmla="*/ 2147483646 h 212"/>
                <a:gd name="T52" fmla="*/ 2147483646 w 253"/>
                <a:gd name="T53" fmla="*/ 2147483646 h 212"/>
                <a:gd name="T54" fmla="*/ 2147483646 w 253"/>
                <a:gd name="T55" fmla="*/ 2147483646 h 212"/>
                <a:gd name="T56" fmla="*/ 2147483646 w 253"/>
                <a:gd name="T57" fmla="*/ 2147483646 h 212"/>
                <a:gd name="T58" fmla="*/ 2147483646 w 253"/>
                <a:gd name="T59" fmla="*/ 2147483646 h 212"/>
                <a:gd name="T60" fmla="*/ 2147483646 w 253"/>
                <a:gd name="T61" fmla="*/ 2147483646 h 212"/>
                <a:gd name="T62" fmla="*/ 2147483646 w 253"/>
                <a:gd name="T63" fmla="*/ 2147483646 h 212"/>
                <a:gd name="T64" fmla="*/ 2147483646 w 253"/>
                <a:gd name="T65" fmla="*/ 2147483646 h 212"/>
                <a:gd name="T66" fmla="*/ 2147483646 w 253"/>
                <a:gd name="T67" fmla="*/ 2147483646 h 212"/>
                <a:gd name="T68" fmla="*/ 2147483646 w 253"/>
                <a:gd name="T69" fmla="*/ 2147483646 h 212"/>
                <a:gd name="T70" fmla="*/ 2147483646 w 253"/>
                <a:gd name="T71" fmla="*/ 2147483646 h 212"/>
                <a:gd name="T72" fmla="*/ 2147483646 w 253"/>
                <a:gd name="T73" fmla="*/ 2147483646 h 212"/>
                <a:gd name="T74" fmla="*/ 2147483646 w 253"/>
                <a:gd name="T75" fmla="*/ 2147483646 h 212"/>
                <a:gd name="T76" fmla="*/ 2147483646 w 253"/>
                <a:gd name="T77" fmla="*/ 2147483646 h 212"/>
                <a:gd name="T78" fmla="*/ 2147483646 w 253"/>
                <a:gd name="T79" fmla="*/ 2147483646 h 212"/>
                <a:gd name="T80" fmla="*/ 2147483646 w 253"/>
                <a:gd name="T81" fmla="*/ 2147483646 h 212"/>
                <a:gd name="T82" fmla="*/ 2147483646 w 253"/>
                <a:gd name="T83" fmla="*/ 2147483646 h 212"/>
                <a:gd name="T84" fmla="*/ 2147483646 w 253"/>
                <a:gd name="T85" fmla="*/ 2147483646 h 212"/>
                <a:gd name="T86" fmla="*/ 2147483646 w 253"/>
                <a:gd name="T87" fmla="*/ 2147483646 h 212"/>
                <a:gd name="T88" fmla="*/ 0 w 253"/>
                <a:gd name="T89" fmla="*/ 2147483646 h 212"/>
                <a:gd name="T90" fmla="*/ 2147483646 w 253"/>
                <a:gd name="T91" fmla="*/ 2147483646 h 212"/>
                <a:gd name="T92" fmla="*/ 2147483646 w 253"/>
                <a:gd name="T93" fmla="*/ 2147483646 h 212"/>
                <a:gd name="T94" fmla="*/ 2147483646 w 253"/>
                <a:gd name="T95" fmla="*/ 2147483646 h 212"/>
                <a:gd name="T96" fmla="*/ 2147483646 w 253"/>
                <a:gd name="T97" fmla="*/ 2147483646 h 212"/>
                <a:gd name="T98" fmla="*/ 2147483646 w 253"/>
                <a:gd name="T99" fmla="*/ 2147483646 h 212"/>
                <a:gd name="T100" fmla="*/ 2147483646 w 253"/>
                <a:gd name="T101" fmla="*/ 0 h 212"/>
                <a:gd name="T102" fmla="*/ 2147483646 w 253"/>
                <a:gd name="T103" fmla="*/ 0 h 21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53"/>
                <a:gd name="T157" fmla="*/ 0 h 212"/>
                <a:gd name="T158" fmla="*/ 253 w 253"/>
                <a:gd name="T159" fmla="*/ 212 h 21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53" h="212">
                  <a:moveTo>
                    <a:pt x="126" y="0"/>
                  </a:moveTo>
                  <a:lnTo>
                    <a:pt x="126" y="5"/>
                  </a:lnTo>
                  <a:lnTo>
                    <a:pt x="126" y="10"/>
                  </a:lnTo>
                  <a:lnTo>
                    <a:pt x="126" y="15"/>
                  </a:lnTo>
                  <a:lnTo>
                    <a:pt x="126" y="20"/>
                  </a:lnTo>
                  <a:lnTo>
                    <a:pt x="121" y="20"/>
                  </a:lnTo>
                  <a:lnTo>
                    <a:pt x="121" y="25"/>
                  </a:lnTo>
                  <a:lnTo>
                    <a:pt x="121" y="30"/>
                  </a:lnTo>
                  <a:lnTo>
                    <a:pt x="126" y="30"/>
                  </a:lnTo>
                  <a:lnTo>
                    <a:pt x="131" y="30"/>
                  </a:lnTo>
                  <a:lnTo>
                    <a:pt x="136" y="30"/>
                  </a:lnTo>
                  <a:lnTo>
                    <a:pt x="141" y="25"/>
                  </a:lnTo>
                  <a:lnTo>
                    <a:pt x="147" y="25"/>
                  </a:lnTo>
                  <a:lnTo>
                    <a:pt x="152" y="25"/>
                  </a:lnTo>
                  <a:lnTo>
                    <a:pt x="157" y="25"/>
                  </a:lnTo>
                  <a:lnTo>
                    <a:pt x="162" y="25"/>
                  </a:lnTo>
                  <a:lnTo>
                    <a:pt x="167" y="25"/>
                  </a:lnTo>
                  <a:lnTo>
                    <a:pt x="172" y="30"/>
                  </a:lnTo>
                  <a:lnTo>
                    <a:pt x="172" y="35"/>
                  </a:lnTo>
                  <a:lnTo>
                    <a:pt x="177" y="35"/>
                  </a:lnTo>
                  <a:lnTo>
                    <a:pt x="182" y="35"/>
                  </a:lnTo>
                  <a:lnTo>
                    <a:pt x="182" y="40"/>
                  </a:lnTo>
                  <a:lnTo>
                    <a:pt x="177" y="40"/>
                  </a:lnTo>
                  <a:lnTo>
                    <a:pt x="177" y="45"/>
                  </a:lnTo>
                  <a:lnTo>
                    <a:pt x="177" y="50"/>
                  </a:lnTo>
                  <a:lnTo>
                    <a:pt x="172" y="50"/>
                  </a:lnTo>
                  <a:lnTo>
                    <a:pt x="172" y="55"/>
                  </a:lnTo>
                  <a:lnTo>
                    <a:pt x="167" y="55"/>
                  </a:lnTo>
                  <a:lnTo>
                    <a:pt x="162" y="60"/>
                  </a:lnTo>
                  <a:lnTo>
                    <a:pt x="162" y="55"/>
                  </a:lnTo>
                  <a:lnTo>
                    <a:pt x="157" y="55"/>
                  </a:lnTo>
                  <a:lnTo>
                    <a:pt x="152" y="50"/>
                  </a:lnTo>
                  <a:lnTo>
                    <a:pt x="147" y="50"/>
                  </a:lnTo>
                  <a:lnTo>
                    <a:pt x="141" y="50"/>
                  </a:lnTo>
                  <a:lnTo>
                    <a:pt x="136" y="50"/>
                  </a:lnTo>
                  <a:lnTo>
                    <a:pt x="131" y="50"/>
                  </a:lnTo>
                  <a:lnTo>
                    <a:pt x="131" y="55"/>
                  </a:lnTo>
                  <a:lnTo>
                    <a:pt x="136" y="60"/>
                  </a:lnTo>
                  <a:lnTo>
                    <a:pt x="136" y="65"/>
                  </a:lnTo>
                  <a:lnTo>
                    <a:pt x="136" y="70"/>
                  </a:lnTo>
                  <a:lnTo>
                    <a:pt x="136" y="76"/>
                  </a:lnTo>
                  <a:lnTo>
                    <a:pt x="131" y="76"/>
                  </a:lnTo>
                  <a:lnTo>
                    <a:pt x="131" y="81"/>
                  </a:lnTo>
                  <a:lnTo>
                    <a:pt x="131" y="86"/>
                  </a:lnTo>
                  <a:lnTo>
                    <a:pt x="126" y="86"/>
                  </a:lnTo>
                  <a:lnTo>
                    <a:pt x="126" y="91"/>
                  </a:lnTo>
                  <a:lnTo>
                    <a:pt x="126" y="96"/>
                  </a:lnTo>
                  <a:lnTo>
                    <a:pt x="121" y="96"/>
                  </a:lnTo>
                  <a:lnTo>
                    <a:pt x="121" y="91"/>
                  </a:lnTo>
                  <a:lnTo>
                    <a:pt x="116" y="91"/>
                  </a:lnTo>
                  <a:lnTo>
                    <a:pt x="111" y="91"/>
                  </a:lnTo>
                  <a:lnTo>
                    <a:pt x="111" y="96"/>
                  </a:lnTo>
                  <a:lnTo>
                    <a:pt x="111" y="101"/>
                  </a:lnTo>
                  <a:lnTo>
                    <a:pt x="111" y="106"/>
                  </a:lnTo>
                  <a:lnTo>
                    <a:pt x="111" y="111"/>
                  </a:lnTo>
                  <a:lnTo>
                    <a:pt x="106" y="111"/>
                  </a:lnTo>
                  <a:lnTo>
                    <a:pt x="111" y="116"/>
                  </a:lnTo>
                  <a:lnTo>
                    <a:pt x="111" y="121"/>
                  </a:lnTo>
                  <a:lnTo>
                    <a:pt x="111" y="126"/>
                  </a:lnTo>
                  <a:lnTo>
                    <a:pt x="116" y="131"/>
                  </a:lnTo>
                  <a:lnTo>
                    <a:pt x="116" y="136"/>
                  </a:lnTo>
                  <a:lnTo>
                    <a:pt x="121" y="136"/>
                  </a:lnTo>
                  <a:lnTo>
                    <a:pt x="121" y="146"/>
                  </a:lnTo>
                  <a:lnTo>
                    <a:pt x="126" y="146"/>
                  </a:lnTo>
                  <a:lnTo>
                    <a:pt x="131" y="146"/>
                  </a:lnTo>
                  <a:lnTo>
                    <a:pt x="136" y="146"/>
                  </a:lnTo>
                  <a:lnTo>
                    <a:pt x="141" y="146"/>
                  </a:lnTo>
                  <a:lnTo>
                    <a:pt x="147" y="146"/>
                  </a:lnTo>
                  <a:lnTo>
                    <a:pt x="147" y="141"/>
                  </a:lnTo>
                  <a:lnTo>
                    <a:pt x="141" y="136"/>
                  </a:lnTo>
                  <a:lnTo>
                    <a:pt x="136" y="136"/>
                  </a:lnTo>
                  <a:lnTo>
                    <a:pt x="141" y="136"/>
                  </a:lnTo>
                  <a:lnTo>
                    <a:pt x="141" y="131"/>
                  </a:lnTo>
                  <a:lnTo>
                    <a:pt x="141" y="126"/>
                  </a:lnTo>
                  <a:lnTo>
                    <a:pt x="147" y="126"/>
                  </a:lnTo>
                  <a:lnTo>
                    <a:pt x="147" y="121"/>
                  </a:lnTo>
                  <a:lnTo>
                    <a:pt x="152" y="116"/>
                  </a:lnTo>
                  <a:lnTo>
                    <a:pt x="157" y="121"/>
                  </a:lnTo>
                  <a:lnTo>
                    <a:pt x="162" y="126"/>
                  </a:lnTo>
                  <a:lnTo>
                    <a:pt x="162" y="131"/>
                  </a:lnTo>
                  <a:lnTo>
                    <a:pt x="162" y="136"/>
                  </a:lnTo>
                  <a:lnTo>
                    <a:pt x="162" y="141"/>
                  </a:lnTo>
                  <a:lnTo>
                    <a:pt x="167" y="146"/>
                  </a:lnTo>
                  <a:lnTo>
                    <a:pt x="172" y="146"/>
                  </a:lnTo>
                  <a:lnTo>
                    <a:pt x="177" y="146"/>
                  </a:lnTo>
                  <a:lnTo>
                    <a:pt x="177" y="141"/>
                  </a:lnTo>
                  <a:lnTo>
                    <a:pt x="177" y="136"/>
                  </a:lnTo>
                  <a:lnTo>
                    <a:pt x="182" y="136"/>
                  </a:lnTo>
                  <a:lnTo>
                    <a:pt x="187" y="136"/>
                  </a:lnTo>
                  <a:lnTo>
                    <a:pt x="187" y="141"/>
                  </a:lnTo>
                  <a:lnTo>
                    <a:pt x="192" y="141"/>
                  </a:lnTo>
                  <a:lnTo>
                    <a:pt x="197" y="141"/>
                  </a:lnTo>
                  <a:lnTo>
                    <a:pt x="202" y="141"/>
                  </a:lnTo>
                  <a:lnTo>
                    <a:pt x="207" y="146"/>
                  </a:lnTo>
                  <a:lnTo>
                    <a:pt x="212" y="146"/>
                  </a:lnTo>
                  <a:lnTo>
                    <a:pt x="217" y="146"/>
                  </a:lnTo>
                  <a:lnTo>
                    <a:pt x="222" y="146"/>
                  </a:lnTo>
                  <a:lnTo>
                    <a:pt x="227" y="151"/>
                  </a:lnTo>
                  <a:lnTo>
                    <a:pt x="232" y="156"/>
                  </a:lnTo>
                  <a:lnTo>
                    <a:pt x="237" y="161"/>
                  </a:lnTo>
                  <a:lnTo>
                    <a:pt x="242" y="166"/>
                  </a:lnTo>
                  <a:lnTo>
                    <a:pt x="248" y="171"/>
                  </a:lnTo>
                  <a:lnTo>
                    <a:pt x="248" y="177"/>
                  </a:lnTo>
                  <a:lnTo>
                    <a:pt x="253" y="177"/>
                  </a:lnTo>
                  <a:lnTo>
                    <a:pt x="253" y="182"/>
                  </a:lnTo>
                  <a:lnTo>
                    <a:pt x="253" y="187"/>
                  </a:lnTo>
                  <a:lnTo>
                    <a:pt x="253" y="197"/>
                  </a:lnTo>
                  <a:lnTo>
                    <a:pt x="253" y="202"/>
                  </a:lnTo>
                  <a:lnTo>
                    <a:pt x="248" y="202"/>
                  </a:lnTo>
                  <a:lnTo>
                    <a:pt x="242" y="207"/>
                  </a:lnTo>
                  <a:lnTo>
                    <a:pt x="237" y="207"/>
                  </a:lnTo>
                  <a:lnTo>
                    <a:pt x="232" y="212"/>
                  </a:lnTo>
                  <a:lnTo>
                    <a:pt x="227" y="212"/>
                  </a:lnTo>
                  <a:lnTo>
                    <a:pt x="222" y="212"/>
                  </a:lnTo>
                  <a:lnTo>
                    <a:pt x="217" y="212"/>
                  </a:lnTo>
                  <a:lnTo>
                    <a:pt x="212" y="207"/>
                  </a:lnTo>
                  <a:lnTo>
                    <a:pt x="207" y="207"/>
                  </a:lnTo>
                  <a:lnTo>
                    <a:pt x="202" y="207"/>
                  </a:lnTo>
                  <a:lnTo>
                    <a:pt x="197" y="207"/>
                  </a:lnTo>
                  <a:lnTo>
                    <a:pt x="192" y="207"/>
                  </a:lnTo>
                  <a:lnTo>
                    <a:pt x="187" y="207"/>
                  </a:lnTo>
                  <a:lnTo>
                    <a:pt x="182" y="207"/>
                  </a:lnTo>
                  <a:lnTo>
                    <a:pt x="177" y="207"/>
                  </a:lnTo>
                  <a:lnTo>
                    <a:pt x="177" y="202"/>
                  </a:lnTo>
                  <a:lnTo>
                    <a:pt x="172" y="202"/>
                  </a:lnTo>
                  <a:lnTo>
                    <a:pt x="162" y="202"/>
                  </a:lnTo>
                  <a:lnTo>
                    <a:pt x="157" y="202"/>
                  </a:lnTo>
                  <a:lnTo>
                    <a:pt x="152" y="202"/>
                  </a:lnTo>
                  <a:lnTo>
                    <a:pt x="147" y="202"/>
                  </a:lnTo>
                  <a:lnTo>
                    <a:pt x="141" y="197"/>
                  </a:lnTo>
                  <a:lnTo>
                    <a:pt x="136" y="197"/>
                  </a:lnTo>
                  <a:lnTo>
                    <a:pt x="131" y="197"/>
                  </a:lnTo>
                  <a:lnTo>
                    <a:pt x="126" y="197"/>
                  </a:lnTo>
                  <a:lnTo>
                    <a:pt x="126" y="192"/>
                  </a:lnTo>
                  <a:lnTo>
                    <a:pt x="126" y="187"/>
                  </a:lnTo>
                  <a:lnTo>
                    <a:pt x="121" y="187"/>
                  </a:lnTo>
                  <a:lnTo>
                    <a:pt x="116" y="192"/>
                  </a:lnTo>
                  <a:lnTo>
                    <a:pt x="111" y="192"/>
                  </a:lnTo>
                  <a:lnTo>
                    <a:pt x="111" y="187"/>
                  </a:lnTo>
                  <a:lnTo>
                    <a:pt x="106" y="187"/>
                  </a:lnTo>
                  <a:lnTo>
                    <a:pt x="106" y="182"/>
                  </a:lnTo>
                  <a:lnTo>
                    <a:pt x="106" y="177"/>
                  </a:lnTo>
                  <a:lnTo>
                    <a:pt x="106" y="171"/>
                  </a:lnTo>
                  <a:lnTo>
                    <a:pt x="111" y="171"/>
                  </a:lnTo>
                  <a:lnTo>
                    <a:pt x="111" y="166"/>
                  </a:lnTo>
                  <a:lnTo>
                    <a:pt x="111" y="161"/>
                  </a:lnTo>
                  <a:lnTo>
                    <a:pt x="106" y="161"/>
                  </a:lnTo>
                  <a:lnTo>
                    <a:pt x="101" y="161"/>
                  </a:lnTo>
                  <a:lnTo>
                    <a:pt x="96" y="161"/>
                  </a:lnTo>
                  <a:lnTo>
                    <a:pt x="91" y="161"/>
                  </a:lnTo>
                  <a:lnTo>
                    <a:pt x="91" y="156"/>
                  </a:lnTo>
                  <a:lnTo>
                    <a:pt x="91" y="151"/>
                  </a:lnTo>
                  <a:lnTo>
                    <a:pt x="86" y="146"/>
                  </a:lnTo>
                  <a:lnTo>
                    <a:pt x="81" y="146"/>
                  </a:lnTo>
                  <a:lnTo>
                    <a:pt x="81" y="141"/>
                  </a:lnTo>
                  <a:lnTo>
                    <a:pt x="81" y="136"/>
                  </a:lnTo>
                  <a:lnTo>
                    <a:pt x="76" y="131"/>
                  </a:lnTo>
                  <a:lnTo>
                    <a:pt x="71" y="131"/>
                  </a:lnTo>
                  <a:lnTo>
                    <a:pt x="66" y="131"/>
                  </a:lnTo>
                  <a:lnTo>
                    <a:pt x="56" y="131"/>
                  </a:lnTo>
                  <a:lnTo>
                    <a:pt x="51" y="131"/>
                  </a:lnTo>
                  <a:lnTo>
                    <a:pt x="45" y="131"/>
                  </a:lnTo>
                  <a:lnTo>
                    <a:pt x="40" y="126"/>
                  </a:lnTo>
                  <a:lnTo>
                    <a:pt x="35" y="126"/>
                  </a:lnTo>
                  <a:lnTo>
                    <a:pt x="35" y="121"/>
                  </a:lnTo>
                  <a:lnTo>
                    <a:pt x="30" y="121"/>
                  </a:lnTo>
                  <a:lnTo>
                    <a:pt x="30" y="116"/>
                  </a:lnTo>
                  <a:lnTo>
                    <a:pt x="30" y="111"/>
                  </a:lnTo>
                  <a:lnTo>
                    <a:pt x="30" y="106"/>
                  </a:lnTo>
                  <a:lnTo>
                    <a:pt x="25" y="106"/>
                  </a:lnTo>
                  <a:lnTo>
                    <a:pt x="25" y="101"/>
                  </a:lnTo>
                  <a:lnTo>
                    <a:pt x="25" y="96"/>
                  </a:lnTo>
                  <a:lnTo>
                    <a:pt x="20" y="91"/>
                  </a:lnTo>
                  <a:lnTo>
                    <a:pt x="20" y="86"/>
                  </a:lnTo>
                  <a:lnTo>
                    <a:pt x="15" y="81"/>
                  </a:lnTo>
                  <a:lnTo>
                    <a:pt x="15" y="76"/>
                  </a:lnTo>
                  <a:lnTo>
                    <a:pt x="10" y="70"/>
                  </a:lnTo>
                  <a:lnTo>
                    <a:pt x="5" y="65"/>
                  </a:lnTo>
                  <a:lnTo>
                    <a:pt x="5" y="60"/>
                  </a:lnTo>
                  <a:lnTo>
                    <a:pt x="0" y="60"/>
                  </a:lnTo>
                  <a:lnTo>
                    <a:pt x="0" y="55"/>
                  </a:lnTo>
                  <a:lnTo>
                    <a:pt x="0" y="50"/>
                  </a:lnTo>
                  <a:lnTo>
                    <a:pt x="5" y="50"/>
                  </a:lnTo>
                  <a:lnTo>
                    <a:pt x="10" y="45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20" y="35"/>
                  </a:lnTo>
                  <a:lnTo>
                    <a:pt x="25" y="30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0" y="25"/>
                  </a:lnTo>
                  <a:lnTo>
                    <a:pt x="45" y="20"/>
                  </a:lnTo>
                  <a:lnTo>
                    <a:pt x="51" y="20"/>
                  </a:lnTo>
                  <a:lnTo>
                    <a:pt x="56" y="20"/>
                  </a:lnTo>
                  <a:lnTo>
                    <a:pt x="56" y="15"/>
                  </a:lnTo>
                  <a:lnTo>
                    <a:pt x="61" y="10"/>
                  </a:lnTo>
                  <a:lnTo>
                    <a:pt x="66" y="10"/>
                  </a:lnTo>
                  <a:lnTo>
                    <a:pt x="66" y="5"/>
                  </a:lnTo>
                  <a:lnTo>
                    <a:pt x="71" y="5"/>
                  </a:lnTo>
                  <a:lnTo>
                    <a:pt x="76" y="5"/>
                  </a:lnTo>
                  <a:lnTo>
                    <a:pt x="86" y="0"/>
                  </a:lnTo>
                  <a:lnTo>
                    <a:pt x="91" y="0"/>
                  </a:lnTo>
                  <a:lnTo>
                    <a:pt x="96" y="0"/>
                  </a:lnTo>
                  <a:lnTo>
                    <a:pt x="101" y="0"/>
                  </a:lnTo>
                  <a:lnTo>
                    <a:pt x="111" y="0"/>
                  </a:lnTo>
                  <a:lnTo>
                    <a:pt x="116" y="0"/>
                  </a:lnTo>
                  <a:lnTo>
                    <a:pt x="121" y="0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33" name="Freeform 24"/>
            <p:cNvSpPr>
              <a:spLocks/>
            </p:cNvSpPr>
            <p:nvPr/>
          </p:nvSpPr>
          <p:spPr bwMode="auto">
            <a:xfrm>
              <a:off x="1597025" y="3705225"/>
              <a:ext cx="673100" cy="977900"/>
            </a:xfrm>
            <a:custGeom>
              <a:avLst/>
              <a:gdLst>
                <a:gd name="T0" fmla="*/ 2147483646 w 424"/>
                <a:gd name="T1" fmla="*/ 2147483646 h 616"/>
                <a:gd name="T2" fmla="*/ 2147483646 w 424"/>
                <a:gd name="T3" fmla="*/ 2147483646 h 616"/>
                <a:gd name="T4" fmla="*/ 2147483646 w 424"/>
                <a:gd name="T5" fmla="*/ 2147483646 h 616"/>
                <a:gd name="T6" fmla="*/ 2147483646 w 424"/>
                <a:gd name="T7" fmla="*/ 2147483646 h 616"/>
                <a:gd name="T8" fmla="*/ 2147483646 w 424"/>
                <a:gd name="T9" fmla="*/ 2147483646 h 616"/>
                <a:gd name="T10" fmla="*/ 2147483646 w 424"/>
                <a:gd name="T11" fmla="*/ 2147483646 h 616"/>
                <a:gd name="T12" fmla="*/ 2147483646 w 424"/>
                <a:gd name="T13" fmla="*/ 2147483646 h 616"/>
                <a:gd name="T14" fmla="*/ 2147483646 w 424"/>
                <a:gd name="T15" fmla="*/ 2147483646 h 616"/>
                <a:gd name="T16" fmla="*/ 2147483646 w 424"/>
                <a:gd name="T17" fmla="*/ 2147483646 h 616"/>
                <a:gd name="T18" fmla="*/ 2147483646 w 424"/>
                <a:gd name="T19" fmla="*/ 2147483646 h 616"/>
                <a:gd name="T20" fmla="*/ 2147483646 w 424"/>
                <a:gd name="T21" fmla="*/ 2147483646 h 616"/>
                <a:gd name="T22" fmla="*/ 2147483646 w 424"/>
                <a:gd name="T23" fmla="*/ 2147483646 h 616"/>
                <a:gd name="T24" fmla="*/ 2147483646 w 424"/>
                <a:gd name="T25" fmla="*/ 2147483646 h 616"/>
                <a:gd name="T26" fmla="*/ 2147483646 w 424"/>
                <a:gd name="T27" fmla="*/ 2147483646 h 616"/>
                <a:gd name="T28" fmla="*/ 2147483646 w 424"/>
                <a:gd name="T29" fmla="*/ 2147483646 h 616"/>
                <a:gd name="T30" fmla="*/ 2147483646 w 424"/>
                <a:gd name="T31" fmla="*/ 2147483646 h 616"/>
                <a:gd name="T32" fmla="*/ 2147483646 w 424"/>
                <a:gd name="T33" fmla="*/ 2147483646 h 616"/>
                <a:gd name="T34" fmla="*/ 2147483646 w 424"/>
                <a:gd name="T35" fmla="*/ 2147483646 h 616"/>
                <a:gd name="T36" fmla="*/ 2147483646 w 424"/>
                <a:gd name="T37" fmla="*/ 2147483646 h 616"/>
                <a:gd name="T38" fmla="*/ 2147483646 w 424"/>
                <a:gd name="T39" fmla="*/ 2147483646 h 616"/>
                <a:gd name="T40" fmla="*/ 2147483646 w 424"/>
                <a:gd name="T41" fmla="*/ 2147483646 h 616"/>
                <a:gd name="T42" fmla="*/ 2147483646 w 424"/>
                <a:gd name="T43" fmla="*/ 2147483646 h 616"/>
                <a:gd name="T44" fmla="*/ 2147483646 w 424"/>
                <a:gd name="T45" fmla="*/ 2147483646 h 616"/>
                <a:gd name="T46" fmla="*/ 2147483646 w 424"/>
                <a:gd name="T47" fmla="*/ 2147483646 h 616"/>
                <a:gd name="T48" fmla="*/ 2147483646 w 424"/>
                <a:gd name="T49" fmla="*/ 2147483646 h 616"/>
                <a:gd name="T50" fmla="*/ 2147483646 w 424"/>
                <a:gd name="T51" fmla="*/ 2147483646 h 616"/>
                <a:gd name="T52" fmla="*/ 2147483646 w 424"/>
                <a:gd name="T53" fmla="*/ 2147483646 h 616"/>
                <a:gd name="T54" fmla="*/ 2147483646 w 424"/>
                <a:gd name="T55" fmla="*/ 2147483646 h 616"/>
                <a:gd name="T56" fmla="*/ 2147483646 w 424"/>
                <a:gd name="T57" fmla="*/ 2147483646 h 616"/>
                <a:gd name="T58" fmla="*/ 2147483646 w 424"/>
                <a:gd name="T59" fmla="*/ 2147483646 h 616"/>
                <a:gd name="T60" fmla="*/ 2147483646 w 424"/>
                <a:gd name="T61" fmla="*/ 2147483646 h 616"/>
                <a:gd name="T62" fmla="*/ 2147483646 w 424"/>
                <a:gd name="T63" fmla="*/ 2147483646 h 616"/>
                <a:gd name="T64" fmla="*/ 2147483646 w 424"/>
                <a:gd name="T65" fmla="*/ 2147483646 h 616"/>
                <a:gd name="T66" fmla="*/ 2147483646 w 424"/>
                <a:gd name="T67" fmla="*/ 2147483646 h 616"/>
                <a:gd name="T68" fmla="*/ 0 w 424"/>
                <a:gd name="T69" fmla="*/ 2147483646 h 616"/>
                <a:gd name="T70" fmla="*/ 0 w 424"/>
                <a:gd name="T71" fmla="*/ 2147483646 h 616"/>
                <a:gd name="T72" fmla="*/ 2147483646 w 424"/>
                <a:gd name="T73" fmla="*/ 2147483646 h 616"/>
                <a:gd name="T74" fmla="*/ 2147483646 w 424"/>
                <a:gd name="T75" fmla="*/ 2147483646 h 616"/>
                <a:gd name="T76" fmla="*/ 2147483646 w 424"/>
                <a:gd name="T77" fmla="*/ 2147483646 h 616"/>
                <a:gd name="T78" fmla="*/ 2147483646 w 424"/>
                <a:gd name="T79" fmla="*/ 2147483646 h 616"/>
                <a:gd name="T80" fmla="*/ 2147483646 w 424"/>
                <a:gd name="T81" fmla="*/ 2147483646 h 616"/>
                <a:gd name="T82" fmla="*/ 2147483646 w 424"/>
                <a:gd name="T83" fmla="*/ 2147483646 h 616"/>
                <a:gd name="T84" fmla="*/ 2147483646 w 424"/>
                <a:gd name="T85" fmla="*/ 2147483646 h 616"/>
                <a:gd name="T86" fmla="*/ 2147483646 w 424"/>
                <a:gd name="T87" fmla="*/ 2147483646 h 616"/>
                <a:gd name="T88" fmla="*/ 2147483646 w 424"/>
                <a:gd name="T89" fmla="*/ 2147483646 h 616"/>
                <a:gd name="T90" fmla="*/ 2147483646 w 424"/>
                <a:gd name="T91" fmla="*/ 2147483646 h 616"/>
                <a:gd name="T92" fmla="*/ 2147483646 w 424"/>
                <a:gd name="T93" fmla="*/ 2147483646 h 616"/>
                <a:gd name="T94" fmla="*/ 2147483646 w 424"/>
                <a:gd name="T95" fmla="*/ 2147483646 h 616"/>
                <a:gd name="T96" fmla="*/ 2147483646 w 424"/>
                <a:gd name="T97" fmla="*/ 2147483646 h 616"/>
                <a:gd name="T98" fmla="*/ 2147483646 w 424"/>
                <a:gd name="T99" fmla="*/ 2147483646 h 616"/>
                <a:gd name="T100" fmla="*/ 2147483646 w 424"/>
                <a:gd name="T101" fmla="*/ 2147483646 h 616"/>
                <a:gd name="T102" fmla="*/ 2147483646 w 424"/>
                <a:gd name="T103" fmla="*/ 2147483646 h 616"/>
                <a:gd name="T104" fmla="*/ 2147483646 w 424"/>
                <a:gd name="T105" fmla="*/ 2147483646 h 616"/>
                <a:gd name="T106" fmla="*/ 2147483646 w 424"/>
                <a:gd name="T107" fmla="*/ 2147483646 h 616"/>
                <a:gd name="T108" fmla="*/ 2147483646 w 424"/>
                <a:gd name="T109" fmla="*/ 2147483646 h 616"/>
                <a:gd name="T110" fmla="*/ 2147483646 w 424"/>
                <a:gd name="T111" fmla="*/ 2147483646 h 61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24"/>
                <a:gd name="T169" fmla="*/ 0 h 616"/>
                <a:gd name="T170" fmla="*/ 424 w 424"/>
                <a:gd name="T171" fmla="*/ 616 h 61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24" h="616">
                  <a:moveTo>
                    <a:pt x="353" y="5"/>
                  </a:moveTo>
                  <a:lnTo>
                    <a:pt x="353" y="10"/>
                  </a:lnTo>
                  <a:lnTo>
                    <a:pt x="353" y="15"/>
                  </a:lnTo>
                  <a:lnTo>
                    <a:pt x="353" y="20"/>
                  </a:lnTo>
                  <a:lnTo>
                    <a:pt x="353" y="25"/>
                  </a:lnTo>
                  <a:lnTo>
                    <a:pt x="353" y="31"/>
                  </a:lnTo>
                  <a:lnTo>
                    <a:pt x="358" y="36"/>
                  </a:lnTo>
                  <a:lnTo>
                    <a:pt x="358" y="41"/>
                  </a:lnTo>
                  <a:lnTo>
                    <a:pt x="358" y="46"/>
                  </a:lnTo>
                  <a:lnTo>
                    <a:pt x="358" y="51"/>
                  </a:lnTo>
                  <a:lnTo>
                    <a:pt x="358" y="56"/>
                  </a:lnTo>
                  <a:lnTo>
                    <a:pt x="358" y="61"/>
                  </a:lnTo>
                  <a:lnTo>
                    <a:pt x="353" y="66"/>
                  </a:lnTo>
                  <a:lnTo>
                    <a:pt x="353" y="71"/>
                  </a:lnTo>
                  <a:lnTo>
                    <a:pt x="353" y="76"/>
                  </a:lnTo>
                  <a:lnTo>
                    <a:pt x="353" y="81"/>
                  </a:lnTo>
                  <a:lnTo>
                    <a:pt x="358" y="81"/>
                  </a:lnTo>
                  <a:lnTo>
                    <a:pt x="358" y="86"/>
                  </a:lnTo>
                  <a:lnTo>
                    <a:pt x="358" y="91"/>
                  </a:lnTo>
                  <a:lnTo>
                    <a:pt x="353" y="91"/>
                  </a:lnTo>
                  <a:lnTo>
                    <a:pt x="348" y="91"/>
                  </a:lnTo>
                  <a:lnTo>
                    <a:pt x="348" y="96"/>
                  </a:lnTo>
                  <a:lnTo>
                    <a:pt x="353" y="96"/>
                  </a:lnTo>
                  <a:lnTo>
                    <a:pt x="353" y="101"/>
                  </a:lnTo>
                  <a:lnTo>
                    <a:pt x="353" y="106"/>
                  </a:lnTo>
                  <a:lnTo>
                    <a:pt x="353" y="111"/>
                  </a:lnTo>
                  <a:lnTo>
                    <a:pt x="348" y="111"/>
                  </a:lnTo>
                  <a:lnTo>
                    <a:pt x="348" y="116"/>
                  </a:lnTo>
                  <a:lnTo>
                    <a:pt x="348" y="121"/>
                  </a:lnTo>
                  <a:lnTo>
                    <a:pt x="348" y="126"/>
                  </a:lnTo>
                  <a:lnTo>
                    <a:pt x="348" y="132"/>
                  </a:lnTo>
                  <a:lnTo>
                    <a:pt x="348" y="142"/>
                  </a:lnTo>
                  <a:lnTo>
                    <a:pt x="343" y="142"/>
                  </a:lnTo>
                  <a:lnTo>
                    <a:pt x="343" y="147"/>
                  </a:lnTo>
                  <a:lnTo>
                    <a:pt x="338" y="152"/>
                  </a:lnTo>
                  <a:lnTo>
                    <a:pt x="333" y="152"/>
                  </a:lnTo>
                  <a:lnTo>
                    <a:pt x="328" y="152"/>
                  </a:lnTo>
                  <a:lnTo>
                    <a:pt x="333" y="157"/>
                  </a:lnTo>
                  <a:lnTo>
                    <a:pt x="333" y="162"/>
                  </a:lnTo>
                  <a:lnTo>
                    <a:pt x="333" y="167"/>
                  </a:lnTo>
                  <a:lnTo>
                    <a:pt x="333" y="172"/>
                  </a:lnTo>
                  <a:lnTo>
                    <a:pt x="338" y="172"/>
                  </a:lnTo>
                  <a:lnTo>
                    <a:pt x="338" y="177"/>
                  </a:lnTo>
                  <a:lnTo>
                    <a:pt x="333" y="182"/>
                  </a:lnTo>
                  <a:lnTo>
                    <a:pt x="333" y="187"/>
                  </a:lnTo>
                  <a:lnTo>
                    <a:pt x="333" y="192"/>
                  </a:lnTo>
                  <a:lnTo>
                    <a:pt x="333" y="197"/>
                  </a:lnTo>
                  <a:lnTo>
                    <a:pt x="333" y="202"/>
                  </a:lnTo>
                  <a:lnTo>
                    <a:pt x="333" y="207"/>
                  </a:lnTo>
                  <a:lnTo>
                    <a:pt x="338" y="212"/>
                  </a:lnTo>
                  <a:lnTo>
                    <a:pt x="338" y="217"/>
                  </a:lnTo>
                  <a:lnTo>
                    <a:pt x="333" y="217"/>
                  </a:lnTo>
                  <a:lnTo>
                    <a:pt x="333" y="222"/>
                  </a:lnTo>
                  <a:lnTo>
                    <a:pt x="333" y="227"/>
                  </a:lnTo>
                  <a:lnTo>
                    <a:pt x="328" y="227"/>
                  </a:lnTo>
                  <a:lnTo>
                    <a:pt x="328" y="233"/>
                  </a:lnTo>
                  <a:lnTo>
                    <a:pt x="323" y="238"/>
                  </a:lnTo>
                  <a:lnTo>
                    <a:pt x="323" y="243"/>
                  </a:lnTo>
                  <a:lnTo>
                    <a:pt x="323" y="248"/>
                  </a:lnTo>
                  <a:lnTo>
                    <a:pt x="318" y="253"/>
                  </a:lnTo>
                  <a:lnTo>
                    <a:pt x="318" y="258"/>
                  </a:lnTo>
                  <a:lnTo>
                    <a:pt x="318" y="263"/>
                  </a:lnTo>
                  <a:lnTo>
                    <a:pt x="313" y="263"/>
                  </a:lnTo>
                  <a:lnTo>
                    <a:pt x="313" y="268"/>
                  </a:lnTo>
                  <a:lnTo>
                    <a:pt x="313" y="273"/>
                  </a:lnTo>
                  <a:lnTo>
                    <a:pt x="313" y="278"/>
                  </a:lnTo>
                  <a:lnTo>
                    <a:pt x="318" y="278"/>
                  </a:lnTo>
                  <a:lnTo>
                    <a:pt x="318" y="273"/>
                  </a:lnTo>
                  <a:lnTo>
                    <a:pt x="323" y="273"/>
                  </a:lnTo>
                  <a:lnTo>
                    <a:pt x="328" y="273"/>
                  </a:lnTo>
                  <a:lnTo>
                    <a:pt x="333" y="273"/>
                  </a:lnTo>
                  <a:lnTo>
                    <a:pt x="338" y="268"/>
                  </a:lnTo>
                  <a:lnTo>
                    <a:pt x="338" y="273"/>
                  </a:lnTo>
                  <a:lnTo>
                    <a:pt x="338" y="278"/>
                  </a:lnTo>
                  <a:lnTo>
                    <a:pt x="343" y="278"/>
                  </a:lnTo>
                  <a:lnTo>
                    <a:pt x="348" y="278"/>
                  </a:lnTo>
                  <a:lnTo>
                    <a:pt x="348" y="283"/>
                  </a:lnTo>
                  <a:lnTo>
                    <a:pt x="353" y="283"/>
                  </a:lnTo>
                  <a:lnTo>
                    <a:pt x="358" y="283"/>
                  </a:lnTo>
                  <a:lnTo>
                    <a:pt x="358" y="288"/>
                  </a:lnTo>
                  <a:lnTo>
                    <a:pt x="363" y="293"/>
                  </a:lnTo>
                  <a:lnTo>
                    <a:pt x="368" y="293"/>
                  </a:lnTo>
                  <a:lnTo>
                    <a:pt x="374" y="293"/>
                  </a:lnTo>
                  <a:lnTo>
                    <a:pt x="379" y="288"/>
                  </a:lnTo>
                  <a:lnTo>
                    <a:pt x="384" y="283"/>
                  </a:lnTo>
                  <a:lnTo>
                    <a:pt x="389" y="278"/>
                  </a:lnTo>
                  <a:lnTo>
                    <a:pt x="394" y="278"/>
                  </a:lnTo>
                  <a:lnTo>
                    <a:pt x="399" y="278"/>
                  </a:lnTo>
                  <a:lnTo>
                    <a:pt x="404" y="278"/>
                  </a:lnTo>
                  <a:lnTo>
                    <a:pt x="409" y="283"/>
                  </a:lnTo>
                  <a:lnTo>
                    <a:pt x="409" y="288"/>
                  </a:lnTo>
                  <a:lnTo>
                    <a:pt x="414" y="293"/>
                  </a:lnTo>
                  <a:lnTo>
                    <a:pt x="414" y="298"/>
                  </a:lnTo>
                  <a:lnTo>
                    <a:pt x="419" y="303"/>
                  </a:lnTo>
                  <a:lnTo>
                    <a:pt x="424" y="308"/>
                  </a:lnTo>
                  <a:lnTo>
                    <a:pt x="424" y="313"/>
                  </a:lnTo>
                  <a:lnTo>
                    <a:pt x="424" y="318"/>
                  </a:lnTo>
                  <a:lnTo>
                    <a:pt x="419" y="318"/>
                  </a:lnTo>
                  <a:lnTo>
                    <a:pt x="419" y="323"/>
                  </a:lnTo>
                  <a:lnTo>
                    <a:pt x="414" y="328"/>
                  </a:lnTo>
                  <a:lnTo>
                    <a:pt x="414" y="334"/>
                  </a:lnTo>
                  <a:lnTo>
                    <a:pt x="414" y="339"/>
                  </a:lnTo>
                  <a:lnTo>
                    <a:pt x="414" y="344"/>
                  </a:lnTo>
                  <a:lnTo>
                    <a:pt x="414" y="349"/>
                  </a:lnTo>
                  <a:lnTo>
                    <a:pt x="409" y="349"/>
                  </a:lnTo>
                  <a:lnTo>
                    <a:pt x="409" y="354"/>
                  </a:lnTo>
                  <a:lnTo>
                    <a:pt x="414" y="364"/>
                  </a:lnTo>
                  <a:lnTo>
                    <a:pt x="414" y="369"/>
                  </a:lnTo>
                  <a:lnTo>
                    <a:pt x="414" y="374"/>
                  </a:lnTo>
                  <a:lnTo>
                    <a:pt x="414" y="379"/>
                  </a:lnTo>
                  <a:lnTo>
                    <a:pt x="409" y="384"/>
                  </a:lnTo>
                  <a:lnTo>
                    <a:pt x="409" y="389"/>
                  </a:lnTo>
                  <a:lnTo>
                    <a:pt x="404" y="394"/>
                  </a:lnTo>
                  <a:lnTo>
                    <a:pt x="404" y="399"/>
                  </a:lnTo>
                  <a:lnTo>
                    <a:pt x="404" y="404"/>
                  </a:lnTo>
                  <a:lnTo>
                    <a:pt x="399" y="409"/>
                  </a:lnTo>
                  <a:lnTo>
                    <a:pt x="399" y="414"/>
                  </a:lnTo>
                  <a:lnTo>
                    <a:pt x="394" y="419"/>
                  </a:lnTo>
                  <a:lnTo>
                    <a:pt x="389" y="424"/>
                  </a:lnTo>
                  <a:lnTo>
                    <a:pt x="384" y="429"/>
                  </a:lnTo>
                  <a:lnTo>
                    <a:pt x="379" y="429"/>
                  </a:lnTo>
                  <a:lnTo>
                    <a:pt x="379" y="435"/>
                  </a:lnTo>
                  <a:lnTo>
                    <a:pt x="374" y="435"/>
                  </a:lnTo>
                  <a:lnTo>
                    <a:pt x="368" y="440"/>
                  </a:lnTo>
                  <a:lnTo>
                    <a:pt x="363" y="450"/>
                  </a:lnTo>
                  <a:lnTo>
                    <a:pt x="358" y="450"/>
                  </a:lnTo>
                  <a:lnTo>
                    <a:pt x="353" y="455"/>
                  </a:lnTo>
                  <a:lnTo>
                    <a:pt x="353" y="460"/>
                  </a:lnTo>
                  <a:lnTo>
                    <a:pt x="353" y="465"/>
                  </a:lnTo>
                  <a:lnTo>
                    <a:pt x="348" y="470"/>
                  </a:lnTo>
                  <a:lnTo>
                    <a:pt x="343" y="475"/>
                  </a:lnTo>
                  <a:lnTo>
                    <a:pt x="343" y="480"/>
                  </a:lnTo>
                  <a:lnTo>
                    <a:pt x="338" y="480"/>
                  </a:lnTo>
                  <a:lnTo>
                    <a:pt x="343" y="485"/>
                  </a:lnTo>
                  <a:lnTo>
                    <a:pt x="343" y="490"/>
                  </a:lnTo>
                  <a:lnTo>
                    <a:pt x="348" y="495"/>
                  </a:lnTo>
                  <a:lnTo>
                    <a:pt x="343" y="495"/>
                  </a:lnTo>
                  <a:lnTo>
                    <a:pt x="343" y="500"/>
                  </a:lnTo>
                  <a:lnTo>
                    <a:pt x="338" y="500"/>
                  </a:lnTo>
                  <a:lnTo>
                    <a:pt x="338" y="505"/>
                  </a:lnTo>
                  <a:lnTo>
                    <a:pt x="333" y="505"/>
                  </a:lnTo>
                  <a:lnTo>
                    <a:pt x="333" y="510"/>
                  </a:lnTo>
                  <a:lnTo>
                    <a:pt x="328" y="510"/>
                  </a:lnTo>
                  <a:lnTo>
                    <a:pt x="328" y="515"/>
                  </a:lnTo>
                  <a:lnTo>
                    <a:pt x="323" y="520"/>
                  </a:lnTo>
                  <a:lnTo>
                    <a:pt x="318" y="525"/>
                  </a:lnTo>
                  <a:lnTo>
                    <a:pt x="313" y="525"/>
                  </a:lnTo>
                  <a:lnTo>
                    <a:pt x="308" y="530"/>
                  </a:lnTo>
                  <a:lnTo>
                    <a:pt x="308" y="536"/>
                  </a:lnTo>
                  <a:lnTo>
                    <a:pt x="303" y="536"/>
                  </a:lnTo>
                  <a:lnTo>
                    <a:pt x="298" y="536"/>
                  </a:lnTo>
                  <a:lnTo>
                    <a:pt x="293" y="536"/>
                  </a:lnTo>
                  <a:lnTo>
                    <a:pt x="288" y="536"/>
                  </a:lnTo>
                  <a:lnTo>
                    <a:pt x="283" y="541"/>
                  </a:lnTo>
                  <a:lnTo>
                    <a:pt x="278" y="536"/>
                  </a:lnTo>
                  <a:lnTo>
                    <a:pt x="273" y="536"/>
                  </a:lnTo>
                  <a:lnTo>
                    <a:pt x="267" y="536"/>
                  </a:lnTo>
                  <a:lnTo>
                    <a:pt x="262" y="536"/>
                  </a:lnTo>
                  <a:lnTo>
                    <a:pt x="262" y="530"/>
                  </a:lnTo>
                  <a:lnTo>
                    <a:pt x="262" y="525"/>
                  </a:lnTo>
                  <a:lnTo>
                    <a:pt x="267" y="525"/>
                  </a:lnTo>
                  <a:lnTo>
                    <a:pt x="273" y="520"/>
                  </a:lnTo>
                  <a:lnTo>
                    <a:pt x="273" y="515"/>
                  </a:lnTo>
                  <a:lnTo>
                    <a:pt x="278" y="515"/>
                  </a:lnTo>
                  <a:lnTo>
                    <a:pt x="278" y="510"/>
                  </a:lnTo>
                  <a:lnTo>
                    <a:pt x="278" y="505"/>
                  </a:lnTo>
                  <a:lnTo>
                    <a:pt x="278" y="500"/>
                  </a:lnTo>
                  <a:lnTo>
                    <a:pt x="273" y="500"/>
                  </a:lnTo>
                  <a:lnTo>
                    <a:pt x="273" y="495"/>
                  </a:lnTo>
                  <a:lnTo>
                    <a:pt x="267" y="495"/>
                  </a:lnTo>
                  <a:lnTo>
                    <a:pt x="262" y="495"/>
                  </a:lnTo>
                  <a:lnTo>
                    <a:pt x="257" y="495"/>
                  </a:lnTo>
                  <a:lnTo>
                    <a:pt x="257" y="500"/>
                  </a:lnTo>
                  <a:lnTo>
                    <a:pt x="252" y="500"/>
                  </a:lnTo>
                  <a:lnTo>
                    <a:pt x="247" y="500"/>
                  </a:lnTo>
                  <a:lnTo>
                    <a:pt x="242" y="500"/>
                  </a:lnTo>
                  <a:lnTo>
                    <a:pt x="237" y="505"/>
                  </a:lnTo>
                  <a:lnTo>
                    <a:pt x="237" y="510"/>
                  </a:lnTo>
                  <a:lnTo>
                    <a:pt x="232" y="510"/>
                  </a:lnTo>
                  <a:lnTo>
                    <a:pt x="232" y="505"/>
                  </a:lnTo>
                  <a:lnTo>
                    <a:pt x="227" y="505"/>
                  </a:lnTo>
                  <a:lnTo>
                    <a:pt x="227" y="500"/>
                  </a:lnTo>
                  <a:lnTo>
                    <a:pt x="222" y="505"/>
                  </a:lnTo>
                  <a:lnTo>
                    <a:pt x="217" y="505"/>
                  </a:lnTo>
                  <a:lnTo>
                    <a:pt x="217" y="510"/>
                  </a:lnTo>
                  <a:lnTo>
                    <a:pt x="217" y="515"/>
                  </a:lnTo>
                  <a:lnTo>
                    <a:pt x="212" y="515"/>
                  </a:lnTo>
                  <a:lnTo>
                    <a:pt x="212" y="510"/>
                  </a:lnTo>
                  <a:lnTo>
                    <a:pt x="207" y="510"/>
                  </a:lnTo>
                  <a:lnTo>
                    <a:pt x="207" y="505"/>
                  </a:lnTo>
                  <a:lnTo>
                    <a:pt x="202" y="505"/>
                  </a:lnTo>
                  <a:lnTo>
                    <a:pt x="197" y="505"/>
                  </a:lnTo>
                  <a:lnTo>
                    <a:pt x="192" y="505"/>
                  </a:lnTo>
                  <a:lnTo>
                    <a:pt x="187" y="505"/>
                  </a:lnTo>
                  <a:lnTo>
                    <a:pt x="182" y="505"/>
                  </a:lnTo>
                  <a:lnTo>
                    <a:pt x="182" y="510"/>
                  </a:lnTo>
                  <a:lnTo>
                    <a:pt x="182" y="515"/>
                  </a:lnTo>
                  <a:lnTo>
                    <a:pt x="177" y="515"/>
                  </a:lnTo>
                  <a:lnTo>
                    <a:pt x="171" y="520"/>
                  </a:lnTo>
                  <a:lnTo>
                    <a:pt x="166" y="520"/>
                  </a:lnTo>
                  <a:lnTo>
                    <a:pt x="161" y="530"/>
                  </a:lnTo>
                  <a:lnTo>
                    <a:pt x="151" y="530"/>
                  </a:lnTo>
                  <a:lnTo>
                    <a:pt x="146" y="536"/>
                  </a:lnTo>
                  <a:lnTo>
                    <a:pt x="141" y="541"/>
                  </a:lnTo>
                  <a:lnTo>
                    <a:pt x="136" y="541"/>
                  </a:lnTo>
                  <a:lnTo>
                    <a:pt x="131" y="546"/>
                  </a:lnTo>
                  <a:lnTo>
                    <a:pt x="131" y="551"/>
                  </a:lnTo>
                  <a:lnTo>
                    <a:pt x="131" y="556"/>
                  </a:lnTo>
                  <a:lnTo>
                    <a:pt x="131" y="561"/>
                  </a:lnTo>
                  <a:lnTo>
                    <a:pt x="131" y="566"/>
                  </a:lnTo>
                  <a:lnTo>
                    <a:pt x="131" y="571"/>
                  </a:lnTo>
                  <a:lnTo>
                    <a:pt x="126" y="571"/>
                  </a:lnTo>
                  <a:lnTo>
                    <a:pt x="121" y="571"/>
                  </a:lnTo>
                  <a:lnTo>
                    <a:pt x="116" y="571"/>
                  </a:lnTo>
                  <a:lnTo>
                    <a:pt x="111" y="571"/>
                  </a:lnTo>
                  <a:lnTo>
                    <a:pt x="106" y="576"/>
                  </a:lnTo>
                  <a:lnTo>
                    <a:pt x="101" y="581"/>
                  </a:lnTo>
                  <a:lnTo>
                    <a:pt x="96" y="581"/>
                  </a:lnTo>
                  <a:lnTo>
                    <a:pt x="91" y="586"/>
                  </a:lnTo>
                  <a:lnTo>
                    <a:pt x="86" y="591"/>
                  </a:lnTo>
                  <a:lnTo>
                    <a:pt x="81" y="596"/>
                  </a:lnTo>
                  <a:lnTo>
                    <a:pt x="81" y="601"/>
                  </a:lnTo>
                  <a:lnTo>
                    <a:pt x="81" y="596"/>
                  </a:lnTo>
                  <a:lnTo>
                    <a:pt x="76" y="596"/>
                  </a:lnTo>
                  <a:lnTo>
                    <a:pt x="70" y="596"/>
                  </a:lnTo>
                  <a:lnTo>
                    <a:pt x="65" y="596"/>
                  </a:lnTo>
                  <a:lnTo>
                    <a:pt x="60" y="601"/>
                  </a:lnTo>
                  <a:lnTo>
                    <a:pt x="55" y="606"/>
                  </a:lnTo>
                  <a:lnTo>
                    <a:pt x="55" y="611"/>
                  </a:lnTo>
                  <a:lnTo>
                    <a:pt x="50" y="611"/>
                  </a:lnTo>
                  <a:lnTo>
                    <a:pt x="45" y="616"/>
                  </a:lnTo>
                  <a:lnTo>
                    <a:pt x="40" y="616"/>
                  </a:lnTo>
                  <a:lnTo>
                    <a:pt x="35" y="616"/>
                  </a:lnTo>
                  <a:lnTo>
                    <a:pt x="30" y="611"/>
                  </a:lnTo>
                  <a:lnTo>
                    <a:pt x="25" y="616"/>
                  </a:lnTo>
                  <a:lnTo>
                    <a:pt x="20" y="611"/>
                  </a:lnTo>
                  <a:lnTo>
                    <a:pt x="15" y="611"/>
                  </a:lnTo>
                  <a:lnTo>
                    <a:pt x="10" y="606"/>
                  </a:lnTo>
                  <a:lnTo>
                    <a:pt x="5" y="606"/>
                  </a:lnTo>
                  <a:lnTo>
                    <a:pt x="5" y="601"/>
                  </a:lnTo>
                  <a:lnTo>
                    <a:pt x="5" y="596"/>
                  </a:lnTo>
                  <a:lnTo>
                    <a:pt x="0" y="596"/>
                  </a:lnTo>
                  <a:lnTo>
                    <a:pt x="0" y="591"/>
                  </a:lnTo>
                  <a:lnTo>
                    <a:pt x="0" y="586"/>
                  </a:lnTo>
                  <a:lnTo>
                    <a:pt x="0" y="581"/>
                  </a:lnTo>
                  <a:lnTo>
                    <a:pt x="0" y="576"/>
                  </a:lnTo>
                  <a:lnTo>
                    <a:pt x="0" y="571"/>
                  </a:lnTo>
                  <a:lnTo>
                    <a:pt x="0" y="566"/>
                  </a:lnTo>
                  <a:lnTo>
                    <a:pt x="0" y="561"/>
                  </a:lnTo>
                  <a:lnTo>
                    <a:pt x="0" y="556"/>
                  </a:lnTo>
                  <a:lnTo>
                    <a:pt x="0" y="551"/>
                  </a:lnTo>
                  <a:lnTo>
                    <a:pt x="0" y="546"/>
                  </a:lnTo>
                  <a:lnTo>
                    <a:pt x="0" y="541"/>
                  </a:lnTo>
                  <a:lnTo>
                    <a:pt x="0" y="536"/>
                  </a:lnTo>
                  <a:lnTo>
                    <a:pt x="5" y="536"/>
                  </a:lnTo>
                  <a:lnTo>
                    <a:pt x="5" y="530"/>
                  </a:lnTo>
                  <a:lnTo>
                    <a:pt x="5" y="520"/>
                  </a:lnTo>
                  <a:lnTo>
                    <a:pt x="10" y="520"/>
                  </a:lnTo>
                  <a:lnTo>
                    <a:pt x="10" y="510"/>
                  </a:lnTo>
                  <a:lnTo>
                    <a:pt x="10" y="505"/>
                  </a:lnTo>
                  <a:lnTo>
                    <a:pt x="15" y="500"/>
                  </a:lnTo>
                  <a:lnTo>
                    <a:pt x="20" y="495"/>
                  </a:lnTo>
                  <a:lnTo>
                    <a:pt x="20" y="485"/>
                  </a:lnTo>
                  <a:lnTo>
                    <a:pt x="20" y="480"/>
                  </a:lnTo>
                  <a:lnTo>
                    <a:pt x="20" y="475"/>
                  </a:lnTo>
                  <a:lnTo>
                    <a:pt x="20" y="470"/>
                  </a:lnTo>
                  <a:lnTo>
                    <a:pt x="20" y="465"/>
                  </a:lnTo>
                  <a:lnTo>
                    <a:pt x="20" y="460"/>
                  </a:lnTo>
                  <a:lnTo>
                    <a:pt x="20" y="455"/>
                  </a:lnTo>
                  <a:lnTo>
                    <a:pt x="20" y="450"/>
                  </a:lnTo>
                  <a:lnTo>
                    <a:pt x="25" y="445"/>
                  </a:lnTo>
                  <a:lnTo>
                    <a:pt x="25" y="440"/>
                  </a:lnTo>
                  <a:lnTo>
                    <a:pt x="25" y="435"/>
                  </a:lnTo>
                  <a:lnTo>
                    <a:pt x="30" y="424"/>
                  </a:lnTo>
                  <a:lnTo>
                    <a:pt x="30" y="419"/>
                  </a:lnTo>
                  <a:lnTo>
                    <a:pt x="35" y="414"/>
                  </a:lnTo>
                  <a:lnTo>
                    <a:pt x="35" y="409"/>
                  </a:lnTo>
                  <a:lnTo>
                    <a:pt x="40" y="404"/>
                  </a:lnTo>
                  <a:lnTo>
                    <a:pt x="40" y="399"/>
                  </a:lnTo>
                  <a:lnTo>
                    <a:pt x="40" y="394"/>
                  </a:lnTo>
                  <a:lnTo>
                    <a:pt x="45" y="389"/>
                  </a:lnTo>
                  <a:lnTo>
                    <a:pt x="45" y="384"/>
                  </a:lnTo>
                  <a:lnTo>
                    <a:pt x="50" y="374"/>
                  </a:lnTo>
                  <a:lnTo>
                    <a:pt x="55" y="369"/>
                  </a:lnTo>
                  <a:lnTo>
                    <a:pt x="60" y="364"/>
                  </a:lnTo>
                  <a:lnTo>
                    <a:pt x="65" y="359"/>
                  </a:lnTo>
                  <a:lnTo>
                    <a:pt x="70" y="359"/>
                  </a:lnTo>
                  <a:lnTo>
                    <a:pt x="86" y="364"/>
                  </a:lnTo>
                  <a:lnTo>
                    <a:pt x="91" y="359"/>
                  </a:lnTo>
                  <a:lnTo>
                    <a:pt x="91" y="354"/>
                  </a:lnTo>
                  <a:lnTo>
                    <a:pt x="91" y="349"/>
                  </a:lnTo>
                  <a:lnTo>
                    <a:pt x="96" y="349"/>
                  </a:lnTo>
                  <a:lnTo>
                    <a:pt x="96" y="344"/>
                  </a:lnTo>
                  <a:lnTo>
                    <a:pt x="101" y="344"/>
                  </a:lnTo>
                  <a:lnTo>
                    <a:pt x="101" y="339"/>
                  </a:lnTo>
                  <a:lnTo>
                    <a:pt x="101" y="334"/>
                  </a:lnTo>
                  <a:lnTo>
                    <a:pt x="96" y="323"/>
                  </a:lnTo>
                  <a:lnTo>
                    <a:pt x="96" y="318"/>
                  </a:lnTo>
                  <a:lnTo>
                    <a:pt x="96" y="313"/>
                  </a:lnTo>
                  <a:lnTo>
                    <a:pt x="96" y="308"/>
                  </a:lnTo>
                  <a:lnTo>
                    <a:pt x="101" y="303"/>
                  </a:lnTo>
                  <a:lnTo>
                    <a:pt x="106" y="298"/>
                  </a:lnTo>
                  <a:lnTo>
                    <a:pt x="111" y="293"/>
                  </a:lnTo>
                  <a:lnTo>
                    <a:pt x="111" y="283"/>
                  </a:lnTo>
                  <a:lnTo>
                    <a:pt x="116" y="278"/>
                  </a:lnTo>
                  <a:lnTo>
                    <a:pt x="116" y="273"/>
                  </a:lnTo>
                  <a:lnTo>
                    <a:pt x="121" y="268"/>
                  </a:lnTo>
                  <a:lnTo>
                    <a:pt x="121" y="263"/>
                  </a:lnTo>
                  <a:lnTo>
                    <a:pt x="126" y="258"/>
                  </a:lnTo>
                  <a:lnTo>
                    <a:pt x="126" y="253"/>
                  </a:lnTo>
                  <a:lnTo>
                    <a:pt x="126" y="248"/>
                  </a:lnTo>
                  <a:lnTo>
                    <a:pt x="126" y="243"/>
                  </a:lnTo>
                  <a:lnTo>
                    <a:pt x="126" y="238"/>
                  </a:lnTo>
                  <a:lnTo>
                    <a:pt x="131" y="238"/>
                  </a:lnTo>
                  <a:lnTo>
                    <a:pt x="131" y="233"/>
                  </a:lnTo>
                  <a:lnTo>
                    <a:pt x="131" y="227"/>
                  </a:lnTo>
                  <a:lnTo>
                    <a:pt x="136" y="222"/>
                  </a:lnTo>
                  <a:lnTo>
                    <a:pt x="136" y="212"/>
                  </a:lnTo>
                  <a:lnTo>
                    <a:pt x="141" y="212"/>
                  </a:lnTo>
                  <a:lnTo>
                    <a:pt x="141" y="207"/>
                  </a:lnTo>
                  <a:lnTo>
                    <a:pt x="146" y="207"/>
                  </a:lnTo>
                  <a:lnTo>
                    <a:pt x="146" y="202"/>
                  </a:lnTo>
                  <a:lnTo>
                    <a:pt x="151" y="197"/>
                  </a:lnTo>
                  <a:lnTo>
                    <a:pt x="156" y="192"/>
                  </a:lnTo>
                  <a:lnTo>
                    <a:pt x="161" y="192"/>
                  </a:lnTo>
                  <a:lnTo>
                    <a:pt x="171" y="187"/>
                  </a:lnTo>
                  <a:lnTo>
                    <a:pt x="177" y="187"/>
                  </a:lnTo>
                  <a:lnTo>
                    <a:pt x="177" y="182"/>
                  </a:lnTo>
                  <a:lnTo>
                    <a:pt x="182" y="182"/>
                  </a:lnTo>
                  <a:lnTo>
                    <a:pt x="187" y="177"/>
                  </a:lnTo>
                  <a:lnTo>
                    <a:pt x="192" y="172"/>
                  </a:lnTo>
                  <a:lnTo>
                    <a:pt x="192" y="167"/>
                  </a:lnTo>
                  <a:lnTo>
                    <a:pt x="187" y="167"/>
                  </a:lnTo>
                  <a:lnTo>
                    <a:pt x="182" y="162"/>
                  </a:lnTo>
                  <a:lnTo>
                    <a:pt x="182" y="157"/>
                  </a:lnTo>
                  <a:lnTo>
                    <a:pt x="182" y="152"/>
                  </a:lnTo>
                  <a:lnTo>
                    <a:pt x="182" y="142"/>
                  </a:lnTo>
                  <a:lnTo>
                    <a:pt x="182" y="137"/>
                  </a:lnTo>
                  <a:lnTo>
                    <a:pt x="182" y="132"/>
                  </a:lnTo>
                  <a:lnTo>
                    <a:pt x="182" y="126"/>
                  </a:lnTo>
                  <a:lnTo>
                    <a:pt x="187" y="121"/>
                  </a:lnTo>
                  <a:lnTo>
                    <a:pt x="192" y="121"/>
                  </a:lnTo>
                  <a:lnTo>
                    <a:pt x="197" y="121"/>
                  </a:lnTo>
                  <a:lnTo>
                    <a:pt x="197" y="116"/>
                  </a:lnTo>
                  <a:lnTo>
                    <a:pt x="197" y="111"/>
                  </a:lnTo>
                  <a:lnTo>
                    <a:pt x="197" y="106"/>
                  </a:lnTo>
                  <a:lnTo>
                    <a:pt x="197" y="101"/>
                  </a:lnTo>
                  <a:lnTo>
                    <a:pt x="192" y="96"/>
                  </a:lnTo>
                  <a:lnTo>
                    <a:pt x="197" y="96"/>
                  </a:lnTo>
                  <a:lnTo>
                    <a:pt x="197" y="91"/>
                  </a:lnTo>
                  <a:lnTo>
                    <a:pt x="197" y="86"/>
                  </a:lnTo>
                  <a:lnTo>
                    <a:pt x="197" y="81"/>
                  </a:lnTo>
                  <a:lnTo>
                    <a:pt x="197" y="76"/>
                  </a:lnTo>
                  <a:lnTo>
                    <a:pt x="197" y="71"/>
                  </a:lnTo>
                  <a:lnTo>
                    <a:pt x="197" y="66"/>
                  </a:lnTo>
                  <a:lnTo>
                    <a:pt x="197" y="61"/>
                  </a:lnTo>
                  <a:lnTo>
                    <a:pt x="197" y="56"/>
                  </a:lnTo>
                  <a:lnTo>
                    <a:pt x="197" y="51"/>
                  </a:lnTo>
                  <a:lnTo>
                    <a:pt x="202" y="51"/>
                  </a:lnTo>
                  <a:lnTo>
                    <a:pt x="202" y="46"/>
                  </a:lnTo>
                  <a:lnTo>
                    <a:pt x="207" y="46"/>
                  </a:lnTo>
                  <a:lnTo>
                    <a:pt x="212" y="46"/>
                  </a:lnTo>
                  <a:lnTo>
                    <a:pt x="217" y="46"/>
                  </a:lnTo>
                  <a:lnTo>
                    <a:pt x="222" y="46"/>
                  </a:lnTo>
                  <a:lnTo>
                    <a:pt x="227" y="46"/>
                  </a:lnTo>
                  <a:lnTo>
                    <a:pt x="232" y="41"/>
                  </a:lnTo>
                  <a:lnTo>
                    <a:pt x="237" y="41"/>
                  </a:lnTo>
                  <a:lnTo>
                    <a:pt x="242" y="41"/>
                  </a:lnTo>
                  <a:lnTo>
                    <a:pt x="247" y="41"/>
                  </a:lnTo>
                  <a:lnTo>
                    <a:pt x="252" y="41"/>
                  </a:lnTo>
                  <a:lnTo>
                    <a:pt x="252" y="36"/>
                  </a:lnTo>
                  <a:lnTo>
                    <a:pt x="252" y="31"/>
                  </a:lnTo>
                  <a:lnTo>
                    <a:pt x="257" y="25"/>
                  </a:lnTo>
                  <a:lnTo>
                    <a:pt x="262" y="20"/>
                  </a:lnTo>
                  <a:lnTo>
                    <a:pt x="262" y="15"/>
                  </a:lnTo>
                  <a:lnTo>
                    <a:pt x="267" y="10"/>
                  </a:lnTo>
                  <a:lnTo>
                    <a:pt x="273" y="10"/>
                  </a:lnTo>
                  <a:lnTo>
                    <a:pt x="273" y="5"/>
                  </a:lnTo>
                  <a:lnTo>
                    <a:pt x="278" y="5"/>
                  </a:lnTo>
                  <a:lnTo>
                    <a:pt x="283" y="5"/>
                  </a:lnTo>
                  <a:lnTo>
                    <a:pt x="288" y="5"/>
                  </a:lnTo>
                  <a:lnTo>
                    <a:pt x="293" y="5"/>
                  </a:lnTo>
                  <a:lnTo>
                    <a:pt x="298" y="5"/>
                  </a:lnTo>
                  <a:lnTo>
                    <a:pt x="303" y="5"/>
                  </a:lnTo>
                  <a:lnTo>
                    <a:pt x="313" y="5"/>
                  </a:lnTo>
                  <a:lnTo>
                    <a:pt x="318" y="5"/>
                  </a:lnTo>
                  <a:lnTo>
                    <a:pt x="318" y="0"/>
                  </a:lnTo>
                  <a:lnTo>
                    <a:pt x="323" y="0"/>
                  </a:lnTo>
                  <a:lnTo>
                    <a:pt x="328" y="0"/>
                  </a:lnTo>
                  <a:lnTo>
                    <a:pt x="333" y="5"/>
                  </a:lnTo>
                  <a:lnTo>
                    <a:pt x="338" y="5"/>
                  </a:lnTo>
                  <a:lnTo>
                    <a:pt x="343" y="5"/>
                  </a:lnTo>
                  <a:lnTo>
                    <a:pt x="348" y="5"/>
                  </a:lnTo>
                  <a:lnTo>
                    <a:pt x="353" y="5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34" name="Freeform 25"/>
            <p:cNvSpPr>
              <a:spLocks/>
            </p:cNvSpPr>
            <p:nvPr/>
          </p:nvSpPr>
          <p:spPr bwMode="auto">
            <a:xfrm>
              <a:off x="987425" y="3841750"/>
              <a:ext cx="769938" cy="801688"/>
            </a:xfrm>
            <a:custGeom>
              <a:avLst/>
              <a:gdLst>
                <a:gd name="T0" fmla="*/ 2147483646 w 485"/>
                <a:gd name="T1" fmla="*/ 2147483646 h 505"/>
                <a:gd name="T2" fmla="*/ 2147483646 w 485"/>
                <a:gd name="T3" fmla="*/ 2147483646 h 505"/>
                <a:gd name="T4" fmla="*/ 2147483646 w 485"/>
                <a:gd name="T5" fmla="*/ 2147483646 h 505"/>
                <a:gd name="T6" fmla="*/ 2147483646 w 485"/>
                <a:gd name="T7" fmla="*/ 2147483646 h 505"/>
                <a:gd name="T8" fmla="*/ 2147483646 w 485"/>
                <a:gd name="T9" fmla="*/ 2147483646 h 505"/>
                <a:gd name="T10" fmla="*/ 2147483646 w 485"/>
                <a:gd name="T11" fmla="*/ 2147483646 h 505"/>
                <a:gd name="T12" fmla="*/ 2147483646 w 485"/>
                <a:gd name="T13" fmla="*/ 2147483646 h 505"/>
                <a:gd name="T14" fmla="*/ 2147483646 w 485"/>
                <a:gd name="T15" fmla="*/ 2147483646 h 505"/>
                <a:gd name="T16" fmla="*/ 2147483646 w 485"/>
                <a:gd name="T17" fmla="*/ 2147483646 h 505"/>
                <a:gd name="T18" fmla="*/ 2147483646 w 485"/>
                <a:gd name="T19" fmla="*/ 2147483646 h 505"/>
                <a:gd name="T20" fmla="*/ 2147483646 w 485"/>
                <a:gd name="T21" fmla="*/ 2147483646 h 505"/>
                <a:gd name="T22" fmla="*/ 2147483646 w 485"/>
                <a:gd name="T23" fmla="*/ 2147483646 h 505"/>
                <a:gd name="T24" fmla="*/ 2147483646 w 485"/>
                <a:gd name="T25" fmla="*/ 2147483646 h 505"/>
                <a:gd name="T26" fmla="*/ 2147483646 w 485"/>
                <a:gd name="T27" fmla="*/ 2147483646 h 505"/>
                <a:gd name="T28" fmla="*/ 2147483646 w 485"/>
                <a:gd name="T29" fmla="*/ 2147483646 h 505"/>
                <a:gd name="T30" fmla="*/ 2147483646 w 485"/>
                <a:gd name="T31" fmla="*/ 2147483646 h 505"/>
                <a:gd name="T32" fmla="*/ 2147483646 w 485"/>
                <a:gd name="T33" fmla="*/ 2147483646 h 505"/>
                <a:gd name="T34" fmla="*/ 2147483646 w 485"/>
                <a:gd name="T35" fmla="*/ 2147483646 h 505"/>
                <a:gd name="T36" fmla="*/ 2147483646 w 485"/>
                <a:gd name="T37" fmla="*/ 2147483646 h 505"/>
                <a:gd name="T38" fmla="*/ 2147483646 w 485"/>
                <a:gd name="T39" fmla="*/ 2147483646 h 505"/>
                <a:gd name="T40" fmla="*/ 2147483646 w 485"/>
                <a:gd name="T41" fmla="*/ 2147483646 h 505"/>
                <a:gd name="T42" fmla="*/ 2147483646 w 485"/>
                <a:gd name="T43" fmla="*/ 2147483646 h 505"/>
                <a:gd name="T44" fmla="*/ 2147483646 w 485"/>
                <a:gd name="T45" fmla="*/ 2147483646 h 505"/>
                <a:gd name="T46" fmla="*/ 2147483646 w 485"/>
                <a:gd name="T47" fmla="*/ 2147483646 h 505"/>
                <a:gd name="T48" fmla="*/ 2147483646 w 485"/>
                <a:gd name="T49" fmla="*/ 2147483646 h 505"/>
                <a:gd name="T50" fmla="*/ 2147483646 w 485"/>
                <a:gd name="T51" fmla="*/ 2147483646 h 505"/>
                <a:gd name="T52" fmla="*/ 2147483646 w 485"/>
                <a:gd name="T53" fmla="*/ 2147483646 h 505"/>
                <a:gd name="T54" fmla="*/ 2147483646 w 485"/>
                <a:gd name="T55" fmla="*/ 2147483646 h 505"/>
                <a:gd name="T56" fmla="*/ 2147483646 w 485"/>
                <a:gd name="T57" fmla="*/ 2147483646 h 505"/>
                <a:gd name="T58" fmla="*/ 2147483646 w 485"/>
                <a:gd name="T59" fmla="*/ 2147483646 h 505"/>
                <a:gd name="T60" fmla="*/ 2147483646 w 485"/>
                <a:gd name="T61" fmla="*/ 2147483646 h 505"/>
                <a:gd name="T62" fmla="*/ 2147483646 w 485"/>
                <a:gd name="T63" fmla="*/ 2147483646 h 505"/>
                <a:gd name="T64" fmla="*/ 2147483646 w 485"/>
                <a:gd name="T65" fmla="*/ 2147483646 h 505"/>
                <a:gd name="T66" fmla="*/ 2147483646 w 485"/>
                <a:gd name="T67" fmla="*/ 2147483646 h 505"/>
                <a:gd name="T68" fmla="*/ 2147483646 w 485"/>
                <a:gd name="T69" fmla="*/ 2147483646 h 505"/>
                <a:gd name="T70" fmla="*/ 2147483646 w 485"/>
                <a:gd name="T71" fmla="*/ 2147483646 h 505"/>
                <a:gd name="T72" fmla="*/ 2147483646 w 485"/>
                <a:gd name="T73" fmla="*/ 2147483646 h 505"/>
                <a:gd name="T74" fmla="*/ 2147483646 w 485"/>
                <a:gd name="T75" fmla="*/ 2147483646 h 505"/>
                <a:gd name="T76" fmla="*/ 2147483646 w 485"/>
                <a:gd name="T77" fmla="*/ 2147483646 h 505"/>
                <a:gd name="T78" fmla="*/ 2147483646 w 485"/>
                <a:gd name="T79" fmla="*/ 2147483646 h 505"/>
                <a:gd name="T80" fmla="*/ 2147483646 w 485"/>
                <a:gd name="T81" fmla="*/ 2147483646 h 505"/>
                <a:gd name="T82" fmla="*/ 2147483646 w 485"/>
                <a:gd name="T83" fmla="*/ 2147483646 h 505"/>
                <a:gd name="T84" fmla="*/ 2147483646 w 485"/>
                <a:gd name="T85" fmla="*/ 2147483646 h 505"/>
                <a:gd name="T86" fmla="*/ 2147483646 w 485"/>
                <a:gd name="T87" fmla="*/ 2147483646 h 505"/>
                <a:gd name="T88" fmla="*/ 2147483646 w 485"/>
                <a:gd name="T89" fmla="*/ 2147483646 h 505"/>
                <a:gd name="T90" fmla="*/ 2147483646 w 485"/>
                <a:gd name="T91" fmla="*/ 2147483646 h 505"/>
                <a:gd name="T92" fmla="*/ 2147483646 w 485"/>
                <a:gd name="T93" fmla="*/ 2147483646 h 505"/>
                <a:gd name="T94" fmla="*/ 2147483646 w 485"/>
                <a:gd name="T95" fmla="*/ 2147483646 h 505"/>
                <a:gd name="T96" fmla="*/ 2147483646 w 485"/>
                <a:gd name="T97" fmla="*/ 2147483646 h 505"/>
                <a:gd name="T98" fmla="*/ 2147483646 w 485"/>
                <a:gd name="T99" fmla="*/ 2147483646 h 505"/>
                <a:gd name="T100" fmla="*/ 2147483646 w 485"/>
                <a:gd name="T101" fmla="*/ 2147483646 h 505"/>
                <a:gd name="T102" fmla="*/ 2147483646 w 485"/>
                <a:gd name="T103" fmla="*/ 2147483646 h 505"/>
                <a:gd name="T104" fmla="*/ 2147483646 w 485"/>
                <a:gd name="T105" fmla="*/ 2147483646 h 505"/>
                <a:gd name="T106" fmla="*/ 2147483646 w 485"/>
                <a:gd name="T107" fmla="*/ 2147483646 h 505"/>
                <a:gd name="T108" fmla="*/ 2147483646 w 485"/>
                <a:gd name="T109" fmla="*/ 2147483646 h 505"/>
                <a:gd name="T110" fmla="*/ 2147483646 w 485"/>
                <a:gd name="T111" fmla="*/ 2147483646 h 505"/>
                <a:gd name="T112" fmla="*/ 2147483646 w 485"/>
                <a:gd name="T113" fmla="*/ 2147483646 h 505"/>
                <a:gd name="T114" fmla="*/ 2147483646 w 485"/>
                <a:gd name="T115" fmla="*/ 2147483646 h 505"/>
                <a:gd name="T116" fmla="*/ 2147483646 w 485"/>
                <a:gd name="T117" fmla="*/ 2147483646 h 505"/>
                <a:gd name="T118" fmla="*/ 2147483646 w 485"/>
                <a:gd name="T119" fmla="*/ 2147483646 h 505"/>
                <a:gd name="T120" fmla="*/ 2147483646 w 485"/>
                <a:gd name="T121" fmla="*/ 2147483646 h 505"/>
                <a:gd name="T122" fmla="*/ 2147483646 w 485"/>
                <a:gd name="T123" fmla="*/ 2147483646 h 505"/>
                <a:gd name="T124" fmla="*/ 2147483646 w 485"/>
                <a:gd name="T125" fmla="*/ 2147483646 h 50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85"/>
                <a:gd name="T190" fmla="*/ 0 h 505"/>
                <a:gd name="T191" fmla="*/ 485 w 485"/>
                <a:gd name="T192" fmla="*/ 505 h 50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85" h="505">
                  <a:moveTo>
                    <a:pt x="475" y="71"/>
                  </a:moveTo>
                  <a:lnTo>
                    <a:pt x="475" y="76"/>
                  </a:lnTo>
                  <a:lnTo>
                    <a:pt x="480" y="81"/>
                  </a:lnTo>
                  <a:lnTo>
                    <a:pt x="480" y="86"/>
                  </a:lnTo>
                  <a:lnTo>
                    <a:pt x="475" y="91"/>
                  </a:lnTo>
                  <a:lnTo>
                    <a:pt x="470" y="91"/>
                  </a:lnTo>
                  <a:lnTo>
                    <a:pt x="465" y="91"/>
                  </a:lnTo>
                  <a:lnTo>
                    <a:pt x="460" y="91"/>
                  </a:lnTo>
                  <a:lnTo>
                    <a:pt x="454" y="91"/>
                  </a:lnTo>
                  <a:lnTo>
                    <a:pt x="449" y="91"/>
                  </a:lnTo>
                  <a:lnTo>
                    <a:pt x="444" y="91"/>
                  </a:lnTo>
                  <a:lnTo>
                    <a:pt x="439" y="91"/>
                  </a:lnTo>
                  <a:lnTo>
                    <a:pt x="439" y="96"/>
                  </a:lnTo>
                  <a:lnTo>
                    <a:pt x="434" y="96"/>
                  </a:lnTo>
                  <a:lnTo>
                    <a:pt x="434" y="101"/>
                  </a:lnTo>
                  <a:lnTo>
                    <a:pt x="434" y="106"/>
                  </a:lnTo>
                  <a:lnTo>
                    <a:pt x="439" y="106"/>
                  </a:lnTo>
                  <a:lnTo>
                    <a:pt x="439" y="111"/>
                  </a:lnTo>
                  <a:lnTo>
                    <a:pt x="439" y="116"/>
                  </a:lnTo>
                  <a:lnTo>
                    <a:pt x="444" y="116"/>
                  </a:lnTo>
                  <a:lnTo>
                    <a:pt x="444" y="121"/>
                  </a:lnTo>
                  <a:lnTo>
                    <a:pt x="444" y="126"/>
                  </a:lnTo>
                  <a:lnTo>
                    <a:pt x="444" y="131"/>
                  </a:lnTo>
                  <a:lnTo>
                    <a:pt x="444" y="136"/>
                  </a:lnTo>
                  <a:lnTo>
                    <a:pt x="444" y="141"/>
                  </a:lnTo>
                  <a:lnTo>
                    <a:pt x="444" y="147"/>
                  </a:lnTo>
                  <a:lnTo>
                    <a:pt x="449" y="147"/>
                  </a:lnTo>
                  <a:lnTo>
                    <a:pt x="449" y="152"/>
                  </a:lnTo>
                  <a:lnTo>
                    <a:pt x="454" y="152"/>
                  </a:lnTo>
                  <a:lnTo>
                    <a:pt x="454" y="157"/>
                  </a:lnTo>
                  <a:lnTo>
                    <a:pt x="454" y="162"/>
                  </a:lnTo>
                  <a:lnTo>
                    <a:pt x="454" y="167"/>
                  </a:lnTo>
                  <a:lnTo>
                    <a:pt x="454" y="172"/>
                  </a:lnTo>
                  <a:lnTo>
                    <a:pt x="454" y="177"/>
                  </a:lnTo>
                  <a:lnTo>
                    <a:pt x="454" y="182"/>
                  </a:lnTo>
                  <a:lnTo>
                    <a:pt x="460" y="187"/>
                  </a:lnTo>
                  <a:lnTo>
                    <a:pt x="460" y="192"/>
                  </a:lnTo>
                  <a:lnTo>
                    <a:pt x="460" y="197"/>
                  </a:lnTo>
                  <a:lnTo>
                    <a:pt x="460" y="202"/>
                  </a:lnTo>
                  <a:lnTo>
                    <a:pt x="460" y="207"/>
                  </a:lnTo>
                  <a:lnTo>
                    <a:pt x="465" y="207"/>
                  </a:lnTo>
                  <a:lnTo>
                    <a:pt x="465" y="212"/>
                  </a:lnTo>
                  <a:lnTo>
                    <a:pt x="465" y="217"/>
                  </a:lnTo>
                  <a:lnTo>
                    <a:pt x="470" y="217"/>
                  </a:lnTo>
                  <a:lnTo>
                    <a:pt x="475" y="222"/>
                  </a:lnTo>
                  <a:lnTo>
                    <a:pt x="480" y="222"/>
                  </a:lnTo>
                  <a:lnTo>
                    <a:pt x="480" y="217"/>
                  </a:lnTo>
                  <a:lnTo>
                    <a:pt x="485" y="217"/>
                  </a:lnTo>
                  <a:lnTo>
                    <a:pt x="480" y="222"/>
                  </a:lnTo>
                  <a:lnTo>
                    <a:pt x="480" y="227"/>
                  </a:lnTo>
                  <a:lnTo>
                    <a:pt x="480" y="232"/>
                  </a:lnTo>
                  <a:lnTo>
                    <a:pt x="480" y="237"/>
                  </a:lnTo>
                  <a:lnTo>
                    <a:pt x="485" y="248"/>
                  </a:lnTo>
                  <a:lnTo>
                    <a:pt x="485" y="253"/>
                  </a:lnTo>
                  <a:lnTo>
                    <a:pt x="485" y="258"/>
                  </a:lnTo>
                  <a:lnTo>
                    <a:pt x="480" y="258"/>
                  </a:lnTo>
                  <a:lnTo>
                    <a:pt x="480" y="263"/>
                  </a:lnTo>
                  <a:lnTo>
                    <a:pt x="475" y="263"/>
                  </a:lnTo>
                  <a:lnTo>
                    <a:pt x="475" y="268"/>
                  </a:lnTo>
                  <a:lnTo>
                    <a:pt x="475" y="273"/>
                  </a:lnTo>
                  <a:lnTo>
                    <a:pt x="470" y="278"/>
                  </a:lnTo>
                  <a:lnTo>
                    <a:pt x="454" y="273"/>
                  </a:lnTo>
                  <a:lnTo>
                    <a:pt x="449" y="273"/>
                  </a:lnTo>
                  <a:lnTo>
                    <a:pt x="444" y="278"/>
                  </a:lnTo>
                  <a:lnTo>
                    <a:pt x="439" y="283"/>
                  </a:lnTo>
                  <a:lnTo>
                    <a:pt x="434" y="288"/>
                  </a:lnTo>
                  <a:lnTo>
                    <a:pt x="429" y="298"/>
                  </a:lnTo>
                  <a:lnTo>
                    <a:pt x="429" y="303"/>
                  </a:lnTo>
                  <a:lnTo>
                    <a:pt x="424" y="308"/>
                  </a:lnTo>
                  <a:lnTo>
                    <a:pt x="424" y="313"/>
                  </a:lnTo>
                  <a:lnTo>
                    <a:pt x="424" y="318"/>
                  </a:lnTo>
                  <a:lnTo>
                    <a:pt x="419" y="323"/>
                  </a:lnTo>
                  <a:lnTo>
                    <a:pt x="419" y="328"/>
                  </a:lnTo>
                  <a:lnTo>
                    <a:pt x="414" y="333"/>
                  </a:lnTo>
                  <a:lnTo>
                    <a:pt x="414" y="338"/>
                  </a:lnTo>
                  <a:lnTo>
                    <a:pt x="409" y="349"/>
                  </a:lnTo>
                  <a:lnTo>
                    <a:pt x="409" y="354"/>
                  </a:lnTo>
                  <a:lnTo>
                    <a:pt x="409" y="359"/>
                  </a:lnTo>
                  <a:lnTo>
                    <a:pt x="404" y="364"/>
                  </a:lnTo>
                  <a:lnTo>
                    <a:pt x="404" y="369"/>
                  </a:lnTo>
                  <a:lnTo>
                    <a:pt x="404" y="374"/>
                  </a:lnTo>
                  <a:lnTo>
                    <a:pt x="404" y="379"/>
                  </a:lnTo>
                  <a:lnTo>
                    <a:pt x="404" y="384"/>
                  </a:lnTo>
                  <a:lnTo>
                    <a:pt x="404" y="389"/>
                  </a:lnTo>
                  <a:lnTo>
                    <a:pt x="404" y="394"/>
                  </a:lnTo>
                  <a:lnTo>
                    <a:pt x="404" y="399"/>
                  </a:lnTo>
                  <a:lnTo>
                    <a:pt x="404" y="409"/>
                  </a:lnTo>
                  <a:lnTo>
                    <a:pt x="399" y="414"/>
                  </a:lnTo>
                  <a:lnTo>
                    <a:pt x="394" y="419"/>
                  </a:lnTo>
                  <a:lnTo>
                    <a:pt x="394" y="424"/>
                  </a:lnTo>
                  <a:lnTo>
                    <a:pt x="394" y="434"/>
                  </a:lnTo>
                  <a:lnTo>
                    <a:pt x="389" y="434"/>
                  </a:lnTo>
                  <a:lnTo>
                    <a:pt x="389" y="444"/>
                  </a:lnTo>
                  <a:lnTo>
                    <a:pt x="389" y="450"/>
                  </a:lnTo>
                  <a:lnTo>
                    <a:pt x="384" y="450"/>
                  </a:lnTo>
                  <a:lnTo>
                    <a:pt x="384" y="455"/>
                  </a:lnTo>
                  <a:lnTo>
                    <a:pt x="384" y="460"/>
                  </a:lnTo>
                  <a:lnTo>
                    <a:pt x="384" y="465"/>
                  </a:lnTo>
                  <a:lnTo>
                    <a:pt x="379" y="465"/>
                  </a:lnTo>
                  <a:lnTo>
                    <a:pt x="374" y="465"/>
                  </a:lnTo>
                  <a:lnTo>
                    <a:pt x="369" y="465"/>
                  </a:lnTo>
                  <a:lnTo>
                    <a:pt x="364" y="465"/>
                  </a:lnTo>
                  <a:lnTo>
                    <a:pt x="358" y="460"/>
                  </a:lnTo>
                  <a:lnTo>
                    <a:pt x="353" y="460"/>
                  </a:lnTo>
                  <a:lnTo>
                    <a:pt x="348" y="455"/>
                  </a:lnTo>
                  <a:lnTo>
                    <a:pt x="343" y="450"/>
                  </a:lnTo>
                  <a:lnTo>
                    <a:pt x="338" y="450"/>
                  </a:lnTo>
                  <a:lnTo>
                    <a:pt x="333" y="450"/>
                  </a:lnTo>
                  <a:lnTo>
                    <a:pt x="323" y="450"/>
                  </a:lnTo>
                  <a:lnTo>
                    <a:pt x="318" y="450"/>
                  </a:lnTo>
                  <a:lnTo>
                    <a:pt x="313" y="450"/>
                  </a:lnTo>
                  <a:lnTo>
                    <a:pt x="308" y="450"/>
                  </a:lnTo>
                  <a:lnTo>
                    <a:pt x="303" y="444"/>
                  </a:lnTo>
                  <a:lnTo>
                    <a:pt x="298" y="444"/>
                  </a:lnTo>
                  <a:lnTo>
                    <a:pt x="293" y="444"/>
                  </a:lnTo>
                  <a:lnTo>
                    <a:pt x="293" y="439"/>
                  </a:lnTo>
                  <a:lnTo>
                    <a:pt x="288" y="439"/>
                  </a:lnTo>
                  <a:lnTo>
                    <a:pt x="283" y="439"/>
                  </a:lnTo>
                  <a:lnTo>
                    <a:pt x="278" y="439"/>
                  </a:lnTo>
                  <a:lnTo>
                    <a:pt x="273" y="444"/>
                  </a:lnTo>
                  <a:lnTo>
                    <a:pt x="268" y="444"/>
                  </a:lnTo>
                  <a:lnTo>
                    <a:pt x="273" y="444"/>
                  </a:lnTo>
                  <a:lnTo>
                    <a:pt x="273" y="450"/>
                  </a:lnTo>
                  <a:lnTo>
                    <a:pt x="278" y="450"/>
                  </a:lnTo>
                  <a:lnTo>
                    <a:pt x="273" y="455"/>
                  </a:lnTo>
                  <a:lnTo>
                    <a:pt x="278" y="460"/>
                  </a:lnTo>
                  <a:lnTo>
                    <a:pt x="273" y="460"/>
                  </a:lnTo>
                  <a:lnTo>
                    <a:pt x="273" y="465"/>
                  </a:lnTo>
                  <a:lnTo>
                    <a:pt x="268" y="470"/>
                  </a:lnTo>
                  <a:lnTo>
                    <a:pt x="268" y="475"/>
                  </a:lnTo>
                  <a:lnTo>
                    <a:pt x="268" y="480"/>
                  </a:lnTo>
                  <a:lnTo>
                    <a:pt x="268" y="485"/>
                  </a:lnTo>
                  <a:lnTo>
                    <a:pt x="262" y="485"/>
                  </a:lnTo>
                  <a:lnTo>
                    <a:pt x="262" y="490"/>
                  </a:lnTo>
                  <a:lnTo>
                    <a:pt x="262" y="495"/>
                  </a:lnTo>
                  <a:lnTo>
                    <a:pt x="257" y="495"/>
                  </a:lnTo>
                  <a:lnTo>
                    <a:pt x="252" y="495"/>
                  </a:lnTo>
                  <a:lnTo>
                    <a:pt x="252" y="490"/>
                  </a:lnTo>
                  <a:lnTo>
                    <a:pt x="247" y="490"/>
                  </a:lnTo>
                  <a:lnTo>
                    <a:pt x="242" y="495"/>
                  </a:lnTo>
                  <a:lnTo>
                    <a:pt x="237" y="495"/>
                  </a:lnTo>
                  <a:lnTo>
                    <a:pt x="232" y="495"/>
                  </a:lnTo>
                  <a:lnTo>
                    <a:pt x="232" y="490"/>
                  </a:lnTo>
                  <a:lnTo>
                    <a:pt x="227" y="495"/>
                  </a:lnTo>
                  <a:lnTo>
                    <a:pt x="222" y="495"/>
                  </a:lnTo>
                  <a:lnTo>
                    <a:pt x="212" y="495"/>
                  </a:lnTo>
                  <a:lnTo>
                    <a:pt x="207" y="495"/>
                  </a:lnTo>
                  <a:lnTo>
                    <a:pt x="202" y="495"/>
                  </a:lnTo>
                  <a:lnTo>
                    <a:pt x="197" y="500"/>
                  </a:lnTo>
                  <a:lnTo>
                    <a:pt x="192" y="500"/>
                  </a:lnTo>
                  <a:lnTo>
                    <a:pt x="187" y="500"/>
                  </a:lnTo>
                  <a:lnTo>
                    <a:pt x="182" y="500"/>
                  </a:lnTo>
                  <a:lnTo>
                    <a:pt x="177" y="500"/>
                  </a:lnTo>
                  <a:lnTo>
                    <a:pt x="172" y="500"/>
                  </a:lnTo>
                  <a:lnTo>
                    <a:pt x="167" y="500"/>
                  </a:lnTo>
                  <a:lnTo>
                    <a:pt x="161" y="500"/>
                  </a:lnTo>
                  <a:lnTo>
                    <a:pt x="156" y="500"/>
                  </a:lnTo>
                  <a:lnTo>
                    <a:pt x="156" y="505"/>
                  </a:lnTo>
                  <a:lnTo>
                    <a:pt x="151" y="500"/>
                  </a:lnTo>
                  <a:lnTo>
                    <a:pt x="146" y="495"/>
                  </a:lnTo>
                  <a:lnTo>
                    <a:pt x="141" y="495"/>
                  </a:lnTo>
                  <a:lnTo>
                    <a:pt x="136" y="495"/>
                  </a:lnTo>
                  <a:lnTo>
                    <a:pt x="136" y="500"/>
                  </a:lnTo>
                  <a:lnTo>
                    <a:pt x="131" y="500"/>
                  </a:lnTo>
                  <a:lnTo>
                    <a:pt x="126" y="500"/>
                  </a:lnTo>
                  <a:lnTo>
                    <a:pt x="121" y="500"/>
                  </a:lnTo>
                  <a:lnTo>
                    <a:pt x="116" y="500"/>
                  </a:lnTo>
                  <a:lnTo>
                    <a:pt x="106" y="495"/>
                  </a:lnTo>
                  <a:lnTo>
                    <a:pt x="101" y="495"/>
                  </a:lnTo>
                  <a:lnTo>
                    <a:pt x="91" y="490"/>
                  </a:lnTo>
                  <a:lnTo>
                    <a:pt x="86" y="490"/>
                  </a:lnTo>
                  <a:lnTo>
                    <a:pt x="81" y="495"/>
                  </a:lnTo>
                  <a:lnTo>
                    <a:pt x="76" y="495"/>
                  </a:lnTo>
                  <a:lnTo>
                    <a:pt x="76" y="490"/>
                  </a:lnTo>
                  <a:lnTo>
                    <a:pt x="76" y="485"/>
                  </a:lnTo>
                  <a:lnTo>
                    <a:pt x="71" y="485"/>
                  </a:lnTo>
                  <a:lnTo>
                    <a:pt x="65" y="480"/>
                  </a:lnTo>
                  <a:lnTo>
                    <a:pt x="60" y="475"/>
                  </a:lnTo>
                  <a:lnTo>
                    <a:pt x="55" y="475"/>
                  </a:lnTo>
                  <a:lnTo>
                    <a:pt x="50" y="475"/>
                  </a:lnTo>
                  <a:lnTo>
                    <a:pt x="45" y="475"/>
                  </a:lnTo>
                  <a:lnTo>
                    <a:pt x="40" y="475"/>
                  </a:lnTo>
                  <a:lnTo>
                    <a:pt x="40" y="470"/>
                  </a:lnTo>
                  <a:lnTo>
                    <a:pt x="35" y="465"/>
                  </a:lnTo>
                  <a:lnTo>
                    <a:pt x="35" y="460"/>
                  </a:lnTo>
                  <a:lnTo>
                    <a:pt x="30" y="455"/>
                  </a:lnTo>
                  <a:lnTo>
                    <a:pt x="25" y="450"/>
                  </a:lnTo>
                  <a:lnTo>
                    <a:pt x="20" y="450"/>
                  </a:lnTo>
                  <a:lnTo>
                    <a:pt x="15" y="455"/>
                  </a:lnTo>
                  <a:lnTo>
                    <a:pt x="10" y="455"/>
                  </a:lnTo>
                  <a:lnTo>
                    <a:pt x="0" y="455"/>
                  </a:lnTo>
                  <a:lnTo>
                    <a:pt x="5" y="450"/>
                  </a:lnTo>
                  <a:lnTo>
                    <a:pt x="5" y="444"/>
                  </a:lnTo>
                  <a:lnTo>
                    <a:pt x="10" y="439"/>
                  </a:lnTo>
                  <a:lnTo>
                    <a:pt x="15" y="439"/>
                  </a:lnTo>
                  <a:lnTo>
                    <a:pt x="20" y="439"/>
                  </a:lnTo>
                  <a:lnTo>
                    <a:pt x="25" y="439"/>
                  </a:lnTo>
                  <a:lnTo>
                    <a:pt x="20" y="434"/>
                  </a:lnTo>
                  <a:lnTo>
                    <a:pt x="15" y="434"/>
                  </a:lnTo>
                  <a:lnTo>
                    <a:pt x="20" y="434"/>
                  </a:lnTo>
                  <a:lnTo>
                    <a:pt x="20" y="429"/>
                  </a:lnTo>
                  <a:lnTo>
                    <a:pt x="25" y="429"/>
                  </a:lnTo>
                  <a:lnTo>
                    <a:pt x="30" y="429"/>
                  </a:lnTo>
                  <a:lnTo>
                    <a:pt x="30" y="424"/>
                  </a:lnTo>
                  <a:lnTo>
                    <a:pt x="30" y="429"/>
                  </a:lnTo>
                  <a:lnTo>
                    <a:pt x="35" y="429"/>
                  </a:lnTo>
                  <a:lnTo>
                    <a:pt x="35" y="424"/>
                  </a:lnTo>
                  <a:lnTo>
                    <a:pt x="40" y="419"/>
                  </a:lnTo>
                  <a:lnTo>
                    <a:pt x="40" y="414"/>
                  </a:lnTo>
                  <a:lnTo>
                    <a:pt x="40" y="409"/>
                  </a:lnTo>
                  <a:lnTo>
                    <a:pt x="45" y="404"/>
                  </a:lnTo>
                  <a:lnTo>
                    <a:pt x="45" y="409"/>
                  </a:lnTo>
                  <a:lnTo>
                    <a:pt x="45" y="404"/>
                  </a:lnTo>
                  <a:lnTo>
                    <a:pt x="45" y="409"/>
                  </a:lnTo>
                  <a:lnTo>
                    <a:pt x="45" y="414"/>
                  </a:lnTo>
                  <a:lnTo>
                    <a:pt x="50" y="414"/>
                  </a:lnTo>
                  <a:lnTo>
                    <a:pt x="50" y="409"/>
                  </a:lnTo>
                  <a:lnTo>
                    <a:pt x="55" y="409"/>
                  </a:lnTo>
                  <a:lnTo>
                    <a:pt x="55" y="404"/>
                  </a:lnTo>
                  <a:lnTo>
                    <a:pt x="50" y="404"/>
                  </a:lnTo>
                  <a:lnTo>
                    <a:pt x="50" y="399"/>
                  </a:lnTo>
                  <a:lnTo>
                    <a:pt x="55" y="404"/>
                  </a:lnTo>
                  <a:lnTo>
                    <a:pt x="55" y="399"/>
                  </a:lnTo>
                  <a:lnTo>
                    <a:pt x="50" y="399"/>
                  </a:lnTo>
                  <a:lnTo>
                    <a:pt x="45" y="394"/>
                  </a:lnTo>
                  <a:lnTo>
                    <a:pt x="50" y="389"/>
                  </a:lnTo>
                  <a:lnTo>
                    <a:pt x="55" y="384"/>
                  </a:lnTo>
                  <a:lnTo>
                    <a:pt x="60" y="379"/>
                  </a:lnTo>
                  <a:lnTo>
                    <a:pt x="60" y="374"/>
                  </a:lnTo>
                  <a:lnTo>
                    <a:pt x="65" y="374"/>
                  </a:lnTo>
                  <a:lnTo>
                    <a:pt x="71" y="374"/>
                  </a:lnTo>
                  <a:lnTo>
                    <a:pt x="71" y="369"/>
                  </a:lnTo>
                  <a:lnTo>
                    <a:pt x="76" y="369"/>
                  </a:lnTo>
                  <a:lnTo>
                    <a:pt x="81" y="369"/>
                  </a:lnTo>
                  <a:lnTo>
                    <a:pt x="86" y="369"/>
                  </a:lnTo>
                  <a:lnTo>
                    <a:pt x="81" y="369"/>
                  </a:lnTo>
                  <a:lnTo>
                    <a:pt x="81" y="364"/>
                  </a:lnTo>
                  <a:lnTo>
                    <a:pt x="86" y="364"/>
                  </a:lnTo>
                  <a:lnTo>
                    <a:pt x="86" y="359"/>
                  </a:lnTo>
                  <a:lnTo>
                    <a:pt x="91" y="364"/>
                  </a:lnTo>
                  <a:lnTo>
                    <a:pt x="91" y="359"/>
                  </a:lnTo>
                  <a:lnTo>
                    <a:pt x="91" y="354"/>
                  </a:lnTo>
                  <a:lnTo>
                    <a:pt x="96" y="354"/>
                  </a:lnTo>
                  <a:lnTo>
                    <a:pt x="91" y="354"/>
                  </a:lnTo>
                  <a:lnTo>
                    <a:pt x="91" y="349"/>
                  </a:lnTo>
                  <a:lnTo>
                    <a:pt x="86" y="349"/>
                  </a:lnTo>
                  <a:lnTo>
                    <a:pt x="91" y="343"/>
                  </a:lnTo>
                  <a:lnTo>
                    <a:pt x="91" y="349"/>
                  </a:lnTo>
                  <a:lnTo>
                    <a:pt x="96" y="349"/>
                  </a:lnTo>
                  <a:lnTo>
                    <a:pt x="101" y="349"/>
                  </a:lnTo>
                  <a:lnTo>
                    <a:pt x="106" y="349"/>
                  </a:lnTo>
                  <a:lnTo>
                    <a:pt x="101" y="349"/>
                  </a:lnTo>
                  <a:lnTo>
                    <a:pt x="96" y="343"/>
                  </a:lnTo>
                  <a:lnTo>
                    <a:pt x="96" y="338"/>
                  </a:lnTo>
                  <a:lnTo>
                    <a:pt x="101" y="333"/>
                  </a:lnTo>
                  <a:lnTo>
                    <a:pt x="101" y="338"/>
                  </a:lnTo>
                  <a:lnTo>
                    <a:pt x="106" y="338"/>
                  </a:lnTo>
                  <a:lnTo>
                    <a:pt x="111" y="338"/>
                  </a:lnTo>
                  <a:lnTo>
                    <a:pt x="106" y="333"/>
                  </a:lnTo>
                  <a:lnTo>
                    <a:pt x="111" y="333"/>
                  </a:lnTo>
                  <a:lnTo>
                    <a:pt x="116" y="333"/>
                  </a:lnTo>
                  <a:lnTo>
                    <a:pt x="111" y="328"/>
                  </a:lnTo>
                  <a:lnTo>
                    <a:pt x="111" y="333"/>
                  </a:lnTo>
                  <a:lnTo>
                    <a:pt x="111" y="328"/>
                  </a:lnTo>
                  <a:lnTo>
                    <a:pt x="116" y="323"/>
                  </a:lnTo>
                  <a:lnTo>
                    <a:pt x="106" y="323"/>
                  </a:lnTo>
                  <a:lnTo>
                    <a:pt x="106" y="328"/>
                  </a:lnTo>
                  <a:lnTo>
                    <a:pt x="101" y="328"/>
                  </a:lnTo>
                  <a:lnTo>
                    <a:pt x="106" y="328"/>
                  </a:lnTo>
                  <a:lnTo>
                    <a:pt x="101" y="323"/>
                  </a:lnTo>
                  <a:lnTo>
                    <a:pt x="96" y="323"/>
                  </a:lnTo>
                  <a:lnTo>
                    <a:pt x="101" y="318"/>
                  </a:lnTo>
                  <a:lnTo>
                    <a:pt x="106" y="323"/>
                  </a:lnTo>
                  <a:lnTo>
                    <a:pt x="111" y="318"/>
                  </a:lnTo>
                  <a:lnTo>
                    <a:pt x="106" y="318"/>
                  </a:lnTo>
                  <a:lnTo>
                    <a:pt x="111" y="318"/>
                  </a:lnTo>
                  <a:lnTo>
                    <a:pt x="106" y="318"/>
                  </a:lnTo>
                  <a:lnTo>
                    <a:pt x="106" y="313"/>
                  </a:lnTo>
                  <a:lnTo>
                    <a:pt x="111" y="313"/>
                  </a:lnTo>
                  <a:lnTo>
                    <a:pt x="106" y="313"/>
                  </a:lnTo>
                  <a:lnTo>
                    <a:pt x="111" y="313"/>
                  </a:lnTo>
                  <a:lnTo>
                    <a:pt x="116" y="308"/>
                  </a:lnTo>
                  <a:lnTo>
                    <a:pt x="116" y="313"/>
                  </a:lnTo>
                  <a:lnTo>
                    <a:pt x="116" y="308"/>
                  </a:lnTo>
                  <a:lnTo>
                    <a:pt x="116" y="303"/>
                  </a:lnTo>
                  <a:lnTo>
                    <a:pt x="121" y="303"/>
                  </a:lnTo>
                  <a:lnTo>
                    <a:pt x="116" y="303"/>
                  </a:lnTo>
                  <a:lnTo>
                    <a:pt x="116" y="298"/>
                  </a:lnTo>
                  <a:lnTo>
                    <a:pt x="116" y="293"/>
                  </a:lnTo>
                  <a:lnTo>
                    <a:pt x="121" y="293"/>
                  </a:lnTo>
                  <a:lnTo>
                    <a:pt x="126" y="293"/>
                  </a:lnTo>
                  <a:lnTo>
                    <a:pt x="126" y="298"/>
                  </a:lnTo>
                  <a:lnTo>
                    <a:pt x="126" y="293"/>
                  </a:lnTo>
                  <a:lnTo>
                    <a:pt x="126" y="288"/>
                  </a:lnTo>
                  <a:lnTo>
                    <a:pt x="131" y="288"/>
                  </a:lnTo>
                  <a:lnTo>
                    <a:pt x="126" y="288"/>
                  </a:lnTo>
                  <a:lnTo>
                    <a:pt x="121" y="288"/>
                  </a:lnTo>
                  <a:lnTo>
                    <a:pt x="121" y="283"/>
                  </a:lnTo>
                  <a:lnTo>
                    <a:pt x="126" y="283"/>
                  </a:lnTo>
                  <a:lnTo>
                    <a:pt x="126" y="288"/>
                  </a:lnTo>
                  <a:lnTo>
                    <a:pt x="126" y="283"/>
                  </a:lnTo>
                  <a:lnTo>
                    <a:pt x="131" y="283"/>
                  </a:lnTo>
                  <a:lnTo>
                    <a:pt x="131" y="288"/>
                  </a:lnTo>
                  <a:lnTo>
                    <a:pt x="136" y="288"/>
                  </a:lnTo>
                  <a:lnTo>
                    <a:pt x="136" y="283"/>
                  </a:lnTo>
                  <a:lnTo>
                    <a:pt x="131" y="283"/>
                  </a:lnTo>
                  <a:lnTo>
                    <a:pt x="136" y="283"/>
                  </a:lnTo>
                  <a:lnTo>
                    <a:pt x="136" y="278"/>
                  </a:lnTo>
                  <a:lnTo>
                    <a:pt x="141" y="278"/>
                  </a:lnTo>
                  <a:lnTo>
                    <a:pt x="136" y="278"/>
                  </a:lnTo>
                  <a:lnTo>
                    <a:pt x="131" y="278"/>
                  </a:lnTo>
                  <a:lnTo>
                    <a:pt x="131" y="283"/>
                  </a:lnTo>
                  <a:lnTo>
                    <a:pt x="126" y="278"/>
                  </a:lnTo>
                  <a:lnTo>
                    <a:pt x="126" y="283"/>
                  </a:lnTo>
                  <a:lnTo>
                    <a:pt x="121" y="283"/>
                  </a:lnTo>
                  <a:lnTo>
                    <a:pt x="121" y="278"/>
                  </a:lnTo>
                  <a:lnTo>
                    <a:pt x="116" y="278"/>
                  </a:lnTo>
                  <a:lnTo>
                    <a:pt x="116" y="273"/>
                  </a:lnTo>
                  <a:lnTo>
                    <a:pt x="121" y="278"/>
                  </a:lnTo>
                  <a:lnTo>
                    <a:pt x="126" y="278"/>
                  </a:lnTo>
                  <a:lnTo>
                    <a:pt x="126" y="273"/>
                  </a:lnTo>
                  <a:lnTo>
                    <a:pt x="121" y="273"/>
                  </a:lnTo>
                  <a:lnTo>
                    <a:pt x="116" y="273"/>
                  </a:lnTo>
                  <a:lnTo>
                    <a:pt x="111" y="273"/>
                  </a:lnTo>
                  <a:lnTo>
                    <a:pt x="111" y="278"/>
                  </a:lnTo>
                  <a:lnTo>
                    <a:pt x="116" y="278"/>
                  </a:lnTo>
                  <a:lnTo>
                    <a:pt x="116" y="283"/>
                  </a:lnTo>
                  <a:lnTo>
                    <a:pt x="116" y="288"/>
                  </a:lnTo>
                  <a:lnTo>
                    <a:pt x="116" y="283"/>
                  </a:lnTo>
                  <a:lnTo>
                    <a:pt x="116" y="288"/>
                  </a:lnTo>
                  <a:lnTo>
                    <a:pt x="111" y="288"/>
                  </a:lnTo>
                  <a:lnTo>
                    <a:pt x="106" y="288"/>
                  </a:lnTo>
                  <a:lnTo>
                    <a:pt x="101" y="293"/>
                  </a:lnTo>
                  <a:lnTo>
                    <a:pt x="101" y="298"/>
                  </a:lnTo>
                  <a:lnTo>
                    <a:pt x="96" y="298"/>
                  </a:lnTo>
                  <a:lnTo>
                    <a:pt x="91" y="298"/>
                  </a:lnTo>
                  <a:lnTo>
                    <a:pt x="86" y="298"/>
                  </a:lnTo>
                  <a:lnTo>
                    <a:pt x="81" y="298"/>
                  </a:lnTo>
                  <a:lnTo>
                    <a:pt x="76" y="298"/>
                  </a:lnTo>
                  <a:lnTo>
                    <a:pt x="71" y="298"/>
                  </a:lnTo>
                  <a:lnTo>
                    <a:pt x="65" y="293"/>
                  </a:lnTo>
                  <a:lnTo>
                    <a:pt x="65" y="288"/>
                  </a:lnTo>
                  <a:lnTo>
                    <a:pt x="65" y="283"/>
                  </a:lnTo>
                  <a:lnTo>
                    <a:pt x="71" y="283"/>
                  </a:lnTo>
                  <a:lnTo>
                    <a:pt x="71" y="278"/>
                  </a:lnTo>
                  <a:lnTo>
                    <a:pt x="65" y="278"/>
                  </a:lnTo>
                  <a:lnTo>
                    <a:pt x="65" y="283"/>
                  </a:lnTo>
                  <a:lnTo>
                    <a:pt x="60" y="283"/>
                  </a:lnTo>
                  <a:lnTo>
                    <a:pt x="60" y="278"/>
                  </a:lnTo>
                  <a:lnTo>
                    <a:pt x="60" y="273"/>
                  </a:lnTo>
                  <a:lnTo>
                    <a:pt x="60" y="268"/>
                  </a:lnTo>
                  <a:lnTo>
                    <a:pt x="65" y="268"/>
                  </a:lnTo>
                  <a:lnTo>
                    <a:pt x="60" y="268"/>
                  </a:lnTo>
                  <a:lnTo>
                    <a:pt x="65" y="268"/>
                  </a:lnTo>
                  <a:lnTo>
                    <a:pt x="65" y="273"/>
                  </a:lnTo>
                  <a:lnTo>
                    <a:pt x="65" y="268"/>
                  </a:lnTo>
                  <a:lnTo>
                    <a:pt x="65" y="273"/>
                  </a:lnTo>
                  <a:lnTo>
                    <a:pt x="65" y="268"/>
                  </a:lnTo>
                  <a:lnTo>
                    <a:pt x="65" y="263"/>
                  </a:lnTo>
                  <a:lnTo>
                    <a:pt x="71" y="263"/>
                  </a:lnTo>
                  <a:lnTo>
                    <a:pt x="71" y="258"/>
                  </a:lnTo>
                  <a:lnTo>
                    <a:pt x="76" y="263"/>
                  </a:lnTo>
                  <a:lnTo>
                    <a:pt x="71" y="268"/>
                  </a:lnTo>
                  <a:lnTo>
                    <a:pt x="76" y="268"/>
                  </a:lnTo>
                  <a:lnTo>
                    <a:pt x="76" y="263"/>
                  </a:lnTo>
                  <a:lnTo>
                    <a:pt x="81" y="263"/>
                  </a:lnTo>
                  <a:lnTo>
                    <a:pt x="81" y="268"/>
                  </a:lnTo>
                  <a:lnTo>
                    <a:pt x="81" y="263"/>
                  </a:lnTo>
                  <a:lnTo>
                    <a:pt x="86" y="263"/>
                  </a:lnTo>
                  <a:lnTo>
                    <a:pt x="91" y="263"/>
                  </a:lnTo>
                  <a:lnTo>
                    <a:pt x="86" y="263"/>
                  </a:lnTo>
                  <a:lnTo>
                    <a:pt x="86" y="258"/>
                  </a:lnTo>
                  <a:lnTo>
                    <a:pt x="81" y="263"/>
                  </a:lnTo>
                  <a:lnTo>
                    <a:pt x="81" y="258"/>
                  </a:lnTo>
                  <a:lnTo>
                    <a:pt x="86" y="253"/>
                  </a:lnTo>
                  <a:lnTo>
                    <a:pt x="91" y="253"/>
                  </a:lnTo>
                  <a:lnTo>
                    <a:pt x="91" y="248"/>
                  </a:lnTo>
                  <a:lnTo>
                    <a:pt x="91" y="242"/>
                  </a:lnTo>
                  <a:lnTo>
                    <a:pt x="96" y="242"/>
                  </a:lnTo>
                  <a:lnTo>
                    <a:pt x="96" y="237"/>
                  </a:lnTo>
                  <a:lnTo>
                    <a:pt x="91" y="237"/>
                  </a:lnTo>
                  <a:lnTo>
                    <a:pt x="86" y="237"/>
                  </a:lnTo>
                  <a:lnTo>
                    <a:pt x="81" y="237"/>
                  </a:lnTo>
                  <a:lnTo>
                    <a:pt x="81" y="232"/>
                  </a:lnTo>
                  <a:lnTo>
                    <a:pt x="76" y="227"/>
                  </a:lnTo>
                  <a:lnTo>
                    <a:pt x="76" y="222"/>
                  </a:lnTo>
                  <a:lnTo>
                    <a:pt x="76" y="227"/>
                  </a:lnTo>
                  <a:lnTo>
                    <a:pt x="76" y="232"/>
                  </a:lnTo>
                  <a:lnTo>
                    <a:pt x="71" y="232"/>
                  </a:lnTo>
                  <a:lnTo>
                    <a:pt x="71" y="237"/>
                  </a:lnTo>
                  <a:lnTo>
                    <a:pt x="65" y="237"/>
                  </a:lnTo>
                  <a:lnTo>
                    <a:pt x="65" y="242"/>
                  </a:lnTo>
                  <a:lnTo>
                    <a:pt x="60" y="242"/>
                  </a:lnTo>
                  <a:lnTo>
                    <a:pt x="60" y="248"/>
                  </a:lnTo>
                  <a:lnTo>
                    <a:pt x="60" y="253"/>
                  </a:lnTo>
                  <a:lnTo>
                    <a:pt x="60" y="258"/>
                  </a:lnTo>
                  <a:lnTo>
                    <a:pt x="55" y="263"/>
                  </a:lnTo>
                  <a:lnTo>
                    <a:pt x="50" y="268"/>
                  </a:lnTo>
                  <a:lnTo>
                    <a:pt x="50" y="273"/>
                  </a:lnTo>
                  <a:lnTo>
                    <a:pt x="45" y="273"/>
                  </a:lnTo>
                  <a:lnTo>
                    <a:pt x="45" y="268"/>
                  </a:lnTo>
                  <a:lnTo>
                    <a:pt x="45" y="263"/>
                  </a:lnTo>
                  <a:lnTo>
                    <a:pt x="40" y="258"/>
                  </a:lnTo>
                  <a:lnTo>
                    <a:pt x="40" y="263"/>
                  </a:lnTo>
                  <a:lnTo>
                    <a:pt x="35" y="258"/>
                  </a:lnTo>
                  <a:lnTo>
                    <a:pt x="30" y="253"/>
                  </a:lnTo>
                  <a:lnTo>
                    <a:pt x="30" y="248"/>
                  </a:lnTo>
                  <a:lnTo>
                    <a:pt x="25" y="248"/>
                  </a:lnTo>
                  <a:lnTo>
                    <a:pt x="25" y="242"/>
                  </a:lnTo>
                  <a:lnTo>
                    <a:pt x="30" y="242"/>
                  </a:lnTo>
                  <a:lnTo>
                    <a:pt x="35" y="242"/>
                  </a:lnTo>
                  <a:lnTo>
                    <a:pt x="30" y="242"/>
                  </a:lnTo>
                  <a:lnTo>
                    <a:pt x="30" y="237"/>
                  </a:lnTo>
                  <a:lnTo>
                    <a:pt x="30" y="232"/>
                  </a:lnTo>
                  <a:lnTo>
                    <a:pt x="30" y="227"/>
                  </a:lnTo>
                  <a:lnTo>
                    <a:pt x="25" y="217"/>
                  </a:lnTo>
                  <a:lnTo>
                    <a:pt x="30" y="217"/>
                  </a:lnTo>
                  <a:lnTo>
                    <a:pt x="25" y="212"/>
                  </a:lnTo>
                  <a:lnTo>
                    <a:pt x="20" y="212"/>
                  </a:lnTo>
                  <a:lnTo>
                    <a:pt x="20" y="207"/>
                  </a:lnTo>
                  <a:lnTo>
                    <a:pt x="35" y="207"/>
                  </a:lnTo>
                  <a:lnTo>
                    <a:pt x="40" y="202"/>
                  </a:lnTo>
                  <a:lnTo>
                    <a:pt x="45" y="202"/>
                  </a:lnTo>
                  <a:lnTo>
                    <a:pt x="50" y="207"/>
                  </a:lnTo>
                  <a:lnTo>
                    <a:pt x="55" y="207"/>
                  </a:lnTo>
                  <a:lnTo>
                    <a:pt x="60" y="202"/>
                  </a:lnTo>
                  <a:lnTo>
                    <a:pt x="60" y="197"/>
                  </a:lnTo>
                  <a:lnTo>
                    <a:pt x="65" y="192"/>
                  </a:lnTo>
                  <a:lnTo>
                    <a:pt x="65" y="197"/>
                  </a:lnTo>
                  <a:lnTo>
                    <a:pt x="65" y="202"/>
                  </a:lnTo>
                  <a:lnTo>
                    <a:pt x="71" y="202"/>
                  </a:lnTo>
                  <a:lnTo>
                    <a:pt x="71" y="207"/>
                  </a:lnTo>
                  <a:lnTo>
                    <a:pt x="71" y="212"/>
                  </a:lnTo>
                  <a:lnTo>
                    <a:pt x="81" y="212"/>
                  </a:lnTo>
                  <a:lnTo>
                    <a:pt x="86" y="212"/>
                  </a:lnTo>
                  <a:lnTo>
                    <a:pt x="86" y="207"/>
                  </a:lnTo>
                  <a:lnTo>
                    <a:pt x="91" y="207"/>
                  </a:lnTo>
                  <a:lnTo>
                    <a:pt x="96" y="212"/>
                  </a:lnTo>
                  <a:lnTo>
                    <a:pt x="101" y="212"/>
                  </a:lnTo>
                  <a:lnTo>
                    <a:pt x="106" y="217"/>
                  </a:lnTo>
                  <a:lnTo>
                    <a:pt x="111" y="222"/>
                  </a:lnTo>
                  <a:lnTo>
                    <a:pt x="116" y="222"/>
                  </a:lnTo>
                  <a:lnTo>
                    <a:pt x="116" y="227"/>
                  </a:lnTo>
                  <a:lnTo>
                    <a:pt x="121" y="227"/>
                  </a:lnTo>
                  <a:lnTo>
                    <a:pt x="126" y="227"/>
                  </a:lnTo>
                  <a:lnTo>
                    <a:pt x="131" y="227"/>
                  </a:lnTo>
                  <a:lnTo>
                    <a:pt x="136" y="227"/>
                  </a:lnTo>
                  <a:lnTo>
                    <a:pt x="141" y="227"/>
                  </a:lnTo>
                  <a:lnTo>
                    <a:pt x="146" y="227"/>
                  </a:lnTo>
                  <a:lnTo>
                    <a:pt x="156" y="227"/>
                  </a:lnTo>
                  <a:lnTo>
                    <a:pt x="156" y="232"/>
                  </a:lnTo>
                  <a:lnTo>
                    <a:pt x="161" y="232"/>
                  </a:lnTo>
                  <a:lnTo>
                    <a:pt x="167" y="237"/>
                  </a:lnTo>
                  <a:lnTo>
                    <a:pt x="172" y="237"/>
                  </a:lnTo>
                  <a:lnTo>
                    <a:pt x="177" y="242"/>
                  </a:lnTo>
                  <a:lnTo>
                    <a:pt x="182" y="248"/>
                  </a:lnTo>
                  <a:lnTo>
                    <a:pt x="187" y="253"/>
                  </a:lnTo>
                  <a:lnTo>
                    <a:pt x="192" y="258"/>
                  </a:lnTo>
                  <a:lnTo>
                    <a:pt x="197" y="258"/>
                  </a:lnTo>
                  <a:lnTo>
                    <a:pt x="202" y="258"/>
                  </a:lnTo>
                  <a:lnTo>
                    <a:pt x="207" y="258"/>
                  </a:lnTo>
                  <a:lnTo>
                    <a:pt x="212" y="253"/>
                  </a:lnTo>
                  <a:lnTo>
                    <a:pt x="217" y="253"/>
                  </a:lnTo>
                  <a:lnTo>
                    <a:pt x="222" y="248"/>
                  </a:lnTo>
                  <a:lnTo>
                    <a:pt x="227" y="248"/>
                  </a:lnTo>
                  <a:lnTo>
                    <a:pt x="232" y="248"/>
                  </a:lnTo>
                  <a:lnTo>
                    <a:pt x="242" y="248"/>
                  </a:lnTo>
                  <a:lnTo>
                    <a:pt x="247" y="242"/>
                  </a:lnTo>
                  <a:lnTo>
                    <a:pt x="252" y="242"/>
                  </a:lnTo>
                  <a:lnTo>
                    <a:pt x="252" y="237"/>
                  </a:lnTo>
                  <a:lnTo>
                    <a:pt x="257" y="232"/>
                  </a:lnTo>
                  <a:lnTo>
                    <a:pt x="262" y="227"/>
                  </a:lnTo>
                  <a:lnTo>
                    <a:pt x="268" y="227"/>
                  </a:lnTo>
                  <a:lnTo>
                    <a:pt x="273" y="222"/>
                  </a:lnTo>
                  <a:lnTo>
                    <a:pt x="278" y="222"/>
                  </a:lnTo>
                  <a:lnTo>
                    <a:pt x="283" y="217"/>
                  </a:lnTo>
                  <a:lnTo>
                    <a:pt x="283" y="212"/>
                  </a:lnTo>
                  <a:lnTo>
                    <a:pt x="288" y="212"/>
                  </a:lnTo>
                  <a:lnTo>
                    <a:pt x="283" y="212"/>
                  </a:lnTo>
                  <a:lnTo>
                    <a:pt x="283" y="207"/>
                  </a:lnTo>
                  <a:lnTo>
                    <a:pt x="278" y="207"/>
                  </a:lnTo>
                  <a:lnTo>
                    <a:pt x="273" y="202"/>
                  </a:lnTo>
                  <a:lnTo>
                    <a:pt x="268" y="197"/>
                  </a:lnTo>
                  <a:lnTo>
                    <a:pt x="262" y="197"/>
                  </a:lnTo>
                  <a:lnTo>
                    <a:pt x="262" y="192"/>
                  </a:lnTo>
                  <a:lnTo>
                    <a:pt x="262" y="187"/>
                  </a:lnTo>
                  <a:lnTo>
                    <a:pt x="262" y="182"/>
                  </a:lnTo>
                  <a:lnTo>
                    <a:pt x="262" y="177"/>
                  </a:lnTo>
                  <a:lnTo>
                    <a:pt x="257" y="172"/>
                  </a:lnTo>
                  <a:lnTo>
                    <a:pt x="257" y="167"/>
                  </a:lnTo>
                  <a:lnTo>
                    <a:pt x="252" y="162"/>
                  </a:lnTo>
                  <a:lnTo>
                    <a:pt x="252" y="157"/>
                  </a:lnTo>
                  <a:lnTo>
                    <a:pt x="252" y="152"/>
                  </a:lnTo>
                  <a:lnTo>
                    <a:pt x="252" y="147"/>
                  </a:lnTo>
                  <a:lnTo>
                    <a:pt x="257" y="147"/>
                  </a:lnTo>
                  <a:lnTo>
                    <a:pt x="262" y="147"/>
                  </a:lnTo>
                  <a:lnTo>
                    <a:pt x="268" y="147"/>
                  </a:lnTo>
                  <a:lnTo>
                    <a:pt x="268" y="141"/>
                  </a:lnTo>
                  <a:lnTo>
                    <a:pt x="273" y="136"/>
                  </a:lnTo>
                  <a:lnTo>
                    <a:pt x="273" y="131"/>
                  </a:lnTo>
                  <a:lnTo>
                    <a:pt x="273" y="126"/>
                  </a:lnTo>
                  <a:lnTo>
                    <a:pt x="273" y="121"/>
                  </a:lnTo>
                  <a:lnTo>
                    <a:pt x="278" y="116"/>
                  </a:lnTo>
                  <a:lnTo>
                    <a:pt x="278" y="111"/>
                  </a:lnTo>
                  <a:lnTo>
                    <a:pt x="283" y="106"/>
                  </a:lnTo>
                  <a:lnTo>
                    <a:pt x="283" y="101"/>
                  </a:lnTo>
                  <a:lnTo>
                    <a:pt x="288" y="96"/>
                  </a:lnTo>
                  <a:lnTo>
                    <a:pt x="288" y="91"/>
                  </a:lnTo>
                  <a:lnTo>
                    <a:pt x="288" y="86"/>
                  </a:lnTo>
                  <a:lnTo>
                    <a:pt x="293" y="81"/>
                  </a:lnTo>
                  <a:lnTo>
                    <a:pt x="298" y="76"/>
                  </a:lnTo>
                  <a:lnTo>
                    <a:pt x="298" y="71"/>
                  </a:lnTo>
                  <a:lnTo>
                    <a:pt x="303" y="71"/>
                  </a:lnTo>
                  <a:lnTo>
                    <a:pt x="303" y="66"/>
                  </a:lnTo>
                  <a:lnTo>
                    <a:pt x="308" y="66"/>
                  </a:lnTo>
                  <a:lnTo>
                    <a:pt x="308" y="61"/>
                  </a:lnTo>
                  <a:lnTo>
                    <a:pt x="313" y="56"/>
                  </a:lnTo>
                  <a:lnTo>
                    <a:pt x="313" y="51"/>
                  </a:lnTo>
                  <a:lnTo>
                    <a:pt x="318" y="51"/>
                  </a:lnTo>
                  <a:lnTo>
                    <a:pt x="323" y="51"/>
                  </a:lnTo>
                  <a:lnTo>
                    <a:pt x="328" y="46"/>
                  </a:lnTo>
                  <a:lnTo>
                    <a:pt x="333" y="40"/>
                  </a:lnTo>
                  <a:lnTo>
                    <a:pt x="338" y="40"/>
                  </a:lnTo>
                  <a:lnTo>
                    <a:pt x="343" y="40"/>
                  </a:lnTo>
                  <a:lnTo>
                    <a:pt x="343" y="35"/>
                  </a:lnTo>
                  <a:lnTo>
                    <a:pt x="348" y="35"/>
                  </a:lnTo>
                  <a:lnTo>
                    <a:pt x="348" y="30"/>
                  </a:lnTo>
                  <a:lnTo>
                    <a:pt x="353" y="25"/>
                  </a:lnTo>
                  <a:lnTo>
                    <a:pt x="358" y="20"/>
                  </a:lnTo>
                  <a:lnTo>
                    <a:pt x="358" y="15"/>
                  </a:lnTo>
                  <a:lnTo>
                    <a:pt x="358" y="10"/>
                  </a:lnTo>
                  <a:lnTo>
                    <a:pt x="364" y="5"/>
                  </a:lnTo>
                  <a:lnTo>
                    <a:pt x="364" y="0"/>
                  </a:lnTo>
                  <a:lnTo>
                    <a:pt x="369" y="0"/>
                  </a:lnTo>
                  <a:lnTo>
                    <a:pt x="379" y="0"/>
                  </a:lnTo>
                  <a:lnTo>
                    <a:pt x="384" y="0"/>
                  </a:lnTo>
                  <a:lnTo>
                    <a:pt x="389" y="0"/>
                  </a:lnTo>
                  <a:lnTo>
                    <a:pt x="394" y="5"/>
                  </a:lnTo>
                  <a:lnTo>
                    <a:pt x="394" y="10"/>
                  </a:lnTo>
                  <a:lnTo>
                    <a:pt x="394" y="15"/>
                  </a:lnTo>
                  <a:lnTo>
                    <a:pt x="399" y="15"/>
                  </a:lnTo>
                  <a:lnTo>
                    <a:pt x="404" y="20"/>
                  </a:lnTo>
                  <a:lnTo>
                    <a:pt x="404" y="25"/>
                  </a:lnTo>
                  <a:lnTo>
                    <a:pt x="404" y="30"/>
                  </a:lnTo>
                  <a:lnTo>
                    <a:pt x="409" y="30"/>
                  </a:lnTo>
                  <a:lnTo>
                    <a:pt x="414" y="30"/>
                  </a:lnTo>
                  <a:lnTo>
                    <a:pt x="419" y="30"/>
                  </a:lnTo>
                  <a:lnTo>
                    <a:pt x="424" y="30"/>
                  </a:lnTo>
                  <a:lnTo>
                    <a:pt x="424" y="35"/>
                  </a:lnTo>
                  <a:lnTo>
                    <a:pt x="424" y="40"/>
                  </a:lnTo>
                  <a:lnTo>
                    <a:pt x="419" y="40"/>
                  </a:lnTo>
                  <a:lnTo>
                    <a:pt x="419" y="46"/>
                  </a:lnTo>
                  <a:lnTo>
                    <a:pt x="419" y="51"/>
                  </a:lnTo>
                  <a:lnTo>
                    <a:pt x="419" y="56"/>
                  </a:lnTo>
                  <a:lnTo>
                    <a:pt x="424" y="56"/>
                  </a:lnTo>
                  <a:lnTo>
                    <a:pt x="424" y="61"/>
                  </a:lnTo>
                  <a:lnTo>
                    <a:pt x="429" y="61"/>
                  </a:lnTo>
                  <a:lnTo>
                    <a:pt x="434" y="56"/>
                  </a:lnTo>
                  <a:lnTo>
                    <a:pt x="439" y="56"/>
                  </a:lnTo>
                  <a:lnTo>
                    <a:pt x="439" y="61"/>
                  </a:lnTo>
                  <a:lnTo>
                    <a:pt x="439" y="66"/>
                  </a:lnTo>
                  <a:lnTo>
                    <a:pt x="444" y="66"/>
                  </a:lnTo>
                  <a:lnTo>
                    <a:pt x="449" y="66"/>
                  </a:lnTo>
                  <a:lnTo>
                    <a:pt x="454" y="66"/>
                  </a:lnTo>
                  <a:lnTo>
                    <a:pt x="460" y="71"/>
                  </a:lnTo>
                  <a:lnTo>
                    <a:pt x="465" y="71"/>
                  </a:lnTo>
                  <a:lnTo>
                    <a:pt x="470" y="71"/>
                  </a:lnTo>
                  <a:lnTo>
                    <a:pt x="475" y="71"/>
                  </a:lnTo>
                  <a:close/>
                </a:path>
              </a:pathLst>
            </a:custGeom>
            <a:solidFill>
              <a:srgbClr val="FFC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35" name="Freeform 26"/>
            <p:cNvSpPr>
              <a:spLocks/>
            </p:cNvSpPr>
            <p:nvPr/>
          </p:nvSpPr>
          <p:spPr bwMode="auto">
            <a:xfrm>
              <a:off x="2093913" y="3889375"/>
              <a:ext cx="1619250" cy="1379538"/>
            </a:xfrm>
            <a:custGeom>
              <a:avLst/>
              <a:gdLst>
                <a:gd name="T0" fmla="*/ 2147483646 w 1020"/>
                <a:gd name="T1" fmla="*/ 2147483646 h 869"/>
                <a:gd name="T2" fmla="*/ 2147483646 w 1020"/>
                <a:gd name="T3" fmla="*/ 2147483646 h 869"/>
                <a:gd name="T4" fmla="*/ 2147483646 w 1020"/>
                <a:gd name="T5" fmla="*/ 2147483646 h 869"/>
                <a:gd name="T6" fmla="*/ 2147483646 w 1020"/>
                <a:gd name="T7" fmla="*/ 2147483646 h 869"/>
                <a:gd name="T8" fmla="*/ 2147483646 w 1020"/>
                <a:gd name="T9" fmla="*/ 2147483646 h 869"/>
                <a:gd name="T10" fmla="*/ 2147483646 w 1020"/>
                <a:gd name="T11" fmla="*/ 2147483646 h 869"/>
                <a:gd name="T12" fmla="*/ 2147483646 w 1020"/>
                <a:gd name="T13" fmla="*/ 2147483646 h 869"/>
                <a:gd name="T14" fmla="*/ 2147483646 w 1020"/>
                <a:gd name="T15" fmla="*/ 2147483646 h 869"/>
                <a:gd name="T16" fmla="*/ 2147483646 w 1020"/>
                <a:gd name="T17" fmla="*/ 2147483646 h 869"/>
                <a:gd name="T18" fmla="*/ 2147483646 w 1020"/>
                <a:gd name="T19" fmla="*/ 2147483646 h 869"/>
                <a:gd name="T20" fmla="*/ 2147483646 w 1020"/>
                <a:gd name="T21" fmla="*/ 2147483646 h 869"/>
                <a:gd name="T22" fmla="*/ 2147483646 w 1020"/>
                <a:gd name="T23" fmla="*/ 2147483646 h 869"/>
                <a:gd name="T24" fmla="*/ 2147483646 w 1020"/>
                <a:gd name="T25" fmla="*/ 2147483646 h 869"/>
                <a:gd name="T26" fmla="*/ 2147483646 w 1020"/>
                <a:gd name="T27" fmla="*/ 2147483646 h 869"/>
                <a:gd name="T28" fmla="*/ 2147483646 w 1020"/>
                <a:gd name="T29" fmla="*/ 2147483646 h 869"/>
                <a:gd name="T30" fmla="*/ 2147483646 w 1020"/>
                <a:gd name="T31" fmla="*/ 2147483646 h 869"/>
                <a:gd name="T32" fmla="*/ 2147483646 w 1020"/>
                <a:gd name="T33" fmla="*/ 2147483646 h 869"/>
                <a:gd name="T34" fmla="*/ 2147483646 w 1020"/>
                <a:gd name="T35" fmla="*/ 2147483646 h 869"/>
                <a:gd name="T36" fmla="*/ 2147483646 w 1020"/>
                <a:gd name="T37" fmla="*/ 2147483646 h 869"/>
                <a:gd name="T38" fmla="*/ 2147483646 w 1020"/>
                <a:gd name="T39" fmla="*/ 2147483646 h 869"/>
                <a:gd name="T40" fmla="*/ 2147483646 w 1020"/>
                <a:gd name="T41" fmla="*/ 2147483646 h 869"/>
                <a:gd name="T42" fmla="*/ 2147483646 w 1020"/>
                <a:gd name="T43" fmla="*/ 2147483646 h 869"/>
                <a:gd name="T44" fmla="*/ 2147483646 w 1020"/>
                <a:gd name="T45" fmla="*/ 2147483646 h 869"/>
                <a:gd name="T46" fmla="*/ 2147483646 w 1020"/>
                <a:gd name="T47" fmla="*/ 2147483646 h 869"/>
                <a:gd name="T48" fmla="*/ 2147483646 w 1020"/>
                <a:gd name="T49" fmla="*/ 2147483646 h 869"/>
                <a:gd name="T50" fmla="*/ 2147483646 w 1020"/>
                <a:gd name="T51" fmla="*/ 2147483646 h 869"/>
                <a:gd name="T52" fmla="*/ 2147483646 w 1020"/>
                <a:gd name="T53" fmla="*/ 2147483646 h 869"/>
                <a:gd name="T54" fmla="*/ 2147483646 w 1020"/>
                <a:gd name="T55" fmla="*/ 2147483646 h 869"/>
                <a:gd name="T56" fmla="*/ 2147483646 w 1020"/>
                <a:gd name="T57" fmla="*/ 2147483646 h 869"/>
                <a:gd name="T58" fmla="*/ 2147483646 w 1020"/>
                <a:gd name="T59" fmla="*/ 2147483646 h 869"/>
                <a:gd name="T60" fmla="*/ 2147483646 w 1020"/>
                <a:gd name="T61" fmla="*/ 2147483646 h 869"/>
                <a:gd name="T62" fmla="*/ 2147483646 w 1020"/>
                <a:gd name="T63" fmla="*/ 2147483646 h 869"/>
                <a:gd name="T64" fmla="*/ 2147483646 w 1020"/>
                <a:gd name="T65" fmla="*/ 2147483646 h 869"/>
                <a:gd name="T66" fmla="*/ 2147483646 w 1020"/>
                <a:gd name="T67" fmla="*/ 2147483646 h 869"/>
                <a:gd name="T68" fmla="*/ 2147483646 w 1020"/>
                <a:gd name="T69" fmla="*/ 2147483646 h 869"/>
                <a:gd name="T70" fmla="*/ 2147483646 w 1020"/>
                <a:gd name="T71" fmla="*/ 2147483646 h 869"/>
                <a:gd name="T72" fmla="*/ 2147483646 w 1020"/>
                <a:gd name="T73" fmla="*/ 2147483646 h 869"/>
                <a:gd name="T74" fmla="*/ 2147483646 w 1020"/>
                <a:gd name="T75" fmla="*/ 2147483646 h 869"/>
                <a:gd name="T76" fmla="*/ 2147483646 w 1020"/>
                <a:gd name="T77" fmla="*/ 2147483646 h 869"/>
                <a:gd name="T78" fmla="*/ 2147483646 w 1020"/>
                <a:gd name="T79" fmla="*/ 2147483646 h 869"/>
                <a:gd name="T80" fmla="*/ 2147483646 w 1020"/>
                <a:gd name="T81" fmla="*/ 2147483646 h 869"/>
                <a:gd name="T82" fmla="*/ 2147483646 w 1020"/>
                <a:gd name="T83" fmla="*/ 2147483646 h 869"/>
                <a:gd name="T84" fmla="*/ 2147483646 w 1020"/>
                <a:gd name="T85" fmla="*/ 2147483646 h 869"/>
                <a:gd name="T86" fmla="*/ 2147483646 w 1020"/>
                <a:gd name="T87" fmla="*/ 2147483646 h 869"/>
                <a:gd name="T88" fmla="*/ 2147483646 w 1020"/>
                <a:gd name="T89" fmla="*/ 2147483646 h 869"/>
                <a:gd name="T90" fmla="*/ 2147483646 w 1020"/>
                <a:gd name="T91" fmla="*/ 2147483646 h 869"/>
                <a:gd name="T92" fmla="*/ 2147483646 w 1020"/>
                <a:gd name="T93" fmla="*/ 2147483646 h 869"/>
                <a:gd name="T94" fmla="*/ 2147483646 w 1020"/>
                <a:gd name="T95" fmla="*/ 2147483646 h 869"/>
                <a:gd name="T96" fmla="*/ 2147483646 w 1020"/>
                <a:gd name="T97" fmla="*/ 2147483646 h 869"/>
                <a:gd name="T98" fmla="*/ 2147483646 w 1020"/>
                <a:gd name="T99" fmla="*/ 2147483646 h 869"/>
                <a:gd name="T100" fmla="*/ 2147483646 w 1020"/>
                <a:gd name="T101" fmla="*/ 2147483646 h 869"/>
                <a:gd name="T102" fmla="*/ 2147483646 w 1020"/>
                <a:gd name="T103" fmla="*/ 2147483646 h 869"/>
                <a:gd name="T104" fmla="*/ 2147483646 w 1020"/>
                <a:gd name="T105" fmla="*/ 2147483646 h 869"/>
                <a:gd name="T106" fmla="*/ 2147483646 w 1020"/>
                <a:gd name="T107" fmla="*/ 2147483646 h 869"/>
                <a:gd name="T108" fmla="*/ 2147483646 w 1020"/>
                <a:gd name="T109" fmla="*/ 2147483646 h 869"/>
                <a:gd name="T110" fmla="*/ 2147483646 w 1020"/>
                <a:gd name="T111" fmla="*/ 2147483646 h 869"/>
                <a:gd name="T112" fmla="*/ 2147483646 w 1020"/>
                <a:gd name="T113" fmla="*/ 2147483646 h 869"/>
                <a:gd name="T114" fmla="*/ 2147483646 w 1020"/>
                <a:gd name="T115" fmla="*/ 2147483646 h 869"/>
                <a:gd name="T116" fmla="*/ 2147483646 w 1020"/>
                <a:gd name="T117" fmla="*/ 2147483646 h 869"/>
                <a:gd name="T118" fmla="*/ 2147483646 w 1020"/>
                <a:gd name="T119" fmla="*/ 2147483646 h 869"/>
                <a:gd name="T120" fmla="*/ 2147483646 w 1020"/>
                <a:gd name="T121" fmla="*/ 2147483646 h 869"/>
                <a:gd name="T122" fmla="*/ 2147483646 w 1020"/>
                <a:gd name="T123" fmla="*/ 2147483646 h 86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020"/>
                <a:gd name="T187" fmla="*/ 0 h 869"/>
                <a:gd name="T188" fmla="*/ 1020 w 1020"/>
                <a:gd name="T189" fmla="*/ 869 h 86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020" h="869">
                  <a:moveTo>
                    <a:pt x="490" y="51"/>
                  </a:moveTo>
                  <a:lnTo>
                    <a:pt x="495" y="61"/>
                  </a:lnTo>
                  <a:lnTo>
                    <a:pt x="500" y="66"/>
                  </a:lnTo>
                  <a:lnTo>
                    <a:pt x="500" y="71"/>
                  </a:lnTo>
                  <a:lnTo>
                    <a:pt x="505" y="76"/>
                  </a:lnTo>
                  <a:lnTo>
                    <a:pt x="515" y="86"/>
                  </a:lnTo>
                  <a:lnTo>
                    <a:pt x="520" y="96"/>
                  </a:lnTo>
                  <a:lnTo>
                    <a:pt x="525" y="101"/>
                  </a:lnTo>
                  <a:lnTo>
                    <a:pt x="530" y="106"/>
                  </a:lnTo>
                  <a:lnTo>
                    <a:pt x="535" y="111"/>
                  </a:lnTo>
                  <a:lnTo>
                    <a:pt x="540" y="117"/>
                  </a:lnTo>
                  <a:lnTo>
                    <a:pt x="540" y="122"/>
                  </a:lnTo>
                  <a:lnTo>
                    <a:pt x="545" y="122"/>
                  </a:lnTo>
                  <a:lnTo>
                    <a:pt x="551" y="122"/>
                  </a:lnTo>
                  <a:lnTo>
                    <a:pt x="551" y="127"/>
                  </a:lnTo>
                  <a:lnTo>
                    <a:pt x="551" y="132"/>
                  </a:lnTo>
                  <a:lnTo>
                    <a:pt x="556" y="127"/>
                  </a:lnTo>
                  <a:lnTo>
                    <a:pt x="556" y="132"/>
                  </a:lnTo>
                  <a:lnTo>
                    <a:pt x="556" y="137"/>
                  </a:lnTo>
                  <a:lnTo>
                    <a:pt x="561" y="142"/>
                  </a:lnTo>
                  <a:lnTo>
                    <a:pt x="556" y="142"/>
                  </a:lnTo>
                  <a:lnTo>
                    <a:pt x="561" y="142"/>
                  </a:lnTo>
                  <a:lnTo>
                    <a:pt x="566" y="147"/>
                  </a:lnTo>
                  <a:lnTo>
                    <a:pt x="571" y="152"/>
                  </a:lnTo>
                  <a:lnTo>
                    <a:pt x="571" y="157"/>
                  </a:lnTo>
                  <a:lnTo>
                    <a:pt x="576" y="162"/>
                  </a:lnTo>
                  <a:lnTo>
                    <a:pt x="581" y="162"/>
                  </a:lnTo>
                  <a:lnTo>
                    <a:pt x="581" y="157"/>
                  </a:lnTo>
                  <a:lnTo>
                    <a:pt x="586" y="157"/>
                  </a:lnTo>
                  <a:lnTo>
                    <a:pt x="591" y="157"/>
                  </a:lnTo>
                  <a:lnTo>
                    <a:pt x="596" y="157"/>
                  </a:lnTo>
                  <a:lnTo>
                    <a:pt x="601" y="157"/>
                  </a:lnTo>
                  <a:lnTo>
                    <a:pt x="601" y="152"/>
                  </a:lnTo>
                  <a:lnTo>
                    <a:pt x="606" y="152"/>
                  </a:lnTo>
                  <a:lnTo>
                    <a:pt x="611" y="152"/>
                  </a:lnTo>
                  <a:lnTo>
                    <a:pt x="611" y="157"/>
                  </a:lnTo>
                  <a:lnTo>
                    <a:pt x="616" y="157"/>
                  </a:lnTo>
                  <a:lnTo>
                    <a:pt x="626" y="142"/>
                  </a:lnTo>
                  <a:lnTo>
                    <a:pt x="631" y="147"/>
                  </a:lnTo>
                  <a:lnTo>
                    <a:pt x="636" y="147"/>
                  </a:lnTo>
                  <a:lnTo>
                    <a:pt x="641" y="147"/>
                  </a:lnTo>
                  <a:lnTo>
                    <a:pt x="641" y="152"/>
                  </a:lnTo>
                  <a:lnTo>
                    <a:pt x="647" y="152"/>
                  </a:lnTo>
                  <a:lnTo>
                    <a:pt x="647" y="147"/>
                  </a:lnTo>
                  <a:lnTo>
                    <a:pt x="652" y="147"/>
                  </a:lnTo>
                  <a:lnTo>
                    <a:pt x="657" y="147"/>
                  </a:lnTo>
                  <a:lnTo>
                    <a:pt x="662" y="147"/>
                  </a:lnTo>
                  <a:lnTo>
                    <a:pt x="667" y="147"/>
                  </a:lnTo>
                  <a:lnTo>
                    <a:pt x="672" y="147"/>
                  </a:lnTo>
                  <a:lnTo>
                    <a:pt x="677" y="142"/>
                  </a:lnTo>
                  <a:lnTo>
                    <a:pt x="677" y="137"/>
                  </a:lnTo>
                  <a:lnTo>
                    <a:pt x="687" y="132"/>
                  </a:lnTo>
                  <a:lnTo>
                    <a:pt x="697" y="127"/>
                  </a:lnTo>
                  <a:lnTo>
                    <a:pt x="702" y="127"/>
                  </a:lnTo>
                  <a:lnTo>
                    <a:pt x="702" y="122"/>
                  </a:lnTo>
                  <a:lnTo>
                    <a:pt x="712" y="122"/>
                  </a:lnTo>
                  <a:lnTo>
                    <a:pt x="717" y="122"/>
                  </a:lnTo>
                  <a:lnTo>
                    <a:pt x="722" y="122"/>
                  </a:lnTo>
                  <a:lnTo>
                    <a:pt x="732" y="122"/>
                  </a:lnTo>
                  <a:lnTo>
                    <a:pt x="737" y="122"/>
                  </a:lnTo>
                  <a:lnTo>
                    <a:pt x="742" y="122"/>
                  </a:lnTo>
                  <a:lnTo>
                    <a:pt x="748" y="122"/>
                  </a:lnTo>
                  <a:lnTo>
                    <a:pt x="748" y="127"/>
                  </a:lnTo>
                  <a:lnTo>
                    <a:pt x="753" y="127"/>
                  </a:lnTo>
                  <a:lnTo>
                    <a:pt x="753" y="132"/>
                  </a:lnTo>
                  <a:lnTo>
                    <a:pt x="753" y="137"/>
                  </a:lnTo>
                  <a:lnTo>
                    <a:pt x="758" y="137"/>
                  </a:lnTo>
                  <a:lnTo>
                    <a:pt x="763" y="137"/>
                  </a:lnTo>
                  <a:lnTo>
                    <a:pt x="768" y="132"/>
                  </a:lnTo>
                  <a:lnTo>
                    <a:pt x="773" y="132"/>
                  </a:lnTo>
                  <a:lnTo>
                    <a:pt x="778" y="132"/>
                  </a:lnTo>
                  <a:lnTo>
                    <a:pt x="783" y="127"/>
                  </a:lnTo>
                  <a:lnTo>
                    <a:pt x="788" y="122"/>
                  </a:lnTo>
                  <a:lnTo>
                    <a:pt x="788" y="117"/>
                  </a:lnTo>
                  <a:lnTo>
                    <a:pt x="793" y="111"/>
                  </a:lnTo>
                  <a:lnTo>
                    <a:pt x="798" y="111"/>
                  </a:lnTo>
                  <a:lnTo>
                    <a:pt x="803" y="106"/>
                  </a:lnTo>
                  <a:lnTo>
                    <a:pt x="808" y="101"/>
                  </a:lnTo>
                  <a:lnTo>
                    <a:pt x="808" y="96"/>
                  </a:lnTo>
                  <a:lnTo>
                    <a:pt x="813" y="91"/>
                  </a:lnTo>
                  <a:lnTo>
                    <a:pt x="818" y="86"/>
                  </a:lnTo>
                  <a:lnTo>
                    <a:pt x="823" y="86"/>
                  </a:lnTo>
                  <a:lnTo>
                    <a:pt x="828" y="81"/>
                  </a:lnTo>
                  <a:lnTo>
                    <a:pt x="833" y="81"/>
                  </a:lnTo>
                  <a:lnTo>
                    <a:pt x="838" y="81"/>
                  </a:lnTo>
                  <a:lnTo>
                    <a:pt x="844" y="81"/>
                  </a:lnTo>
                  <a:lnTo>
                    <a:pt x="849" y="81"/>
                  </a:lnTo>
                  <a:lnTo>
                    <a:pt x="854" y="76"/>
                  </a:lnTo>
                  <a:lnTo>
                    <a:pt x="859" y="71"/>
                  </a:lnTo>
                  <a:lnTo>
                    <a:pt x="869" y="71"/>
                  </a:lnTo>
                  <a:lnTo>
                    <a:pt x="874" y="66"/>
                  </a:lnTo>
                  <a:lnTo>
                    <a:pt x="879" y="61"/>
                  </a:lnTo>
                  <a:lnTo>
                    <a:pt x="884" y="61"/>
                  </a:lnTo>
                  <a:lnTo>
                    <a:pt x="884" y="56"/>
                  </a:lnTo>
                  <a:lnTo>
                    <a:pt x="889" y="56"/>
                  </a:lnTo>
                  <a:lnTo>
                    <a:pt x="894" y="56"/>
                  </a:lnTo>
                  <a:lnTo>
                    <a:pt x="899" y="51"/>
                  </a:lnTo>
                  <a:lnTo>
                    <a:pt x="904" y="46"/>
                  </a:lnTo>
                  <a:lnTo>
                    <a:pt x="909" y="46"/>
                  </a:lnTo>
                  <a:lnTo>
                    <a:pt x="919" y="46"/>
                  </a:lnTo>
                  <a:lnTo>
                    <a:pt x="924" y="41"/>
                  </a:lnTo>
                  <a:lnTo>
                    <a:pt x="934" y="36"/>
                  </a:lnTo>
                  <a:lnTo>
                    <a:pt x="940" y="36"/>
                  </a:lnTo>
                  <a:lnTo>
                    <a:pt x="945" y="31"/>
                  </a:lnTo>
                  <a:lnTo>
                    <a:pt x="950" y="31"/>
                  </a:lnTo>
                  <a:lnTo>
                    <a:pt x="955" y="26"/>
                  </a:lnTo>
                  <a:lnTo>
                    <a:pt x="970" y="26"/>
                  </a:lnTo>
                  <a:lnTo>
                    <a:pt x="975" y="21"/>
                  </a:lnTo>
                  <a:lnTo>
                    <a:pt x="980" y="21"/>
                  </a:lnTo>
                  <a:lnTo>
                    <a:pt x="985" y="16"/>
                  </a:lnTo>
                  <a:lnTo>
                    <a:pt x="990" y="16"/>
                  </a:lnTo>
                  <a:lnTo>
                    <a:pt x="995" y="10"/>
                  </a:lnTo>
                  <a:lnTo>
                    <a:pt x="1000" y="5"/>
                  </a:lnTo>
                  <a:lnTo>
                    <a:pt x="1005" y="5"/>
                  </a:lnTo>
                  <a:lnTo>
                    <a:pt x="1010" y="0"/>
                  </a:lnTo>
                  <a:lnTo>
                    <a:pt x="1015" y="0"/>
                  </a:lnTo>
                  <a:lnTo>
                    <a:pt x="1020" y="46"/>
                  </a:lnTo>
                  <a:lnTo>
                    <a:pt x="1020" y="106"/>
                  </a:lnTo>
                  <a:lnTo>
                    <a:pt x="1015" y="177"/>
                  </a:lnTo>
                  <a:lnTo>
                    <a:pt x="1015" y="399"/>
                  </a:lnTo>
                  <a:lnTo>
                    <a:pt x="1015" y="531"/>
                  </a:lnTo>
                  <a:lnTo>
                    <a:pt x="1010" y="531"/>
                  </a:lnTo>
                  <a:lnTo>
                    <a:pt x="1010" y="536"/>
                  </a:lnTo>
                  <a:lnTo>
                    <a:pt x="1005" y="531"/>
                  </a:lnTo>
                  <a:lnTo>
                    <a:pt x="1000" y="531"/>
                  </a:lnTo>
                  <a:lnTo>
                    <a:pt x="995" y="536"/>
                  </a:lnTo>
                  <a:lnTo>
                    <a:pt x="990" y="531"/>
                  </a:lnTo>
                  <a:lnTo>
                    <a:pt x="985" y="531"/>
                  </a:lnTo>
                  <a:lnTo>
                    <a:pt x="980" y="536"/>
                  </a:lnTo>
                  <a:lnTo>
                    <a:pt x="970" y="536"/>
                  </a:lnTo>
                  <a:lnTo>
                    <a:pt x="965" y="536"/>
                  </a:lnTo>
                  <a:lnTo>
                    <a:pt x="960" y="531"/>
                  </a:lnTo>
                  <a:lnTo>
                    <a:pt x="960" y="526"/>
                  </a:lnTo>
                  <a:lnTo>
                    <a:pt x="955" y="526"/>
                  </a:lnTo>
                  <a:lnTo>
                    <a:pt x="950" y="526"/>
                  </a:lnTo>
                  <a:lnTo>
                    <a:pt x="950" y="531"/>
                  </a:lnTo>
                  <a:lnTo>
                    <a:pt x="945" y="536"/>
                  </a:lnTo>
                  <a:lnTo>
                    <a:pt x="940" y="531"/>
                  </a:lnTo>
                  <a:lnTo>
                    <a:pt x="934" y="536"/>
                  </a:lnTo>
                  <a:lnTo>
                    <a:pt x="934" y="541"/>
                  </a:lnTo>
                  <a:lnTo>
                    <a:pt x="929" y="541"/>
                  </a:lnTo>
                  <a:lnTo>
                    <a:pt x="924" y="536"/>
                  </a:lnTo>
                  <a:lnTo>
                    <a:pt x="919" y="536"/>
                  </a:lnTo>
                  <a:lnTo>
                    <a:pt x="919" y="531"/>
                  </a:lnTo>
                  <a:lnTo>
                    <a:pt x="914" y="531"/>
                  </a:lnTo>
                  <a:lnTo>
                    <a:pt x="909" y="536"/>
                  </a:lnTo>
                  <a:lnTo>
                    <a:pt x="904" y="536"/>
                  </a:lnTo>
                  <a:lnTo>
                    <a:pt x="899" y="536"/>
                  </a:lnTo>
                  <a:lnTo>
                    <a:pt x="894" y="536"/>
                  </a:lnTo>
                  <a:lnTo>
                    <a:pt x="889" y="536"/>
                  </a:lnTo>
                  <a:lnTo>
                    <a:pt x="884" y="536"/>
                  </a:lnTo>
                  <a:lnTo>
                    <a:pt x="884" y="541"/>
                  </a:lnTo>
                  <a:lnTo>
                    <a:pt x="874" y="541"/>
                  </a:lnTo>
                  <a:lnTo>
                    <a:pt x="864" y="541"/>
                  </a:lnTo>
                  <a:lnTo>
                    <a:pt x="859" y="541"/>
                  </a:lnTo>
                  <a:lnTo>
                    <a:pt x="859" y="536"/>
                  </a:lnTo>
                  <a:lnTo>
                    <a:pt x="854" y="536"/>
                  </a:lnTo>
                  <a:lnTo>
                    <a:pt x="854" y="541"/>
                  </a:lnTo>
                  <a:lnTo>
                    <a:pt x="849" y="536"/>
                  </a:lnTo>
                  <a:lnTo>
                    <a:pt x="844" y="536"/>
                  </a:lnTo>
                  <a:lnTo>
                    <a:pt x="838" y="531"/>
                  </a:lnTo>
                  <a:lnTo>
                    <a:pt x="833" y="531"/>
                  </a:lnTo>
                  <a:lnTo>
                    <a:pt x="828" y="536"/>
                  </a:lnTo>
                  <a:lnTo>
                    <a:pt x="833" y="536"/>
                  </a:lnTo>
                  <a:lnTo>
                    <a:pt x="833" y="541"/>
                  </a:lnTo>
                  <a:lnTo>
                    <a:pt x="828" y="541"/>
                  </a:lnTo>
                  <a:lnTo>
                    <a:pt x="823" y="536"/>
                  </a:lnTo>
                  <a:lnTo>
                    <a:pt x="823" y="541"/>
                  </a:lnTo>
                  <a:lnTo>
                    <a:pt x="818" y="541"/>
                  </a:lnTo>
                  <a:lnTo>
                    <a:pt x="813" y="546"/>
                  </a:lnTo>
                  <a:lnTo>
                    <a:pt x="808" y="546"/>
                  </a:lnTo>
                  <a:lnTo>
                    <a:pt x="798" y="546"/>
                  </a:lnTo>
                  <a:lnTo>
                    <a:pt x="793" y="546"/>
                  </a:lnTo>
                  <a:lnTo>
                    <a:pt x="783" y="546"/>
                  </a:lnTo>
                  <a:lnTo>
                    <a:pt x="783" y="551"/>
                  </a:lnTo>
                  <a:lnTo>
                    <a:pt x="778" y="551"/>
                  </a:lnTo>
                  <a:lnTo>
                    <a:pt x="773" y="551"/>
                  </a:lnTo>
                  <a:lnTo>
                    <a:pt x="768" y="551"/>
                  </a:lnTo>
                  <a:lnTo>
                    <a:pt x="768" y="546"/>
                  </a:lnTo>
                  <a:lnTo>
                    <a:pt x="763" y="546"/>
                  </a:lnTo>
                  <a:lnTo>
                    <a:pt x="758" y="546"/>
                  </a:lnTo>
                  <a:lnTo>
                    <a:pt x="753" y="546"/>
                  </a:lnTo>
                  <a:lnTo>
                    <a:pt x="748" y="541"/>
                  </a:lnTo>
                  <a:lnTo>
                    <a:pt x="742" y="541"/>
                  </a:lnTo>
                  <a:lnTo>
                    <a:pt x="742" y="536"/>
                  </a:lnTo>
                  <a:lnTo>
                    <a:pt x="732" y="531"/>
                  </a:lnTo>
                  <a:lnTo>
                    <a:pt x="727" y="536"/>
                  </a:lnTo>
                  <a:lnTo>
                    <a:pt x="722" y="536"/>
                  </a:lnTo>
                  <a:lnTo>
                    <a:pt x="717" y="536"/>
                  </a:lnTo>
                  <a:lnTo>
                    <a:pt x="717" y="541"/>
                  </a:lnTo>
                  <a:lnTo>
                    <a:pt x="717" y="546"/>
                  </a:lnTo>
                  <a:lnTo>
                    <a:pt x="717" y="551"/>
                  </a:lnTo>
                  <a:lnTo>
                    <a:pt x="717" y="556"/>
                  </a:lnTo>
                  <a:lnTo>
                    <a:pt x="722" y="556"/>
                  </a:lnTo>
                  <a:lnTo>
                    <a:pt x="722" y="561"/>
                  </a:lnTo>
                  <a:lnTo>
                    <a:pt x="717" y="561"/>
                  </a:lnTo>
                  <a:lnTo>
                    <a:pt x="712" y="561"/>
                  </a:lnTo>
                  <a:lnTo>
                    <a:pt x="707" y="556"/>
                  </a:lnTo>
                  <a:lnTo>
                    <a:pt x="702" y="551"/>
                  </a:lnTo>
                  <a:lnTo>
                    <a:pt x="697" y="551"/>
                  </a:lnTo>
                  <a:lnTo>
                    <a:pt x="697" y="556"/>
                  </a:lnTo>
                  <a:lnTo>
                    <a:pt x="692" y="556"/>
                  </a:lnTo>
                  <a:lnTo>
                    <a:pt x="687" y="556"/>
                  </a:lnTo>
                  <a:lnTo>
                    <a:pt x="682" y="556"/>
                  </a:lnTo>
                  <a:lnTo>
                    <a:pt x="677" y="561"/>
                  </a:lnTo>
                  <a:lnTo>
                    <a:pt x="672" y="561"/>
                  </a:lnTo>
                  <a:lnTo>
                    <a:pt x="667" y="566"/>
                  </a:lnTo>
                  <a:lnTo>
                    <a:pt x="662" y="571"/>
                  </a:lnTo>
                  <a:lnTo>
                    <a:pt x="662" y="576"/>
                  </a:lnTo>
                  <a:lnTo>
                    <a:pt x="652" y="576"/>
                  </a:lnTo>
                  <a:lnTo>
                    <a:pt x="641" y="576"/>
                  </a:lnTo>
                  <a:lnTo>
                    <a:pt x="636" y="576"/>
                  </a:lnTo>
                  <a:lnTo>
                    <a:pt x="631" y="576"/>
                  </a:lnTo>
                  <a:lnTo>
                    <a:pt x="631" y="581"/>
                  </a:lnTo>
                  <a:lnTo>
                    <a:pt x="631" y="586"/>
                  </a:lnTo>
                  <a:lnTo>
                    <a:pt x="626" y="586"/>
                  </a:lnTo>
                  <a:lnTo>
                    <a:pt x="621" y="586"/>
                  </a:lnTo>
                  <a:lnTo>
                    <a:pt x="616" y="586"/>
                  </a:lnTo>
                  <a:lnTo>
                    <a:pt x="611" y="586"/>
                  </a:lnTo>
                  <a:lnTo>
                    <a:pt x="611" y="591"/>
                  </a:lnTo>
                  <a:lnTo>
                    <a:pt x="616" y="596"/>
                  </a:lnTo>
                  <a:lnTo>
                    <a:pt x="616" y="601"/>
                  </a:lnTo>
                  <a:lnTo>
                    <a:pt x="611" y="601"/>
                  </a:lnTo>
                  <a:lnTo>
                    <a:pt x="606" y="601"/>
                  </a:lnTo>
                  <a:lnTo>
                    <a:pt x="601" y="596"/>
                  </a:lnTo>
                  <a:lnTo>
                    <a:pt x="596" y="601"/>
                  </a:lnTo>
                  <a:lnTo>
                    <a:pt x="596" y="606"/>
                  </a:lnTo>
                  <a:lnTo>
                    <a:pt x="591" y="611"/>
                  </a:lnTo>
                  <a:lnTo>
                    <a:pt x="591" y="606"/>
                  </a:lnTo>
                  <a:lnTo>
                    <a:pt x="591" y="601"/>
                  </a:lnTo>
                  <a:lnTo>
                    <a:pt x="591" y="596"/>
                  </a:lnTo>
                  <a:lnTo>
                    <a:pt x="586" y="596"/>
                  </a:lnTo>
                  <a:lnTo>
                    <a:pt x="581" y="596"/>
                  </a:lnTo>
                  <a:lnTo>
                    <a:pt x="581" y="601"/>
                  </a:lnTo>
                  <a:lnTo>
                    <a:pt x="576" y="606"/>
                  </a:lnTo>
                  <a:lnTo>
                    <a:pt x="576" y="611"/>
                  </a:lnTo>
                  <a:lnTo>
                    <a:pt x="566" y="606"/>
                  </a:lnTo>
                  <a:lnTo>
                    <a:pt x="561" y="606"/>
                  </a:lnTo>
                  <a:lnTo>
                    <a:pt x="561" y="601"/>
                  </a:lnTo>
                  <a:lnTo>
                    <a:pt x="551" y="601"/>
                  </a:lnTo>
                  <a:lnTo>
                    <a:pt x="545" y="606"/>
                  </a:lnTo>
                  <a:lnTo>
                    <a:pt x="540" y="606"/>
                  </a:lnTo>
                  <a:lnTo>
                    <a:pt x="535" y="611"/>
                  </a:lnTo>
                  <a:lnTo>
                    <a:pt x="530" y="611"/>
                  </a:lnTo>
                  <a:lnTo>
                    <a:pt x="525" y="616"/>
                  </a:lnTo>
                  <a:lnTo>
                    <a:pt x="520" y="622"/>
                  </a:lnTo>
                  <a:lnTo>
                    <a:pt x="520" y="627"/>
                  </a:lnTo>
                  <a:lnTo>
                    <a:pt x="515" y="627"/>
                  </a:lnTo>
                  <a:lnTo>
                    <a:pt x="515" y="632"/>
                  </a:lnTo>
                  <a:lnTo>
                    <a:pt x="525" y="632"/>
                  </a:lnTo>
                  <a:lnTo>
                    <a:pt x="525" y="637"/>
                  </a:lnTo>
                  <a:lnTo>
                    <a:pt x="520" y="637"/>
                  </a:lnTo>
                  <a:lnTo>
                    <a:pt x="515" y="637"/>
                  </a:lnTo>
                  <a:lnTo>
                    <a:pt x="515" y="642"/>
                  </a:lnTo>
                  <a:lnTo>
                    <a:pt x="515" y="647"/>
                  </a:lnTo>
                  <a:lnTo>
                    <a:pt x="520" y="652"/>
                  </a:lnTo>
                  <a:lnTo>
                    <a:pt x="515" y="652"/>
                  </a:lnTo>
                  <a:lnTo>
                    <a:pt x="510" y="647"/>
                  </a:lnTo>
                  <a:lnTo>
                    <a:pt x="505" y="642"/>
                  </a:lnTo>
                  <a:lnTo>
                    <a:pt x="505" y="647"/>
                  </a:lnTo>
                  <a:lnTo>
                    <a:pt x="500" y="647"/>
                  </a:lnTo>
                  <a:lnTo>
                    <a:pt x="500" y="652"/>
                  </a:lnTo>
                  <a:lnTo>
                    <a:pt x="495" y="652"/>
                  </a:lnTo>
                  <a:lnTo>
                    <a:pt x="495" y="647"/>
                  </a:lnTo>
                  <a:lnTo>
                    <a:pt x="490" y="647"/>
                  </a:lnTo>
                  <a:lnTo>
                    <a:pt x="485" y="647"/>
                  </a:lnTo>
                  <a:lnTo>
                    <a:pt x="485" y="652"/>
                  </a:lnTo>
                  <a:lnTo>
                    <a:pt x="480" y="652"/>
                  </a:lnTo>
                  <a:lnTo>
                    <a:pt x="480" y="657"/>
                  </a:lnTo>
                  <a:lnTo>
                    <a:pt x="475" y="662"/>
                  </a:lnTo>
                  <a:lnTo>
                    <a:pt x="475" y="657"/>
                  </a:lnTo>
                  <a:lnTo>
                    <a:pt x="470" y="652"/>
                  </a:lnTo>
                  <a:lnTo>
                    <a:pt x="465" y="652"/>
                  </a:lnTo>
                  <a:lnTo>
                    <a:pt x="465" y="657"/>
                  </a:lnTo>
                  <a:lnTo>
                    <a:pt x="470" y="662"/>
                  </a:lnTo>
                  <a:lnTo>
                    <a:pt x="465" y="662"/>
                  </a:lnTo>
                  <a:lnTo>
                    <a:pt x="460" y="662"/>
                  </a:lnTo>
                  <a:lnTo>
                    <a:pt x="460" y="657"/>
                  </a:lnTo>
                  <a:lnTo>
                    <a:pt x="455" y="657"/>
                  </a:lnTo>
                  <a:lnTo>
                    <a:pt x="450" y="657"/>
                  </a:lnTo>
                  <a:lnTo>
                    <a:pt x="444" y="657"/>
                  </a:lnTo>
                  <a:lnTo>
                    <a:pt x="439" y="657"/>
                  </a:lnTo>
                  <a:lnTo>
                    <a:pt x="439" y="662"/>
                  </a:lnTo>
                  <a:lnTo>
                    <a:pt x="434" y="662"/>
                  </a:lnTo>
                  <a:lnTo>
                    <a:pt x="439" y="662"/>
                  </a:lnTo>
                  <a:lnTo>
                    <a:pt x="439" y="667"/>
                  </a:lnTo>
                  <a:lnTo>
                    <a:pt x="434" y="667"/>
                  </a:lnTo>
                  <a:lnTo>
                    <a:pt x="429" y="667"/>
                  </a:lnTo>
                  <a:lnTo>
                    <a:pt x="429" y="672"/>
                  </a:lnTo>
                  <a:lnTo>
                    <a:pt x="424" y="672"/>
                  </a:lnTo>
                  <a:lnTo>
                    <a:pt x="419" y="672"/>
                  </a:lnTo>
                  <a:lnTo>
                    <a:pt x="419" y="667"/>
                  </a:lnTo>
                  <a:lnTo>
                    <a:pt x="414" y="672"/>
                  </a:lnTo>
                  <a:lnTo>
                    <a:pt x="409" y="672"/>
                  </a:lnTo>
                  <a:lnTo>
                    <a:pt x="414" y="667"/>
                  </a:lnTo>
                  <a:lnTo>
                    <a:pt x="409" y="667"/>
                  </a:lnTo>
                  <a:lnTo>
                    <a:pt x="404" y="667"/>
                  </a:lnTo>
                  <a:lnTo>
                    <a:pt x="404" y="672"/>
                  </a:lnTo>
                  <a:lnTo>
                    <a:pt x="404" y="677"/>
                  </a:lnTo>
                  <a:lnTo>
                    <a:pt x="399" y="677"/>
                  </a:lnTo>
                  <a:lnTo>
                    <a:pt x="399" y="672"/>
                  </a:lnTo>
                  <a:lnTo>
                    <a:pt x="404" y="672"/>
                  </a:lnTo>
                  <a:lnTo>
                    <a:pt x="399" y="667"/>
                  </a:lnTo>
                  <a:lnTo>
                    <a:pt x="394" y="667"/>
                  </a:lnTo>
                  <a:lnTo>
                    <a:pt x="394" y="672"/>
                  </a:lnTo>
                  <a:lnTo>
                    <a:pt x="389" y="672"/>
                  </a:lnTo>
                  <a:lnTo>
                    <a:pt x="389" y="667"/>
                  </a:lnTo>
                  <a:lnTo>
                    <a:pt x="389" y="662"/>
                  </a:lnTo>
                  <a:lnTo>
                    <a:pt x="384" y="657"/>
                  </a:lnTo>
                  <a:lnTo>
                    <a:pt x="384" y="662"/>
                  </a:lnTo>
                  <a:lnTo>
                    <a:pt x="384" y="667"/>
                  </a:lnTo>
                  <a:lnTo>
                    <a:pt x="384" y="672"/>
                  </a:lnTo>
                  <a:lnTo>
                    <a:pt x="379" y="667"/>
                  </a:lnTo>
                  <a:lnTo>
                    <a:pt x="374" y="667"/>
                  </a:lnTo>
                  <a:lnTo>
                    <a:pt x="369" y="672"/>
                  </a:lnTo>
                  <a:lnTo>
                    <a:pt x="364" y="667"/>
                  </a:lnTo>
                  <a:lnTo>
                    <a:pt x="369" y="667"/>
                  </a:lnTo>
                  <a:lnTo>
                    <a:pt x="364" y="662"/>
                  </a:lnTo>
                  <a:lnTo>
                    <a:pt x="359" y="662"/>
                  </a:lnTo>
                  <a:lnTo>
                    <a:pt x="359" y="667"/>
                  </a:lnTo>
                  <a:lnTo>
                    <a:pt x="354" y="667"/>
                  </a:lnTo>
                  <a:lnTo>
                    <a:pt x="348" y="662"/>
                  </a:lnTo>
                  <a:lnTo>
                    <a:pt x="343" y="662"/>
                  </a:lnTo>
                  <a:lnTo>
                    <a:pt x="343" y="667"/>
                  </a:lnTo>
                  <a:lnTo>
                    <a:pt x="338" y="667"/>
                  </a:lnTo>
                  <a:lnTo>
                    <a:pt x="338" y="672"/>
                  </a:lnTo>
                  <a:lnTo>
                    <a:pt x="338" y="768"/>
                  </a:lnTo>
                  <a:lnTo>
                    <a:pt x="333" y="859"/>
                  </a:lnTo>
                  <a:lnTo>
                    <a:pt x="328" y="859"/>
                  </a:lnTo>
                  <a:lnTo>
                    <a:pt x="318" y="859"/>
                  </a:lnTo>
                  <a:lnTo>
                    <a:pt x="313" y="859"/>
                  </a:lnTo>
                  <a:lnTo>
                    <a:pt x="298" y="859"/>
                  </a:lnTo>
                  <a:lnTo>
                    <a:pt x="293" y="864"/>
                  </a:lnTo>
                  <a:lnTo>
                    <a:pt x="283" y="864"/>
                  </a:lnTo>
                  <a:lnTo>
                    <a:pt x="283" y="869"/>
                  </a:lnTo>
                  <a:lnTo>
                    <a:pt x="273" y="869"/>
                  </a:lnTo>
                  <a:lnTo>
                    <a:pt x="263" y="869"/>
                  </a:lnTo>
                  <a:lnTo>
                    <a:pt x="253" y="869"/>
                  </a:lnTo>
                  <a:lnTo>
                    <a:pt x="247" y="869"/>
                  </a:lnTo>
                  <a:lnTo>
                    <a:pt x="242" y="864"/>
                  </a:lnTo>
                  <a:lnTo>
                    <a:pt x="232" y="864"/>
                  </a:lnTo>
                  <a:lnTo>
                    <a:pt x="227" y="859"/>
                  </a:lnTo>
                  <a:lnTo>
                    <a:pt x="227" y="854"/>
                  </a:lnTo>
                  <a:lnTo>
                    <a:pt x="222" y="854"/>
                  </a:lnTo>
                  <a:lnTo>
                    <a:pt x="217" y="849"/>
                  </a:lnTo>
                  <a:lnTo>
                    <a:pt x="212" y="849"/>
                  </a:lnTo>
                  <a:lnTo>
                    <a:pt x="207" y="849"/>
                  </a:lnTo>
                  <a:lnTo>
                    <a:pt x="202" y="839"/>
                  </a:lnTo>
                  <a:lnTo>
                    <a:pt x="197" y="834"/>
                  </a:lnTo>
                  <a:lnTo>
                    <a:pt x="192" y="829"/>
                  </a:lnTo>
                  <a:lnTo>
                    <a:pt x="187" y="824"/>
                  </a:lnTo>
                  <a:lnTo>
                    <a:pt x="182" y="819"/>
                  </a:lnTo>
                  <a:lnTo>
                    <a:pt x="177" y="813"/>
                  </a:lnTo>
                  <a:lnTo>
                    <a:pt x="172" y="813"/>
                  </a:lnTo>
                  <a:lnTo>
                    <a:pt x="162" y="813"/>
                  </a:lnTo>
                  <a:lnTo>
                    <a:pt x="141" y="808"/>
                  </a:lnTo>
                  <a:lnTo>
                    <a:pt x="136" y="808"/>
                  </a:lnTo>
                  <a:lnTo>
                    <a:pt x="126" y="808"/>
                  </a:lnTo>
                  <a:lnTo>
                    <a:pt x="116" y="808"/>
                  </a:lnTo>
                  <a:lnTo>
                    <a:pt x="111" y="803"/>
                  </a:lnTo>
                  <a:lnTo>
                    <a:pt x="106" y="798"/>
                  </a:lnTo>
                  <a:lnTo>
                    <a:pt x="101" y="793"/>
                  </a:lnTo>
                  <a:lnTo>
                    <a:pt x="96" y="788"/>
                  </a:lnTo>
                  <a:lnTo>
                    <a:pt x="96" y="783"/>
                  </a:lnTo>
                  <a:lnTo>
                    <a:pt x="91" y="778"/>
                  </a:lnTo>
                  <a:lnTo>
                    <a:pt x="86" y="773"/>
                  </a:lnTo>
                  <a:lnTo>
                    <a:pt x="86" y="763"/>
                  </a:lnTo>
                  <a:lnTo>
                    <a:pt x="81" y="763"/>
                  </a:lnTo>
                  <a:lnTo>
                    <a:pt x="81" y="758"/>
                  </a:lnTo>
                  <a:lnTo>
                    <a:pt x="76" y="748"/>
                  </a:lnTo>
                  <a:lnTo>
                    <a:pt x="76" y="738"/>
                  </a:lnTo>
                  <a:lnTo>
                    <a:pt x="76" y="728"/>
                  </a:lnTo>
                  <a:lnTo>
                    <a:pt x="76" y="723"/>
                  </a:lnTo>
                  <a:lnTo>
                    <a:pt x="76" y="718"/>
                  </a:lnTo>
                  <a:lnTo>
                    <a:pt x="76" y="712"/>
                  </a:lnTo>
                  <a:lnTo>
                    <a:pt x="76" y="707"/>
                  </a:lnTo>
                  <a:lnTo>
                    <a:pt x="71" y="702"/>
                  </a:lnTo>
                  <a:lnTo>
                    <a:pt x="71" y="697"/>
                  </a:lnTo>
                  <a:lnTo>
                    <a:pt x="66" y="692"/>
                  </a:lnTo>
                  <a:lnTo>
                    <a:pt x="66" y="682"/>
                  </a:lnTo>
                  <a:lnTo>
                    <a:pt x="66" y="677"/>
                  </a:lnTo>
                  <a:lnTo>
                    <a:pt x="66" y="672"/>
                  </a:lnTo>
                  <a:lnTo>
                    <a:pt x="66" y="667"/>
                  </a:lnTo>
                  <a:lnTo>
                    <a:pt x="66" y="662"/>
                  </a:lnTo>
                  <a:lnTo>
                    <a:pt x="61" y="657"/>
                  </a:lnTo>
                  <a:lnTo>
                    <a:pt x="61" y="647"/>
                  </a:lnTo>
                  <a:lnTo>
                    <a:pt x="61" y="642"/>
                  </a:lnTo>
                  <a:lnTo>
                    <a:pt x="61" y="637"/>
                  </a:lnTo>
                  <a:lnTo>
                    <a:pt x="61" y="632"/>
                  </a:lnTo>
                  <a:lnTo>
                    <a:pt x="61" y="627"/>
                  </a:lnTo>
                  <a:lnTo>
                    <a:pt x="55" y="622"/>
                  </a:lnTo>
                  <a:lnTo>
                    <a:pt x="61" y="616"/>
                  </a:lnTo>
                  <a:lnTo>
                    <a:pt x="61" y="611"/>
                  </a:lnTo>
                  <a:lnTo>
                    <a:pt x="66" y="606"/>
                  </a:lnTo>
                  <a:lnTo>
                    <a:pt x="66" y="601"/>
                  </a:lnTo>
                  <a:lnTo>
                    <a:pt x="71" y="596"/>
                  </a:lnTo>
                  <a:lnTo>
                    <a:pt x="71" y="591"/>
                  </a:lnTo>
                  <a:lnTo>
                    <a:pt x="76" y="586"/>
                  </a:lnTo>
                  <a:lnTo>
                    <a:pt x="81" y="586"/>
                  </a:lnTo>
                  <a:lnTo>
                    <a:pt x="81" y="581"/>
                  </a:lnTo>
                  <a:lnTo>
                    <a:pt x="81" y="571"/>
                  </a:lnTo>
                  <a:lnTo>
                    <a:pt x="81" y="566"/>
                  </a:lnTo>
                  <a:lnTo>
                    <a:pt x="81" y="561"/>
                  </a:lnTo>
                  <a:lnTo>
                    <a:pt x="81" y="556"/>
                  </a:lnTo>
                  <a:lnTo>
                    <a:pt x="81" y="551"/>
                  </a:lnTo>
                  <a:lnTo>
                    <a:pt x="76" y="546"/>
                  </a:lnTo>
                  <a:lnTo>
                    <a:pt x="71" y="546"/>
                  </a:lnTo>
                  <a:lnTo>
                    <a:pt x="66" y="541"/>
                  </a:lnTo>
                  <a:lnTo>
                    <a:pt x="61" y="536"/>
                  </a:lnTo>
                  <a:lnTo>
                    <a:pt x="50" y="531"/>
                  </a:lnTo>
                  <a:lnTo>
                    <a:pt x="45" y="531"/>
                  </a:lnTo>
                  <a:lnTo>
                    <a:pt x="40" y="526"/>
                  </a:lnTo>
                  <a:lnTo>
                    <a:pt x="25" y="521"/>
                  </a:lnTo>
                  <a:lnTo>
                    <a:pt x="20" y="515"/>
                  </a:lnTo>
                  <a:lnTo>
                    <a:pt x="15" y="515"/>
                  </a:lnTo>
                  <a:lnTo>
                    <a:pt x="10" y="515"/>
                  </a:lnTo>
                  <a:lnTo>
                    <a:pt x="5" y="510"/>
                  </a:lnTo>
                  <a:lnTo>
                    <a:pt x="0" y="505"/>
                  </a:lnTo>
                  <a:lnTo>
                    <a:pt x="0" y="500"/>
                  </a:lnTo>
                  <a:lnTo>
                    <a:pt x="5" y="495"/>
                  </a:lnTo>
                  <a:lnTo>
                    <a:pt x="10" y="490"/>
                  </a:lnTo>
                  <a:lnTo>
                    <a:pt x="10" y="485"/>
                  </a:lnTo>
                  <a:lnTo>
                    <a:pt x="15" y="485"/>
                  </a:lnTo>
                  <a:lnTo>
                    <a:pt x="15" y="480"/>
                  </a:lnTo>
                  <a:lnTo>
                    <a:pt x="20" y="475"/>
                  </a:lnTo>
                  <a:lnTo>
                    <a:pt x="25" y="475"/>
                  </a:lnTo>
                  <a:lnTo>
                    <a:pt x="30" y="470"/>
                  </a:lnTo>
                  <a:lnTo>
                    <a:pt x="35" y="470"/>
                  </a:lnTo>
                  <a:lnTo>
                    <a:pt x="40" y="465"/>
                  </a:lnTo>
                  <a:lnTo>
                    <a:pt x="45" y="465"/>
                  </a:lnTo>
                  <a:lnTo>
                    <a:pt x="50" y="460"/>
                  </a:lnTo>
                  <a:lnTo>
                    <a:pt x="50" y="455"/>
                  </a:lnTo>
                  <a:lnTo>
                    <a:pt x="50" y="450"/>
                  </a:lnTo>
                  <a:lnTo>
                    <a:pt x="50" y="445"/>
                  </a:lnTo>
                  <a:lnTo>
                    <a:pt x="55" y="445"/>
                  </a:lnTo>
                  <a:lnTo>
                    <a:pt x="61" y="440"/>
                  </a:lnTo>
                  <a:lnTo>
                    <a:pt x="61" y="435"/>
                  </a:lnTo>
                  <a:lnTo>
                    <a:pt x="66" y="435"/>
                  </a:lnTo>
                  <a:lnTo>
                    <a:pt x="66" y="430"/>
                  </a:lnTo>
                  <a:lnTo>
                    <a:pt x="71" y="425"/>
                  </a:lnTo>
                  <a:lnTo>
                    <a:pt x="76" y="420"/>
                  </a:lnTo>
                  <a:lnTo>
                    <a:pt x="76" y="414"/>
                  </a:lnTo>
                  <a:lnTo>
                    <a:pt x="76" y="409"/>
                  </a:lnTo>
                  <a:lnTo>
                    <a:pt x="76" y="404"/>
                  </a:lnTo>
                  <a:lnTo>
                    <a:pt x="76" y="399"/>
                  </a:lnTo>
                  <a:lnTo>
                    <a:pt x="81" y="394"/>
                  </a:lnTo>
                  <a:lnTo>
                    <a:pt x="76" y="384"/>
                  </a:lnTo>
                  <a:lnTo>
                    <a:pt x="76" y="379"/>
                  </a:lnTo>
                  <a:lnTo>
                    <a:pt x="76" y="374"/>
                  </a:lnTo>
                  <a:lnTo>
                    <a:pt x="81" y="364"/>
                  </a:lnTo>
                  <a:lnTo>
                    <a:pt x="81" y="359"/>
                  </a:lnTo>
                  <a:lnTo>
                    <a:pt x="86" y="359"/>
                  </a:lnTo>
                  <a:lnTo>
                    <a:pt x="86" y="354"/>
                  </a:lnTo>
                  <a:lnTo>
                    <a:pt x="91" y="349"/>
                  </a:lnTo>
                  <a:lnTo>
                    <a:pt x="96" y="344"/>
                  </a:lnTo>
                  <a:lnTo>
                    <a:pt x="96" y="339"/>
                  </a:lnTo>
                  <a:lnTo>
                    <a:pt x="96" y="334"/>
                  </a:lnTo>
                  <a:lnTo>
                    <a:pt x="101" y="329"/>
                  </a:lnTo>
                  <a:lnTo>
                    <a:pt x="106" y="324"/>
                  </a:lnTo>
                  <a:lnTo>
                    <a:pt x="106" y="319"/>
                  </a:lnTo>
                  <a:lnTo>
                    <a:pt x="106" y="313"/>
                  </a:lnTo>
                  <a:lnTo>
                    <a:pt x="106" y="319"/>
                  </a:lnTo>
                  <a:lnTo>
                    <a:pt x="111" y="319"/>
                  </a:lnTo>
                  <a:lnTo>
                    <a:pt x="116" y="319"/>
                  </a:lnTo>
                  <a:lnTo>
                    <a:pt x="121" y="319"/>
                  </a:lnTo>
                  <a:lnTo>
                    <a:pt x="126" y="313"/>
                  </a:lnTo>
                  <a:lnTo>
                    <a:pt x="126" y="308"/>
                  </a:lnTo>
                  <a:lnTo>
                    <a:pt x="131" y="303"/>
                  </a:lnTo>
                  <a:lnTo>
                    <a:pt x="131" y="298"/>
                  </a:lnTo>
                  <a:lnTo>
                    <a:pt x="136" y="298"/>
                  </a:lnTo>
                  <a:lnTo>
                    <a:pt x="136" y="293"/>
                  </a:lnTo>
                  <a:lnTo>
                    <a:pt x="141" y="293"/>
                  </a:lnTo>
                  <a:lnTo>
                    <a:pt x="141" y="288"/>
                  </a:lnTo>
                  <a:lnTo>
                    <a:pt x="146" y="288"/>
                  </a:lnTo>
                  <a:lnTo>
                    <a:pt x="151" y="278"/>
                  </a:lnTo>
                  <a:lnTo>
                    <a:pt x="157" y="273"/>
                  </a:lnTo>
                  <a:lnTo>
                    <a:pt x="157" y="268"/>
                  </a:lnTo>
                  <a:lnTo>
                    <a:pt x="157" y="263"/>
                  </a:lnTo>
                  <a:lnTo>
                    <a:pt x="157" y="258"/>
                  </a:lnTo>
                  <a:lnTo>
                    <a:pt x="162" y="258"/>
                  </a:lnTo>
                  <a:lnTo>
                    <a:pt x="167" y="253"/>
                  </a:lnTo>
                  <a:lnTo>
                    <a:pt x="172" y="248"/>
                  </a:lnTo>
                  <a:lnTo>
                    <a:pt x="172" y="243"/>
                  </a:lnTo>
                  <a:lnTo>
                    <a:pt x="177" y="238"/>
                  </a:lnTo>
                  <a:lnTo>
                    <a:pt x="177" y="233"/>
                  </a:lnTo>
                  <a:lnTo>
                    <a:pt x="182" y="233"/>
                  </a:lnTo>
                  <a:lnTo>
                    <a:pt x="182" y="228"/>
                  </a:lnTo>
                  <a:lnTo>
                    <a:pt x="187" y="228"/>
                  </a:lnTo>
                  <a:lnTo>
                    <a:pt x="192" y="228"/>
                  </a:lnTo>
                  <a:lnTo>
                    <a:pt x="197" y="228"/>
                  </a:lnTo>
                  <a:lnTo>
                    <a:pt x="202" y="223"/>
                  </a:lnTo>
                  <a:lnTo>
                    <a:pt x="212" y="223"/>
                  </a:lnTo>
                  <a:lnTo>
                    <a:pt x="217" y="218"/>
                  </a:lnTo>
                  <a:lnTo>
                    <a:pt x="222" y="218"/>
                  </a:lnTo>
                  <a:lnTo>
                    <a:pt x="222" y="212"/>
                  </a:lnTo>
                  <a:lnTo>
                    <a:pt x="227" y="212"/>
                  </a:lnTo>
                  <a:lnTo>
                    <a:pt x="227" y="207"/>
                  </a:lnTo>
                  <a:lnTo>
                    <a:pt x="232" y="202"/>
                  </a:lnTo>
                  <a:lnTo>
                    <a:pt x="242" y="202"/>
                  </a:lnTo>
                  <a:lnTo>
                    <a:pt x="247" y="202"/>
                  </a:lnTo>
                  <a:lnTo>
                    <a:pt x="253" y="202"/>
                  </a:lnTo>
                  <a:lnTo>
                    <a:pt x="263" y="202"/>
                  </a:lnTo>
                  <a:lnTo>
                    <a:pt x="268" y="197"/>
                  </a:lnTo>
                  <a:lnTo>
                    <a:pt x="273" y="192"/>
                  </a:lnTo>
                  <a:lnTo>
                    <a:pt x="278" y="192"/>
                  </a:lnTo>
                  <a:lnTo>
                    <a:pt x="288" y="187"/>
                  </a:lnTo>
                  <a:lnTo>
                    <a:pt x="293" y="182"/>
                  </a:lnTo>
                  <a:lnTo>
                    <a:pt x="303" y="177"/>
                  </a:lnTo>
                  <a:lnTo>
                    <a:pt x="303" y="172"/>
                  </a:lnTo>
                  <a:lnTo>
                    <a:pt x="303" y="167"/>
                  </a:lnTo>
                  <a:lnTo>
                    <a:pt x="298" y="162"/>
                  </a:lnTo>
                  <a:lnTo>
                    <a:pt x="298" y="157"/>
                  </a:lnTo>
                  <a:lnTo>
                    <a:pt x="298" y="152"/>
                  </a:lnTo>
                  <a:lnTo>
                    <a:pt x="298" y="147"/>
                  </a:lnTo>
                  <a:lnTo>
                    <a:pt x="293" y="142"/>
                  </a:lnTo>
                  <a:lnTo>
                    <a:pt x="293" y="137"/>
                  </a:lnTo>
                  <a:lnTo>
                    <a:pt x="293" y="132"/>
                  </a:lnTo>
                  <a:lnTo>
                    <a:pt x="288" y="132"/>
                  </a:lnTo>
                  <a:lnTo>
                    <a:pt x="288" y="127"/>
                  </a:lnTo>
                  <a:lnTo>
                    <a:pt x="288" y="122"/>
                  </a:lnTo>
                  <a:lnTo>
                    <a:pt x="288" y="117"/>
                  </a:lnTo>
                  <a:lnTo>
                    <a:pt x="293" y="111"/>
                  </a:lnTo>
                  <a:lnTo>
                    <a:pt x="298" y="111"/>
                  </a:lnTo>
                  <a:lnTo>
                    <a:pt x="303" y="106"/>
                  </a:lnTo>
                  <a:lnTo>
                    <a:pt x="308" y="101"/>
                  </a:lnTo>
                  <a:lnTo>
                    <a:pt x="318" y="96"/>
                  </a:lnTo>
                  <a:lnTo>
                    <a:pt x="323" y="96"/>
                  </a:lnTo>
                  <a:lnTo>
                    <a:pt x="323" y="101"/>
                  </a:lnTo>
                  <a:lnTo>
                    <a:pt x="328" y="106"/>
                  </a:lnTo>
                  <a:lnTo>
                    <a:pt x="333" y="101"/>
                  </a:lnTo>
                  <a:lnTo>
                    <a:pt x="333" y="106"/>
                  </a:lnTo>
                  <a:lnTo>
                    <a:pt x="338" y="106"/>
                  </a:lnTo>
                  <a:lnTo>
                    <a:pt x="343" y="106"/>
                  </a:lnTo>
                  <a:lnTo>
                    <a:pt x="348" y="111"/>
                  </a:lnTo>
                  <a:lnTo>
                    <a:pt x="348" y="117"/>
                  </a:lnTo>
                  <a:lnTo>
                    <a:pt x="343" y="122"/>
                  </a:lnTo>
                  <a:lnTo>
                    <a:pt x="348" y="122"/>
                  </a:lnTo>
                  <a:lnTo>
                    <a:pt x="348" y="127"/>
                  </a:lnTo>
                  <a:lnTo>
                    <a:pt x="348" y="132"/>
                  </a:lnTo>
                  <a:lnTo>
                    <a:pt x="354" y="137"/>
                  </a:lnTo>
                  <a:lnTo>
                    <a:pt x="354" y="142"/>
                  </a:lnTo>
                  <a:lnTo>
                    <a:pt x="359" y="147"/>
                  </a:lnTo>
                  <a:lnTo>
                    <a:pt x="354" y="152"/>
                  </a:lnTo>
                  <a:lnTo>
                    <a:pt x="359" y="157"/>
                  </a:lnTo>
                  <a:lnTo>
                    <a:pt x="364" y="157"/>
                  </a:lnTo>
                  <a:lnTo>
                    <a:pt x="369" y="157"/>
                  </a:lnTo>
                  <a:lnTo>
                    <a:pt x="384" y="157"/>
                  </a:lnTo>
                  <a:lnTo>
                    <a:pt x="389" y="157"/>
                  </a:lnTo>
                  <a:lnTo>
                    <a:pt x="399" y="152"/>
                  </a:lnTo>
                  <a:lnTo>
                    <a:pt x="404" y="152"/>
                  </a:lnTo>
                  <a:lnTo>
                    <a:pt x="414" y="157"/>
                  </a:lnTo>
                  <a:lnTo>
                    <a:pt x="419" y="157"/>
                  </a:lnTo>
                  <a:lnTo>
                    <a:pt x="429" y="162"/>
                  </a:lnTo>
                  <a:lnTo>
                    <a:pt x="439" y="162"/>
                  </a:lnTo>
                  <a:lnTo>
                    <a:pt x="455" y="167"/>
                  </a:lnTo>
                  <a:lnTo>
                    <a:pt x="460" y="172"/>
                  </a:lnTo>
                  <a:lnTo>
                    <a:pt x="465" y="177"/>
                  </a:lnTo>
                  <a:lnTo>
                    <a:pt x="470" y="177"/>
                  </a:lnTo>
                  <a:lnTo>
                    <a:pt x="470" y="167"/>
                  </a:lnTo>
                  <a:lnTo>
                    <a:pt x="480" y="111"/>
                  </a:lnTo>
                  <a:lnTo>
                    <a:pt x="490" y="51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36" name="Freeform 27"/>
            <p:cNvSpPr>
              <a:spLocks/>
            </p:cNvSpPr>
            <p:nvPr/>
          </p:nvSpPr>
          <p:spPr bwMode="auto">
            <a:xfrm>
              <a:off x="2262188" y="3905250"/>
              <a:ext cx="215900" cy="490538"/>
            </a:xfrm>
            <a:custGeom>
              <a:avLst/>
              <a:gdLst>
                <a:gd name="T0" fmla="*/ 2147483646 w 136"/>
                <a:gd name="T1" fmla="*/ 2147483646 h 309"/>
                <a:gd name="T2" fmla="*/ 2147483646 w 136"/>
                <a:gd name="T3" fmla="*/ 2147483646 h 309"/>
                <a:gd name="T4" fmla="*/ 2147483646 w 136"/>
                <a:gd name="T5" fmla="*/ 2147483646 h 309"/>
                <a:gd name="T6" fmla="*/ 2147483646 w 136"/>
                <a:gd name="T7" fmla="*/ 2147483646 h 309"/>
                <a:gd name="T8" fmla="*/ 2147483646 w 136"/>
                <a:gd name="T9" fmla="*/ 2147483646 h 309"/>
                <a:gd name="T10" fmla="*/ 2147483646 w 136"/>
                <a:gd name="T11" fmla="*/ 2147483646 h 309"/>
                <a:gd name="T12" fmla="*/ 2147483646 w 136"/>
                <a:gd name="T13" fmla="*/ 2147483646 h 309"/>
                <a:gd name="T14" fmla="*/ 2147483646 w 136"/>
                <a:gd name="T15" fmla="*/ 2147483646 h 309"/>
                <a:gd name="T16" fmla="*/ 2147483646 w 136"/>
                <a:gd name="T17" fmla="*/ 2147483646 h 309"/>
                <a:gd name="T18" fmla="*/ 2147483646 w 136"/>
                <a:gd name="T19" fmla="*/ 2147483646 h 309"/>
                <a:gd name="T20" fmla="*/ 2147483646 w 136"/>
                <a:gd name="T21" fmla="*/ 2147483646 h 309"/>
                <a:gd name="T22" fmla="*/ 2147483646 w 136"/>
                <a:gd name="T23" fmla="*/ 2147483646 h 309"/>
                <a:gd name="T24" fmla="*/ 2147483646 w 136"/>
                <a:gd name="T25" fmla="*/ 2147483646 h 309"/>
                <a:gd name="T26" fmla="*/ 2147483646 w 136"/>
                <a:gd name="T27" fmla="*/ 2147483646 h 309"/>
                <a:gd name="T28" fmla="*/ 2147483646 w 136"/>
                <a:gd name="T29" fmla="*/ 2147483646 h 309"/>
                <a:gd name="T30" fmla="*/ 2147483646 w 136"/>
                <a:gd name="T31" fmla="*/ 2147483646 h 309"/>
                <a:gd name="T32" fmla="*/ 2147483646 w 136"/>
                <a:gd name="T33" fmla="*/ 2147483646 h 309"/>
                <a:gd name="T34" fmla="*/ 2147483646 w 136"/>
                <a:gd name="T35" fmla="*/ 2147483646 h 309"/>
                <a:gd name="T36" fmla="*/ 2147483646 w 136"/>
                <a:gd name="T37" fmla="*/ 2147483646 h 309"/>
                <a:gd name="T38" fmla="*/ 2147483646 w 136"/>
                <a:gd name="T39" fmla="*/ 2147483646 h 309"/>
                <a:gd name="T40" fmla="*/ 2147483646 w 136"/>
                <a:gd name="T41" fmla="*/ 2147483646 h 309"/>
                <a:gd name="T42" fmla="*/ 2147483646 w 136"/>
                <a:gd name="T43" fmla="*/ 2147483646 h 309"/>
                <a:gd name="T44" fmla="*/ 2147483646 w 136"/>
                <a:gd name="T45" fmla="*/ 2147483646 h 309"/>
                <a:gd name="T46" fmla="*/ 2147483646 w 136"/>
                <a:gd name="T47" fmla="*/ 2147483646 h 309"/>
                <a:gd name="T48" fmla="*/ 2147483646 w 136"/>
                <a:gd name="T49" fmla="*/ 2147483646 h 309"/>
                <a:gd name="T50" fmla="*/ 2147483646 w 136"/>
                <a:gd name="T51" fmla="*/ 0 h 309"/>
                <a:gd name="T52" fmla="*/ 2147483646 w 136"/>
                <a:gd name="T53" fmla="*/ 2147483646 h 309"/>
                <a:gd name="T54" fmla="*/ 2147483646 w 136"/>
                <a:gd name="T55" fmla="*/ 2147483646 h 309"/>
                <a:gd name="T56" fmla="*/ 2147483646 w 136"/>
                <a:gd name="T57" fmla="*/ 2147483646 h 309"/>
                <a:gd name="T58" fmla="*/ 2147483646 w 136"/>
                <a:gd name="T59" fmla="*/ 2147483646 h 309"/>
                <a:gd name="T60" fmla="*/ 2147483646 w 136"/>
                <a:gd name="T61" fmla="*/ 2147483646 h 309"/>
                <a:gd name="T62" fmla="*/ 2147483646 w 136"/>
                <a:gd name="T63" fmla="*/ 2147483646 h 309"/>
                <a:gd name="T64" fmla="*/ 2147483646 w 136"/>
                <a:gd name="T65" fmla="*/ 2147483646 h 309"/>
                <a:gd name="T66" fmla="*/ 2147483646 w 136"/>
                <a:gd name="T67" fmla="*/ 2147483646 h 309"/>
                <a:gd name="T68" fmla="*/ 2147483646 w 136"/>
                <a:gd name="T69" fmla="*/ 2147483646 h 309"/>
                <a:gd name="T70" fmla="*/ 2147483646 w 136"/>
                <a:gd name="T71" fmla="*/ 2147483646 h 309"/>
                <a:gd name="T72" fmla="*/ 2147483646 w 136"/>
                <a:gd name="T73" fmla="*/ 2147483646 h 309"/>
                <a:gd name="T74" fmla="*/ 2147483646 w 136"/>
                <a:gd name="T75" fmla="*/ 2147483646 h 309"/>
                <a:gd name="T76" fmla="*/ 2147483646 w 136"/>
                <a:gd name="T77" fmla="*/ 2147483646 h 309"/>
                <a:gd name="T78" fmla="*/ 2147483646 w 136"/>
                <a:gd name="T79" fmla="*/ 2147483646 h 309"/>
                <a:gd name="T80" fmla="*/ 2147483646 w 136"/>
                <a:gd name="T81" fmla="*/ 2147483646 h 309"/>
                <a:gd name="T82" fmla="*/ 2147483646 w 136"/>
                <a:gd name="T83" fmla="*/ 2147483646 h 309"/>
                <a:gd name="T84" fmla="*/ 2147483646 w 136"/>
                <a:gd name="T85" fmla="*/ 2147483646 h 309"/>
                <a:gd name="T86" fmla="*/ 2147483646 w 136"/>
                <a:gd name="T87" fmla="*/ 2147483646 h 309"/>
                <a:gd name="T88" fmla="*/ 2147483646 w 136"/>
                <a:gd name="T89" fmla="*/ 2147483646 h 309"/>
                <a:gd name="T90" fmla="*/ 2147483646 w 136"/>
                <a:gd name="T91" fmla="*/ 2147483646 h 309"/>
                <a:gd name="T92" fmla="*/ 2147483646 w 136"/>
                <a:gd name="T93" fmla="*/ 2147483646 h 309"/>
                <a:gd name="T94" fmla="*/ 2147483646 w 136"/>
                <a:gd name="T95" fmla="*/ 2147483646 h 309"/>
                <a:gd name="T96" fmla="*/ 2147483646 w 136"/>
                <a:gd name="T97" fmla="*/ 2147483646 h 309"/>
                <a:gd name="T98" fmla="*/ 2147483646 w 136"/>
                <a:gd name="T99" fmla="*/ 2147483646 h 309"/>
                <a:gd name="T100" fmla="*/ 2147483646 w 136"/>
                <a:gd name="T101" fmla="*/ 2147483646 h 309"/>
                <a:gd name="T102" fmla="*/ 2147483646 w 136"/>
                <a:gd name="T103" fmla="*/ 2147483646 h 309"/>
                <a:gd name="T104" fmla="*/ 2147483646 w 136"/>
                <a:gd name="T105" fmla="*/ 2147483646 h 309"/>
                <a:gd name="T106" fmla="*/ 0 w 136"/>
                <a:gd name="T107" fmla="*/ 2147483646 h 30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36"/>
                <a:gd name="T163" fmla="*/ 0 h 309"/>
                <a:gd name="T164" fmla="*/ 136 w 136"/>
                <a:gd name="T165" fmla="*/ 309 h 309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36" h="309">
                  <a:moveTo>
                    <a:pt x="0" y="303"/>
                  </a:moveTo>
                  <a:lnTo>
                    <a:pt x="5" y="303"/>
                  </a:lnTo>
                  <a:lnTo>
                    <a:pt x="5" y="298"/>
                  </a:lnTo>
                  <a:lnTo>
                    <a:pt x="10" y="298"/>
                  </a:lnTo>
                  <a:lnTo>
                    <a:pt x="10" y="293"/>
                  </a:lnTo>
                  <a:lnTo>
                    <a:pt x="10" y="288"/>
                  </a:lnTo>
                  <a:lnTo>
                    <a:pt x="10" y="283"/>
                  </a:lnTo>
                  <a:lnTo>
                    <a:pt x="15" y="283"/>
                  </a:lnTo>
                  <a:lnTo>
                    <a:pt x="20" y="278"/>
                  </a:lnTo>
                  <a:lnTo>
                    <a:pt x="20" y="273"/>
                  </a:lnTo>
                  <a:lnTo>
                    <a:pt x="25" y="268"/>
                  </a:lnTo>
                  <a:lnTo>
                    <a:pt x="30" y="263"/>
                  </a:lnTo>
                  <a:lnTo>
                    <a:pt x="30" y="253"/>
                  </a:lnTo>
                  <a:lnTo>
                    <a:pt x="35" y="248"/>
                  </a:lnTo>
                  <a:lnTo>
                    <a:pt x="35" y="243"/>
                  </a:lnTo>
                  <a:lnTo>
                    <a:pt x="35" y="238"/>
                  </a:lnTo>
                  <a:lnTo>
                    <a:pt x="35" y="233"/>
                  </a:lnTo>
                  <a:lnTo>
                    <a:pt x="35" y="228"/>
                  </a:lnTo>
                  <a:lnTo>
                    <a:pt x="30" y="218"/>
                  </a:lnTo>
                  <a:lnTo>
                    <a:pt x="30" y="213"/>
                  </a:lnTo>
                  <a:lnTo>
                    <a:pt x="25" y="213"/>
                  </a:lnTo>
                  <a:lnTo>
                    <a:pt x="25" y="208"/>
                  </a:lnTo>
                  <a:lnTo>
                    <a:pt x="30" y="208"/>
                  </a:lnTo>
                  <a:lnTo>
                    <a:pt x="30" y="202"/>
                  </a:lnTo>
                  <a:lnTo>
                    <a:pt x="30" y="197"/>
                  </a:lnTo>
                  <a:lnTo>
                    <a:pt x="35" y="197"/>
                  </a:lnTo>
                  <a:lnTo>
                    <a:pt x="40" y="197"/>
                  </a:lnTo>
                  <a:lnTo>
                    <a:pt x="45" y="197"/>
                  </a:lnTo>
                  <a:lnTo>
                    <a:pt x="51" y="197"/>
                  </a:lnTo>
                  <a:lnTo>
                    <a:pt x="56" y="192"/>
                  </a:lnTo>
                  <a:lnTo>
                    <a:pt x="61" y="192"/>
                  </a:lnTo>
                  <a:lnTo>
                    <a:pt x="61" y="187"/>
                  </a:lnTo>
                  <a:lnTo>
                    <a:pt x="66" y="187"/>
                  </a:lnTo>
                  <a:lnTo>
                    <a:pt x="66" y="182"/>
                  </a:lnTo>
                  <a:lnTo>
                    <a:pt x="66" y="177"/>
                  </a:lnTo>
                  <a:lnTo>
                    <a:pt x="71" y="177"/>
                  </a:lnTo>
                  <a:lnTo>
                    <a:pt x="71" y="172"/>
                  </a:lnTo>
                  <a:lnTo>
                    <a:pt x="71" y="167"/>
                  </a:lnTo>
                  <a:lnTo>
                    <a:pt x="71" y="162"/>
                  </a:lnTo>
                  <a:lnTo>
                    <a:pt x="71" y="157"/>
                  </a:lnTo>
                  <a:lnTo>
                    <a:pt x="71" y="152"/>
                  </a:lnTo>
                  <a:lnTo>
                    <a:pt x="71" y="147"/>
                  </a:lnTo>
                  <a:lnTo>
                    <a:pt x="76" y="142"/>
                  </a:lnTo>
                  <a:lnTo>
                    <a:pt x="76" y="137"/>
                  </a:lnTo>
                  <a:lnTo>
                    <a:pt x="76" y="132"/>
                  </a:lnTo>
                  <a:lnTo>
                    <a:pt x="76" y="127"/>
                  </a:lnTo>
                  <a:lnTo>
                    <a:pt x="76" y="122"/>
                  </a:lnTo>
                  <a:lnTo>
                    <a:pt x="76" y="117"/>
                  </a:lnTo>
                  <a:lnTo>
                    <a:pt x="76" y="112"/>
                  </a:lnTo>
                  <a:lnTo>
                    <a:pt x="76" y="107"/>
                  </a:lnTo>
                  <a:lnTo>
                    <a:pt x="81" y="101"/>
                  </a:lnTo>
                  <a:lnTo>
                    <a:pt x="81" y="96"/>
                  </a:lnTo>
                  <a:lnTo>
                    <a:pt x="81" y="91"/>
                  </a:lnTo>
                  <a:lnTo>
                    <a:pt x="86" y="86"/>
                  </a:lnTo>
                  <a:lnTo>
                    <a:pt x="86" y="81"/>
                  </a:lnTo>
                  <a:lnTo>
                    <a:pt x="86" y="76"/>
                  </a:lnTo>
                  <a:lnTo>
                    <a:pt x="86" y="71"/>
                  </a:lnTo>
                  <a:lnTo>
                    <a:pt x="81" y="71"/>
                  </a:lnTo>
                  <a:lnTo>
                    <a:pt x="81" y="66"/>
                  </a:lnTo>
                  <a:lnTo>
                    <a:pt x="76" y="61"/>
                  </a:lnTo>
                  <a:lnTo>
                    <a:pt x="76" y="56"/>
                  </a:lnTo>
                  <a:lnTo>
                    <a:pt x="76" y="51"/>
                  </a:lnTo>
                  <a:lnTo>
                    <a:pt x="81" y="51"/>
                  </a:lnTo>
                  <a:lnTo>
                    <a:pt x="86" y="46"/>
                  </a:lnTo>
                  <a:lnTo>
                    <a:pt x="86" y="41"/>
                  </a:lnTo>
                  <a:lnTo>
                    <a:pt x="86" y="36"/>
                  </a:lnTo>
                  <a:lnTo>
                    <a:pt x="91" y="36"/>
                  </a:lnTo>
                  <a:lnTo>
                    <a:pt x="91" y="31"/>
                  </a:lnTo>
                  <a:lnTo>
                    <a:pt x="91" y="26"/>
                  </a:lnTo>
                  <a:lnTo>
                    <a:pt x="96" y="26"/>
                  </a:lnTo>
                  <a:lnTo>
                    <a:pt x="96" y="21"/>
                  </a:lnTo>
                  <a:lnTo>
                    <a:pt x="101" y="16"/>
                  </a:lnTo>
                  <a:lnTo>
                    <a:pt x="106" y="11"/>
                  </a:lnTo>
                  <a:lnTo>
                    <a:pt x="111" y="11"/>
                  </a:lnTo>
                  <a:lnTo>
                    <a:pt x="111" y="6"/>
                  </a:lnTo>
                  <a:lnTo>
                    <a:pt x="111" y="0"/>
                  </a:lnTo>
                  <a:lnTo>
                    <a:pt x="116" y="0"/>
                  </a:lnTo>
                  <a:lnTo>
                    <a:pt x="121" y="0"/>
                  </a:lnTo>
                  <a:lnTo>
                    <a:pt x="126" y="6"/>
                  </a:lnTo>
                  <a:lnTo>
                    <a:pt x="131" y="6"/>
                  </a:lnTo>
                  <a:lnTo>
                    <a:pt x="131" y="11"/>
                  </a:lnTo>
                  <a:lnTo>
                    <a:pt x="126" y="11"/>
                  </a:lnTo>
                  <a:lnTo>
                    <a:pt x="126" y="16"/>
                  </a:lnTo>
                  <a:lnTo>
                    <a:pt x="131" y="21"/>
                  </a:lnTo>
                  <a:lnTo>
                    <a:pt x="131" y="31"/>
                  </a:lnTo>
                  <a:lnTo>
                    <a:pt x="131" y="36"/>
                  </a:lnTo>
                  <a:lnTo>
                    <a:pt x="126" y="41"/>
                  </a:lnTo>
                  <a:lnTo>
                    <a:pt x="131" y="46"/>
                  </a:lnTo>
                  <a:lnTo>
                    <a:pt x="126" y="46"/>
                  </a:lnTo>
                  <a:lnTo>
                    <a:pt x="126" y="51"/>
                  </a:lnTo>
                  <a:lnTo>
                    <a:pt x="126" y="56"/>
                  </a:lnTo>
                  <a:lnTo>
                    <a:pt x="131" y="51"/>
                  </a:lnTo>
                  <a:lnTo>
                    <a:pt x="136" y="51"/>
                  </a:lnTo>
                  <a:lnTo>
                    <a:pt x="131" y="56"/>
                  </a:lnTo>
                  <a:lnTo>
                    <a:pt x="131" y="61"/>
                  </a:lnTo>
                  <a:lnTo>
                    <a:pt x="131" y="66"/>
                  </a:lnTo>
                  <a:lnTo>
                    <a:pt x="131" y="71"/>
                  </a:lnTo>
                  <a:lnTo>
                    <a:pt x="126" y="71"/>
                  </a:lnTo>
                  <a:lnTo>
                    <a:pt x="126" y="76"/>
                  </a:lnTo>
                  <a:lnTo>
                    <a:pt x="121" y="81"/>
                  </a:lnTo>
                  <a:lnTo>
                    <a:pt x="121" y="86"/>
                  </a:lnTo>
                  <a:lnTo>
                    <a:pt x="116" y="91"/>
                  </a:lnTo>
                  <a:lnTo>
                    <a:pt x="116" y="96"/>
                  </a:lnTo>
                  <a:lnTo>
                    <a:pt x="111" y="96"/>
                  </a:lnTo>
                  <a:lnTo>
                    <a:pt x="111" y="101"/>
                  </a:lnTo>
                  <a:lnTo>
                    <a:pt x="106" y="101"/>
                  </a:lnTo>
                  <a:lnTo>
                    <a:pt x="106" y="107"/>
                  </a:lnTo>
                  <a:lnTo>
                    <a:pt x="101" y="107"/>
                  </a:lnTo>
                  <a:lnTo>
                    <a:pt x="101" y="112"/>
                  </a:lnTo>
                  <a:lnTo>
                    <a:pt x="101" y="117"/>
                  </a:lnTo>
                  <a:lnTo>
                    <a:pt x="101" y="122"/>
                  </a:lnTo>
                  <a:lnTo>
                    <a:pt x="106" y="122"/>
                  </a:lnTo>
                  <a:lnTo>
                    <a:pt x="106" y="127"/>
                  </a:lnTo>
                  <a:lnTo>
                    <a:pt x="101" y="127"/>
                  </a:lnTo>
                  <a:lnTo>
                    <a:pt x="101" y="132"/>
                  </a:lnTo>
                  <a:lnTo>
                    <a:pt x="101" y="137"/>
                  </a:lnTo>
                  <a:lnTo>
                    <a:pt x="96" y="142"/>
                  </a:lnTo>
                  <a:lnTo>
                    <a:pt x="96" y="147"/>
                  </a:lnTo>
                  <a:lnTo>
                    <a:pt x="96" y="152"/>
                  </a:lnTo>
                  <a:lnTo>
                    <a:pt x="96" y="157"/>
                  </a:lnTo>
                  <a:lnTo>
                    <a:pt x="96" y="162"/>
                  </a:lnTo>
                  <a:lnTo>
                    <a:pt x="96" y="167"/>
                  </a:lnTo>
                  <a:lnTo>
                    <a:pt x="96" y="172"/>
                  </a:lnTo>
                  <a:lnTo>
                    <a:pt x="96" y="177"/>
                  </a:lnTo>
                  <a:lnTo>
                    <a:pt x="91" y="177"/>
                  </a:lnTo>
                  <a:lnTo>
                    <a:pt x="91" y="182"/>
                  </a:lnTo>
                  <a:lnTo>
                    <a:pt x="86" y="182"/>
                  </a:lnTo>
                  <a:lnTo>
                    <a:pt x="86" y="187"/>
                  </a:lnTo>
                  <a:lnTo>
                    <a:pt x="86" y="192"/>
                  </a:lnTo>
                  <a:lnTo>
                    <a:pt x="86" y="197"/>
                  </a:lnTo>
                  <a:lnTo>
                    <a:pt x="86" y="202"/>
                  </a:lnTo>
                  <a:lnTo>
                    <a:pt x="81" y="202"/>
                  </a:lnTo>
                  <a:lnTo>
                    <a:pt x="81" y="208"/>
                  </a:lnTo>
                  <a:lnTo>
                    <a:pt x="81" y="213"/>
                  </a:lnTo>
                  <a:lnTo>
                    <a:pt x="81" y="218"/>
                  </a:lnTo>
                  <a:lnTo>
                    <a:pt x="76" y="218"/>
                  </a:lnTo>
                  <a:lnTo>
                    <a:pt x="76" y="223"/>
                  </a:lnTo>
                  <a:lnTo>
                    <a:pt x="71" y="223"/>
                  </a:lnTo>
                  <a:lnTo>
                    <a:pt x="71" y="228"/>
                  </a:lnTo>
                  <a:lnTo>
                    <a:pt x="66" y="233"/>
                  </a:lnTo>
                  <a:lnTo>
                    <a:pt x="66" y="238"/>
                  </a:lnTo>
                  <a:lnTo>
                    <a:pt x="61" y="243"/>
                  </a:lnTo>
                  <a:lnTo>
                    <a:pt x="56" y="248"/>
                  </a:lnTo>
                  <a:lnTo>
                    <a:pt x="51" y="248"/>
                  </a:lnTo>
                  <a:lnTo>
                    <a:pt x="51" y="253"/>
                  </a:lnTo>
                  <a:lnTo>
                    <a:pt x="51" y="258"/>
                  </a:lnTo>
                  <a:lnTo>
                    <a:pt x="51" y="263"/>
                  </a:lnTo>
                  <a:lnTo>
                    <a:pt x="45" y="268"/>
                  </a:lnTo>
                  <a:lnTo>
                    <a:pt x="40" y="278"/>
                  </a:lnTo>
                  <a:lnTo>
                    <a:pt x="35" y="278"/>
                  </a:lnTo>
                  <a:lnTo>
                    <a:pt x="35" y="283"/>
                  </a:lnTo>
                  <a:lnTo>
                    <a:pt x="30" y="283"/>
                  </a:lnTo>
                  <a:lnTo>
                    <a:pt x="30" y="288"/>
                  </a:lnTo>
                  <a:lnTo>
                    <a:pt x="25" y="288"/>
                  </a:lnTo>
                  <a:lnTo>
                    <a:pt x="25" y="293"/>
                  </a:lnTo>
                  <a:lnTo>
                    <a:pt x="20" y="298"/>
                  </a:lnTo>
                  <a:lnTo>
                    <a:pt x="20" y="303"/>
                  </a:lnTo>
                  <a:lnTo>
                    <a:pt x="15" y="309"/>
                  </a:lnTo>
                  <a:lnTo>
                    <a:pt x="10" y="309"/>
                  </a:lnTo>
                  <a:lnTo>
                    <a:pt x="5" y="309"/>
                  </a:lnTo>
                  <a:lnTo>
                    <a:pt x="0" y="309"/>
                  </a:lnTo>
                  <a:lnTo>
                    <a:pt x="0" y="303"/>
                  </a:lnTo>
                  <a:close/>
                </a:path>
              </a:pathLst>
            </a:custGeom>
            <a:solidFill>
              <a:srgbClr val="00B05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37" name="Freeform 28"/>
            <p:cNvSpPr>
              <a:spLocks/>
            </p:cNvSpPr>
            <p:nvPr/>
          </p:nvSpPr>
          <p:spPr bwMode="auto">
            <a:xfrm>
              <a:off x="1676400" y="3954463"/>
              <a:ext cx="225425" cy="239712"/>
            </a:xfrm>
            <a:custGeom>
              <a:avLst/>
              <a:gdLst>
                <a:gd name="T0" fmla="*/ 2147483646 w 142"/>
                <a:gd name="T1" fmla="*/ 0 h 151"/>
                <a:gd name="T2" fmla="*/ 2147483646 w 142"/>
                <a:gd name="T3" fmla="*/ 2147483646 h 151"/>
                <a:gd name="T4" fmla="*/ 2147483646 w 142"/>
                <a:gd name="T5" fmla="*/ 2147483646 h 151"/>
                <a:gd name="T6" fmla="*/ 2147483646 w 142"/>
                <a:gd name="T7" fmla="*/ 2147483646 h 151"/>
                <a:gd name="T8" fmla="*/ 2147483646 w 142"/>
                <a:gd name="T9" fmla="*/ 2147483646 h 151"/>
                <a:gd name="T10" fmla="*/ 2147483646 w 142"/>
                <a:gd name="T11" fmla="*/ 2147483646 h 151"/>
                <a:gd name="T12" fmla="*/ 2147483646 w 142"/>
                <a:gd name="T13" fmla="*/ 2147483646 h 151"/>
                <a:gd name="T14" fmla="*/ 2147483646 w 142"/>
                <a:gd name="T15" fmla="*/ 2147483646 h 151"/>
                <a:gd name="T16" fmla="*/ 2147483646 w 142"/>
                <a:gd name="T17" fmla="*/ 0 h 151"/>
                <a:gd name="T18" fmla="*/ 2147483646 w 142"/>
                <a:gd name="T19" fmla="*/ 2147483646 h 151"/>
                <a:gd name="T20" fmla="*/ 2147483646 w 142"/>
                <a:gd name="T21" fmla="*/ 2147483646 h 151"/>
                <a:gd name="T22" fmla="*/ 2147483646 w 142"/>
                <a:gd name="T23" fmla="*/ 2147483646 h 151"/>
                <a:gd name="T24" fmla="*/ 2147483646 w 142"/>
                <a:gd name="T25" fmla="*/ 2147483646 h 151"/>
                <a:gd name="T26" fmla="*/ 2147483646 w 142"/>
                <a:gd name="T27" fmla="*/ 2147483646 h 151"/>
                <a:gd name="T28" fmla="*/ 2147483646 w 142"/>
                <a:gd name="T29" fmla="*/ 2147483646 h 151"/>
                <a:gd name="T30" fmla="*/ 2147483646 w 142"/>
                <a:gd name="T31" fmla="*/ 2147483646 h 151"/>
                <a:gd name="T32" fmla="*/ 2147483646 w 142"/>
                <a:gd name="T33" fmla="*/ 2147483646 h 151"/>
                <a:gd name="T34" fmla="*/ 2147483646 w 142"/>
                <a:gd name="T35" fmla="*/ 2147483646 h 151"/>
                <a:gd name="T36" fmla="*/ 2147483646 w 142"/>
                <a:gd name="T37" fmla="*/ 2147483646 h 151"/>
                <a:gd name="T38" fmla="*/ 2147483646 w 142"/>
                <a:gd name="T39" fmla="*/ 2147483646 h 151"/>
                <a:gd name="T40" fmla="*/ 2147483646 w 142"/>
                <a:gd name="T41" fmla="*/ 2147483646 h 151"/>
                <a:gd name="T42" fmla="*/ 2147483646 w 142"/>
                <a:gd name="T43" fmla="*/ 2147483646 h 151"/>
                <a:gd name="T44" fmla="*/ 2147483646 w 142"/>
                <a:gd name="T45" fmla="*/ 2147483646 h 151"/>
                <a:gd name="T46" fmla="*/ 2147483646 w 142"/>
                <a:gd name="T47" fmla="*/ 2147483646 h 151"/>
                <a:gd name="T48" fmla="*/ 2147483646 w 142"/>
                <a:gd name="T49" fmla="*/ 2147483646 h 151"/>
                <a:gd name="T50" fmla="*/ 2147483646 w 142"/>
                <a:gd name="T51" fmla="*/ 2147483646 h 151"/>
                <a:gd name="T52" fmla="*/ 2147483646 w 142"/>
                <a:gd name="T53" fmla="*/ 2147483646 h 151"/>
                <a:gd name="T54" fmla="*/ 2147483646 w 142"/>
                <a:gd name="T55" fmla="*/ 2147483646 h 151"/>
                <a:gd name="T56" fmla="*/ 2147483646 w 142"/>
                <a:gd name="T57" fmla="*/ 2147483646 h 151"/>
                <a:gd name="T58" fmla="*/ 2147483646 w 142"/>
                <a:gd name="T59" fmla="*/ 2147483646 h 151"/>
                <a:gd name="T60" fmla="*/ 2147483646 w 142"/>
                <a:gd name="T61" fmla="*/ 2147483646 h 151"/>
                <a:gd name="T62" fmla="*/ 2147483646 w 142"/>
                <a:gd name="T63" fmla="*/ 2147483646 h 151"/>
                <a:gd name="T64" fmla="*/ 2147483646 w 142"/>
                <a:gd name="T65" fmla="*/ 2147483646 h 151"/>
                <a:gd name="T66" fmla="*/ 2147483646 w 142"/>
                <a:gd name="T67" fmla="*/ 2147483646 h 151"/>
                <a:gd name="T68" fmla="*/ 2147483646 w 142"/>
                <a:gd name="T69" fmla="*/ 2147483646 h 151"/>
                <a:gd name="T70" fmla="*/ 2147483646 w 142"/>
                <a:gd name="T71" fmla="*/ 2147483646 h 151"/>
                <a:gd name="T72" fmla="*/ 2147483646 w 142"/>
                <a:gd name="T73" fmla="*/ 2147483646 h 151"/>
                <a:gd name="T74" fmla="*/ 2147483646 w 142"/>
                <a:gd name="T75" fmla="*/ 2147483646 h 151"/>
                <a:gd name="T76" fmla="*/ 2147483646 w 142"/>
                <a:gd name="T77" fmla="*/ 2147483646 h 151"/>
                <a:gd name="T78" fmla="*/ 2147483646 w 142"/>
                <a:gd name="T79" fmla="*/ 2147483646 h 151"/>
                <a:gd name="T80" fmla="*/ 2147483646 w 142"/>
                <a:gd name="T81" fmla="*/ 2147483646 h 151"/>
                <a:gd name="T82" fmla="*/ 2147483646 w 142"/>
                <a:gd name="T83" fmla="*/ 2147483646 h 151"/>
                <a:gd name="T84" fmla="*/ 0 w 142"/>
                <a:gd name="T85" fmla="*/ 2147483646 h 151"/>
                <a:gd name="T86" fmla="*/ 2147483646 w 142"/>
                <a:gd name="T87" fmla="*/ 2147483646 h 151"/>
                <a:gd name="T88" fmla="*/ 2147483646 w 142"/>
                <a:gd name="T89" fmla="*/ 2147483646 h 151"/>
                <a:gd name="T90" fmla="*/ 2147483646 w 142"/>
                <a:gd name="T91" fmla="*/ 2147483646 h 151"/>
                <a:gd name="T92" fmla="*/ 2147483646 w 142"/>
                <a:gd name="T93" fmla="*/ 2147483646 h 151"/>
                <a:gd name="T94" fmla="*/ 2147483646 w 142"/>
                <a:gd name="T95" fmla="*/ 2147483646 h 151"/>
                <a:gd name="T96" fmla="*/ 2147483646 w 142"/>
                <a:gd name="T97" fmla="*/ 2147483646 h 151"/>
                <a:gd name="T98" fmla="*/ 2147483646 w 142"/>
                <a:gd name="T99" fmla="*/ 0 h 15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42"/>
                <a:gd name="T151" fmla="*/ 0 h 151"/>
                <a:gd name="T152" fmla="*/ 142 w 142"/>
                <a:gd name="T153" fmla="*/ 151 h 15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42" h="151">
                  <a:moveTo>
                    <a:pt x="41" y="0"/>
                  </a:moveTo>
                  <a:lnTo>
                    <a:pt x="51" y="0"/>
                  </a:lnTo>
                  <a:lnTo>
                    <a:pt x="56" y="0"/>
                  </a:lnTo>
                  <a:lnTo>
                    <a:pt x="56" y="5"/>
                  </a:lnTo>
                  <a:lnTo>
                    <a:pt x="61" y="5"/>
                  </a:lnTo>
                  <a:lnTo>
                    <a:pt x="66" y="5"/>
                  </a:lnTo>
                  <a:lnTo>
                    <a:pt x="71" y="5"/>
                  </a:lnTo>
                  <a:lnTo>
                    <a:pt x="76" y="5"/>
                  </a:lnTo>
                  <a:lnTo>
                    <a:pt x="81" y="5"/>
                  </a:lnTo>
                  <a:lnTo>
                    <a:pt x="86" y="5"/>
                  </a:lnTo>
                  <a:lnTo>
                    <a:pt x="91" y="5"/>
                  </a:lnTo>
                  <a:lnTo>
                    <a:pt x="96" y="10"/>
                  </a:lnTo>
                  <a:lnTo>
                    <a:pt x="101" y="10"/>
                  </a:lnTo>
                  <a:lnTo>
                    <a:pt x="106" y="10"/>
                  </a:lnTo>
                  <a:lnTo>
                    <a:pt x="111" y="10"/>
                  </a:lnTo>
                  <a:lnTo>
                    <a:pt x="116" y="5"/>
                  </a:lnTo>
                  <a:lnTo>
                    <a:pt x="121" y="5"/>
                  </a:lnTo>
                  <a:lnTo>
                    <a:pt x="127" y="0"/>
                  </a:lnTo>
                  <a:lnTo>
                    <a:pt x="132" y="0"/>
                  </a:lnTo>
                  <a:lnTo>
                    <a:pt x="132" y="5"/>
                  </a:lnTo>
                  <a:lnTo>
                    <a:pt x="137" y="10"/>
                  </a:lnTo>
                  <a:lnTo>
                    <a:pt x="142" y="10"/>
                  </a:lnTo>
                  <a:lnTo>
                    <a:pt x="142" y="15"/>
                  </a:lnTo>
                  <a:lnTo>
                    <a:pt x="137" y="20"/>
                  </a:lnTo>
                  <a:lnTo>
                    <a:pt x="132" y="25"/>
                  </a:lnTo>
                  <a:lnTo>
                    <a:pt x="127" y="25"/>
                  </a:lnTo>
                  <a:lnTo>
                    <a:pt x="127" y="30"/>
                  </a:lnTo>
                  <a:lnTo>
                    <a:pt x="121" y="30"/>
                  </a:lnTo>
                  <a:lnTo>
                    <a:pt x="111" y="35"/>
                  </a:lnTo>
                  <a:lnTo>
                    <a:pt x="106" y="35"/>
                  </a:lnTo>
                  <a:lnTo>
                    <a:pt x="101" y="40"/>
                  </a:lnTo>
                  <a:lnTo>
                    <a:pt x="96" y="45"/>
                  </a:lnTo>
                  <a:lnTo>
                    <a:pt x="96" y="50"/>
                  </a:lnTo>
                  <a:lnTo>
                    <a:pt x="91" y="50"/>
                  </a:lnTo>
                  <a:lnTo>
                    <a:pt x="91" y="55"/>
                  </a:lnTo>
                  <a:lnTo>
                    <a:pt x="86" y="55"/>
                  </a:lnTo>
                  <a:lnTo>
                    <a:pt x="86" y="65"/>
                  </a:lnTo>
                  <a:lnTo>
                    <a:pt x="81" y="70"/>
                  </a:lnTo>
                  <a:lnTo>
                    <a:pt x="81" y="76"/>
                  </a:lnTo>
                  <a:lnTo>
                    <a:pt x="81" y="81"/>
                  </a:lnTo>
                  <a:lnTo>
                    <a:pt x="76" y="81"/>
                  </a:lnTo>
                  <a:lnTo>
                    <a:pt x="76" y="86"/>
                  </a:lnTo>
                  <a:lnTo>
                    <a:pt x="76" y="91"/>
                  </a:lnTo>
                  <a:lnTo>
                    <a:pt x="76" y="96"/>
                  </a:lnTo>
                  <a:lnTo>
                    <a:pt x="76" y="101"/>
                  </a:lnTo>
                  <a:lnTo>
                    <a:pt x="71" y="106"/>
                  </a:lnTo>
                  <a:lnTo>
                    <a:pt x="71" y="111"/>
                  </a:lnTo>
                  <a:lnTo>
                    <a:pt x="66" y="116"/>
                  </a:lnTo>
                  <a:lnTo>
                    <a:pt x="66" y="121"/>
                  </a:lnTo>
                  <a:lnTo>
                    <a:pt x="61" y="126"/>
                  </a:lnTo>
                  <a:lnTo>
                    <a:pt x="61" y="136"/>
                  </a:lnTo>
                  <a:lnTo>
                    <a:pt x="56" y="141"/>
                  </a:lnTo>
                  <a:lnTo>
                    <a:pt x="51" y="146"/>
                  </a:lnTo>
                  <a:lnTo>
                    <a:pt x="46" y="146"/>
                  </a:lnTo>
                  <a:lnTo>
                    <a:pt x="46" y="151"/>
                  </a:lnTo>
                  <a:lnTo>
                    <a:pt x="41" y="151"/>
                  </a:lnTo>
                  <a:lnTo>
                    <a:pt x="36" y="146"/>
                  </a:lnTo>
                  <a:lnTo>
                    <a:pt x="31" y="146"/>
                  </a:lnTo>
                  <a:lnTo>
                    <a:pt x="31" y="141"/>
                  </a:lnTo>
                  <a:lnTo>
                    <a:pt x="31" y="136"/>
                  </a:lnTo>
                  <a:lnTo>
                    <a:pt x="26" y="136"/>
                  </a:lnTo>
                  <a:lnTo>
                    <a:pt x="26" y="131"/>
                  </a:lnTo>
                  <a:lnTo>
                    <a:pt x="26" y="126"/>
                  </a:lnTo>
                  <a:lnTo>
                    <a:pt x="26" y="121"/>
                  </a:lnTo>
                  <a:lnTo>
                    <a:pt x="26" y="116"/>
                  </a:lnTo>
                  <a:lnTo>
                    <a:pt x="20" y="111"/>
                  </a:lnTo>
                  <a:lnTo>
                    <a:pt x="20" y="106"/>
                  </a:lnTo>
                  <a:lnTo>
                    <a:pt x="20" y="101"/>
                  </a:lnTo>
                  <a:lnTo>
                    <a:pt x="20" y="96"/>
                  </a:lnTo>
                  <a:lnTo>
                    <a:pt x="20" y="91"/>
                  </a:lnTo>
                  <a:lnTo>
                    <a:pt x="20" y="86"/>
                  </a:lnTo>
                  <a:lnTo>
                    <a:pt x="20" y="81"/>
                  </a:lnTo>
                  <a:lnTo>
                    <a:pt x="15" y="81"/>
                  </a:lnTo>
                  <a:lnTo>
                    <a:pt x="15" y="76"/>
                  </a:lnTo>
                  <a:lnTo>
                    <a:pt x="10" y="76"/>
                  </a:lnTo>
                  <a:lnTo>
                    <a:pt x="10" y="70"/>
                  </a:lnTo>
                  <a:lnTo>
                    <a:pt x="10" y="65"/>
                  </a:lnTo>
                  <a:lnTo>
                    <a:pt x="10" y="60"/>
                  </a:lnTo>
                  <a:lnTo>
                    <a:pt x="10" y="55"/>
                  </a:lnTo>
                  <a:lnTo>
                    <a:pt x="10" y="50"/>
                  </a:lnTo>
                  <a:lnTo>
                    <a:pt x="10" y="45"/>
                  </a:lnTo>
                  <a:lnTo>
                    <a:pt x="5" y="45"/>
                  </a:lnTo>
                  <a:lnTo>
                    <a:pt x="5" y="40"/>
                  </a:lnTo>
                  <a:lnTo>
                    <a:pt x="5" y="35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5" y="25"/>
                  </a:lnTo>
                  <a:lnTo>
                    <a:pt x="5" y="20"/>
                  </a:lnTo>
                  <a:lnTo>
                    <a:pt x="10" y="20"/>
                  </a:lnTo>
                  <a:lnTo>
                    <a:pt x="15" y="20"/>
                  </a:lnTo>
                  <a:lnTo>
                    <a:pt x="20" y="20"/>
                  </a:lnTo>
                  <a:lnTo>
                    <a:pt x="26" y="20"/>
                  </a:lnTo>
                  <a:lnTo>
                    <a:pt x="31" y="20"/>
                  </a:lnTo>
                  <a:lnTo>
                    <a:pt x="36" y="20"/>
                  </a:lnTo>
                  <a:lnTo>
                    <a:pt x="41" y="20"/>
                  </a:lnTo>
                  <a:lnTo>
                    <a:pt x="46" y="15"/>
                  </a:lnTo>
                  <a:lnTo>
                    <a:pt x="46" y="10"/>
                  </a:lnTo>
                  <a:lnTo>
                    <a:pt x="41" y="5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3802063" y="4243388"/>
              <a:ext cx="1700212" cy="1193800"/>
            </a:xfrm>
            <a:custGeom>
              <a:avLst/>
              <a:gdLst>
                <a:gd name="T0" fmla="*/ 2147483646 w 1071"/>
                <a:gd name="T1" fmla="*/ 2147483646 h 752"/>
                <a:gd name="T2" fmla="*/ 2147483646 w 1071"/>
                <a:gd name="T3" fmla="*/ 2147483646 h 752"/>
                <a:gd name="T4" fmla="*/ 2147483646 w 1071"/>
                <a:gd name="T5" fmla="*/ 2147483646 h 752"/>
                <a:gd name="T6" fmla="*/ 2147483646 w 1071"/>
                <a:gd name="T7" fmla="*/ 2147483646 h 752"/>
                <a:gd name="T8" fmla="*/ 2147483646 w 1071"/>
                <a:gd name="T9" fmla="*/ 2147483646 h 752"/>
                <a:gd name="T10" fmla="*/ 2147483646 w 1071"/>
                <a:gd name="T11" fmla="*/ 2147483646 h 752"/>
                <a:gd name="T12" fmla="*/ 2147483646 w 1071"/>
                <a:gd name="T13" fmla="*/ 2147483646 h 752"/>
                <a:gd name="T14" fmla="*/ 2147483646 w 1071"/>
                <a:gd name="T15" fmla="*/ 2147483646 h 752"/>
                <a:gd name="T16" fmla="*/ 2147483646 w 1071"/>
                <a:gd name="T17" fmla="*/ 2147483646 h 752"/>
                <a:gd name="T18" fmla="*/ 2147483646 w 1071"/>
                <a:gd name="T19" fmla="*/ 2147483646 h 752"/>
                <a:gd name="T20" fmla="*/ 2147483646 w 1071"/>
                <a:gd name="T21" fmla="*/ 2147483646 h 752"/>
                <a:gd name="T22" fmla="*/ 2147483646 w 1071"/>
                <a:gd name="T23" fmla="*/ 2147483646 h 752"/>
                <a:gd name="T24" fmla="*/ 2147483646 w 1071"/>
                <a:gd name="T25" fmla="*/ 2147483646 h 752"/>
                <a:gd name="T26" fmla="*/ 2147483646 w 1071"/>
                <a:gd name="T27" fmla="*/ 2147483646 h 752"/>
                <a:gd name="T28" fmla="*/ 2147483646 w 1071"/>
                <a:gd name="T29" fmla="*/ 2147483646 h 752"/>
                <a:gd name="T30" fmla="*/ 2147483646 w 1071"/>
                <a:gd name="T31" fmla="*/ 2147483646 h 752"/>
                <a:gd name="T32" fmla="*/ 2147483646 w 1071"/>
                <a:gd name="T33" fmla="*/ 2147483646 h 752"/>
                <a:gd name="T34" fmla="*/ 2147483646 w 1071"/>
                <a:gd name="T35" fmla="*/ 2147483646 h 752"/>
                <a:gd name="T36" fmla="*/ 2147483646 w 1071"/>
                <a:gd name="T37" fmla="*/ 2147483646 h 752"/>
                <a:gd name="T38" fmla="*/ 2147483646 w 1071"/>
                <a:gd name="T39" fmla="*/ 2147483646 h 752"/>
                <a:gd name="T40" fmla="*/ 2147483646 w 1071"/>
                <a:gd name="T41" fmla="*/ 2147483646 h 752"/>
                <a:gd name="T42" fmla="*/ 2147483646 w 1071"/>
                <a:gd name="T43" fmla="*/ 2147483646 h 752"/>
                <a:gd name="T44" fmla="*/ 2147483646 w 1071"/>
                <a:gd name="T45" fmla="*/ 2147483646 h 752"/>
                <a:gd name="T46" fmla="*/ 2147483646 w 1071"/>
                <a:gd name="T47" fmla="*/ 2147483646 h 752"/>
                <a:gd name="T48" fmla="*/ 2147483646 w 1071"/>
                <a:gd name="T49" fmla="*/ 2147483646 h 752"/>
                <a:gd name="T50" fmla="*/ 2147483646 w 1071"/>
                <a:gd name="T51" fmla="*/ 2147483646 h 752"/>
                <a:gd name="T52" fmla="*/ 2147483646 w 1071"/>
                <a:gd name="T53" fmla="*/ 2147483646 h 752"/>
                <a:gd name="T54" fmla="*/ 2147483646 w 1071"/>
                <a:gd name="T55" fmla="*/ 2147483646 h 752"/>
                <a:gd name="T56" fmla="*/ 2147483646 w 1071"/>
                <a:gd name="T57" fmla="*/ 2147483646 h 752"/>
                <a:gd name="T58" fmla="*/ 2147483646 w 1071"/>
                <a:gd name="T59" fmla="*/ 2147483646 h 752"/>
                <a:gd name="T60" fmla="*/ 2147483646 w 1071"/>
                <a:gd name="T61" fmla="*/ 2147483646 h 752"/>
                <a:gd name="T62" fmla="*/ 2147483646 w 1071"/>
                <a:gd name="T63" fmla="*/ 2147483646 h 752"/>
                <a:gd name="T64" fmla="*/ 2147483646 w 1071"/>
                <a:gd name="T65" fmla="*/ 2147483646 h 752"/>
                <a:gd name="T66" fmla="*/ 2147483646 w 1071"/>
                <a:gd name="T67" fmla="*/ 2147483646 h 752"/>
                <a:gd name="T68" fmla="*/ 2147483646 w 1071"/>
                <a:gd name="T69" fmla="*/ 2147483646 h 752"/>
                <a:gd name="T70" fmla="*/ 2147483646 w 1071"/>
                <a:gd name="T71" fmla="*/ 2147483646 h 752"/>
                <a:gd name="T72" fmla="*/ 2147483646 w 1071"/>
                <a:gd name="T73" fmla="*/ 2147483646 h 752"/>
                <a:gd name="T74" fmla="*/ 2147483646 w 1071"/>
                <a:gd name="T75" fmla="*/ 2147483646 h 752"/>
                <a:gd name="T76" fmla="*/ 2147483646 w 1071"/>
                <a:gd name="T77" fmla="*/ 2147483646 h 752"/>
                <a:gd name="T78" fmla="*/ 2147483646 w 1071"/>
                <a:gd name="T79" fmla="*/ 2147483646 h 752"/>
                <a:gd name="T80" fmla="*/ 2147483646 w 1071"/>
                <a:gd name="T81" fmla="*/ 2147483646 h 752"/>
                <a:gd name="T82" fmla="*/ 2147483646 w 1071"/>
                <a:gd name="T83" fmla="*/ 2147483646 h 752"/>
                <a:gd name="T84" fmla="*/ 2147483646 w 1071"/>
                <a:gd name="T85" fmla="*/ 2147483646 h 752"/>
                <a:gd name="T86" fmla="*/ 2147483646 w 1071"/>
                <a:gd name="T87" fmla="*/ 2147483646 h 752"/>
                <a:gd name="T88" fmla="*/ 2147483646 w 1071"/>
                <a:gd name="T89" fmla="*/ 2147483646 h 752"/>
                <a:gd name="T90" fmla="*/ 2147483646 w 1071"/>
                <a:gd name="T91" fmla="*/ 2147483646 h 752"/>
                <a:gd name="T92" fmla="*/ 2147483646 w 1071"/>
                <a:gd name="T93" fmla="*/ 2147483646 h 752"/>
                <a:gd name="T94" fmla="*/ 2147483646 w 1071"/>
                <a:gd name="T95" fmla="*/ 2147483646 h 752"/>
                <a:gd name="T96" fmla="*/ 2147483646 w 1071"/>
                <a:gd name="T97" fmla="*/ 2147483646 h 752"/>
                <a:gd name="T98" fmla="*/ 2147483646 w 1071"/>
                <a:gd name="T99" fmla="*/ 2147483646 h 752"/>
                <a:gd name="T100" fmla="*/ 2147483646 w 1071"/>
                <a:gd name="T101" fmla="*/ 2147483646 h 752"/>
                <a:gd name="T102" fmla="*/ 2147483646 w 1071"/>
                <a:gd name="T103" fmla="*/ 2147483646 h 752"/>
                <a:gd name="T104" fmla="*/ 2147483646 w 1071"/>
                <a:gd name="T105" fmla="*/ 2147483646 h 752"/>
                <a:gd name="T106" fmla="*/ 2147483646 w 1071"/>
                <a:gd name="T107" fmla="*/ 2147483646 h 752"/>
                <a:gd name="T108" fmla="*/ 2147483646 w 1071"/>
                <a:gd name="T109" fmla="*/ 2147483646 h 752"/>
                <a:gd name="T110" fmla="*/ 2147483646 w 1071"/>
                <a:gd name="T111" fmla="*/ 2147483646 h 752"/>
                <a:gd name="T112" fmla="*/ 2147483646 w 1071"/>
                <a:gd name="T113" fmla="*/ 2147483646 h 752"/>
                <a:gd name="T114" fmla="*/ 2147483646 w 1071"/>
                <a:gd name="T115" fmla="*/ 2147483646 h 752"/>
                <a:gd name="T116" fmla="*/ 2147483646 w 1071"/>
                <a:gd name="T117" fmla="*/ 2147483646 h 752"/>
                <a:gd name="T118" fmla="*/ 2147483646 w 1071"/>
                <a:gd name="T119" fmla="*/ 2147483646 h 75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071"/>
                <a:gd name="T181" fmla="*/ 0 h 752"/>
                <a:gd name="T182" fmla="*/ 1071 w 1071"/>
                <a:gd name="T183" fmla="*/ 752 h 75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071" h="752">
                  <a:moveTo>
                    <a:pt x="96" y="333"/>
                  </a:moveTo>
                  <a:lnTo>
                    <a:pt x="101" y="328"/>
                  </a:lnTo>
                  <a:lnTo>
                    <a:pt x="106" y="328"/>
                  </a:lnTo>
                  <a:lnTo>
                    <a:pt x="111" y="328"/>
                  </a:lnTo>
                  <a:lnTo>
                    <a:pt x="121" y="323"/>
                  </a:lnTo>
                  <a:lnTo>
                    <a:pt x="126" y="323"/>
                  </a:lnTo>
                  <a:lnTo>
                    <a:pt x="131" y="318"/>
                  </a:lnTo>
                  <a:lnTo>
                    <a:pt x="136" y="318"/>
                  </a:lnTo>
                  <a:lnTo>
                    <a:pt x="141" y="313"/>
                  </a:lnTo>
                  <a:lnTo>
                    <a:pt x="136" y="308"/>
                  </a:lnTo>
                  <a:lnTo>
                    <a:pt x="141" y="303"/>
                  </a:lnTo>
                  <a:lnTo>
                    <a:pt x="146" y="303"/>
                  </a:lnTo>
                  <a:lnTo>
                    <a:pt x="151" y="298"/>
                  </a:lnTo>
                  <a:lnTo>
                    <a:pt x="156" y="292"/>
                  </a:lnTo>
                  <a:lnTo>
                    <a:pt x="156" y="282"/>
                  </a:lnTo>
                  <a:lnTo>
                    <a:pt x="156" y="277"/>
                  </a:lnTo>
                  <a:lnTo>
                    <a:pt x="151" y="272"/>
                  </a:lnTo>
                  <a:lnTo>
                    <a:pt x="151" y="267"/>
                  </a:lnTo>
                  <a:lnTo>
                    <a:pt x="156" y="267"/>
                  </a:lnTo>
                  <a:lnTo>
                    <a:pt x="162" y="267"/>
                  </a:lnTo>
                  <a:lnTo>
                    <a:pt x="162" y="262"/>
                  </a:lnTo>
                  <a:lnTo>
                    <a:pt x="156" y="262"/>
                  </a:lnTo>
                  <a:lnTo>
                    <a:pt x="151" y="257"/>
                  </a:lnTo>
                  <a:lnTo>
                    <a:pt x="146" y="257"/>
                  </a:lnTo>
                  <a:lnTo>
                    <a:pt x="151" y="252"/>
                  </a:lnTo>
                  <a:lnTo>
                    <a:pt x="156" y="247"/>
                  </a:lnTo>
                  <a:lnTo>
                    <a:pt x="162" y="242"/>
                  </a:lnTo>
                  <a:lnTo>
                    <a:pt x="167" y="237"/>
                  </a:lnTo>
                  <a:lnTo>
                    <a:pt x="172" y="232"/>
                  </a:lnTo>
                  <a:lnTo>
                    <a:pt x="172" y="227"/>
                  </a:lnTo>
                  <a:lnTo>
                    <a:pt x="177" y="227"/>
                  </a:lnTo>
                  <a:lnTo>
                    <a:pt x="182" y="232"/>
                  </a:lnTo>
                  <a:lnTo>
                    <a:pt x="187" y="232"/>
                  </a:lnTo>
                  <a:lnTo>
                    <a:pt x="187" y="222"/>
                  </a:lnTo>
                  <a:lnTo>
                    <a:pt x="187" y="217"/>
                  </a:lnTo>
                  <a:lnTo>
                    <a:pt x="192" y="222"/>
                  </a:lnTo>
                  <a:lnTo>
                    <a:pt x="197" y="227"/>
                  </a:lnTo>
                  <a:lnTo>
                    <a:pt x="197" y="222"/>
                  </a:lnTo>
                  <a:lnTo>
                    <a:pt x="197" y="217"/>
                  </a:lnTo>
                  <a:lnTo>
                    <a:pt x="197" y="212"/>
                  </a:lnTo>
                  <a:lnTo>
                    <a:pt x="192" y="212"/>
                  </a:lnTo>
                  <a:lnTo>
                    <a:pt x="192" y="207"/>
                  </a:lnTo>
                  <a:lnTo>
                    <a:pt x="192" y="202"/>
                  </a:lnTo>
                  <a:lnTo>
                    <a:pt x="197" y="202"/>
                  </a:lnTo>
                  <a:lnTo>
                    <a:pt x="202" y="202"/>
                  </a:lnTo>
                  <a:lnTo>
                    <a:pt x="202" y="197"/>
                  </a:lnTo>
                  <a:lnTo>
                    <a:pt x="197" y="197"/>
                  </a:lnTo>
                  <a:lnTo>
                    <a:pt x="192" y="191"/>
                  </a:lnTo>
                  <a:lnTo>
                    <a:pt x="187" y="191"/>
                  </a:lnTo>
                  <a:lnTo>
                    <a:pt x="187" y="186"/>
                  </a:lnTo>
                  <a:lnTo>
                    <a:pt x="187" y="181"/>
                  </a:lnTo>
                  <a:lnTo>
                    <a:pt x="192" y="181"/>
                  </a:lnTo>
                  <a:lnTo>
                    <a:pt x="197" y="181"/>
                  </a:lnTo>
                  <a:lnTo>
                    <a:pt x="197" y="176"/>
                  </a:lnTo>
                  <a:lnTo>
                    <a:pt x="202" y="176"/>
                  </a:lnTo>
                  <a:lnTo>
                    <a:pt x="207" y="176"/>
                  </a:lnTo>
                  <a:lnTo>
                    <a:pt x="217" y="166"/>
                  </a:lnTo>
                  <a:lnTo>
                    <a:pt x="222" y="166"/>
                  </a:lnTo>
                  <a:lnTo>
                    <a:pt x="227" y="171"/>
                  </a:lnTo>
                  <a:lnTo>
                    <a:pt x="227" y="176"/>
                  </a:lnTo>
                  <a:lnTo>
                    <a:pt x="232" y="181"/>
                  </a:lnTo>
                  <a:lnTo>
                    <a:pt x="237" y="181"/>
                  </a:lnTo>
                  <a:lnTo>
                    <a:pt x="237" y="176"/>
                  </a:lnTo>
                  <a:lnTo>
                    <a:pt x="242" y="176"/>
                  </a:lnTo>
                  <a:lnTo>
                    <a:pt x="247" y="171"/>
                  </a:lnTo>
                  <a:lnTo>
                    <a:pt x="242" y="171"/>
                  </a:lnTo>
                  <a:lnTo>
                    <a:pt x="242" y="166"/>
                  </a:lnTo>
                  <a:lnTo>
                    <a:pt x="242" y="161"/>
                  </a:lnTo>
                  <a:lnTo>
                    <a:pt x="242" y="156"/>
                  </a:lnTo>
                  <a:lnTo>
                    <a:pt x="247" y="161"/>
                  </a:lnTo>
                  <a:lnTo>
                    <a:pt x="252" y="166"/>
                  </a:lnTo>
                  <a:lnTo>
                    <a:pt x="258" y="166"/>
                  </a:lnTo>
                  <a:lnTo>
                    <a:pt x="263" y="171"/>
                  </a:lnTo>
                  <a:lnTo>
                    <a:pt x="263" y="166"/>
                  </a:lnTo>
                  <a:lnTo>
                    <a:pt x="268" y="166"/>
                  </a:lnTo>
                  <a:lnTo>
                    <a:pt x="268" y="161"/>
                  </a:lnTo>
                  <a:lnTo>
                    <a:pt x="268" y="156"/>
                  </a:lnTo>
                  <a:lnTo>
                    <a:pt x="263" y="151"/>
                  </a:lnTo>
                  <a:lnTo>
                    <a:pt x="263" y="146"/>
                  </a:lnTo>
                  <a:lnTo>
                    <a:pt x="263" y="141"/>
                  </a:lnTo>
                  <a:lnTo>
                    <a:pt x="258" y="141"/>
                  </a:lnTo>
                  <a:lnTo>
                    <a:pt x="252" y="136"/>
                  </a:lnTo>
                  <a:lnTo>
                    <a:pt x="252" y="131"/>
                  </a:lnTo>
                  <a:lnTo>
                    <a:pt x="258" y="136"/>
                  </a:lnTo>
                  <a:lnTo>
                    <a:pt x="263" y="136"/>
                  </a:lnTo>
                  <a:lnTo>
                    <a:pt x="263" y="141"/>
                  </a:lnTo>
                  <a:lnTo>
                    <a:pt x="268" y="141"/>
                  </a:lnTo>
                  <a:lnTo>
                    <a:pt x="268" y="146"/>
                  </a:lnTo>
                  <a:lnTo>
                    <a:pt x="273" y="146"/>
                  </a:lnTo>
                  <a:lnTo>
                    <a:pt x="273" y="151"/>
                  </a:lnTo>
                  <a:lnTo>
                    <a:pt x="273" y="156"/>
                  </a:lnTo>
                  <a:lnTo>
                    <a:pt x="278" y="156"/>
                  </a:lnTo>
                  <a:lnTo>
                    <a:pt x="283" y="156"/>
                  </a:lnTo>
                  <a:lnTo>
                    <a:pt x="283" y="151"/>
                  </a:lnTo>
                  <a:lnTo>
                    <a:pt x="278" y="151"/>
                  </a:lnTo>
                  <a:lnTo>
                    <a:pt x="278" y="146"/>
                  </a:lnTo>
                  <a:lnTo>
                    <a:pt x="273" y="141"/>
                  </a:lnTo>
                  <a:lnTo>
                    <a:pt x="268" y="136"/>
                  </a:lnTo>
                  <a:lnTo>
                    <a:pt x="273" y="131"/>
                  </a:lnTo>
                  <a:lnTo>
                    <a:pt x="278" y="131"/>
                  </a:lnTo>
                  <a:lnTo>
                    <a:pt x="278" y="136"/>
                  </a:lnTo>
                  <a:lnTo>
                    <a:pt x="283" y="141"/>
                  </a:lnTo>
                  <a:lnTo>
                    <a:pt x="283" y="146"/>
                  </a:lnTo>
                  <a:lnTo>
                    <a:pt x="288" y="141"/>
                  </a:lnTo>
                  <a:lnTo>
                    <a:pt x="288" y="136"/>
                  </a:lnTo>
                  <a:lnTo>
                    <a:pt x="288" y="131"/>
                  </a:lnTo>
                  <a:lnTo>
                    <a:pt x="293" y="131"/>
                  </a:lnTo>
                  <a:lnTo>
                    <a:pt x="298" y="131"/>
                  </a:lnTo>
                  <a:lnTo>
                    <a:pt x="303" y="131"/>
                  </a:lnTo>
                  <a:lnTo>
                    <a:pt x="303" y="126"/>
                  </a:lnTo>
                  <a:lnTo>
                    <a:pt x="298" y="126"/>
                  </a:lnTo>
                  <a:lnTo>
                    <a:pt x="303" y="121"/>
                  </a:lnTo>
                  <a:lnTo>
                    <a:pt x="308" y="121"/>
                  </a:lnTo>
                  <a:lnTo>
                    <a:pt x="308" y="126"/>
                  </a:lnTo>
                  <a:lnTo>
                    <a:pt x="308" y="131"/>
                  </a:lnTo>
                  <a:lnTo>
                    <a:pt x="308" y="136"/>
                  </a:lnTo>
                  <a:lnTo>
                    <a:pt x="313" y="136"/>
                  </a:lnTo>
                  <a:lnTo>
                    <a:pt x="313" y="131"/>
                  </a:lnTo>
                  <a:lnTo>
                    <a:pt x="318" y="126"/>
                  </a:lnTo>
                  <a:lnTo>
                    <a:pt x="323" y="126"/>
                  </a:lnTo>
                  <a:lnTo>
                    <a:pt x="328" y="126"/>
                  </a:lnTo>
                  <a:lnTo>
                    <a:pt x="333" y="121"/>
                  </a:lnTo>
                  <a:lnTo>
                    <a:pt x="333" y="126"/>
                  </a:lnTo>
                  <a:lnTo>
                    <a:pt x="338" y="126"/>
                  </a:lnTo>
                  <a:lnTo>
                    <a:pt x="338" y="121"/>
                  </a:lnTo>
                  <a:lnTo>
                    <a:pt x="338" y="111"/>
                  </a:lnTo>
                  <a:lnTo>
                    <a:pt x="338" y="106"/>
                  </a:lnTo>
                  <a:lnTo>
                    <a:pt x="338" y="101"/>
                  </a:lnTo>
                  <a:lnTo>
                    <a:pt x="343" y="96"/>
                  </a:lnTo>
                  <a:lnTo>
                    <a:pt x="348" y="96"/>
                  </a:lnTo>
                  <a:lnTo>
                    <a:pt x="354" y="96"/>
                  </a:lnTo>
                  <a:lnTo>
                    <a:pt x="359" y="96"/>
                  </a:lnTo>
                  <a:lnTo>
                    <a:pt x="364" y="96"/>
                  </a:lnTo>
                  <a:lnTo>
                    <a:pt x="364" y="101"/>
                  </a:lnTo>
                  <a:lnTo>
                    <a:pt x="369" y="101"/>
                  </a:lnTo>
                  <a:lnTo>
                    <a:pt x="369" y="96"/>
                  </a:lnTo>
                  <a:lnTo>
                    <a:pt x="369" y="90"/>
                  </a:lnTo>
                  <a:lnTo>
                    <a:pt x="374" y="85"/>
                  </a:lnTo>
                  <a:lnTo>
                    <a:pt x="379" y="90"/>
                  </a:lnTo>
                  <a:lnTo>
                    <a:pt x="384" y="96"/>
                  </a:lnTo>
                  <a:lnTo>
                    <a:pt x="384" y="101"/>
                  </a:lnTo>
                  <a:lnTo>
                    <a:pt x="389" y="101"/>
                  </a:lnTo>
                  <a:lnTo>
                    <a:pt x="399" y="101"/>
                  </a:lnTo>
                  <a:lnTo>
                    <a:pt x="404" y="96"/>
                  </a:lnTo>
                  <a:lnTo>
                    <a:pt x="409" y="90"/>
                  </a:lnTo>
                  <a:lnTo>
                    <a:pt x="414" y="90"/>
                  </a:lnTo>
                  <a:lnTo>
                    <a:pt x="419" y="90"/>
                  </a:lnTo>
                  <a:lnTo>
                    <a:pt x="419" y="96"/>
                  </a:lnTo>
                  <a:lnTo>
                    <a:pt x="414" y="101"/>
                  </a:lnTo>
                  <a:lnTo>
                    <a:pt x="414" y="106"/>
                  </a:lnTo>
                  <a:lnTo>
                    <a:pt x="414" y="111"/>
                  </a:lnTo>
                  <a:lnTo>
                    <a:pt x="424" y="106"/>
                  </a:lnTo>
                  <a:lnTo>
                    <a:pt x="424" y="101"/>
                  </a:lnTo>
                  <a:lnTo>
                    <a:pt x="424" y="90"/>
                  </a:lnTo>
                  <a:lnTo>
                    <a:pt x="424" y="85"/>
                  </a:lnTo>
                  <a:lnTo>
                    <a:pt x="434" y="90"/>
                  </a:lnTo>
                  <a:lnTo>
                    <a:pt x="434" y="96"/>
                  </a:lnTo>
                  <a:lnTo>
                    <a:pt x="434" y="101"/>
                  </a:lnTo>
                  <a:lnTo>
                    <a:pt x="439" y="96"/>
                  </a:lnTo>
                  <a:lnTo>
                    <a:pt x="439" y="90"/>
                  </a:lnTo>
                  <a:lnTo>
                    <a:pt x="444" y="96"/>
                  </a:lnTo>
                  <a:lnTo>
                    <a:pt x="449" y="96"/>
                  </a:lnTo>
                  <a:lnTo>
                    <a:pt x="455" y="101"/>
                  </a:lnTo>
                  <a:lnTo>
                    <a:pt x="449" y="101"/>
                  </a:lnTo>
                  <a:lnTo>
                    <a:pt x="444" y="106"/>
                  </a:lnTo>
                  <a:lnTo>
                    <a:pt x="449" y="111"/>
                  </a:lnTo>
                  <a:lnTo>
                    <a:pt x="455" y="106"/>
                  </a:lnTo>
                  <a:lnTo>
                    <a:pt x="460" y="101"/>
                  </a:lnTo>
                  <a:lnTo>
                    <a:pt x="465" y="96"/>
                  </a:lnTo>
                  <a:lnTo>
                    <a:pt x="470" y="101"/>
                  </a:lnTo>
                  <a:lnTo>
                    <a:pt x="470" y="106"/>
                  </a:lnTo>
                  <a:lnTo>
                    <a:pt x="475" y="106"/>
                  </a:lnTo>
                  <a:lnTo>
                    <a:pt x="480" y="106"/>
                  </a:lnTo>
                  <a:lnTo>
                    <a:pt x="480" y="111"/>
                  </a:lnTo>
                  <a:lnTo>
                    <a:pt x="485" y="111"/>
                  </a:lnTo>
                  <a:lnTo>
                    <a:pt x="485" y="106"/>
                  </a:lnTo>
                  <a:lnTo>
                    <a:pt x="485" y="101"/>
                  </a:lnTo>
                  <a:lnTo>
                    <a:pt x="490" y="101"/>
                  </a:lnTo>
                  <a:lnTo>
                    <a:pt x="500" y="96"/>
                  </a:lnTo>
                  <a:lnTo>
                    <a:pt x="505" y="96"/>
                  </a:lnTo>
                  <a:lnTo>
                    <a:pt x="510" y="96"/>
                  </a:lnTo>
                  <a:lnTo>
                    <a:pt x="515" y="96"/>
                  </a:lnTo>
                  <a:lnTo>
                    <a:pt x="515" y="90"/>
                  </a:lnTo>
                  <a:lnTo>
                    <a:pt x="510" y="85"/>
                  </a:lnTo>
                  <a:lnTo>
                    <a:pt x="510" y="80"/>
                  </a:lnTo>
                  <a:lnTo>
                    <a:pt x="515" y="80"/>
                  </a:lnTo>
                  <a:lnTo>
                    <a:pt x="515" y="85"/>
                  </a:lnTo>
                  <a:lnTo>
                    <a:pt x="520" y="85"/>
                  </a:lnTo>
                  <a:lnTo>
                    <a:pt x="520" y="90"/>
                  </a:lnTo>
                  <a:lnTo>
                    <a:pt x="520" y="96"/>
                  </a:lnTo>
                  <a:lnTo>
                    <a:pt x="525" y="96"/>
                  </a:lnTo>
                  <a:lnTo>
                    <a:pt x="530" y="96"/>
                  </a:lnTo>
                  <a:lnTo>
                    <a:pt x="535" y="96"/>
                  </a:lnTo>
                  <a:lnTo>
                    <a:pt x="540" y="96"/>
                  </a:lnTo>
                  <a:lnTo>
                    <a:pt x="540" y="101"/>
                  </a:lnTo>
                  <a:lnTo>
                    <a:pt x="545" y="101"/>
                  </a:lnTo>
                  <a:lnTo>
                    <a:pt x="540" y="96"/>
                  </a:lnTo>
                  <a:lnTo>
                    <a:pt x="540" y="90"/>
                  </a:lnTo>
                  <a:lnTo>
                    <a:pt x="535" y="90"/>
                  </a:lnTo>
                  <a:lnTo>
                    <a:pt x="535" y="85"/>
                  </a:lnTo>
                  <a:lnTo>
                    <a:pt x="540" y="85"/>
                  </a:lnTo>
                  <a:lnTo>
                    <a:pt x="545" y="85"/>
                  </a:lnTo>
                  <a:lnTo>
                    <a:pt x="551" y="85"/>
                  </a:lnTo>
                  <a:lnTo>
                    <a:pt x="556" y="85"/>
                  </a:lnTo>
                  <a:lnTo>
                    <a:pt x="556" y="75"/>
                  </a:lnTo>
                  <a:lnTo>
                    <a:pt x="561" y="70"/>
                  </a:lnTo>
                  <a:lnTo>
                    <a:pt x="571" y="75"/>
                  </a:lnTo>
                  <a:lnTo>
                    <a:pt x="581" y="75"/>
                  </a:lnTo>
                  <a:lnTo>
                    <a:pt x="586" y="75"/>
                  </a:lnTo>
                  <a:lnTo>
                    <a:pt x="591" y="75"/>
                  </a:lnTo>
                  <a:lnTo>
                    <a:pt x="591" y="70"/>
                  </a:lnTo>
                  <a:lnTo>
                    <a:pt x="586" y="70"/>
                  </a:lnTo>
                  <a:lnTo>
                    <a:pt x="586" y="65"/>
                  </a:lnTo>
                  <a:lnTo>
                    <a:pt x="591" y="65"/>
                  </a:lnTo>
                  <a:lnTo>
                    <a:pt x="591" y="70"/>
                  </a:lnTo>
                  <a:lnTo>
                    <a:pt x="596" y="70"/>
                  </a:lnTo>
                  <a:lnTo>
                    <a:pt x="601" y="70"/>
                  </a:lnTo>
                  <a:lnTo>
                    <a:pt x="606" y="70"/>
                  </a:lnTo>
                  <a:lnTo>
                    <a:pt x="611" y="70"/>
                  </a:lnTo>
                  <a:lnTo>
                    <a:pt x="616" y="70"/>
                  </a:lnTo>
                  <a:lnTo>
                    <a:pt x="616" y="65"/>
                  </a:lnTo>
                  <a:lnTo>
                    <a:pt x="611" y="65"/>
                  </a:lnTo>
                  <a:lnTo>
                    <a:pt x="611" y="60"/>
                  </a:lnTo>
                  <a:lnTo>
                    <a:pt x="616" y="65"/>
                  </a:lnTo>
                  <a:lnTo>
                    <a:pt x="621" y="65"/>
                  </a:lnTo>
                  <a:lnTo>
                    <a:pt x="626" y="70"/>
                  </a:lnTo>
                  <a:lnTo>
                    <a:pt x="626" y="65"/>
                  </a:lnTo>
                  <a:lnTo>
                    <a:pt x="626" y="60"/>
                  </a:lnTo>
                  <a:lnTo>
                    <a:pt x="631" y="55"/>
                  </a:lnTo>
                  <a:lnTo>
                    <a:pt x="636" y="55"/>
                  </a:lnTo>
                  <a:lnTo>
                    <a:pt x="641" y="55"/>
                  </a:lnTo>
                  <a:lnTo>
                    <a:pt x="646" y="50"/>
                  </a:lnTo>
                  <a:lnTo>
                    <a:pt x="646" y="45"/>
                  </a:lnTo>
                  <a:lnTo>
                    <a:pt x="652" y="45"/>
                  </a:lnTo>
                  <a:lnTo>
                    <a:pt x="652" y="50"/>
                  </a:lnTo>
                  <a:lnTo>
                    <a:pt x="657" y="50"/>
                  </a:lnTo>
                  <a:lnTo>
                    <a:pt x="662" y="50"/>
                  </a:lnTo>
                  <a:lnTo>
                    <a:pt x="662" y="45"/>
                  </a:lnTo>
                  <a:lnTo>
                    <a:pt x="657" y="45"/>
                  </a:lnTo>
                  <a:lnTo>
                    <a:pt x="652" y="40"/>
                  </a:lnTo>
                  <a:lnTo>
                    <a:pt x="652" y="35"/>
                  </a:lnTo>
                  <a:lnTo>
                    <a:pt x="657" y="35"/>
                  </a:lnTo>
                  <a:lnTo>
                    <a:pt x="662" y="35"/>
                  </a:lnTo>
                  <a:lnTo>
                    <a:pt x="667" y="35"/>
                  </a:lnTo>
                  <a:lnTo>
                    <a:pt x="672" y="35"/>
                  </a:lnTo>
                  <a:lnTo>
                    <a:pt x="667" y="30"/>
                  </a:lnTo>
                  <a:lnTo>
                    <a:pt x="667" y="25"/>
                  </a:lnTo>
                  <a:lnTo>
                    <a:pt x="667" y="20"/>
                  </a:lnTo>
                  <a:lnTo>
                    <a:pt x="672" y="20"/>
                  </a:lnTo>
                  <a:lnTo>
                    <a:pt x="672" y="15"/>
                  </a:lnTo>
                  <a:lnTo>
                    <a:pt x="677" y="15"/>
                  </a:lnTo>
                  <a:lnTo>
                    <a:pt x="682" y="20"/>
                  </a:lnTo>
                  <a:lnTo>
                    <a:pt x="687" y="20"/>
                  </a:lnTo>
                  <a:lnTo>
                    <a:pt x="692" y="20"/>
                  </a:lnTo>
                  <a:lnTo>
                    <a:pt x="702" y="20"/>
                  </a:lnTo>
                  <a:lnTo>
                    <a:pt x="707" y="25"/>
                  </a:lnTo>
                  <a:lnTo>
                    <a:pt x="707" y="20"/>
                  </a:lnTo>
                  <a:lnTo>
                    <a:pt x="712" y="20"/>
                  </a:lnTo>
                  <a:lnTo>
                    <a:pt x="707" y="15"/>
                  </a:lnTo>
                  <a:lnTo>
                    <a:pt x="702" y="15"/>
                  </a:lnTo>
                  <a:lnTo>
                    <a:pt x="707" y="15"/>
                  </a:lnTo>
                  <a:lnTo>
                    <a:pt x="712" y="15"/>
                  </a:lnTo>
                  <a:lnTo>
                    <a:pt x="717" y="15"/>
                  </a:lnTo>
                  <a:lnTo>
                    <a:pt x="722" y="15"/>
                  </a:lnTo>
                  <a:lnTo>
                    <a:pt x="727" y="15"/>
                  </a:lnTo>
                  <a:lnTo>
                    <a:pt x="732" y="15"/>
                  </a:lnTo>
                  <a:lnTo>
                    <a:pt x="732" y="20"/>
                  </a:lnTo>
                  <a:lnTo>
                    <a:pt x="727" y="20"/>
                  </a:lnTo>
                  <a:lnTo>
                    <a:pt x="727" y="25"/>
                  </a:lnTo>
                  <a:lnTo>
                    <a:pt x="732" y="25"/>
                  </a:lnTo>
                  <a:lnTo>
                    <a:pt x="737" y="25"/>
                  </a:lnTo>
                  <a:lnTo>
                    <a:pt x="737" y="20"/>
                  </a:lnTo>
                  <a:lnTo>
                    <a:pt x="742" y="20"/>
                  </a:lnTo>
                  <a:lnTo>
                    <a:pt x="742" y="25"/>
                  </a:lnTo>
                  <a:lnTo>
                    <a:pt x="748" y="25"/>
                  </a:lnTo>
                  <a:lnTo>
                    <a:pt x="748" y="20"/>
                  </a:lnTo>
                  <a:lnTo>
                    <a:pt x="748" y="15"/>
                  </a:lnTo>
                  <a:lnTo>
                    <a:pt x="753" y="10"/>
                  </a:lnTo>
                  <a:lnTo>
                    <a:pt x="758" y="10"/>
                  </a:lnTo>
                  <a:lnTo>
                    <a:pt x="758" y="15"/>
                  </a:lnTo>
                  <a:lnTo>
                    <a:pt x="758" y="20"/>
                  </a:lnTo>
                  <a:lnTo>
                    <a:pt x="763" y="20"/>
                  </a:lnTo>
                  <a:lnTo>
                    <a:pt x="768" y="20"/>
                  </a:lnTo>
                  <a:lnTo>
                    <a:pt x="778" y="25"/>
                  </a:lnTo>
                  <a:lnTo>
                    <a:pt x="783" y="25"/>
                  </a:lnTo>
                  <a:lnTo>
                    <a:pt x="783" y="30"/>
                  </a:lnTo>
                  <a:lnTo>
                    <a:pt x="788" y="35"/>
                  </a:lnTo>
                  <a:lnTo>
                    <a:pt x="793" y="35"/>
                  </a:lnTo>
                  <a:lnTo>
                    <a:pt x="793" y="30"/>
                  </a:lnTo>
                  <a:lnTo>
                    <a:pt x="798" y="30"/>
                  </a:lnTo>
                  <a:lnTo>
                    <a:pt x="803" y="30"/>
                  </a:lnTo>
                  <a:lnTo>
                    <a:pt x="803" y="25"/>
                  </a:lnTo>
                  <a:lnTo>
                    <a:pt x="808" y="25"/>
                  </a:lnTo>
                  <a:lnTo>
                    <a:pt x="813" y="20"/>
                  </a:lnTo>
                  <a:lnTo>
                    <a:pt x="818" y="15"/>
                  </a:lnTo>
                  <a:lnTo>
                    <a:pt x="823" y="10"/>
                  </a:lnTo>
                  <a:lnTo>
                    <a:pt x="828" y="10"/>
                  </a:lnTo>
                  <a:lnTo>
                    <a:pt x="833" y="10"/>
                  </a:lnTo>
                  <a:lnTo>
                    <a:pt x="844" y="0"/>
                  </a:lnTo>
                  <a:lnTo>
                    <a:pt x="844" y="5"/>
                  </a:lnTo>
                  <a:lnTo>
                    <a:pt x="844" y="10"/>
                  </a:lnTo>
                  <a:lnTo>
                    <a:pt x="849" y="20"/>
                  </a:lnTo>
                  <a:lnTo>
                    <a:pt x="849" y="25"/>
                  </a:lnTo>
                  <a:lnTo>
                    <a:pt x="854" y="25"/>
                  </a:lnTo>
                  <a:lnTo>
                    <a:pt x="854" y="30"/>
                  </a:lnTo>
                  <a:lnTo>
                    <a:pt x="859" y="35"/>
                  </a:lnTo>
                  <a:lnTo>
                    <a:pt x="859" y="40"/>
                  </a:lnTo>
                  <a:lnTo>
                    <a:pt x="859" y="45"/>
                  </a:lnTo>
                  <a:lnTo>
                    <a:pt x="859" y="50"/>
                  </a:lnTo>
                  <a:lnTo>
                    <a:pt x="864" y="55"/>
                  </a:lnTo>
                  <a:lnTo>
                    <a:pt x="864" y="60"/>
                  </a:lnTo>
                  <a:lnTo>
                    <a:pt x="869" y="65"/>
                  </a:lnTo>
                  <a:lnTo>
                    <a:pt x="874" y="65"/>
                  </a:lnTo>
                  <a:lnTo>
                    <a:pt x="874" y="70"/>
                  </a:lnTo>
                  <a:lnTo>
                    <a:pt x="879" y="70"/>
                  </a:lnTo>
                  <a:lnTo>
                    <a:pt x="879" y="65"/>
                  </a:lnTo>
                  <a:lnTo>
                    <a:pt x="889" y="65"/>
                  </a:lnTo>
                  <a:lnTo>
                    <a:pt x="894" y="65"/>
                  </a:lnTo>
                  <a:lnTo>
                    <a:pt x="899" y="65"/>
                  </a:lnTo>
                  <a:lnTo>
                    <a:pt x="899" y="70"/>
                  </a:lnTo>
                  <a:lnTo>
                    <a:pt x="899" y="75"/>
                  </a:lnTo>
                  <a:lnTo>
                    <a:pt x="904" y="75"/>
                  </a:lnTo>
                  <a:lnTo>
                    <a:pt x="904" y="80"/>
                  </a:lnTo>
                  <a:lnTo>
                    <a:pt x="904" y="85"/>
                  </a:lnTo>
                  <a:lnTo>
                    <a:pt x="909" y="85"/>
                  </a:lnTo>
                  <a:lnTo>
                    <a:pt x="909" y="90"/>
                  </a:lnTo>
                  <a:lnTo>
                    <a:pt x="914" y="96"/>
                  </a:lnTo>
                  <a:lnTo>
                    <a:pt x="914" y="106"/>
                  </a:lnTo>
                  <a:lnTo>
                    <a:pt x="919" y="111"/>
                  </a:lnTo>
                  <a:lnTo>
                    <a:pt x="919" y="116"/>
                  </a:lnTo>
                  <a:lnTo>
                    <a:pt x="924" y="121"/>
                  </a:lnTo>
                  <a:lnTo>
                    <a:pt x="924" y="126"/>
                  </a:lnTo>
                  <a:lnTo>
                    <a:pt x="924" y="131"/>
                  </a:lnTo>
                  <a:lnTo>
                    <a:pt x="929" y="136"/>
                  </a:lnTo>
                  <a:lnTo>
                    <a:pt x="934" y="136"/>
                  </a:lnTo>
                  <a:lnTo>
                    <a:pt x="939" y="141"/>
                  </a:lnTo>
                  <a:lnTo>
                    <a:pt x="945" y="141"/>
                  </a:lnTo>
                  <a:lnTo>
                    <a:pt x="945" y="146"/>
                  </a:lnTo>
                  <a:lnTo>
                    <a:pt x="950" y="146"/>
                  </a:lnTo>
                  <a:lnTo>
                    <a:pt x="950" y="151"/>
                  </a:lnTo>
                  <a:lnTo>
                    <a:pt x="950" y="156"/>
                  </a:lnTo>
                  <a:lnTo>
                    <a:pt x="950" y="161"/>
                  </a:lnTo>
                  <a:lnTo>
                    <a:pt x="945" y="166"/>
                  </a:lnTo>
                  <a:lnTo>
                    <a:pt x="945" y="171"/>
                  </a:lnTo>
                  <a:lnTo>
                    <a:pt x="939" y="171"/>
                  </a:lnTo>
                  <a:lnTo>
                    <a:pt x="939" y="176"/>
                  </a:lnTo>
                  <a:lnTo>
                    <a:pt x="934" y="181"/>
                  </a:lnTo>
                  <a:lnTo>
                    <a:pt x="929" y="186"/>
                  </a:lnTo>
                  <a:lnTo>
                    <a:pt x="929" y="191"/>
                  </a:lnTo>
                  <a:lnTo>
                    <a:pt x="929" y="197"/>
                  </a:lnTo>
                  <a:lnTo>
                    <a:pt x="919" y="197"/>
                  </a:lnTo>
                  <a:lnTo>
                    <a:pt x="914" y="197"/>
                  </a:lnTo>
                  <a:lnTo>
                    <a:pt x="904" y="207"/>
                  </a:lnTo>
                  <a:lnTo>
                    <a:pt x="904" y="212"/>
                  </a:lnTo>
                  <a:lnTo>
                    <a:pt x="899" y="212"/>
                  </a:lnTo>
                  <a:lnTo>
                    <a:pt x="899" y="217"/>
                  </a:lnTo>
                  <a:lnTo>
                    <a:pt x="894" y="217"/>
                  </a:lnTo>
                  <a:lnTo>
                    <a:pt x="889" y="222"/>
                  </a:lnTo>
                  <a:lnTo>
                    <a:pt x="874" y="237"/>
                  </a:lnTo>
                  <a:lnTo>
                    <a:pt x="869" y="242"/>
                  </a:lnTo>
                  <a:lnTo>
                    <a:pt x="864" y="242"/>
                  </a:lnTo>
                  <a:lnTo>
                    <a:pt x="859" y="247"/>
                  </a:lnTo>
                  <a:lnTo>
                    <a:pt x="859" y="252"/>
                  </a:lnTo>
                  <a:lnTo>
                    <a:pt x="849" y="257"/>
                  </a:lnTo>
                  <a:lnTo>
                    <a:pt x="844" y="262"/>
                  </a:lnTo>
                  <a:lnTo>
                    <a:pt x="844" y="267"/>
                  </a:lnTo>
                  <a:lnTo>
                    <a:pt x="838" y="267"/>
                  </a:lnTo>
                  <a:lnTo>
                    <a:pt x="833" y="272"/>
                  </a:lnTo>
                  <a:lnTo>
                    <a:pt x="828" y="277"/>
                  </a:lnTo>
                  <a:lnTo>
                    <a:pt x="818" y="287"/>
                  </a:lnTo>
                  <a:lnTo>
                    <a:pt x="813" y="292"/>
                  </a:lnTo>
                  <a:lnTo>
                    <a:pt x="808" y="292"/>
                  </a:lnTo>
                  <a:lnTo>
                    <a:pt x="803" y="298"/>
                  </a:lnTo>
                  <a:lnTo>
                    <a:pt x="803" y="303"/>
                  </a:lnTo>
                  <a:lnTo>
                    <a:pt x="803" y="313"/>
                  </a:lnTo>
                  <a:lnTo>
                    <a:pt x="803" y="318"/>
                  </a:lnTo>
                  <a:lnTo>
                    <a:pt x="808" y="318"/>
                  </a:lnTo>
                  <a:lnTo>
                    <a:pt x="808" y="313"/>
                  </a:lnTo>
                  <a:lnTo>
                    <a:pt x="813" y="313"/>
                  </a:lnTo>
                  <a:lnTo>
                    <a:pt x="813" y="308"/>
                  </a:lnTo>
                  <a:lnTo>
                    <a:pt x="818" y="308"/>
                  </a:lnTo>
                  <a:lnTo>
                    <a:pt x="823" y="308"/>
                  </a:lnTo>
                  <a:lnTo>
                    <a:pt x="828" y="308"/>
                  </a:lnTo>
                  <a:lnTo>
                    <a:pt x="833" y="308"/>
                  </a:lnTo>
                  <a:lnTo>
                    <a:pt x="838" y="313"/>
                  </a:lnTo>
                  <a:lnTo>
                    <a:pt x="844" y="313"/>
                  </a:lnTo>
                  <a:lnTo>
                    <a:pt x="849" y="318"/>
                  </a:lnTo>
                  <a:lnTo>
                    <a:pt x="854" y="318"/>
                  </a:lnTo>
                  <a:lnTo>
                    <a:pt x="859" y="318"/>
                  </a:lnTo>
                  <a:lnTo>
                    <a:pt x="864" y="313"/>
                  </a:lnTo>
                  <a:lnTo>
                    <a:pt x="869" y="313"/>
                  </a:lnTo>
                  <a:lnTo>
                    <a:pt x="869" y="318"/>
                  </a:lnTo>
                  <a:lnTo>
                    <a:pt x="874" y="318"/>
                  </a:lnTo>
                  <a:lnTo>
                    <a:pt x="874" y="323"/>
                  </a:lnTo>
                  <a:lnTo>
                    <a:pt x="874" y="328"/>
                  </a:lnTo>
                  <a:lnTo>
                    <a:pt x="879" y="333"/>
                  </a:lnTo>
                  <a:lnTo>
                    <a:pt x="879" y="338"/>
                  </a:lnTo>
                  <a:lnTo>
                    <a:pt x="879" y="343"/>
                  </a:lnTo>
                  <a:lnTo>
                    <a:pt x="879" y="348"/>
                  </a:lnTo>
                  <a:lnTo>
                    <a:pt x="879" y="353"/>
                  </a:lnTo>
                  <a:lnTo>
                    <a:pt x="884" y="353"/>
                  </a:lnTo>
                  <a:lnTo>
                    <a:pt x="884" y="348"/>
                  </a:lnTo>
                  <a:lnTo>
                    <a:pt x="889" y="348"/>
                  </a:lnTo>
                  <a:lnTo>
                    <a:pt x="894" y="348"/>
                  </a:lnTo>
                  <a:lnTo>
                    <a:pt x="899" y="348"/>
                  </a:lnTo>
                  <a:lnTo>
                    <a:pt x="899" y="353"/>
                  </a:lnTo>
                  <a:lnTo>
                    <a:pt x="904" y="353"/>
                  </a:lnTo>
                  <a:lnTo>
                    <a:pt x="904" y="358"/>
                  </a:lnTo>
                  <a:lnTo>
                    <a:pt x="904" y="363"/>
                  </a:lnTo>
                  <a:lnTo>
                    <a:pt x="909" y="368"/>
                  </a:lnTo>
                  <a:lnTo>
                    <a:pt x="914" y="368"/>
                  </a:lnTo>
                  <a:lnTo>
                    <a:pt x="919" y="373"/>
                  </a:lnTo>
                  <a:lnTo>
                    <a:pt x="919" y="378"/>
                  </a:lnTo>
                  <a:lnTo>
                    <a:pt x="924" y="378"/>
                  </a:lnTo>
                  <a:lnTo>
                    <a:pt x="929" y="378"/>
                  </a:lnTo>
                  <a:lnTo>
                    <a:pt x="929" y="383"/>
                  </a:lnTo>
                  <a:lnTo>
                    <a:pt x="934" y="388"/>
                  </a:lnTo>
                  <a:lnTo>
                    <a:pt x="939" y="388"/>
                  </a:lnTo>
                  <a:lnTo>
                    <a:pt x="939" y="393"/>
                  </a:lnTo>
                  <a:lnTo>
                    <a:pt x="945" y="393"/>
                  </a:lnTo>
                  <a:lnTo>
                    <a:pt x="945" y="399"/>
                  </a:lnTo>
                  <a:lnTo>
                    <a:pt x="950" y="404"/>
                  </a:lnTo>
                  <a:lnTo>
                    <a:pt x="955" y="404"/>
                  </a:lnTo>
                  <a:lnTo>
                    <a:pt x="955" y="409"/>
                  </a:lnTo>
                  <a:lnTo>
                    <a:pt x="960" y="414"/>
                  </a:lnTo>
                  <a:lnTo>
                    <a:pt x="965" y="414"/>
                  </a:lnTo>
                  <a:lnTo>
                    <a:pt x="970" y="414"/>
                  </a:lnTo>
                  <a:lnTo>
                    <a:pt x="970" y="419"/>
                  </a:lnTo>
                  <a:lnTo>
                    <a:pt x="975" y="419"/>
                  </a:lnTo>
                  <a:lnTo>
                    <a:pt x="975" y="424"/>
                  </a:lnTo>
                  <a:lnTo>
                    <a:pt x="980" y="424"/>
                  </a:lnTo>
                  <a:lnTo>
                    <a:pt x="980" y="429"/>
                  </a:lnTo>
                  <a:lnTo>
                    <a:pt x="985" y="429"/>
                  </a:lnTo>
                  <a:lnTo>
                    <a:pt x="985" y="434"/>
                  </a:lnTo>
                  <a:lnTo>
                    <a:pt x="985" y="439"/>
                  </a:lnTo>
                  <a:lnTo>
                    <a:pt x="985" y="444"/>
                  </a:lnTo>
                  <a:lnTo>
                    <a:pt x="980" y="449"/>
                  </a:lnTo>
                  <a:lnTo>
                    <a:pt x="980" y="454"/>
                  </a:lnTo>
                  <a:lnTo>
                    <a:pt x="980" y="459"/>
                  </a:lnTo>
                  <a:lnTo>
                    <a:pt x="975" y="464"/>
                  </a:lnTo>
                  <a:lnTo>
                    <a:pt x="980" y="464"/>
                  </a:lnTo>
                  <a:lnTo>
                    <a:pt x="980" y="469"/>
                  </a:lnTo>
                  <a:lnTo>
                    <a:pt x="980" y="474"/>
                  </a:lnTo>
                  <a:lnTo>
                    <a:pt x="985" y="479"/>
                  </a:lnTo>
                  <a:lnTo>
                    <a:pt x="985" y="484"/>
                  </a:lnTo>
                  <a:lnTo>
                    <a:pt x="985" y="489"/>
                  </a:lnTo>
                  <a:lnTo>
                    <a:pt x="990" y="495"/>
                  </a:lnTo>
                  <a:lnTo>
                    <a:pt x="990" y="500"/>
                  </a:lnTo>
                  <a:lnTo>
                    <a:pt x="995" y="500"/>
                  </a:lnTo>
                  <a:lnTo>
                    <a:pt x="1000" y="500"/>
                  </a:lnTo>
                  <a:lnTo>
                    <a:pt x="1005" y="500"/>
                  </a:lnTo>
                  <a:lnTo>
                    <a:pt x="1005" y="505"/>
                  </a:lnTo>
                  <a:lnTo>
                    <a:pt x="1005" y="510"/>
                  </a:lnTo>
                  <a:lnTo>
                    <a:pt x="1005" y="515"/>
                  </a:lnTo>
                  <a:lnTo>
                    <a:pt x="1005" y="520"/>
                  </a:lnTo>
                  <a:lnTo>
                    <a:pt x="1005" y="525"/>
                  </a:lnTo>
                  <a:lnTo>
                    <a:pt x="1000" y="525"/>
                  </a:lnTo>
                  <a:lnTo>
                    <a:pt x="1000" y="530"/>
                  </a:lnTo>
                  <a:lnTo>
                    <a:pt x="1000" y="535"/>
                  </a:lnTo>
                  <a:lnTo>
                    <a:pt x="1005" y="540"/>
                  </a:lnTo>
                  <a:lnTo>
                    <a:pt x="1010" y="545"/>
                  </a:lnTo>
                  <a:lnTo>
                    <a:pt x="1015" y="550"/>
                  </a:lnTo>
                  <a:lnTo>
                    <a:pt x="1015" y="555"/>
                  </a:lnTo>
                  <a:lnTo>
                    <a:pt x="1020" y="565"/>
                  </a:lnTo>
                  <a:lnTo>
                    <a:pt x="1020" y="570"/>
                  </a:lnTo>
                  <a:lnTo>
                    <a:pt x="1020" y="575"/>
                  </a:lnTo>
                  <a:lnTo>
                    <a:pt x="1025" y="585"/>
                  </a:lnTo>
                  <a:lnTo>
                    <a:pt x="1025" y="590"/>
                  </a:lnTo>
                  <a:lnTo>
                    <a:pt x="1030" y="590"/>
                  </a:lnTo>
                  <a:lnTo>
                    <a:pt x="1030" y="601"/>
                  </a:lnTo>
                  <a:lnTo>
                    <a:pt x="1030" y="606"/>
                  </a:lnTo>
                  <a:lnTo>
                    <a:pt x="1035" y="611"/>
                  </a:lnTo>
                  <a:lnTo>
                    <a:pt x="1035" y="616"/>
                  </a:lnTo>
                  <a:lnTo>
                    <a:pt x="1041" y="621"/>
                  </a:lnTo>
                  <a:lnTo>
                    <a:pt x="1041" y="626"/>
                  </a:lnTo>
                  <a:lnTo>
                    <a:pt x="1041" y="631"/>
                  </a:lnTo>
                  <a:lnTo>
                    <a:pt x="1041" y="636"/>
                  </a:lnTo>
                  <a:lnTo>
                    <a:pt x="1041" y="641"/>
                  </a:lnTo>
                  <a:lnTo>
                    <a:pt x="1046" y="646"/>
                  </a:lnTo>
                  <a:lnTo>
                    <a:pt x="1046" y="651"/>
                  </a:lnTo>
                  <a:lnTo>
                    <a:pt x="1051" y="651"/>
                  </a:lnTo>
                  <a:lnTo>
                    <a:pt x="1051" y="656"/>
                  </a:lnTo>
                  <a:lnTo>
                    <a:pt x="1051" y="666"/>
                  </a:lnTo>
                  <a:lnTo>
                    <a:pt x="1056" y="676"/>
                  </a:lnTo>
                  <a:lnTo>
                    <a:pt x="1056" y="681"/>
                  </a:lnTo>
                  <a:lnTo>
                    <a:pt x="1056" y="686"/>
                  </a:lnTo>
                  <a:lnTo>
                    <a:pt x="1061" y="691"/>
                  </a:lnTo>
                  <a:lnTo>
                    <a:pt x="1061" y="697"/>
                  </a:lnTo>
                  <a:lnTo>
                    <a:pt x="1066" y="697"/>
                  </a:lnTo>
                  <a:lnTo>
                    <a:pt x="1066" y="707"/>
                  </a:lnTo>
                  <a:lnTo>
                    <a:pt x="1066" y="712"/>
                  </a:lnTo>
                  <a:lnTo>
                    <a:pt x="1066" y="717"/>
                  </a:lnTo>
                  <a:lnTo>
                    <a:pt x="1061" y="722"/>
                  </a:lnTo>
                  <a:lnTo>
                    <a:pt x="1066" y="727"/>
                  </a:lnTo>
                  <a:lnTo>
                    <a:pt x="1066" y="732"/>
                  </a:lnTo>
                  <a:lnTo>
                    <a:pt x="1071" y="737"/>
                  </a:lnTo>
                  <a:lnTo>
                    <a:pt x="1066" y="737"/>
                  </a:lnTo>
                  <a:lnTo>
                    <a:pt x="1061" y="737"/>
                  </a:lnTo>
                  <a:lnTo>
                    <a:pt x="1051" y="742"/>
                  </a:lnTo>
                  <a:lnTo>
                    <a:pt x="1046" y="742"/>
                  </a:lnTo>
                  <a:lnTo>
                    <a:pt x="1035" y="742"/>
                  </a:lnTo>
                  <a:lnTo>
                    <a:pt x="1030" y="747"/>
                  </a:lnTo>
                  <a:lnTo>
                    <a:pt x="1025" y="747"/>
                  </a:lnTo>
                  <a:lnTo>
                    <a:pt x="1020" y="747"/>
                  </a:lnTo>
                  <a:lnTo>
                    <a:pt x="1010" y="752"/>
                  </a:lnTo>
                  <a:lnTo>
                    <a:pt x="1010" y="742"/>
                  </a:lnTo>
                  <a:lnTo>
                    <a:pt x="1005" y="732"/>
                  </a:lnTo>
                  <a:lnTo>
                    <a:pt x="1005" y="727"/>
                  </a:lnTo>
                  <a:lnTo>
                    <a:pt x="1005" y="717"/>
                  </a:lnTo>
                  <a:lnTo>
                    <a:pt x="1005" y="712"/>
                  </a:lnTo>
                  <a:lnTo>
                    <a:pt x="1010" y="702"/>
                  </a:lnTo>
                  <a:lnTo>
                    <a:pt x="1010" y="697"/>
                  </a:lnTo>
                  <a:lnTo>
                    <a:pt x="1010" y="691"/>
                  </a:lnTo>
                  <a:lnTo>
                    <a:pt x="1010" y="686"/>
                  </a:lnTo>
                  <a:lnTo>
                    <a:pt x="1010" y="681"/>
                  </a:lnTo>
                  <a:lnTo>
                    <a:pt x="1015" y="676"/>
                  </a:lnTo>
                  <a:lnTo>
                    <a:pt x="1015" y="671"/>
                  </a:lnTo>
                  <a:lnTo>
                    <a:pt x="1015" y="666"/>
                  </a:lnTo>
                  <a:lnTo>
                    <a:pt x="1015" y="661"/>
                  </a:lnTo>
                  <a:lnTo>
                    <a:pt x="1015" y="656"/>
                  </a:lnTo>
                  <a:lnTo>
                    <a:pt x="1015" y="651"/>
                  </a:lnTo>
                  <a:lnTo>
                    <a:pt x="1010" y="646"/>
                  </a:lnTo>
                  <a:lnTo>
                    <a:pt x="1010" y="641"/>
                  </a:lnTo>
                  <a:lnTo>
                    <a:pt x="1010" y="636"/>
                  </a:lnTo>
                  <a:lnTo>
                    <a:pt x="1010" y="631"/>
                  </a:lnTo>
                  <a:lnTo>
                    <a:pt x="1010" y="626"/>
                  </a:lnTo>
                  <a:lnTo>
                    <a:pt x="1005" y="621"/>
                  </a:lnTo>
                  <a:lnTo>
                    <a:pt x="1005" y="616"/>
                  </a:lnTo>
                  <a:lnTo>
                    <a:pt x="1005" y="606"/>
                  </a:lnTo>
                  <a:lnTo>
                    <a:pt x="1005" y="601"/>
                  </a:lnTo>
                  <a:lnTo>
                    <a:pt x="1000" y="601"/>
                  </a:lnTo>
                  <a:lnTo>
                    <a:pt x="1000" y="596"/>
                  </a:lnTo>
                  <a:lnTo>
                    <a:pt x="995" y="596"/>
                  </a:lnTo>
                  <a:lnTo>
                    <a:pt x="995" y="590"/>
                  </a:lnTo>
                  <a:lnTo>
                    <a:pt x="995" y="585"/>
                  </a:lnTo>
                  <a:lnTo>
                    <a:pt x="990" y="580"/>
                  </a:lnTo>
                  <a:lnTo>
                    <a:pt x="985" y="575"/>
                  </a:lnTo>
                  <a:lnTo>
                    <a:pt x="985" y="570"/>
                  </a:lnTo>
                  <a:lnTo>
                    <a:pt x="980" y="570"/>
                  </a:lnTo>
                  <a:lnTo>
                    <a:pt x="975" y="565"/>
                  </a:lnTo>
                  <a:lnTo>
                    <a:pt x="975" y="560"/>
                  </a:lnTo>
                  <a:lnTo>
                    <a:pt x="970" y="555"/>
                  </a:lnTo>
                  <a:lnTo>
                    <a:pt x="965" y="550"/>
                  </a:lnTo>
                  <a:lnTo>
                    <a:pt x="960" y="545"/>
                  </a:lnTo>
                  <a:lnTo>
                    <a:pt x="960" y="540"/>
                  </a:lnTo>
                  <a:lnTo>
                    <a:pt x="960" y="535"/>
                  </a:lnTo>
                  <a:lnTo>
                    <a:pt x="955" y="530"/>
                  </a:lnTo>
                  <a:lnTo>
                    <a:pt x="955" y="525"/>
                  </a:lnTo>
                  <a:lnTo>
                    <a:pt x="950" y="520"/>
                  </a:lnTo>
                  <a:lnTo>
                    <a:pt x="945" y="515"/>
                  </a:lnTo>
                  <a:lnTo>
                    <a:pt x="945" y="510"/>
                  </a:lnTo>
                  <a:lnTo>
                    <a:pt x="939" y="505"/>
                  </a:lnTo>
                  <a:lnTo>
                    <a:pt x="939" y="500"/>
                  </a:lnTo>
                  <a:lnTo>
                    <a:pt x="934" y="500"/>
                  </a:lnTo>
                  <a:lnTo>
                    <a:pt x="934" y="495"/>
                  </a:lnTo>
                  <a:lnTo>
                    <a:pt x="929" y="495"/>
                  </a:lnTo>
                  <a:lnTo>
                    <a:pt x="924" y="495"/>
                  </a:lnTo>
                  <a:lnTo>
                    <a:pt x="919" y="489"/>
                  </a:lnTo>
                  <a:lnTo>
                    <a:pt x="914" y="495"/>
                  </a:lnTo>
                  <a:lnTo>
                    <a:pt x="909" y="495"/>
                  </a:lnTo>
                  <a:lnTo>
                    <a:pt x="904" y="495"/>
                  </a:lnTo>
                  <a:lnTo>
                    <a:pt x="904" y="500"/>
                  </a:lnTo>
                  <a:lnTo>
                    <a:pt x="899" y="500"/>
                  </a:lnTo>
                  <a:lnTo>
                    <a:pt x="894" y="500"/>
                  </a:lnTo>
                  <a:lnTo>
                    <a:pt x="889" y="505"/>
                  </a:lnTo>
                  <a:lnTo>
                    <a:pt x="884" y="510"/>
                  </a:lnTo>
                  <a:lnTo>
                    <a:pt x="879" y="510"/>
                  </a:lnTo>
                  <a:lnTo>
                    <a:pt x="874" y="515"/>
                  </a:lnTo>
                  <a:lnTo>
                    <a:pt x="869" y="520"/>
                  </a:lnTo>
                  <a:lnTo>
                    <a:pt x="864" y="520"/>
                  </a:lnTo>
                  <a:lnTo>
                    <a:pt x="864" y="525"/>
                  </a:lnTo>
                  <a:lnTo>
                    <a:pt x="859" y="530"/>
                  </a:lnTo>
                  <a:lnTo>
                    <a:pt x="854" y="535"/>
                  </a:lnTo>
                  <a:lnTo>
                    <a:pt x="849" y="540"/>
                  </a:lnTo>
                  <a:lnTo>
                    <a:pt x="844" y="545"/>
                  </a:lnTo>
                  <a:lnTo>
                    <a:pt x="844" y="555"/>
                  </a:lnTo>
                  <a:lnTo>
                    <a:pt x="838" y="555"/>
                  </a:lnTo>
                  <a:lnTo>
                    <a:pt x="838" y="560"/>
                  </a:lnTo>
                  <a:lnTo>
                    <a:pt x="833" y="560"/>
                  </a:lnTo>
                  <a:lnTo>
                    <a:pt x="833" y="565"/>
                  </a:lnTo>
                  <a:lnTo>
                    <a:pt x="828" y="570"/>
                  </a:lnTo>
                  <a:lnTo>
                    <a:pt x="823" y="575"/>
                  </a:lnTo>
                  <a:lnTo>
                    <a:pt x="823" y="580"/>
                  </a:lnTo>
                  <a:lnTo>
                    <a:pt x="818" y="580"/>
                  </a:lnTo>
                  <a:lnTo>
                    <a:pt x="813" y="585"/>
                  </a:lnTo>
                  <a:lnTo>
                    <a:pt x="808" y="590"/>
                  </a:lnTo>
                  <a:lnTo>
                    <a:pt x="803" y="590"/>
                  </a:lnTo>
                  <a:lnTo>
                    <a:pt x="798" y="596"/>
                  </a:lnTo>
                  <a:lnTo>
                    <a:pt x="793" y="596"/>
                  </a:lnTo>
                  <a:lnTo>
                    <a:pt x="788" y="596"/>
                  </a:lnTo>
                  <a:lnTo>
                    <a:pt x="783" y="596"/>
                  </a:lnTo>
                  <a:lnTo>
                    <a:pt x="778" y="596"/>
                  </a:lnTo>
                  <a:lnTo>
                    <a:pt x="773" y="596"/>
                  </a:lnTo>
                  <a:lnTo>
                    <a:pt x="768" y="596"/>
                  </a:lnTo>
                  <a:lnTo>
                    <a:pt x="768" y="590"/>
                  </a:lnTo>
                  <a:lnTo>
                    <a:pt x="763" y="590"/>
                  </a:lnTo>
                  <a:lnTo>
                    <a:pt x="758" y="585"/>
                  </a:lnTo>
                  <a:lnTo>
                    <a:pt x="753" y="585"/>
                  </a:lnTo>
                  <a:lnTo>
                    <a:pt x="753" y="580"/>
                  </a:lnTo>
                  <a:lnTo>
                    <a:pt x="748" y="575"/>
                  </a:lnTo>
                  <a:lnTo>
                    <a:pt x="748" y="570"/>
                  </a:lnTo>
                  <a:lnTo>
                    <a:pt x="742" y="565"/>
                  </a:lnTo>
                  <a:lnTo>
                    <a:pt x="742" y="560"/>
                  </a:lnTo>
                  <a:lnTo>
                    <a:pt x="737" y="555"/>
                  </a:lnTo>
                  <a:lnTo>
                    <a:pt x="737" y="545"/>
                  </a:lnTo>
                  <a:lnTo>
                    <a:pt x="732" y="545"/>
                  </a:lnTo>
                  <a:lnTo>
                    <a:pt x="732" y="540"/>
                  </a:lnTo>
                  <a:lnTo>
                    <a:pt x="727" y="540"/>
                  </a:lnTo>
                  <a:lnTo>
                    <a:pt x="722" y="540"/>
                  </a:lnTo>
                  <a:lnTo>
                    <a:pt x="717" y="535"/>
                  </a:lnTo>
                  <a:lnTo>
                    <a:pt x="717" y="530"/>
                  </a:lnTo>
                  <a:lnTo>
                    <a:pt x="712" y="525"/>
                  </a:lnTo>
                  <a:lnTo>
                    <a:pt x="712" y="520"/>
                  </a:lnTo>
                  <a:lnTo>
                    <a:pt x="707" y="525"/>
                  </a:lnTo>
                  <a:lnTo>
                    <a:pt x="707" y="530"/>
                  </a:lnTo>
                  <a:lnTo>
                    <a:pt x="707" y="535"/>
                  </a:lnTo>
                  <a:lnTo>
                    <a:pt x="707" y="540"/>
                  </a:lnTo>
                  <a:lnTo>
                    <a:pt x="702" y="545"/>
                  </a:lnTo>
                  <a:lnTo>
                    <a:pt x="702" y="550"/>
                  </a:lnTo>
                  <a:lnTo>
                    <a:pt x="697" y="550"/>
                  </a:lnTo>
                  <a:lnTo>
                    <a:pt x="697" y="555"/>
                  </a:lnTo>
                  <a:lnTo>
                    <a:pt x="697" y="560"/>
                  </a:lnTo>
                  <a:lnTo>
                    <a:pt x="697" y="565"/>
                  </a:lnTo>
                  <a:lnTo>
                    <a:pt x="692" y="565"/>
                  </a:lnTo>
                  <a:lnTo>
                    <a:pt x="692" y="570"/>
                  </a:lnTo>
                  <a:lnTo>
                    <a:pt x="687" y="570"/>
                  </a:lnTo>
                  <a:lnTo>
                    <a:pt x="692" y="575"/>
                  </a:lnTo>
                  <a:lnTo>
                    <a:pt x="697" y="575"/>
                  </a:lnTo>
                  <a:lnTo>
                    <a:pt x="702" y="575"/>
                  </a:lnTo>
                  <a:lnTo>
                    <a:pt x="702" y="580"/>
                  </a:lnTo>
                  <a:lnTo>
                    <a:pt x="702" y="585"/>
                  </a:lnTo>
                  <a:lnTo>
                    <a:pt x="702" y="590"/>
                  </a:lnTo>
                  <a:lnTo>
                    <a:pt x="702" y="585"/>
                  </a:lnTo>
                  <a:lnTo>
                    <a:pt x="707" y="590"/>
                  </a:lnTo>
                  <a:lnTo>
                    <a:pt x="707" y="585"/>
                  </a:lnTo>
                  <a:lnTo>
                    <a:pt x="712" y="585"/>
                  </a:lnTo>
                  <a:lnTo>
                    <a:pt x="717" y="590"/>
                  </a:lnTo>
                  <a:lnTo>
                    <a:pt x="717" y="596"/>
                  </a:lnTo>
                  <a:lnTo>
                    <a:pt x="722" y="596"/>
                  </a:lnTo>
                  <a:lnTo>
                    <a:pt x="722" y="601"/>
                  </a:lnTo>
                  <a:lnTo>
                    <a:pt x="727" y="601"/>
                  </a:lnTo>
                  <a:lnTo>
                    <a:pt x="727" y="596"/>
                  </a:lnTo>
                  <a:lnTo>
                    <a:pt x="732" y="601"/>
                  </a:lnTo>
                  <a:lnTo>
                    <a:pt x="727" y="601"/>
                  </a:lnTo>
                  <a:lnTo>
                    <a:pt x="722" y="601"/>
                  </a:lnTo>
                  <a:lnTo>
                    <a:pt x="707" y="601"/>
                  </a:lnTo>
                  <a:lnTo>
                    <a:pt x="702" y="601"/>
                  </a:lnTo>
                  <a:lnTo>
                    <a:pt x="697" y="601"/>
                  </a:lnTo>
                  <a:lnTo>
                    <a:pt x="692" y="601"/>
                  </a:lnTo>
                  <a:lnTo>
                    <a:pt x="687" y="601"/>
                  </a:lnTo>
                  <a:lnTo>
                    <a:pt x="682" y="601"/>
                  </a:lnTo>
                  <a:lnTo>
                    <a:pt x="677" y="601"/>
                  </a:lnTo>
                  <a:lnTo>
                    <a:pt x="672" y="601"/>
                  </a:lnTo>
                  <a:lnTo>
                    <a:pt x="667" y="601"/>
                  </a:lnTo>
                  <a:lnTo>
                    <a:pt x="662" y="601"/>
                  </a:lnTo>
                  <a:lnTo>
                    <a:pt x="657" y="601"/>
                  </a:lnTo>
                  <a:lnTo>
                    <a:pt x="652" y="601"/>
                  </a:lnTo>
                  <a:lnTo>
                    <a:pt x="631" y="601"/>
                  </a:lnTo>
                  <a:lnTo>
                    <a:pt x="626" y="601"/>
                  </a:lnTo>
                  <a:lnTo>
                    <a:pt x="621" y="601"/>
                  </a:lnTo>
                  <a:lnTo>
                    <a:pt x="616" y="601"/>
                  </a:lnTo>
                  <a:lnTo>
                    <a:pt x="601" y="601"/>
                  </a:lnTo>
                  <a:lnTo>
                    <a:pt x="596" y="601"/>
                  </a:lnTo>
                  <a:lnTo>
                    <a:pt x="591" y="601"/>
                  </a:lnTo>
                  <a:lnTo>
                    <a:pt x="586" y="601"/>
                  </a:lnTo>
                  <a:lnTo>
                    <a:pt x="586" y="606"/>
                  </a:lnTo>
                  <a:lnTo>
                    <a:pt x="581" y="606"/>
                  </a:lnTo>
                  <a:lnTo>
                    <a:pt x="576" y="601"/>
                  </a:lnTo>
                  <a:lnTo>
                    <a:pt x="576" y="606"/>
                  </a:lnTo>
                  <a:lnTo>
                    <a:pt x="571" y="606"/>
                  </a:lnTo>
                  <a:lnTo>
                    <a:pt x="556" y="606"/>
                  </a:lnTo>
                  <a:lnTo>
                    <a:pt x="551" y="606"/>
                  </a:lnTo>
                  <a:lnTo>
                    <a:pt x="545" y="606"/>
                  </a:lnTo>
                  <a:lnTo>
                    <a:pt x="540" y="606"/>
                  </a:lnTo>
                  <a:lnTo>
                    <a:pt x="520" y="606"/>
                  </a:lnTo>
                  <a:lnTo>
                    <a:pt x="515" y="606"/>
                  </a:lnTo>
                  <a:lnTo>
                    <a:pt x="510" y="606"/>
                  </a:lnTo>
                  <a:lnTo>
                    <a:pt x="505" y="606"/>
                  </a:lnTo>
                  <a:lnTo>
                    <a:pt x="500" y="606"/>
                  </a:lnTo>
                  <a:lnTo>
                    <a:pt x="495" y="606"/>
                  </a:lnTo>
                  <a:lnTo>
                    <a:pt x="490" y="606"/>
                  </a:lnTo>
                  <a:lnTo>
                    <a:pt x="485" y="606"/>
                  </a:lnTo>
                  <a:lnTo>
                    <a:pt x="475" y="606"/>
                  </a:lnTo>
                  <a:lnTo>
                    <a:pt x="465" y="606"/>
                  </a:lnTo>
                  <a:lnTo>
                    <a:pt x="460" y="606"/>
                  </a:lnTo>
                  <a:lnTo>
                    <a:pt x="455" y="606"/>
                  </a:lnTo>
                  <a:lnTo>
                    <a:pt x="444" y="606"/>
                  </a:lnTo>
                  <a:lnTo>
                    <a:pt x="439" y="606"/>
                  </a:lnTo>
                  <a:lnTo>
                    <a:pt x="434" y="606"/>
                  </a:lnTo>
                  <a:lnTo>
                    <a:pt x="424" y="606"/>
                  </a:lnTo>
                  <a:lnTo>
                    <a:pt x="419" y="606"/>
                  </a:lnTo>
                  <a:lnTo>
                    <a:pt x="414" y="606"/>
                  </a:lnTo>
                  <a:lnTo>
                    <a:pt x="409" y="606"/>
                  </a:lnTo>
                  <a:lnTo>
                    <a:pt x="394" y="606"/>
                  </a:lnTo>
                  <a:lnTo>
                    <a:pt x="394" y="601"/>
                  </a:lnTo>
                  <a:lnTo>
                    <a:pt x="389" y="601"/>
                  </a:lnTo>
                  <a:lnTo>
                    <a:pt x="384" y="601"/>
                  </a:lnTo>
                  <a:lnTo>
                    <a:pt x="379" y="596"/>
                  </a:lnTo>
                  <a:lnTo>
                    <a:pt x="379" y="601"/>
                  </a:lnTo>
                  <a:lnTo>
                    <a:pt x="374" y="596"/>
                  </a:lnTo>
                  <a:lnTo>
                    <a:pt x="369" y="601"/>
                  </a:lnTo>
                  <a:lnTo>
                    <a:pt x="369" y="596"/>
                  </a:lnTo>
                  <a:lnTo>
                    <a:pt x="364" y="596"/>
                  </a:lnTo>
                  <a:lnTo>
                    <a:pt x="359" y="596"/>
                  </a:lnTo>
                  <a:lnTo>
                    <a:pt x="359" y="590"/>
                  </a:lnTo>
                  <a:lnTo>
                    <a:pt x="354" y="590"/>
                  </a:lnTo>
                  <a:lnTo>
                    <a:pt x="348" y="590"/>
                  </a:lnTo>
                  <a:lnTo>
                    <a:pt x="348" y="596"/>
                  </a:lnTo>
                  <a:lnTo>
                    <a:pt x="343" y="596"/>
                  </a:lnTo>
                  <a:lnTo>
                    <a:pt x="338" y="596"/>
                  </a:lnTo>
                  <a:lnTo>
                    <a:pt x="333" y="601"/>
                  </a:lnTo>
                  <a:lnTo>
                    <a:pt x="328" y="601"/>
                  </a:lnTo>
                  <a:lnTo>
                    <a:pt x="328" y="606"/>
                  </a:lnTo>
                  <a:lnTo>
                    <a:pt x="323" y="606"/>
                  </a:lnTo>
                  <a:lnTo>
                    <a:pt x="318" y="606"/>
                  </a:lnTo>
                  <a:lnTo>
                    <a:pt x="318" y="601"/>
                  </a:lnTo>
                  <a:lnTo>
                    <a:pt x="313" y="601"/>
                  </a:lnTo>
                  <a:lnTo>
                    <a:pt x="308" y="601"/>
                  </a:lnTo>
                  <a:lnTo>
                    <a:pt x="303" y="601"/>
                  </a:lnTo>
                  <a:lnTo>
                    <a:pt x="298" y="606"/>
                  </a:lnTo>
                  <a:lnTo>
                    <a:pt x="293" y="606"/>
                  </a:lnTo>
                  <a:lnTo>
                    <a:pt x="293" y="611"/>
                  </a:lnTo>
                  <a:lnTo>
                    <a:pt x="288" y="611"/>
                  </a:lnTo>
                  <a:lnTo>
                    <a:pt x="283" y="611"/>
                  </a:lnTo>
                  <a:lnTo>
                    <a:pt x="278" y="606"/>
                  </a:lnTo>
                  <a:lnTo>
                    <a:pt x="273" y="606"/>
                  </a:lnTo>
                  <a:lnTo>
                    <a:pt x="273" y="621"/>
                  </a:lnTo>
                  <a:lnTo>
                    <a:pt x="268" y="621"/>
                  </a:lnTo>
                  <a:lnTo>
                    <a:pt x="263" y="616"/>
                  </a:lnTo>
                  <a:lnTo>
                    <a:pt x="258" y="616"/>
                  </a:lnTo>
                  <a:lnTo>
                    <a:pt x="252" y="616"/>
                  </a:lnTo>
                  <a:lnTo>
                    <a:pt x="247" y="611"/>
                  </a:lnTo>
                  <a:lnTo>
                    <a:pt x="242" y="611"/>
                  </a:lnTo>
                  <a:lnTo>
                    <a:pt x="237" y="611"/>
                  </a:lnTo>
                  <a:lnTo>
                    <a:pt x="232" y="611"/>
                  </a:lnTo>
                  <a:lnTo>
                    <a:pt x="227" y="606"/>
                  </a:lnTo>
                  <a:lnTo>
                    <a:pt x="222" y="606"/>
                  </a:lnTo>
                  <a:lnTo>
                    <a:pt x="212" y="601"/>
                  </a:lnTo>
                  <a:lnTo>
                    <a:pt x="212" y="596"/>
                  </a:lnTo>
                  <a:lnTo>
                    <a:pt x="207" y="596"/>
                  </a:lnTo>
                  <a:lnTo>
                    <a:pt x="202" y="590"/>
                  </a:lnTo>
                  <a:lnTo>
                    <a:pt x="202" y="585"/>
                  </a:lnTo>
                  <a:lnTo>
                    <a:pt x="197" y="585"/>
                  </a:lnTo>
                  <a:lnTo>
                    <a:pt x="197" y="580"/>
                  </a:lnTo>
                  <a:lnTo>
                    <a:pt x="192" y="580"/>
                  </a:lnTo>
                  <a:lnTo>
                    <a:pt x="187" y="580"/>
                  </a:lnTo>
                  <a:lnTo>
                    <a:pt x="182" y="575"/>
                  </a:lnTo>
                  <a:lnTo>
                    <a:pt x="182" y="570"/>
                  </a:lnTo>
                  <a:lnTo>
                    <a:pt x="182" y="565"/>
                  </a:lnTo>
                  <a:lnTo>
                    <a:pt x="182" y="560"/>
                  </a:lnTo>
                  <a:lnTo>
                    <a:pt x="182" y="555"/>
                  </a:lnTo>
                  <a:lnTo>
                    <a:pt x="182" y="550"/>
                  </a:lnTo>
                  <a:lnTo>
                    <a:pt x="187" y="550"/>
                  </a:lnTo>
                  <a:lnTo>
                    <a:pt x="192" y="550"/>
                  </a:lnTo>
                  <a:lnTo>
                    <a:pt x="197" y="550"/>
                  </a:lnTo>
                  <a:lnTo>
                    <a:pt x="197" y="545"/>
                  </a:lnTo>
                  <a:lnTo>
                    <a:pt x="202" y="540"/>
                  </a:lnTo>
                  <a:lnTo>
                    <a:pt x="202" y="535"/>
                  </a:lnTo>
                  <a:lnTo>
                    <a:pt x="202" y="530"/>
                  </a:lnTo>
                  <a:lnTo>
                    <a:pt x="202" y="525"/>
                  </a:lnTo>
                  <a:lnTo>
                    <a:pt x="202" y="520"/>
                  </a:lnTo>
                  <a:lnTo>
                    <a:pt x="197" y="520"/>
                  </a:lnTo>
                  <a:lnTo>
                    <a:pt x="197" y="515"/>
                  </a:lnTo>
                  <a:lnTo>
                    <a:pt x="202" y="510"/>
                  </a:lnTo>
                  <a:lnTo>
                    <a:pt x="207" y="510"/>
                  </a:lnTo>
                  <a:lnTo>
                    <a:pt x="212" y="505"/>
                  </a:lnTo>
                  <a:lnTo>
                    <a:pt x="217" y="505"/>
                  </a:lnTo>
                  <a:lnTo>
                    <a:pt x="217" y="500"/>
                  </a:lnTo>
                  <a:lnTo>
                    <a:pt x="222" y="495"/>
                  </a:lnTo>
                  <a:lnTo>
                    <a:pt x="227" y="489"/>
                  </a:lnTo>
                  <a:lnTo>
                    <a:pt x="232" y="484"/>
                  </a:lnTo>
                  <a:lnTo>
                    <a:pt x="227" y="484"/>
                  </a:lnTo>
                  <a:lnTo>
                    <a:pt x="227" y="479"/>
                  </a:lnTo>
                  <a:lnTo>
                    <a:pt x="227" y="474"/>
                  </a:lnTo>
                  <a:lnTo>
                    <a:pt x="232" y="474"/>
                  </a:lnTo>
                  <a:lnTo>
                    <a:pt x="227" y="474"/>
                  </a:lnTo>
                  <a:lnTo>
                    <a:pt x="222" y="474"/>
                  </a:lnTo>
                  <a:lnTo>
                    <a:pt x="222" y="469"/>
                  </a:lnTo>
                  <a:lnTo>
                    <a:pt x="217" y="469"/>
                  </a:lnTo>
                  <a:lnTo>
                    <a:pt x="217" y="464"/>
                  </a:lnTo>
                  <a:lnTo>
                    <a:pt x="212" y="469"/>
                  </a:lnTo>
                  <a:lnTo>
                    <a:pt x="207" y="474"/>
                  </a:lnTo>
                  <a:lnTo>
                    <a:pt x="202" y="474"/>
                  </a:lnTo>
                  <a:lnTo>
                    <a:pt x="197" y="474"/>
                  </a:lnTo>
                  <a:lnTo>
                    <a:pt x="192" y="474"/>
                  </a:lnTo>
                  <a:lnTo>
                    <a:pt x="187" y="474"/>
                  </a:lnTo>
                  <a:lnTo>
                    <a:pt x="187" y="479"/>
                  </a:lnTo>
                  <a:lnTo>
                    <a:pt x="182" y="474"/>
                  </a:lnTo>
                  <a:lnTo>
                    <a:pt x="182" y="479"/>
                  </a:lnTo>
                  <a:lnTo>
                    <a:pt x="177" y="479"/>
                  </a:lnTo>
                  <a:lnTo>
                    <a:pt x="172" y="479"/>
                  </a:lnTo>
                  <a:lnTo>
                    <a:pt x="167" y="479"/>
                  </a:lnTo>
                  <a:lnTo>
                    <a:pt x="167" y="474"/>
                  </a:lnTo>
                  <a:lnTo>
                    <a:pt x="162" y="479"/>
                  </a:lnTo>
                  <a:lnTo>
                    <a:pt x="156" y="479"/>
                  </a:lnTo>
                  <a:lnTo>
                    <a:pt x="156" y="474"/>
                  </a:lnTo>
                  <a:lnTo>
                    <a:pt x="151" y="474"/>
                  </a:lnTo>
                  <a:lnTo>
                    <a:pt x="151" y="479"/>
                  </a:lnTo>
                  <a:lnTo>
                    <a:pt x="156" y="479"/>
                  </a:lnTo>
                  <a:lnTo>
                    <a:pt x="151" y="484"/>
                  </a:lnTo>
                  <a:lnTo>
                    <a:pt x="146" y="484"/>
                  </a:lnTo>
                  <a:lnTo>
                    <a:pt x="141" y="484"/>
                  </a:lnTo>
                  <a:lnTo>
                    <a:pt x="141" y="479"/>
                  </a:lnTo>
                  <a:lnTo>
                    <a:pt x="136" y="479"/>
                  </a:lnTo>
                  <a:lnTo>
                    <a:pt x="126" y="479"/>
                  </a:lnTo>
                  <a:lnTo>
                    <a:pt x="126" y="474"/>
                  </a:lnTo>
                  <a:lnTo>
                    <a:pt x="121" y="474"/>
                  </a:lnTo>
                  <a:lnTo>
                    <a:pt x="116" y="474"/>
                  </a:lnTo>
                  <a:lnTo>
                    <a:pt x="111" y="474"/>
                  </a:lnTo>
                  <a:lnTo>
                    <a:pt x="106" y="479"/>
                  </a:lnTo>
                  <a:lnTo>
                    <a:pt x="101" y="479"/>
                  </a:lnTo>
                  <a:lnTo>
                    <a:pt x="96" y="479"/>
                  </a:lnTo>
                  <a:lnTo>
                    <a:pt x="101" y="474"/>
                  </a:lnTo>
                  <a:lnTo>
                    <a:pt x="96" y="474"/>
                  </a:lnTo>
                  <a:lnTo>
                    <a:pt x="96" y="469"/>
                  </a:lnTo>
                  <a:lnTo>
                    <a:pt x="91" y="469"/>
                  </a:lnTo>
                  <a:lnTo>
                    <a:pt x="86" y="469"/>
                  </a:lnTo>
                  <a:lnTo>
                    <a:pt x="81" y="469"/>
                  </a:lnTo>
                  <a:lnTo>
                    <a:pt x="76" y="469"/>
                  </a:lnTo>
                  <a:lnTo>
                    <a:pt x="71" y="464"/>
                  </a:lnTo>
                  <a:lnTo>
                    <a:pt x="66" y="459"/>
                  </a:lnTo>
                  <a:lnTo>
                    <a:pt x="61" y="459"/>
                  </a:lnTo>
                  <a:lnTo>
                    <a:pt x="61" y="454"/>
                  </a:lnTo>
                  <a:lnTo>
                    <a:pt x="55" y="444"/>
                  </a:lnTo>
                  <a:lnTo>
                    <a:pt x="55" y="439"/>
                  </a:lnTo>
                  <a:lnTo>
                    <a:pt x="50" y="439"/>
                  </a:lnTo>
                  <a:lnTo>
                    <a:pt x="50" y="434"/>
                  </a:lnTo>
                  <a:lnTo>
                    <a:pt x="45" y="429"/>
                  </a:lnTo>
                  <a:lnTo>
                    <a:pt x="45" y="424"/>
                  </a:lnTo>
                  <a:lnTo>
                    <a:pt x="40" y="414"/>
                  </a:lnTo>
                  <a:lnTo>
                    <a:pt x="30" y="409"/>
                  </a:lnTo>
                  <a:lnTo>
                    <a:pt x="30" y="404"/>
                  </a:lnTo>
                  <a:lnTo>
                    <a:pt x="30" y="399"/>
                  </a:lnTo>
                  <a:lnTo>
                    <a:pt x="25" y="399"/>
                  </a:lnTo>
                  <a:lnTo>
                    <a:pt x="20" y="399"/>
                  </a:lnTo>
                  <a:lnTo>
                    <a:pt x="20" y="404"/>
                  </a:lnTo>
                  <a:lnTo>
                    <a:pt x="15" y="404"/>
                  </a:lnTo>
                  <a:lnTo>
                    <a:pt x="10" y="404"/>
                  </a:lnTo>
                  <a:lnTo>
                    <a:pt x="5" y="399"/>
                  </a:lnTo>
                  <a:lnTo>
                    <a:pt x="10" y="399"/>
                  </a:lnTo>
                  <a:lnTo>
                    <a:pt x="5" y="393"/>
                  </a:lnTo>
                  <a:lnTo>
                    <a:pt x="0" y="388"/>
                  </a:lnTo>
                  <a:lnTo>
                    <a:pt x="96" y="333"/>
                  </a:lnTo>
                  <a:close/>
                </a:path>
              </a:pathLst>
            </a:custGeom>
            <a:solidFill>
              <a:srgbClr val="00B05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39" name="Freeform 30"/>
            <p:cNvSpPr>
              <a:spLocks/>
            </p:cNvSpPr>
            <p:nvPr/>
          </p:nvSpPr>
          <p:spPr bwMode="auto">
            <a:xfrm>
              <a:off x="1363663" y="4330700"/>
              <a:ext cx="906462" cy="969963"/>
            </a:xfrm>
            <a:custGeom>
              <a:avLst/>
              <a:gdLst>
                <a:gd name="T0" fmla="*/ 2147483646 w 571"/>
                <a:gd name="T1" fmla="*/ 2147483646 h 611"/>
                <a:gd name="T2" fmla="*/ 2147483646 w 571"/>
                <a:gd name="T3" fmla="*/ 2147483646 h 611"/>
                <a:gd name="T4" fmla="*/ 2147483646 w 571"/>
                <a:gd name="T5" fmla="*/ 2147483646 h 611"/>
                <a:gd name="T6" fmla="*/ 2147483646 w 571"/>
                <a:gd name="T7" fmla="*/ 2147483646 h 611"/>
                <a:gd name="T8" fmla="*/ 2147483646 w 571"/>
                <a:gd name="T9" fmla="*/ 2147483646 h 611"/>
                <a:gd name="T10" fmla="*/ 2147483646 w 571"/>
                <a:gd name="T11" fmla="*/ 2147483646 h 611"/>
                <a:gd name="T12" fmla="*/ 2147483646 w 571"/>
                <a:gd name="T13" fmla="*/ 2147483646 h 611"/>
                <a:gd name="T14" fmla="*/ 2147483646 w 571"/>
                <a:gd name="T15" fmla="*/ 2147483646 h 611"/>
                <a:gd name="T16" fmla="*/ 2147483646 w 571"/>
                <a:gd name="T17" fmla="*/ 2147483646 h 611"/>
                <a:gd name="T18" fmla="*/ 2147483646 w 571"/>
                <a:gd name="T19" fmla="*/ 2147483646 h 611"/>
                <a:gd name="T20" fmla="*/ 2147483646 w 571"/>
                <a:gd name="T21" fmla="*/ 2147483646 h 611"/>
                <a:gd name="T22" fmla="*/ 2147483646 w 571"/>
                <a:gd name="T23" fmla="*/ 2147483646 h 611"/>
                <a:gd name="T24" fmla="*/ 2147483646 w 571"/>
                <a:gd name="T25" fmla="*/ 2147483646 h 611"/>
                <a:gd name="T26" fmla="*/ 2147483646 w 571"/>
                <a:gd name="T27" fmla="*/ 2147483646 h 611"/>
                <a:gd name="T28" fmla="*/ 2147483646 w 571"/>
                <a:gd name="T29" fmla="*/ 2147483646 h 611"/>
                <a:gd name="T30" fmla="*/ 2147483646 w 571"/>
                <a:gd name="T31" fmla="*/ 2147483646 h 611"/>
                <a:gd name="T32" fmla="*/ 2147483646 w 571"/>
                <a:gd name="T33" fmla="*/ 2147483646 h 611"/>
                <a:gd name="T34" fmla="*/ 2147483646 w 571"/>
                <a:gd name="T35" fmla="*/ 2147483646 h 611"/>
                <a:gd name="T36" fmla="*/ 2147483646 w 571"/>
                <a:gd name="T37" fmla="*/ 2147483646 h 611"/>
                <a:gd name="T38" fmla="*/ 2147483646 w 571"/>
                <a:gd name="T39" fmla="*/ 2147483646 h 611"/>
                <a:gd name="T40" fmla="*/ 2147483646 w 571"/>
                <a:gd name="T41" fmla="*/ 2147483646 h 611"/>
                <a:gd name="T42" fmla="*/ 2147483646 w 571"/>
                <a:gd name="T43" fmla="*/ 2147483646 h 611"/>
                <a:gd name="T44" fmla="*/ 2147483646 w 571"/>
                <a:gd name="T45" fmla="*/ 2147483646 h 611"/>
                <a:gd name="T46" fmla="*/ 2147483646 w 571"/>
                <a:gd name="T47" fmla="*/ 2147483646 h 611"/>
                <a:gd name="T48" fmla="*/ 2147483646 w 571"/>
                <a:gd name="T49" fmla="*/ 2147483646 h 611"/>
                <a:gd name="T50" fmla="*/ 2147483646 w 571"/>
                <a:gd name="T51" fmla="*/ 2147483646 h 611"/>
                <a:gd name="T52" fmla="*/ 0 w 571"/>
                <a:gd name="T53" fmla="*/ 2147483646 h 611"/>
                <a:gd name="T54" fmla="*/ 2147483646 w 571"/>
                <a:gd name="T55" fmla="*/ 2147483646 h 611"/>
                <a:gd name="T56" fmla="*/ 2147483646 w 571"/>
                <a:gd name="T57" fmla="*/ 2147483646 h 611"/>
                <a:gd name="T58" fmla="*/ 2147483646 w 571"/>
                <a:gd name="T59" fmla="*/ 2147483646 h 611"/>
                <a:gd name="T60" fmla="*/ 2147483646 w 571"/>
                <a:gd name="T61" fmla="*/ 2147483646 h 611"/>
                <a:gd name="T62" fmla="*/ 2147483646 w 571"/>
                <a:gd name="T63" fmla="*/ 2147483646 h 611"/>
                <a:gd name="T64" fmla="*/ 2147483646 w 571"/>
                <a:gd name="T65" fmla="*/ 2147483646 h 611"/>
                <a:gd name="T66" fmla="*/ 2147483646 w 571"/>
                <a:gd name="T67" fmla="*/ 2147483646 h 611"/>
                <a:gd name="T68" fmla="*/ 2147483646 w 571"/>
                <a:gd name="T69" fmla="*/ 2147483646 h 611"/>
                <a:gd name="T70" fmla="*/ 2147483646 w 571"/>
                <a:gd name="T71" fmla="*/ 2147483646 h 611"/>
                <a:gd name="T72" fmla="*/ 2147483646 w 571"/>
                <a:gd name="T73" fmla="*/ 2147483646 h 611"/>
                <a:gd name="T74" fmla="*/ 2147483646 w 571"/>
                <a:gd name="T75" fmla="*/ 2147483646 h 611"/>
                <a:gd name="T76" fmla="*/ 2147483646 w 571"/>
                <a:gd name="T77" fmla="*/ 2147483646 h 611"/>
                <a:gd name="T78" fmla="*/ 2147483646 w 571"/>
                <a:gd name="T79" fmla="*/ 2147483646 h 611"/>
                <a:gd name="T80" fmla="*/ 2147483646 w 571"/>
                <a:gd name="T81" fmla="*/ 2147483646 h 611"/>
                <a:gd name="T82" fmla="*/ 2147483646 w 571"/>
                <a:gd name="T83" fmla="*/ 2147483646 h 611"/>
                <a:gd name="T84" fmla="*/ 2147483646 w 571"/>
                <a:gd name="T85" fmla="*/ 2147483646 h 611"/>
                <a:gd name="T86" fmla="*/ 2147483646 w 571"/>
                <a:gd name="T87" fmla="*/ 2147483646 h 611"/>
                <a:gd name="T88" fmla="*/ 2147483646 w 571"/>
                <a:gd name="T89" fmla="*/ 2147483646 h 611"/>
                <a:gd name="T90" fmla="*/ 2147483646 w 571"/>
                <a:gd name="T91" fmla="*/ 2147483646 h 611"/>
                <a:gd name="T92" fmla="*/ 2147483646 w 571"/>
                <a:gd name="T93" fmla="*/ 2147483646 h 611"/>
                <a:gd name="T94" fmla="*/ 2147483646 w 571"/>
                <a:gd name="T95" fmla="*/ 2147483646 h 611"/>
                <a:gd name="T96" fmla="*/ 2147483646 w 571"/>
                <a:gd name="T97" fmla="*/ 2147483646 h 611"/>
                <a:gd name="T98" fmla="*/ 2147483646 w 571"/>
                <a:gd name="T99" fmla="*/ 2147483646 h 611"/>
                <a:gd name="T100" fmla="*/ 2147483646 w 571"/>
                <a:gd name="T101" fmla="*/ 2147483646 h 611"/>
                <a:gd name="T102" fmla="*/ 2147483646 w 571"/>
                <a:gd name="T103" fmla="*/ 2147483646 h 611"/>
                <a:gd name="T104" fmla="*/ 2147483646 w 571"/>
                <a:gd name="T105" fmla="*/ 2147483646 h 611"/>
                <a:gd name="T106" fmla="*/ 2147483646 w 571"/>
                <a:gd name="T107" fmla="*/ 2147483646 h 611"/>
                <a:gd name="T108" fmla="*/ 2147483646 w 571"/>
                <a:gd name="T109" fmla="*/ 2147483646 h 611"/>
                <a:gd name="T110" fmla="*/ 2147483646 w 571"/>
                <a:gd name="T111" fmla="*/ 2147483646 h 611"/>
                <a:gd name="T112" fmla="*/ 2147483646 w 571"/>
                <a:gd name="T113" fmla="*/ 2147483646 h 611"/>
                <a:gd name="T114" fmla="*/ 2147483646 w 571"/>
                <a:gd name="T115" fmla="*/ 2147483646 h 611"/>
                <a:gd name="T116" fmla="*/ 2147483646 w 571"/>
                <a:gd name="T117" fmla="*/ 2147483646 h 61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71"/>
                <a:gd name="T178" fmla="*/ 0 h 611"/>
                <a:gd name="T179" fmla="*/ 571 w 571"/>
                <a:gd name="T180" fmla="*/ 611 h 61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71" h="611">
                  <a:moveTo>
                    <a:pt x="566" y="35"/>
                  </a:moveTo>
                  <a:lnTo>
                    <a:pt x="566" y="41"/>
                  </a:lnTo>
                  <a:lnTo>
                    <a:pt x="566" y="46"/>
                  </a:lnTo>
                  <a:lnTo>
                    <a:pt x="561" y="51"/>
                  </a:lnTo>
                  <a:lnTo>
                    <a:pt x="556" y="56"/>
                  </a:lnTo>
                  <a:lnTo>
                    <a:pt x="556" y="61"/>
                  </a:lnTo>
                  <a:lnTo>
                    <a:pt x="556" y="66"/>
                  </a:lnTo>
                  <a:lnTo>
                    <a:pt x="551" y="71"/>
                  </a:lnTo>
                  <a:lnTo>
                    <a:pt x="546" y="76"/>
                  </a:lnTo>
                  <a:lnTo>
                    <a:pt x="546" y="81"/>
                  </a:lnTo>
                  <a:lnTo>
                    <a:pt x="541" y="81"/>
                  </a:lnTo>
                  <a:lnTo>
                    <a:pt x="541" y="86"/>
                  </a:lnTo>
                  <a:lnTo>
                    <a:pt x="536" y="96"/>
                  </a:lnTo>
                  <a:lnTo>
                    <a:pt x="536" y="101"/>
                  </a:lnTo>
                  <a:lnTo>
                    <a:pt x="536" y="106"/>
                  </a:lnTo>
                  <a:lnTo>
                    <a:pt x="541" y="116"/>
                  </a:lnTo>
                  <a:lnTo>
                    <a:pt x="536" y="121"/>
                  </a:lnTo>
                  <a:lnTo>
                    <a:pt x="536" y="126"/>
                  </a:lnTo>
                  <a:lnTo>
                    <a:pt x="536" y="131"/>
                  </a:lnTo>
                  <a:lnTo>
                    <a:pt x="536" y="136"/>
                  </a:lnTo>
                  <a:lnTo>
                    <a:pt x="536" y="142"/>
                  </a:lnTo>
                  <a:lnTo>
                    <a:pt x="531" y="147"/>
                  </a:lnTo>
                  <a:lnTo>
                    <a:pt x="526" y="152"/>
                  </a:lnTo>
                  <a:lnTo>
                    <a:pt x="526" y="157"/>
                  </a:lnTo>
                  <a:lnTo>
                    <a:pt x="521" y="157"/>
                  </a:lnTo>
                  <a:lnTo>
                    <a:pt x="521" y="162"/>
                  </a:lnTo>
                  <a:lnTo>
                    <a:pt x="515" y="167"/>
                  </a:lnTo>
                  <a:lnTo>
                    <a:pt x="510" y="167"/>
                  </a:lnTo>
                  <a:lnTo>
                    <a:pt x="510" y="172"/>
                  </a:lnTo>
                  <a:lnTo>
                    <a:pt x="510" y="177"/>
                  </a:lnTo>
                  <a:lnTo>
                    <a:pt x="510" y="182"/>
                  </a:lnTo>
                  <a:lnTo>
                    <a:pt x="505" y="187"/>
                  </a:lnTo>
                  <a:lnTo>
                    <a:pt x="500" y="187"/>
                  </a:lnTo>
                  <a:lnTo>
                    <a:pt x="495" y="192"/>
                  </a:lnTo>
                  <a:lnTo>
                    <a:pt x="490" y="192"/>
                  </a:lnTo>
                  <a:lnTo>
                    <a:pt x="485" y="197"/>
                  </a:lnTo>
                  <a:lnTo>
                    <a:pt x="480" y="197"/>
                  </a:lnTo>
                  <a:lnTo>
                    <a:pt x="475" y="202"/>
                  </a:lnTo>
                  <a:lnTo>
                    <a:pt x="475" y="207"/>
                  </a:lnTo>
                  <a:lnTo>
                    <a:pt x="470" y="207"/>
                  </a:lnTo>
                  <a:lnTo>
                    <a:pt x="470" y="212"/>
                  </a:lnTo>
                  <a:lnTo>
                    <a:pt x="465" y="217"/>
                  </a:lnTo>
                  <a:lnTo>
                    <a:pt x="460" y="222"/>
                  </a:lnTo>
                  <a:lnTo>
                    <a:pt x="460" y="227"/>
                  </a:lnTo>
                  <a:lnTo>
                    <a:pt x="455" y="232"/>
                  </a:lnTo>
                  <a:lnTo>
                    <a:pt x="455" y="237"/>
                  </a:lnTo>
                  <a:lnTo>
                    <a:pt x="450" y="237"/>
                  </a:lnTo>
                  <a:lnTo>
                    <a:pt x="450" y="243"/>
                  </a:lnTo>
                  <a:lnTo>
                    <a:pt x="445" y="248"/>
                  </a:lnTo>
                  <a:lnTo>
                    <a:pt x="440" y="253"/>
                  </a:lnTo>
                  <a:lnTo>
                    <a:pt x="435" y="258"/>
                  </a:lnTo>
                  <a:lnTo>
                    <a:pt x="430" y="263"/>
                  </a:lnTo>
                  <a:lnTo>
                    <a:pt x="425" y="268"/>
                  </a:lnTo>
                  <a:lnTo>
                    <a:pt x="425" y="273"/>
                  </a:lnTo>
                  <a:lnTo>
                    <a:pt x="420" y="278"/>
                  </a:lnTo>
                  <a:lnTo>
                    <a:pt x="414" y="278"/>
                  </a:lnTo>
                  <a:lnTo>
                    <a:pt x="414" y="283"/>
                  </a:lnTo>
                  <a:lnTo>
                    <a:pt x="420" y="288"/>
                  </a:lnTo>
                  <a:lnTo>
                    <a:pt x="425" y="293"/>
                  </a:lnTo>
                  <a:lnTo>
                    <a:pt x="425" y="298"/>
                  </a:lnTo>
                  <a:lnTo>
                    <a:pt x="430" y="303"/>
                  </a:lnTo>
                  <a:lnTo>
                    <a:pt x="430" y="308"/>
                  </a:lnTo>
                  <a:lnTo>
                    <a:pt x="435" y="308"/>
                  </a:lnTo>
                  <a:lnTo>
                    <a:pt x="435" y="313"/>
                  </a:lnTo>
                  <a:lnTo>
                    <a:pt x="435" y="318"/>
                  </a:lnTo>
                  <a:lnTo>
                    <a:pt x="430" y="318"/>
                  </a:lnTo>
                  <a:lnTo>
                    <a:pt x="425" y="328"/>
                  </a:lnTo>
                  <a:lnTo>
                    <a:pt x="414" y="333"/>
                  </a:lnTo>
                  <a:lnTo>
                    <a:pt x="404" y="338"/>
                  </a:lnTo>
                  <a:lnTo>
                    <a:pt x="399" y="344"/>
                  </a:lnTo>
                  <a:lnTo>
                    <a:pt x="394" y="349"/>
                  </a:lnTo>
                  <a:lnTo>
                    <a:pt x="389" y="349"/>
                  </a:lnTo>
                  <a:lnTo>
                    <a:pt x="384" y="349"/>
                  </a:lnTo>
                  <a:lnTo>
                    <a:pt x="379" y="349"/>
                  </a:lnTo>
                  <a:lnTo>
                    <a:pt x="379" y="344"/>
                  </a:lnTo>
                  <a:lnTo>
                    <a:pt x="379" y="338"/>
                  </a:lnTo>
                  <a:lnTo>
                    <a:pt x="374" y="333"/>
                  </a:lnTo>
                  <a:lnTo>
                    <a:pt x="374" y="338"/>
                  </a:lnTo>
                  <a:lnTo>
                    <a:pt x="369" y="338"/>
                  </a:lnTo>
                  <a:lnTo>
                    <a:pt x="364" y="344"/>
                  </a:lnTo>
                  <a:lnTo>
                    <a:pt x="364" y="349"/>
                  </a:lnTo>
                  <a:lnTo>
                    <a:pt x="364" y="354"/>
                  </a:lnTo>
                  <a:lnTo>
                    <a:pt x="359" y="359"/>
                  </a:lnTo>
                  <a:lnTo>
                    <a:pt x="359" y="369"/>
                  </a:lnTo>
                  <a:lnTo>
                    <a:pt x="359" y="374"/>
                  </a:lnTo>
                  <a:lnTo>
                    <a:pt x="359" y="379"/>
                  </a:lnTo>
                  <a:lnTo>
                    <a:pt x="354" y="379"/>
                  </a:lnTo>
                  <a:lnTo>
                    <a:pt x="349" y="389"/>
                  </a:lnTo>
                  <a:lnTo>
                    <a:pt x="344" y="394"/>
                  </a:lnTo>
                  <a:lnTo>
                    <a:pt x="339" y="399"/>
                  </a:lnTo>
                  <a:lnTo>
                    <a:pt x="334" y="404"/>
                  </a:lnTo>
                  <a:lnTo>
                    <a:pt x="329" y="409"/>
                  </a:lnTo>
                  <a:lnTo>
                    <a:pt x="324" y="414"/>
                  </a:lnTo>
                  <a:lnTo>
                    <a:pt x="324" y="419"/>
                  </a:lnTo>
                  <a:lnTo>
                    <a:pt x="318" y="424"/>
                  </a:lnTo>
                  <a:lnTo>
                    <a:pt x="313" y="424"/>
                  </a:lnTo>
                  <a:lnTo>
                    <a:pt x="313" y="429"/>
                  </a:lnTo>
                  <a:lnTo>
                    <a:pt x="308" y="429"/>
                  </a:lnTo>
                  <a:lnTo>
                    <a:pt x="308" y="434"/>
                  </a:lnTo>
                  <a:lnTo>
                    <a:pt x="303" y="440"/>
                  </a:lnTo>
                  <a:lnTo>
                    <a:pt x="303" y="445"/>
                  </a:lnTo>
                  <a:lnTo>
                    <a:pt x="298" y="450"/>
                  </a:lnTo>
                  <a:lnTo>
                    <a:pt x="298" y="455"/>
                  </a:lnTo>
                  <a:lnTo>
                    <a:pt x="293" y="460"/>
                  </a:lnTo>
                  <a:lnTo>
                    <a:pt x="293" y="465"/>
                  </a:lnTo>
                  <a:lnTo>
                    <a:pt x="283" y="475"/>
                  </a:lnTo>
                  <a:lnTo>
                    <a:pt x="283" y="480"/>
                  </a:lnTo>
                  <a:lnTo>
                    <a:pt x="283" y="485"/>
                  </a:lnTo>
                  <a:lnTo>
                    <a:pt x="278" y="490"/>
                  </a:lnTo>
                  <a:lnTo>
                    <a:pt x="268" y="490"/>
                  </a:lnTo>
                  <a:lnTo>
                    <a:pt x="263" y="495"/>
                  </a:lnTo>
                  <a:lnTo>
                    <a:pt x="258" y="500"/>
                  </a:lnTo>
                  <a:lnTo>
                    <a:pt x="253" y="500"/>
                  </a:lnTo>
                  <a:lnTo>
                    <a:pt x="253" y="505"/>
                  </a:lnTo>
                  <a:lnTo>
                    <a:pt x="248" y="505"/>
                  </a:lnTo>
                  <a:lnTo>
                    <a:pt x="243" y="510"/>
                  </a:lnTo>
                  <a:lnTo>
                    <a:pt x="238" y="515"/>
                  </a:lnTo>
                  <a:lnTo>
                    <a:pt x="233" y="520"/>
                  </a:lnTo>
                  <a:lnTo>
                    <a:pt x="228" y="525"/>
                  </a:lnTo>
                  <a:lnTo>
                    <a:pt x="228" y="530"/>
                  </a:lnTo>
                  <a:lnTo>
                    <a:pt x="228" y="535"/>
                  </a:lnTo>
                  <a:lnTo>
                    <a:pt x="223" y="535"/>
                  </a:lnTo>
                  <a:lnTo>
                    <a:pt x="223" y="541"/>
                  </a:lnTo>
                  <a:lnTo>
                    <a:pt x="217" y="541"/>
                  </a:lnTo>
                  <a:lnTo>
                    <a:pt x="217" y="546"/>
                  </a:lnTo>
                  <a:lnTo>
                    <a:pt x="212" y="546"/>
                  </a:lnTo>
                  <a:lnTo>
                    <a:pt x="212" y="551"/>
                  </a:lnTo>
                  <a:lnTo>
                    <a:pt x="207" y="556"/>
                  </a:lnTo>
                  <a:lnTo>
                    <a:pt x="207" y="561"/>
                  </a:lnTo>
                  <a:lnTo>
                    <a:pt x="207" y="566"/>
                  </a:lnTo>
                  <a:lnTo>
                    <a:pt x="202" y="571"/>
                  </a:lnTo>
                  <a:lnTo>
                    <a:pt x="197" y="571"/>
                  </a:lnTo>
                  <a:lnTo>
                    <a:pt x="192" y="576"/>
                  </a:lnTo>
                  <a:lnTo>
                    <a:pt x="187" y="581"/>
                  </a:lnTo>
                  <a:lnTo>
                    <a:pt x="182" y="586"/>
                  </a:lnTo>
                  <a:lnTo>
                    <a:pt x="177" y="586"/>
                  </a:lnTo>
                  <a:lnTo>
                    <a:pt x="177" y="591"/>
                  </a:lnTo>
                  <a:lnTo>
                    <a:pt x="172" y="596"/>
                  </a:lnTo>
                  <a:lnTo>
                    <a:pt x="167" y="601"/>
                  </a:lnTo>
                  <a:lnTo>
                    <a:pt x="162" y="606"/>
                  </a:lnTo>
                  <a:lnTo>
                    <a:pt x="152" y="606"/>
                  </a:lnTo>
                  <a:lnTo>
                    <a:pt x="147" y="611"/>
                  </a:lnTo>
                  <a:lnTo>
                    <a:pt x="142" y="611"/>
                  </a:lnTo>
                  <a:lnTo>
                    <a:pt x="137" y="611"/>
                  </a:lnTo>
                  <a:lnTo>
                    <a:pt x="132" y="606"/>
                  </a:lnTo>
                  <a:lnTo>
                    <a:pt x="127" y="601"/>
                  </a:lnTo>
                  <a:lnTo>
                    <a:pt x="121" y="601"/>
                  </a:lnTo>
                  <a:lnTo>
                    <a:pt x="111" y="601"/>
                  </a:lnTo>
                  <a:lnTo>
                    <a:pt x="106" y="606"/>
                  </a:lnTo>
                  <a:lnTo>
                    <a:pt x="101" y="606"/>
                  </a:lnTo>
                  <a:lnTo>
                    <a:pt x="96" y="606"/>
                  </a:lnTo>
                  <a:lnTo>
                    <a:pt x="91" y="601"/>
                  </a:lnTo>
                  <a:lnTo>
                    <a:pt x="86" y="596"/>
                  </a:lnTo>
                  <a:lnTo>
                    <a:pt x="86" y="591"/>
                  </a:lnTo>
                  <a:lnTo>
                    <a:pt x="81" y="586"/>
                  </a:lnTo>
                  <a:lnTo>
                    <a:pt x="76" y="586"/>
                  </a:lnTo>
                  <a:lnTo>
                    <a:pt x="71" y="586"/>
                  </a:lnTo>
                  <a:lnTo>
                    <a:pt x="66" y="581"/>
                  </a:lnTo>
                  <a:lnTo>
                    <a:pt x="56" y="581"/>
                  </a:lnTo>
                  <a:lnTo>
                    <a:pt x="51" y="581"/>
                  </a:lnTo>
                  <a:lnTo>
                    <a:pt x="51" y="576"/>
                  </a:lnTo>
                  <a:lnTo>
                    <a:pt x="46" y="571"/>
                  </a:lnTo>
                  <a:lnTo>
                    <a:pt x="46" y="566"/>
                  </a:lnTo>
                  <a:lnTo>
                    <a:pt x="46" y="561"/>
                  </a:lnTo>
                  <a:lnTo>
                    <a:pt x="46" y="556"/>
                  </a:lnTo>
                  <a:lnTo>
                    <a:pt x="46" y="551"/>
                  </a:lnTo>
                  <a:lnTo>
                    <a:pt x="46" y="546"/>
                  </a:lnTo>
                  <a:lnTo>
                    <a:pt x="46" y="541"/>
                  </a:lnTo>
                  <a:lnTo>
                    <a:pt x="46" y="535"/>
                  </a:lnTo>
                  <a:lnTo>
                    <a:pt x="46" y="530"/>
                  </a:lnTo>
                  <a:lnTo>
                    <a:pt x="41" y="525"/>
                  </a:lnTo>
                  <a:lnTo>
                    <a:pt x="36" y="520"/>
                  </a:lnTo>
                  <a:lnTo>
                    <a:pt x="31" y="515"/>
                  </a:lnTo>
                  <a:lnTo>
                    <a:pt x="25" y="515"/>
                  </a:lnTo>
                  <a:lnTo>
                    <a:pt x="20" y="515"/>
                  </a:lnTo>
                  <a:lnTo>
                    <a:pt x="15" y="515"/>
                  </a:lnTo>
                  <a:lnTo>
                    <a:pt x="10" y="515"/>
                  </a:lnTo>
                  <a:lnTo>
                    <a:pt x="5" y="515"/>
                  </a:lnTo>
                  <a:lnTo>
                    <a:pt x="5" y="510"/>
                  </a:lnTo>
                  <a:lnTo>
                    <a:pt x="5" y="505"/>
                  </a:lnTo>
                  <a:lnTo>
                    <a:pt x="5" y="500"/>
                  </a:lnTo>
                  <a:lnTo>
                    <a:pt x="5" y="495"/>
                  </a:lnTo>
                  <a:lnTo>
                    <a:pt x="5" y="490"/>
                  </a:lnTo>
                  <a:lnTo>
                    <a:pt x="5" y="485"/>
                  </a:lnTo>
                  <a:lnTo>
                    <a:pt x="5" y="480"/>
                  </a:lnTo>
                  <a:lnTo>
                    <a:pt x="5" y="475"/>
                  </a:lnTo>
                  <a:lnTo>
                    <a:pt x="5" y="470"/>
                  </a:lnTo>
                  <a:lnTo>
                    <a:pt x="5" y="465"/>
                  </a:lnTo>
                  <a:lnTo>
                    <a:pt x="0" y="460"/>
                  </a:lnTo>
                  <a:lnTo>
                    <a:pt x="0" y="455"/>
                  </a:lnTo>
                  <a:lnTo>
                    <a:pt x="0" y="450"/>
                  </a:lnTo>
                  <a:lnTo>
                    <a:pt x="5" y="450"/>
                  </a:lnTo>
                  <a:lnTo>
                    <a:pt x="5" y="445"/>
                  </a:lnTo>
                  <a:lnTo>
                    <a:pt x="10" y="445"/>
                  </a:lnTo>
                  <a:lnTo>
                    <a:pt x="15" y="445"/>
                  </a:lnTo>
                  <a:lnTo>
                    <a:pt x="20" y="445"/>
                  </a:lnTo>
                  <a:lnTo>
                    <a:pt x="25" y="445"/>
                  </a:lnTo>
                  <a:lnTo>
                    <a:pt x="31" y="445"/>
                  </a:lnTo>
                  <a:lnTo>
                    <a:pt x="36" y="450"/>
                  </a:lnTo>
                  <a:lnTo>
                    <a:pt x="41" y="450"/>
                  </a:lnTo>
                  <a:lnTo>
                    <a:pt x="46" y="455"/>
                  </a:lnTo>
                  <a:lnTo>
                    <a:pt x="51" y="455"/>
                  </a:lnTo>
                  <a:lnTo>
                    <a:pt x="56" y="460"/>
                  </a:lnTo>
                  <a:lnTo>
                    <a:pt x="61" y="460"/>
                  </a:lnTo>
                  <a:lnTo>
                    <a:pt x="61" y="455"/>
                  </a:lnTo>
                  <a:lnTo>
                    <a:pt x="66" y="455"/>
                  </a:lnTo>
                  <a:lnTo>
                    <a:pt x="66" y="450"/>
                  </a:lnTo>
                  <a:lnTo>
                    <a:pt x="71" y="450"/>
                  </a:lnTo>
                  <a:lnTo>
                    <a:pt x="76" y="445"/>
                  </a:lnTo>
                  <a:lnTo>
                    <a:pt x="76" y="440"/>
                  </a:lnTo>
                  <a:lnTo>
                    <a:pt x="76" y="434"/>
                  </a:lnTo>
                  <a:lnTo>
                    <a:pt x="71" y="429"/>
                  </a:lnTo>
                  <a:lnTo>
                    <a:pt x="66" y="424"/>
                  </a:lnTo>
                  <a:lnTo>
                    <a:pt x="71" y="419"/>
                  </a:lnTo>
                  <a:lnTo>
                    <a:pt x="71" y="414"/>
                  </a:lnTo>
                  <a:lnTo>
                    <a:pt x="66" y="414"/>
                  </a:lnTo>
                  <a:lnTo>
                    <a:pt x="61" y="409"/>
                  </a:lnTo>
                  <a:lnTo>
                    <a:pt x="61" y="404"/>
                  </a:lnTo>
                  <a:lnTo>
                    <a:pt x="61" y="399"/>
                  </a:lnTo>
                  <a:lnTo>
                    <a:pt x="66" y="399"/>
                  </a:lnTo>
                  <a:lnTo>
                    <a:pt x="71" y="399"/>
                  </a:lnTo>
                  <a:lnTo>
                    <a:pt x="76" y="399"/>
                  </a:lnTo>
                  <a:lnTo>
                    <a:pt x="81" y="399"/>
                  </a:lnTo>
                  <a:lnTo>
                    <a:pt x="86" y="394"/>
                  </a:lnTo>
                  <a:lnTo>
                    <a:pt x="86" y="389"/>
                  </a:lnTo>
                  <a:lnTo>
                    <a:pt x="86" y="384"/>
                  </a:lnTo>
                  <a:lnTo>
                    <a:pt x="86" y="379"/>
                  </a:lnTo>
                  <a:lnTo>
                    <a:pt x="86" y="374"/>
                  </a:lnTo>
                  <a:lnTo>
                    <a:pt x="91" y="374"/>
                  </a:lnTo>
                  <a:lnTo>
                    <a:pt x="96" y="374"/>
                  </a:lnTo>
                  <a:lnTo>
                    <a:pt x="101" y="374"/>
                  </a:lnTo>
                  <a:lnTo>
                    <a:pt x="106" y="374"/>
                  </a:lnTo>
                  <a:lnTo>
                    <a:pt x="111" y="374"/>
                  </a:lnTo>
                  <a:lnTo>
                    <a:pt x="116" y="379"/>
                  </a:lnTo>
                  <a:lnTo>
                    <a:pt x="121" y="379"/>
                  </a:lnTo>
                  <a:lnTo>
                    <a:pt x="127" y="379"/>
                  </a:lnTo>
                  <a:lnTo>
                    <a:pt x="132" y="379"/>
                  </a:lnTo>
                  <a:lnTo>
                    <a:pt x="137" y="374"/>
                  </a:lnTo>
                  <a:lnTo>
                    <a:pt x="142" y="374"/>
                  </a:lnTo>
                  <a:lnTo>
                    <a:pt x="147" y="369"/>
                  </a:lnTo>
                  <a:lnTo>
                    <a:pt x="147" y="364"/>
                  </a:lnTo>
                  <a:lnTo>
                    <a:pt x="147" y="359"/>
                  </a:lnTo>
                  <a:lnTo>
                    <a:pt x="152" y="354"/>
                  </a:lnTo>
                  <a:lnTo>
                    <a:pt x="157" y="349"/>
                  </a:lnTo>
                  <a:lnTo>
                    <a:pt x="162" y="349"/>
                  </a:lnTo>
                  <a:lnTo>
                    <a:pt x="167" y="349"/>
                  </a:lnTo>
                  <a:lnTo>
                    <a:pt x="172" y="354"/>
                  </a:lnTo>
                  <a:lnTo>
                    <a:pt x="177" y="354"/>
                  </a:lnTo>
                  <a:lnTo>
                    <a:pt x="182" y="354"/>
                  </a:lnTo>
                  <a:lnTo>
                    <a:pt x="182" y="359"/>
                  </a:lnTo>
                  <a:lnTo>
                    <a:pt x="182" y="364"/>
                  </a:lnTo>
                  <a:lnTo>
                    <a:pt x="187" y="364"/>
                  </a:lnTo>
                  <a:lnTo>
                    <a:pt x="192" y="369"/>
                  </a:lnTo>
                  <a:lnTo>
                    <a:pt x="202" y="369"/>
                  </a:lnTo>
                  <a:lnTo>
                    <a:pt x="202" y="364"/>
                  </a:lnTo>
                  <a:lnTo>
                    <a:pt x="202" y="359"/>
                  </a:lnTo>
                  <a:lnTo>
                    <a:pt x="207" y="359"/>
                  </a:lnTo>
                  <a:lnTo>
                    <a:pt x="212" y="359"/>
                  </a:lnTo>
                  <a:lnTo>
                    <a:pt x="212" y="354"/>
                  </a:lnTo>
                  <a:lnTo>
                    <a:pt x="207" y="354"/>
                  </a:lnTo>
                  <a:lnTo>
                    <a:pt x="207" y="349"/>
                  </a:lnTo>
                  <a:lnTo>
                    <a:pt x="207" y="344"/>
                  </a:lnTo>
                  <a:lnTo>
                    <a:pt x="207" y="338"/>
                  </a:lnTo>
                  <a:lnTo>
                    <a:pt x="202" y="333"/>
                  </a:lnTo>
                  <a:lnTo>
                    <a:pt x="202" y="328"/>
                  </a:lnTo>
                  <a:lnTo>
                    <a:pt x="202" y="318"/>
                  </a:lnTo>
                  <a:lnTo>
                    <a:pt x="197" y="318"/>
                  </a:lnTo>
                  <a:lnTo>
                    <a:pt x="192" y="308"/>
                  </a:lnTo>
                  <a:lnTo>
                    <a:pt x="187" y="308"/>
                  </a:lnTo>
                  <a:lnTo>
                    <a:pt x="187" y="303"/>
                  </a:lnTo>
                  <a:lnTo>
                    <a:pt x="182" y="293"/>
                  </a:lnTo>
                  <a:lnTo>
                    <a:pt x="182" y="288"/>
                  </a:lnTo>
                  <a:lnTo>
                    <a:pt x="177" y="283"/>
                  </a:lnTo>
                  <a:lnTo>
                    <a:pt x="177" y="278"/>
                  </a:lnTo>
                  <a:lnTo>
                    <a:pt x="177" y="273"/>
                  </a:lnTo>
                  <a:lnTo>
                    <a:pt x="172" y="268"/>
                  </a:lnTo>
                  <a:lnTo>
                    <a:pt x="172" y="263"/>
                  </a:lnTo>
                  <a:lnTo>
                    <a:pt x="172" y="258"/>
                  </a:lnTo>
                  <a:lnTo>
                    <a:pt x="167" y="248"/>
                  </a:lnTo>
                  <a:lnTo>
                    <a:pt x="167" y="243"/>
                  </a:lnTo>
                  <a:lnTo>
                    <a:pt x="167" y="237"/>
                  </a:lnTo>
                  <a:lnTo>
                    <a:pt x="167" y="232"/>
                  </a:lnTo>
                  <a:lnTo>
                    <a:pt x="167" y="227"/>
                  </a:lnTo>
                  <a:lnTo>
                    <a:pt x="167" y="222"/>
                  </a:lnTo>
                  <a:lnTo>
                    <a:pt x="172" y="222"/>
                  </a:lnTo>
                  <a:lnTo>
                    <a:pt x="177" y="217"/>
                  </a:lnTo>
                  <a:lnTo>
                    <a:pt x="182" y="222"/>
                  </a:lnTo>
                  <a:lnTo>
                    <a:pt x="187" y="222"/>
                  </a:lnTo>
                  <a:lnTo>
                    <a:pt x="192" y="222"/>
                  </a:lnTo>
                  <a:lnTo>
                    <a:pt x="197" y="217"/>
                  </a:lnTo>
                  <a:lnTo>
                    <a:pt x="202" y="217"/>
                  </a:lnTo>
                  <a:lnTo>
                    <a:pt x="202" y="212"/>
                  </a:lnTo>
                  <a:lnTo>
                    <a:pt x="207" y="207"/>
                  </a:lnTo>
                  <a:lnTo>
                    <a:pt x="212" y="202"/>
                  </a:lnTo>
                  <a:lnTo>
                    <a:pt x="217" y="202"/>
                  </a:lnTo>
                  <a:lnTo>
                    <a:pt x="223" y="202"/>
                  </a:lnTo>
                  <a:lnTo>
                    <a:pt x="228" y="202"/>
                  </a:lnTo>
                  <a:lnTo>
                    <a:pt x="228" y="207"/>
                  </a:lnTo>
                  <a:lnTo>
                    <a:pt x="228" y="202"/>
                  </a:lnTo>
                  <a:lnTo>
                    <a:pt x="233" y="197"/>
                  </a:lnTo>
                  <a:lnTo>
                    <a:pt x="238" y="192"/>
                  </a:lnTo>
                  <a:lnTo>
                    <a:pt x="243" y="187"/>
                  </a:lnTo>
                  <a:lnTo>
                    <a:pt x="248" y="187"/>
                  </a:lnTo>
                  <a:lnTo>
                    <a:pt x="253" y="182"/>
                  </a:lnTo>
                  <a:lnTo>
                    <a:pt x="258" y="177"/>
                  </a:lnTo>
                  <a:lnTo>
                    <a:pt x="263" y="177"/>
                  </a:lnTo>
                  <a:lnTo>
                    <a:pt x="268" y="177"/>
                  </a:lnTo>
                  <a:lnTo>
                    <a:pt x="273" y="177"/>
                  </a:lnTo>
                  <a:lnTo>
                    <a:pt x="278" y="177"/>
                  </a:lnTo>
                  <a:lnTo>
                    <a:pt x="278" y="172"/>
                  </a:lnTo>
                  <a:lnTo>
                    <a:pt x="278" y="167"/>
                  </a:lnTo>
                  <a:lnTo>
                    <a:pt x="278" y="162"/>
                  </a:lnTo>
                  <a:lnTo>
                    <a:pt x="278" y="157"/>
                  </a:lnTo>
                  <a:lnTo>
                    <a:pt x="278" y="152"/>
                  </a:lnTo>
                  <a:lnTo>
                    <a:pt x="283" y="147"/>
                  </a:lnTo>
                  <a:lnTo>
                    <a:pt x="288" y="147"/>
                  </a:lnTo>
                  <a:lnTo>
                    <a:pt x="293" y="142"/>
                  </a:lnTo>
                  <a:lnTo>
                    <a:pt x="298" y="136"/>
                  </a:lnTo>
                  <a:lnTo>
                    <a:pt x="308" y="136"/>
                  </a:lnTo>
                  <a:lnTo>
                    <a:pt x="313" y="126"/>
                  </a:lnTo>
                  <a:lnTo>
                    <a:pt x="318" y="126"/>
                  </a:lnTo>
                  <a:lnTo>
                    <a:pt x="324" y="121"/>
                  </a:lnTo>
                  <a:lnTo>
                    <a:pt x="329" y="121"/>
                  </a:lnTo>
                  <a:lnTo>
                    <a:pt x="329" y="116"/>
                  </a:lnTo>
                  <a:lnTo>
                    <a:pt x="329" y="111"/>
                  </a:lnTo>
                  <a:lnTo>
                    <a:pt x="334" y="111"/>
                  </a:lnTo>
                  <a:lnTo>
                    <a:pt x="339" y="111"/>
                  </a:lnTo>
                  <a:lnTo>
                    <a:pt x="344" y="111"/>
                  </a:lnTo>
                  <a:lnTo>
                    <a:pt x="349" y="111"/>
                  </a:lnTo>
                  <a:lnTo>
                    <a:pt x="354" y="111"/>
                  </a:lnTo>
                  <a:lnTo>
                    <a:pt x="354" y="116"/>
                  </a:lnTo>
                  <a:lnTo>
                    <a:pt x="359" y="116"/>
                  </a:lnTo>
                  <a:lnTo>
                    <a:pt x="359" y="121"/>
                  </a:lnTo>
                  <a:lnTo>
                    <a:pt x="364" y="121"/>
                  </a:lnTo>
                  <a:lnTo>
                    <a:pt x="364" y="116"/>
                  </a:lnTo>
                  <a:lnTo>
                    <a:pt x="364" y="111"/>
                  </a:lnTo>
                  <a:lnTo>
                    <a:pt x="369" y="111"/>
                  </a:lnTo>
                  <a:lnTo>
                    <a:pt x="374" y="106"/>
                  </a:lnTo>
                  <a:lnTo>
                    <a:pt x="374" y="111"/>
                  </a:lnTo>
                  <a:lnTo>
                    <a:pt x="379" y="111"/>
                  </a:lnTo>
                  <a:lnTo>
                    <a:pt x="379" y="116"/>
                  </a:lnTo>
                  <a:lnTo>
                    <a:pt x="384" y="116"/>
                  </a:lnTo>
                  <a:lnTo>
                    <a:pt x="384" y="111"/>
                  </a:lnTo>
                  <a:lnTo>
                    <a:pt x="389" y="106"/>
                  </a:lnTo>
                  <a:lnTo>
                    <a:pt x="394" y="106"/>
                  </a:lnTo>
                  <a:lnTo>
                    <a:pt x="399" y="106"/>
                  </a:lnTo>
                  <a:lnTo>
                    <a:pt x="404" y="106"/>
                  </a:lnTo>
                  <a:lnTo>
                    <a:pt x="404" y="101"/>
                  </a:lnTo>
                  <a:lnTo>
                    <a:pt x="409" y="101"/>
                  </a:lnTo>
                  <a:lnTo>
                    <a:pt x="414" y="101"/>
                  </a:lnTo>
                  <a:lnTo>
                    <a:pt x="420" y="101"/>
                  </a:lnTo>
                  <a:lnTo>
                    <a:pt x="420" y="106"/>
                  </a:lnTo>
                  <a:lnTo>
                    <a:pt x="425" y="106"/>
                  </a:lnTo>
                  <a:lnTo>
                    <a:pt x="425" y="111"/>
                  </a:lnTo>
                  <a:lnTo>
                    <a:pt x="425" y="116"/>
                  </a:lnTo>
                  <a:lnTo>
                    <a:pt x="425" y="121"/>
                  </a:lnTo>
                  <a:lnTo>
                    <a:pt x="420" y="121"/>
                  </a:lnTo>
                  <a:lnTo>
                    <a:pt x="420" y="126"/>
                  </a:lnTo>
                  <a:lnTo>
                    <a:pt x="414" y="131"/>
                  </a:lnTo>
                  <a:lnTo>
                    <a:pt x="409" y="131"/>
                  </a:lnTo>
                  <a:lnTo>
                    <a:pt x="409" y="136"/>
                  </a:lnTo>
                  <a:lnTo>
                    <a:pt x="409" y="142"/>
                  </a:lnTo>
                  <a:lnTo>
                    <a:pt x="414" y="142"/>
                  </a:lnTo>
                  <a:lnTo>
                    <a:pt x="420" y="142"/>
                  </a:lnTo>
                  <a:lnTo>
                    <a:pt x="425" y="142"/>
                  </a:lnTo>
                  <a:lnTo>
                    <a:pt x="430" y="147"/>
                  </a:lnTo>
                  <a:lnTo>
                    <a:pt x="435" y="142"/>
                  </a:lnTo>
                  <a:lnTo>
                    <a:pt x="440" y="142"/>
                  </a:lnTo>
                  <a:lnTo>
                    <a:pt x="445" y="142"/>
                  </a:lnTo>
                  <a:lnTo>
                    <a:pt x="450" y="142"/>
                  </a:lnTo>
                  <a:lnTo>
                    <a:pt x="455" y="142"/>
                  </a:lnTo>
                  <a:lnTo>
                    <a:pt x="455" y="136"/>
                  </a:lnTo>
                  <a:lnTo>
                    <a:pt x="460" y="131"/>
                  </a:lnTo>
                  <a:lnTo>
                    <a:pt x="465" y="131"/>
                  </a:lnTo>
                  <a:lnTo>
                    <a:pt x="470" y="126"/>
                  </a:lnTo>
                  <a:lnTo>
                    <a:pt x="475" y="121"/>
                  </a:lnTo>
                  <a:lnTo>
                    <a:pt x="475" y="116"/>
                  </a:lnTo>
                  <a:lnTo>
                    <a:pt x="480" y="116"/>
                  </a:lnTo>
                  <a:lnTo>
                    <a:pt x="480" y="111"/>
                  </a:lnTo>
                  <a:lnTo>
                    <a:pt x="485" y="111"/>
                  </a:lnTo>
                  <a:lnTo>
                    <a:pt x="485" y="106"/>
                  </a:lnTo>
                  <a:lnTo>
                    <a:pt x="490" y="106"/>
                  </a:lnTo>
                  <a:lnTo>
                    <a:pt x="490" y="101"/>
                  </a:lnTo>
                  <a:lnTo>
                    <a:pt x="495" y="101"/>
                  </a:lnTo>
                  <a:lnTo>
                    <a:pt x="490" y="96"/>
                  </a:lnTo>
                  <a:lnTo>
                    <a:pt x="490" y="91"/>
                  </a:lnTo>
                  <a:lnTo>
                    <a:pt x="485" y="86"/>
                  </a:lnTo>
                  <a:lnTo>
                    <a:pt x="490" y="86"/>
                  </a:lnTo>
                  <a:lnTo>
                    <a:pt x="490" y="81"/>
                  </a:lnTo>
                  <a:lnTo>
                    <a:pt x="495" y="76"/>
                  </a:lnTo>
                  <a:lnTo>
                    <a:pt x="500" y="71"/>
                  </a:lnTo>
                  <a:lnTo>
                    <a:pt x="500" y="66"/>
                  </a:lnTo>
                  <a:lnTo>
                    <a:pt x="500" y="61"/>
                  </a:lnTo>
                  <a:lnTo>
                    <a:pt x="505" y="56"/>
                  </a:lnTo>
                  <a:lnTo>
                    <a:pt x="510" y="56"/>
                  </a:lnTo>
                  <a:lnTo>
                    <a:pt x="515" y="46"/>
                  </a:lnTo>
                  <a:lnTo>
                    <a:pt x="521" y="41"/>
                  </a:lnTo>
                  <a:lnTo>
                    <a:pt x="526" y="41"/>
                  </a:lnTo>
                  <a:lnTo>
                    <a:pt x="526" y="35"/>
                  </a:lnTo>
                  <a:lnTo>
                    <a:pt x="531" y="35"/>
                  </a:lnTo>
                  <a:lnTo>
                    <a:pt x="536" y="30"/>
                  </a:lnTo>
                  <a:lnTo>
                    <a:pt x="541" y="25"/>
                  </a:lnTo>
                  <a:lnTo>
                    <a:pt x="546" y="20"/>
                  </a:lnTo>
                  <a:lnTo>
                    <a:pt x="546" y="15"/>
                  </a:lnTo>
                  <a:lnTo>
                    <a:pt x="551" y="10"/>
                  </a:lnTo>
                  <a:lnTo>
                    <a:pt x="551" y="5"/>
                  </a:lnTo>
                  <a:lnTo>
                    <a:pt x="551" y="0"/>
                  </a:lnTo>
                  <a:lnTo>
                    <a:pt x="556" y="5"/>
                  </a:lnTo>
                  <a:lnTo>
                    <a:pt x="566" y="10"/>
                  </a:lnTo>
                  <a:lnTo>
                    <a:pt x="571" y="15"/>
                  </a:lnTo>
                  <a:lnTo>
                    <a:pt x="566" y="20"/>
                  </a:lnTo>
                  <a:lnTo>
                    <a:pt x="566" y="25"/>
                  </a:lnTo>
                  <a:lnTo>
                    <a:pt x="566" y="30"/>
                  </a:lnTo>
                  <a:lnTo>
                    <a:pt x="566" y="35"/>
                  </a:lnTo>
                  <a:close/>
                </a:path>
              </a:pathLst>
            </a:custGeom>
            <a:solidFill>
              <a:srgbClr val="FFC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777875" y="4538663"/>
              <a:ext cx="922338" cy="987425"/>
            </a:xfrm>
            <a:custGeom>
              <a:avLst/>
              <a:gdLst>
                <a:gd name="T0" fmla="*/ 2147483646 w 581"/>
                <a:gd name="T1" fmla="*/ 2147483646 h 622"/>
                <a:gd name="T2" fmla="*/ 2147483646 w 581"/>
                <a:gd name="T3" fmla="*/ 2147483646 h 622"/>
                <a:gd name="T4" fmla="*/ 2147483646 w 581"/>
                <a:gd name="T5" fmla="*/ 2147483646 h 622"/>
                <a:gd name="T6" fmla="*/ 2147483646 w 581"/>
                <a:gd name="T7" fmla="*/ 2147483646 h 622"/>
                <a:gd name="T8" fmla="*/ 2147483646 w 581"/>
                <a:gd name="T9" fmla="*/ 2147483646 h 622"/>
                <a:gd name="T10" fmla="*/ 2147483646 w 581"/>
                <a:gd name="T11" fmla="*/ 2147483646 h 622"/>
                <a:gd name="T12" fmla="*/ 2147483646 w 581"/>
                <a:gd name="T13" fmla="*/ 2147483646 h 622"/>
                <a:gd name="T14" fmla="*/ 2147483646 w 581"/>
                <a:gd name="T15" fmla="*/ 2147483646 h 622"/>
                <a:gd name="T16" fmla="*/ 2147483646 w 581"/>
                <a:gd name="T17" fmla="*/ 2147483646 h 622"/>
                <a:gd name="T18" fmla="*/ 2147483646 w 581"/>
                <a:gd name="T19" fmla="*/ 2147483646 h 622"/>
                <a:gd name="T20" fmla="*/ 2147483646 w 581"/>
                <a:gd name="T21" fmla="*/ 2147483646 h 622"/>
                <a:gd name="T22" fmla="*/ 2147483646 w 581"/>
                <a:gd name="T23" fmla="*/ 2147483646 h 622"/>
                <a:gd name="T24" fmla="*/ 2147483646 w 581"/>
                <a:gd name="T25" fmla="*/ 2147483646 h 622"/>
                <a:gd name="T26" fmla="*/ 2147483646 w 581"/>
                <a:gd name="T27" fmla="*/ 2147483646 h 622"/>
                <a:gd name="T28" fmla="*/ 2147483646 w 581"/>
                <a:gd name="T29" fmla="*/ 2147483646 h 622"/>
                <a:gd name="T30" fmla="*/ 2147483646 w 581"/>
                <a:gd name="T31" fmla="*/ 2147483646 h 622"/>
                <a:gd name="T32" fmla="*/ 2147483646 w 581"/>
                <a:gd name="T33" fmla="*/ 2147483646 h 622"/>
                <a:gd name="T34" fmla="*/ 2147483646 w 581"/>
                <a:gd name="T35" fmla="*/ 2147483646 h 622"/>
                <a:gd name="T36" fmla="*/ 2147483646 w 581"/>
                <a:gd name="T37" fmla="*/ 2147483646 h 622"/>
                <a:gd name="T38" fmla="*/ 2147483646 w 581"/>
                <a:gd name="T39" fmla="*/ 2147483646 h 622"/>
                <a:gd name="T40" fmla="*/ 2147483646 w 581"/>
                <a:gd name="T41" fmla="*/ 2147483646 h 622"/>
                <a:gd name="T42" fmla="*/ 2147483646 w 581"/>
                <a:gd name="T43" fmla="*/ 2147483646 h 622"/>
                <a:gd name="T44" fmla="*/ 2147483646 w 581"/>
                <a:gd name="T45" fmla="*/ 2147483646 h 622"/>
                <a:gd name="T46" fmla="*/ 2147483646 w 581"/>
                <a:gd name="T47" fmla="*/ 2147483646 h 622"/>
                <a:gd name="T48" fmla="*/ 2147483646 w 581"/>
                <a:gd name="T49" fmla="*/ 2147483646 h 622"/>
                <a:gd name="T50" fmla="*/ 2147483646 w 581"/>
                <a:gd name="T51" fmla="*/ 2147483646 h 622"/>
                <a:gd name="T52" fmla="*/ 2147483646 w 581"/>
                <a:gd name="T53" fmla="*/ 2147483646 h 622"/>
                <a:gd name="T54" fmla="*/ 2147483646 w 581"/>
                <a:gd name="T55" fmla="*/ 2147483646 h 622"/>
                <a:gd name="T56" fmla="*/ 2147483646 w 581"/>
                <a:gd name="T57" fmla="*/ 2147483646 h 622"/>
                <a:gd name="T58" fmla="*/ 2147483646 w 581"/>
                <a:gd name="T59" fmla="*/ 2147483646 h 622"/>
                <a:gd name="T60" fmla="*/ 2147483646 w 581"/>
                <a:gd name="T61" fmla="*/ 2147483646 h 622"/>
                <a:gd name="T62" fmla="*/ 2147483646 w 581"/>
                <a:gd name="T63" fmla="*/ 2147483646 h 622"/>
                <a:gd name="T64" fmla="*/ 2147483646 w 581"/>
                <a:gd name="T65" fmla="*/ 2147483646 h 622"/>
                <a:gd name="T66" fmla="*/ 2147483646 w 581"/>
                <a:gd name="T67" fmla="*/ 2147483646 h 622"/>
                <a:gd name="T68" fmla="*/ 2147483646 w 581"/>
                <a:gd name="T69" fmla="*/ 2147483646 h 622"/>
                <a:gd name="T70" fmla="*/ 2147483646 w 581"/>
                <a:gd name="T71" fmla="*/ 2147483646 h 622"/>
                <a:gd name="T72" fmla="*/ 2147483646 w 581"/>
                <a:gd name="T73" fmla="*/ 2147483646 h 622"/>
                <a:gd name="T74" fmla="*/ 2147483646 w 581"/>
                <a:gd name="T75" fmla="*/ 2147483646 h 622"/>
                <a:gd name="T76" fmla="*/ 2147483646 w 581"/>
                <a:gd name="T77" fmla="*/ 2147483646 h 622"/>
                <a:gd name="T78" fmla="*/ 2147483646 w 581"/>
                <a:gd name="T79" fmla="*/ 2147483646 h 622"/>
                <a:gd name="T80" fmla="*/ 2147483646 w 581"/>
                <a:gd name="T81" fmla="*/ 2147483646 h 622"/>
                <a:gd name="T82" fmla="*/ 2147483646 w 581"/>
                <a:gd name="T83" fmla="*/ 2147483646 h 622"/>
                <a:gd name="T84" fmla="*/ 2147483646 w 581"/>
                <a:gd name="T85" fmla="*/ 2147483646 h 622"/>
                <a:gd name="T86" fmla="*/ 2147483646 w 581"/>
                <a:gd name="T87" fmla="*/ 2147483646 h 622"/>
                <a:gd name="T88" fmla="*/ 2147483646 w 581"/>
                <a:gd name="T89" fmla="*/ 2147483646 h 622"/>
                <a:gd name="T90" fmla="*/ 2147483646 w 581"/>
                <a:gd name="T91" fmla="*/ 2147483646 h 622"/>
                <a:gd name="T92" fmla="*/ 0 w 581"/>
                <a:gd name="T93" fmla="*/ 2147483646 h 622"/>
                <a:gd name="T94" fmla="*/ 2147483646 w 581"/>
                <a:gd name="T95" fmla="*/ 2147483646 h 622"/>
                <a:gd name="T96" fmla="*/ 2147483646 w 581"/>
                <a:gd name="T97" fmla="*/ 2147483646 h 622"/>
                <a:gd name="T98" fmla="*/ 2147483646 w 581"/>
                <a:gd name="T99" fmla="*/ 2147483646 h 622"/>
                <a:gd name="T100" fmla="*/ 2147483646 w 581"/>
                <a:gd name="T101" fmla="*/ 2147483646 h 622"/>
                <a:gd name="T102" fmla="*/ 2147483646 w 581"/>
                <a:gd name="T103" fmla="*/ 2147483646 h 622"/>
                <a:gd name="T104" fmla="*/ 2147483646 w 581"/>
                <a:gd name="T105" fmla="*/ 2147483646 h 622"/>
                <a:gd name="T106" fmla="*/ 2147483646 w 581"/>
                <a:gd name="T107" fmla="*/ 2147483646 h 622"/>
                <a:gd name="T108" fmla="*/ 2147483646 w 581"/>
                <a:gd name="T109" fmla="*/ 2147483646 h 622"/>
                <a:gd name="T110" fmla="*/ 2147483646 w 581"/>
                <a:gd name="T111" fmla="*/ 2147483646 h 622"/>
                <a:gd name="T112" fmla="*/ 2147483646 w 581"/>
                <a:gd name="T113" fmla="*/ 2147483646 h 622"/>
                <a:gd name="T114" fmla="*/ 2147483646 w 581"/>
                <a:gd name="T115" fmla="*/ 2147483646 h 622"/>
                <a:gd name="T116" fmla="*/ 2147483646 w 581"/>
                <a:gd name="T117" fmla="*/ 2147483646 h 62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81"/>
                <a:gd name="T178" fmla="*/ 0 h 622"/>
                <a:gd name="T179" fmla="*/ 581 w 581"/>
                <a:gd name="T180" fmla="*/ 622 h 62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81" h="622">
                  <a:moveTo>
                    <a:pt x="132" y="16"/>
                  </a:moveTo>
                  <a:lnTo>
                    <a:pt x="142" y="16"/>
                  </a:lnTo>
                  <a:lnTo>
                    <a:pt x="147" y="16"/>
                  </a:lnTo>
                  <a:lnTo>
                    <a:pt x="152" y="11"/>
                  </a:lnTo>
                  <a:lnTo>
                    <a:pt x="157" y="11"/>
                  </a:lnTo>
                  <a:lnTo>
                    <a:pt x="162" y="16"/>
                  </a:lnTo>
                  <a:lnTo>
                    <a:pt x="167" y="21"/>
                  </a:lnTo>
                  <a:lnTo>
                    <a:pt x="167" y="26"/>
                  </a:lnTo>
                  <a:lnTo>
                    <a:pt x="172" y="31"/>
                  </a:lnTo>
                  <a:lnTo>
                    <a:pt x="172" y="36"/>
                  </a:lnTo>
                  <a:lnTo>
                    <a:pt x="177" y="36"/>
                  </a:lnTo>
                  <a:lnTo>
                    <a:pt x="182" y="36"/>
                  </a:lnTo>
                  <a:lnTo>
                    <a:pt x="187" y="36"/>
                  </a:lnTo>
                  <a:lnTo>
                    <a:pt x="192" y="36"/>
                  </a:lnTo>
                  <a:lnTo>
                    <a:pt x="197" y="41"/>
                  </a:lnTo>
                  <a:lnTo>
                    <a:pt x="203" y="46"/>
                  </a:lnTo>
                  <a:lnTo>
                    <a:pt x="208" y="46"/>
                  </a:lnTo>
                  <a:lnTo>
                    <a:pt x="208" y="51"/>
                  </a:lnTo>
                  <a:lnTo>
                    <a:pt x="208" y="56"/>
                  </a:lnTo>
                  <a:lnTo>
                    <a:pt x="213" y="56"/>
                  </a:lnTo>
                  <a:lnTo>
                    <a:pt x="218" y="51"/>
                  </a:lnTo>
                  <a:lnTo>
                    <a:pt x="223" y="51"/>
                  </a:lnTo>
                  <a:lnTo>
                    <a:pt x="233" y="56"/>
                  </a:lnTo>
                  <a:lnTo>
                    <a:pt x="238" y="56"/>
                  </a:lnTo>
                  <a:lnTo>
                    <a:pt x="248" y="61"/>
                  </a:lnTo>
                  <a:lnTo>
                    <a:pt x="253" y="61"/>
                  </a:lnTo>
                  <a:lnTo>
                    <a:pt x="258" y="61"/>
                  </a:lnTo>
                  <a:lnTo>
                    <a:pt x="263" y="61"/>
                  </a:lnTo>
                  <a:lnTo>
                    <a:pt x="268" y="61"/>
                  </a:lnTo>
                  <a:lnTo>
                    <a:pt x="268" y="56"/>
                  </a:lnTo>
                  <a:lnTo>
                    <a:pt x="273" y="56"/>
                  </a:lnTo>
                  <a:lnTo>
                    <a:pt x="278" y="56"/>
                  </a:lnTo>
                  <a:lnTo>
                    <a:pt x="283" y="61"/>
                  </a:lnTo>
                  <a:lnTo>
                    <a:pt x="288" y="66"/>
                  </a:lnTo>
                  <a:lnTo>
                    <a:pt x="288" y="61"/>
                  </a:lnTo>
                  <a:lnTo>
                    <a:pt x="293" y="61"/>
                  </a:lnTo>
                  <a:lnTo>
                    <a:pt x="299" y="61"/>
                  </a:lnTo>
                  <a:lnTo>
                    <a:pt x="304" y="61"/>
                  </a:lnTo>
                  <a:lnTo>
                    <a:pt x="309" y="61"/>
                  </a:lnTo>
                  <a:lnTo>
                    <a:pt x="314" y="61"/>
                  </a:lnTo>
                  <a:lnTo>
                    <a:pt x="319" y="61"/>
                  </a:lnTo>
                  <a:lnTo>
                    <a:pt x="324" y="61"/>
                  </a:lnTo>
                  <a:lnTo>
                    <a:pt x="329" y="61"/>
                  </a:lnTo>
                  <a:lnTo>
                    <a:pt x="334" y="56"/>
                  </a:lnTo>
                  <a:lnTo>
                    <a:pt x="339" y="56"/>
                  </a:lnTo>
                  <a:lnTo>
                    <a:pt x="344" y="56"/>
                  </a:lnTo>
                  <a:lnTo>
                    <a:pt x="354" y="56"/>
                  </a:lnTo>
                  <a:lnTo>
                    <a:pt x="359" y="56"/>
                  </a:lnTo>
                  <a:lnTo>
                    <a:pt x="364" y="51"/>
                  </a:lnTo>
                  <a:lnTo>
                    <a:pt x="364" y="56"/>
                  </a:lnTo>
                  <a:lnTo>
                    <a:pt x="369" y="56"/>
                  </a:lnTo>
                  <a:lnTo>
                    <a:pt x="374" y="56"/>
                  </a:lnTo>
                  <a:lnTo>
                    <a:pt x="379" y="51"/>
                  </a:lnTo>
                  <a:lnTo>
                    <a:pt x="384" y="51"/>
                  </a:lnTo>
                  <a:lnTo>
                    <a:pt x="384" y="56"/>
                  </a:lnTo>
                  <a:lnTo>
                    <a:pt x="389" y="56"/>
                  </a:lnTo>
                  <a:lnTo>
                    <a:pt x="394" y="56"/>
                  </a:lnTo>
                  <a:lnTo>
                    <a:pt x="394" y="51"/>
                  </a:lnTo>
                  <a:lnTo>
                    <a:pt x="394" y="46"/>
                  </a:lnTo>
                  <a:lnTo>
                    <a:pt x="400" y="46"/>
                  </a:lnTo>
                  <a:lnTo>
                    <a:pt x="400" y="41"/>
                  </a:lnTo>
                  <a:lnTo>
                    <a:pt x="400" y="36"/>
                  </a:lnTo>
                  <a:lnTo>
                    <a:pt x="400" y="31"/>
                  </a:lnTo>
                  <a:lnTo>
                    <a:pt x="405" y="26"/>
                  </a:lnTo>
                  <a:lnTo>
                    <a:pt x="405" y="21"/>
                  </a:lnTo>
                  <a:lnTo>
                    <a:pt x="410" y="21"/>
                  </a:lnTo>
                  <a:lnTo>
                    <a:pt x="405" y="16"/>
                  </a:lnTo>
                  <a:lnTo>
                    <a:pt x="410" y="11"/>
                  </a:lnTo>
                  <a:lnTo>
                    <a:pt x="405" y="11"/>
                  </a:lnTo>
                  <a:lnTo>
                    <a:pt x="405" y="5"/>
                  </a:lnTo>
                  <a:lnTo>
                    <a:pt x="400" y="5"/>
                  </a:lnTo>
                  <a:lnTo>
                    <a:pt x="405" y="5"/>
                  </a:lnTo>
                  <a:lnTo>
                    <a:pt x="410" y="0"/>
                  </a:lnTo>
                  <a:lnTo>
                    <a:pt x="415" y="0"/>
                  </a:lnTo>
                  <a:lnTo>
                    <a:pt x="420" y="0"/>
                  </a:lnTo>
                  <a:lnTo>
                    <a:pt x="425" y="0"/>
                  </a:lnTo>
                  <a:lnTo>
                    <a:pt x="425" y="5"/>
                  </a:lnTo>
                  <a:lnTo>
                    <a:pt x="430" y="5"/>
                  </a:lnTo>
                  <a:lnTo>
                    <a:pt x="435" y="5"/>
                  </a:lnTo>
                  <a:lnTo>
                    <a:pt x="440" y="11"/>
                  </a:lnTo>
                  <a:lnTo>
                    <a:pt x="445" y="11"/>
                  </a:lnTo>
                  <a:lnTo>
                    <a:pt x="450" y="11"/>
                  </a:lnTo>
                  <a:lnTo>
                    <a:pt x="455" y="11"/>
                  </a:lnTo>
                  <a:lnTo>
                    <a:pt x="465" y="11"/>
                  </a:lnTo>
                  <a:lnTo>
                    <a:pt x="470" y="11"/>
                  </a:lnTo>
                  <a:lnTo>
                    <a:pt x="475" y="11"/>
                  </a:lnTo>
                  <a:lnTo>
                    <a:pt x="480" y="16"/>
                  </a:lnTo>
                  <a:lnTo>
                    <a:pt x="485" y="21"/>
                  </a:lnTo>
                  <a:lnTo>
                    <a:pt x="490" y="21"/>
                  </a:lnTo>
                  <a:lnTo>
                    <a:pt x="496" y="26"/>
                  </a:lnTo>
                  <a:lnTo>
                    <a:pt x="501" y="26"/>
                  </a:lnTo>
                  <a:lnTo>
                    <a:pt x="506" y="26"/>
                  </a:lnTo>
                  <a:lnTo>
                    <a:pt x="511" y="26"/>
                  </a:lnTo>
                  <a:lnTo>
                    <a:pt x="516" y="26"/>
                  </a:lnTo>
                  <a:lnTo>
                    <a:pt x="516" y="31"/>
                  </a:lnTo>
                  <a:lnTo>
                    <a:pt x="516" y="36"/>
                  </a:lnTo>
                  <a:lnTo>
                    <a:pt x="516" y="41"/>
                  </a:lnTo>
                  <a:lnTo>
                    <a:pt x="516" y="46"/>
                  </a:lnTo>
                  <a:lnTo>
                    <a:pt x="516" y="51"/>
                  </a:lnTo>
                  <a:lnTo>
                    <a:pt x="516" y="56"/>
                  </a:lnTo>
                  <a:lnTo>
                    <a:pt x="516" y="61"/>
                  </a:lnTo>
                  <a:lnTo>
                    <a:pt x="516" y="66"/>
                  </a:lnTo>
                  <a:lnTo>
                    <a:pt x="516" y="71"/>
                  </a:lnTo>
                  <a:lnTo>
                    <a:pt x="521" y="71"/>
                  </a:lnTo>
                  <a:lnTo>
                    <a:pt x="521" y="76"/>
                  </a:lnTo>
                  <a:lnTo>
                    <a:pt x="521" y="81"/>
                  </a:lnTo>
                  <a:lnTo>
                    <a:pt x="526" y="81"/>
                  </a:lnTo>
                  <a:lnTo>
                    <a:pt x="531" y="86"/>
                  </a:lnTo>
                  <a:lnTo>
                    <a:pt x="536" y="86"/>
                  </a:lnTo>
                  <a:lnTo>
                    <a:pt x="541" y="91"/>
                  </a:lnTo>
                  <a:lnTo>
                    <a:pt x="536" y="91"/>
                  </a:lnTo>
                  <a:lnTo>
                    <a:pt x="536" y="96"/>
                  </a:lnTo>
                  <a:lnTo>
                    <a:pt x="536" y="101"/>
                  </a:lnTo>
                  <a:lnTo>
                    <a:pt x="536" y="106"/>
                  </a:lnTo>
                  <a:lnTo>
                    <a:pt x="536" y="112"/>
                  </a:lnTo>
                  <a:lnTo>
                    <a:pt x="536" y="117"/>
                  </a:lnTo>
                  <a:lnTo>
                    <a:pt x="541" y="127"/>
                  </a:lnTo>
                  <a:lnTo>
                    <a:pt x="541" y="132"/>
                  </a:lnTo>
                  <a:lnTo>
                    <a:pt x="541" y="137"/>
                  </a:lnTo>
                  <a:lnTo>
                    <a:pt x="546" y="142"/>
                  </a:lnTo>
                  <a:lnTo>
                    <a:pt x="546" y="147"/>
                  </a:lnTo>
                  <a:lnTo>
                    <a:pt x="546" y="152"/>
                  </a:lnTo>
                  <a:lnTo>
                    <a:pt x="551" y="157"/>
                  </a:lnTo>
                  <a:lnTo>
                    <a:pt x="551" y="162"/>
                  </a:lnTo>
                  <a:lnTo>
                    <a:pt x="556" y="172"/>
                  </a:lnTo>
                  <a:lnTo>
                    <a:pt x="556" y="177"/>
                  </a:lnTo>
                  <a:lnTo>
                    <a:pt x="561" y="177"/>
                  </a:lnTo>
                  <a:lnTo>
                    <a:pt x="566" y="187"/>
                  </a:lnTo>
                  <a:lnTo>
                    <a:pt x="571" y="187"/>
                  </a:lnTo>
                  <a:lnTo>
                    <a:pt x="571" y="197"/>
                  </a:lnTo>
                  <a:lnTo>
                    <a:pt x="571" y="202"/>
                  </a:lnTo>
                  <a:lnTo>
                    <a:pt x="576" y="207"/>
                  </a:lnTo>
                  <a:lnTo>
                    <a:pt x="576" y="213"/>
                  </a:lnTo>
                  <a:lnTo>
                    <a:pt x="576" y="218"/>
                  </a:lnTo>
                  <a:lnTo>
                    <a:pt x="576" y="223"/>
                  </a:lnTo>
                  <a:lnTo>
                    <a:pt x="581" y="223"/>
                  </a:lnTo>
                  <a:lnTo>
                    <a:pt x="581" y="228"/>
                  </a:lnTo>
                  <a:lnTo>
                    <a:pt x="576" y="228"/>
                  </a:lnTo>
                  <a:lnTo>
                    <a:pt x="571" y="228"/>
                  </a:lnTo>
                  <a:lnTo>
                    <a:pt x="571" y="233"/>
                  </a:lnTo>
                  <a:lnTo>
                    <a:pt x="571" y="238"/>
                  </a:lnTo>
                  <a:lnTo>
                    <a:pt x="561" y="238"/>
                  </a:lnTo>
                  <a:lnTo>
                    <a:pt x="556" y="233"/>
                  </a:lnTo>
                  <a:lnTo>
                    <a:pt x="551" y="233"/>
                  </a:lnTo>
                  <a:lnTo>
                    <a:pt x="551" y="228"/>
                  </a:lnTo>
                  <a:lnTo>
                    <a:pt x="551" y="223"/>
                  </a:lnTo>
                  <a:lnTo>
                    <a:pt x="546" y="223"/>
                  </a:lnTo>
                  <a:lnTo>
                    <a:pt x="541" y="223"/>
                  </a:lnTo>
                  <a:lnTo>
                    <a:pt x="536" y="218"/>
                  </a:lnTo>
                  <a:lnTo>
                    <a:pt x="531" y="218"/>
                  </a:lnTo>
                  <a:lnTo>
                    <a:pt x="526" y="218"/>
                  </a:lnTo>
                  <a:lnTo>
                    <a:pt x="521" y="223"/>
                  </a:lnTo>
                  <a:lnTo>
                    <a:pt x="516" y="228"/>
                  </a:lnTo>
                  <a:lnTo>
                    <a:pt x="516" y="233"/>
                  </a:lnTo>
                  <a:lnTo>
                    <a:pt x="516" y="238"/>
                  </a:lnTo>
                  <a:lnTo>
                    <a:pt x="511" y="243"/>
                  </a:lnTo>
                  <a:lnTo>
                    <a:pt x="506" y="243"/>
                  </a:lnTo>
                  <a:lnTo>
                    <a:pt x="501" y="248"/>
                  </a:lnTo>
                  <a:lnTo>
                    <a:pt x="496" y="248"/>
                  </a:lnTo>
                  <a:lnTo>
                    <a:pt x="490" y="248"/>
                  </a:lnTo>
                  <a:lnTo>
                    <a:pt x="485" y="248"/>
                  </a:lnTo>
                  <a:lnTo>
                    <a:pt x="480" y="243"/>
                  </a:lnTo>
                  <a:lnTo>
                    <a:pt x="475" y="243"/>
                  </a:lnTo>
                  <a:lnTo>
                    <a:pt x="470" y="243"/>
                  </a:lnTo>
                  <a:lnTo>
                    <a:pt x="465" y="243"/>
                  </a:lnTo>
                  <a:lnTo>
                    <a:pt x="460" y="243"/>
                  </a:lnTo>
                  <a:lnTo>
                    <a:pt x="455" y="243"/>
                  </a:lnTo>
                  <a:lnTo>
                    <a:pt x="455" y="248"/>
                  </a:lnTo>
                  <a:lnTo>
                    <a:pt x="455" y="253"/>
                  </a:lnTo>
                  <a:lnTo>
                    <a:pt x="455" y="258"/>
                  </a:lnTo>
                  <a:lnTo>
                    <a:pt x="455" y="263"/>
                  </a:lnTo>
                  <a:lnTo>
                    <a:pt x="450" y="268"/>
                  </a:lnTo>
                  <a:lnTo>
                    <a:pt x="445" y="268"/>
                  </a:lnTo>
                  <a:lnTo>
                    <a:pt x="440" y="268"/>
                  </a:lnTo>
                  <a:lnTo>
                    <a:pt x="435" y="268"/>
                  </a:lnTo>
                  <a:lnTo>
                    <a:pt x="430" y="268"/>
                  </a:lnTo>
                  <a:lnTo>
                    <a:pt x="430" y="273"/>
                  </a:lnTo>
                  <a:lnTo>
                    <a:pt x="430" y="278"/>
                  </a:lnTo>
                  <a:lnTo>
                    <a:pt x="435" y="283"/>
                  </a:lnTo>
                  <a:lnTo>
                    <a:pt x="440" y="283"/>
                  </a:lnTo>
                  <a:lnTo>
                    <a:pt x="440" y="288"/>
                  </a:lnTo>
                  <a:lnTo>
                    <a:pt x="435" y="293"/>
                  </a:lnTo>
                  <a:lnTo>
                    <a:pt x="440" y="298"/>
                  </a:lnTo>
                  <a:lnTo>
                    <a:pt x="445" y="303"/>
                  </a:lnTo>
                  <a:lnTo>
                    <a:pt x="445" y="309"/>
                  </a:lnTo>
                  <a:lnTo>
                    <a:pt x="445" y="314"/>
                  </a:lnTo>
                  <a:lnTo>
                    <a:pt x="440" y="319"/>
                  </a:lnTo>
                  <a:lnTo>
                    <a:pt x="435" y="319"/>
                  </a:lnTo>
                  <a:lnTo>
                    <a:pt x="435" y="324"/>
                  </a:lnTo>
                  <a:lnTo>
                    <a:pt x="430" y="324"/>
                  </a:lnTo>
                  <a:lnTo>
                    <a:pt x="430" y="329"/>
                  </a:lnTo>
                  <a:lnTo>
                    <a:pt x="425" y="329"/>
                  </a:lnTo>
                  <a:lnTo>
                    <a:pt x="420" y="324"/>
                  </a:lnTo>
                  <a:lnTo>
                    <a:pt x="415" y="324"/>
                  </a:lnTo>
                  <a:lnTo>
                    <a:pt x="410" y="319"/>
                  </a:lnTo>
                  <a:lnTo>
                    <a:pt x="405" y="319"/>
                  </a:lnTo>
                  <a:lnTo>
                    <a:pt x="400" y="314"/>
                  </a:lnTo>
                  <a:lnTo>
                    <a:pt x="394" y="314"/>
                  </a:lnTo>
                  <a:lnTo>
                    <a:pt x="389" y="314"/>
                  </a:lnTo>
                  <a:lnTo>
                    <a:pt x="384" y="314"/>
                  </a:lnTo>
                  <a:lnTo>
                    <a:pt x="379" y="314"/>
                  </a:lnTo>
                  <a:lnTo>
                    <a:pt x="374" y="314"/>
                  </a:lnTo>
                  <a:lnTo>
                    <a:pt x="374" y="319"/>
                  </a:lnTo>
                  <a:lnTo>
                    <a:pt x="369" y="319"/>
                  </a:lnTo>
                  <a:lnTo>
                    <a:pt x="369" y="324"/>
                  </a:lnTo>
                  <a:lnTo>
                    <a:pt x="369" y="329"/>
                  </a:lnTo>
                  <a:lnTo>
                    <a:pt x="374" y="334"/>
                  </a:lnTo>
                  <a:lnTo>
                    <a:pt x="374" y="339"/>
                  </a:lnTo>
                  <a:lnTo>
                    <a:pt x="374" y="344"/>
                  </a:lnTo>
                  <a:lnTo>
                    <a:pt x="374" y="349"/>
                  </a:lnTo>
                  <a:lnTo>
                    <a:pt x="374" y="354"/>
                  </a:lnTo>
                  <a:lnTo>
                    <a:pt x="374" y="359"/>
                  </a:lnTo>
                  <a:lnTo>
                    <a:pt x="374" y="364"/>
                  </a:lnTo>
                  <a:lnTo>
                    <a:pt x="374" y="369"/>
                  </a:lnTo>
                  <a:lnTo>
                    <a:pt x="374" y="374"/>
                  </a:lnTo>
                  <a:lnTo>
                    <a:pt x="374" y="379"/>
                  </a:lnTo>
                  <a:lnTo>
                    <a:pt x="374" y="384"/>
                  </a:lnTo>
                  <a:lnTo>
                    <a:pt x="379" y="384"/>
                  </a:lnTo>
                  <a:lnTo>
                    <a:pt x="384" y="384"/>
                  </a:lnTo>
                  <a:lnTo>
                    <a:pt x="389" y="384"/>
                  </a:lnTo>
                  <a:lnTo>
                    <a:pt x="394" y="384"/>
                  </a:lnTo>
                  <a:lnTo>
                    <a:pt x="400" y="384"/>
                  </a:lnTo>
                  <a:lnTo>
                    <a:pt x="405" y="389"/>
                  </a:lnTo>
                  <a:lnTo>
                    <a:pt x="410" y="394"/>
                  </a:lnTo>
                  <a:lnTo>
                    <a:pt x="415" y="399"/>
                  </a:lnTo>
                  <a:lnTo>
                    <a:pt x="415" y="404"/>
                  </a:lnTo>
                  <a:lnTo>
                    <a:pt x="415" y="410"/>
                  </a:lnTo>
                  <a:lnTo>
                    <a:pt x="415" y="415"/>
                  </a:lnTo>
                  <a:lnTo>
                    <a:pt x="415" y="420"/>
                  </a:lnTo>
                  <a:lnTo>
                    <a:pt x="415" y="425"/>
                  </a:lnTo>
                  <a:lnTo>
                    <a:pt x="415" y="430"/>
                  </a:lnTo>
                  <a:lnTo>
                    <a:pt x="415" y="435"/>
                  </a:lnTo>
                  <a:lnTo>
                    <a:pt x="415" y="440"/>
                  </a:lnTo>
                  <a:lnTo>
                    <a:pt x="420" y="445"/>
                  </a:lnTo>
                  <a:lnTo>
                    <a:pt x="420" y="450"/>
                  </a:lnTo>
                  <a:lnTo>
                    <a:pt x="425" y="450"/>
                  </a:lnTo>
                  <a:lnTo>
                    <a:pt x="435" y="450"/>
                  </a:lnTo>
                  <a:lnTo>
                    <a:pt x="440" y="455"/>
                  </a:lnTo>
                  <a:lnTo>
                    <a:pt x="445" y="455"/>
                  </a:lnTo>
                  <a:lnTo>
                    <a:pt x="450" y="455"/>
                  </a:lnTo>
                  <a:lnTo>
                    <a:pt x="455" y="460"/>
                  </a:lnTo>
                  <a:lnTo>
                    <a:pt x="455" y="465"/>
                  </a:lnTo>
                  <a:lnTo>
                    <a:pt x="460" y="470"/>
                  </a:lnTo>
                  <a:lnTo>
                    <a:pt x="465" y="475"/>
                  </a:lnTo>
                  <a:lnTo>
                    <a:pt x="470" y="475"/>
                  </a:lnTo>
                  <a:lnTo>
                    <a:pt x="475" y="475"/>
                  </a:lnTo>
                  <a:lnTo>
                    <a:pt x="480" y="470"/>
                  </a:lnTo>
                  <a:lnTo>
                    <a:pt x="490" y="470"/>
                  </a:lnTo>
                  <a:lnTo>
                    <a:pt x="496" y="470"/>
                  </a:lnTo>
                  <a:lnTo>
                    <a:pt x="490" y="475"/>
                  </a:lnTo>
                  <a:lnTo>
                    <a:pt x="485" y="480"/>
                  </a:lnTo>
                  <a:lnTo>
                    <a:pt x="480" y="485"/>
                  </a:lnTo>
                  <a:lnTo>
                    <a:pt x="480" y="490"/>
                  </a:lnTo>
                  <a:lnTo>
                    <a:pt x="475" y="495"/>
                  </a:lnTo>
                  <a:lnTo>
                    <a:pt x="475" y="500"/>
                  </a:lnTo>
                  <a:lnTo>
                    <a:pt x="475" y="505"/>
                  </a:lnTo>
                  <a:lnTo>
                    <a:pt x="470" y="511"/>
                  </a:lnTo>
                  <a:lnTo>
                    <a:pt x="465" y="516"/>
                  </a:lnTo>
                  <a:lnTo>
                    <a:pt x="465" y="521"/>
                  </a:lnTo>
                  <a:lnTo>
                    <a:pt x="460" y="526"/>
                  </a:lnTo>
                  <a:lnTo>
                    <a:pt x="455" y="531"/>
                  </a:lnTo>
                  <a:lnTo>
                    <a:pt x="455" y="536"/>
                  </a:lnTo>
                  <a:lnTo>
                    <a:pt x="460" y="541"/>
                  </a:lnTo>
                  <a:lnTo>
                    <a:pt x="465" y="546"/>
                  </a:lnTo>
                  <a:lnTo>
                    <a:pt x="465" y="551"/>
                  </a:lnTo>
                  <a:lnTo>
                    <a:pt x="465" y="556"/>
                  </a:lnTo>
                  <a:lnTo>
                    <a:pt x="465" y="566"/>
                  </a:lnTo>
                  <a:lnTo>
                    <a:pt x="470" y="566"/>
                  </a:lnTo>
                  <a:lnTo>
                    <a:pt x="475" y="566"/>
                  </a:lnTo>
                  <a:lnTo>
                    <a:pt x="480" y="566"/>
                  </a:lnTo>
                  <a:lnTo>
                    <a:pt x="480" y="561"/>
                  </a:lnTo>
                  <a:lnTo>
                    <a:pt x="485" y="566"/>
                  </a:lnTo>
                  <a:lnTo>
                    <a:pt x="485" y="571"/>
                  </a:lnTo>
                  <a:lnTo>
                    <a:pt x="480" y="576"/>
                  </a:lnTo>
                  <a:lnTo>
                    <a:pt x="480" y="581"/>
                  </a:lnTo>
                  <a:lnTo>
                    <a:pt x="480" y="586"/>
                  </a:lnTo>
                  <a:lnTo>
                    <a:pt x="485" y="586"/>
                  </a:lnTo>
                  <a:lnTo>
                    <a:pt x="490" y="586"/>
                  </a:lnTo>
                  <a:lnTo>
                    <a:pt x="496" y="581"/>
                  </a:lnTo>
                  <a:lnTo>
                    <a:pt x="501" y="586"/>
                  </a:lnTo>
                  <a:lnTo>
                    <a:pt x="506" y="591"/>
                  </a:lnTo>
                  <a:lnTo>
                    <a:pt x="506" y="596"/>
                  </a:lnTo>
                  <a:lnTo>
                    <a:pt x="511" y="596"/>
                  </a:lnTo>
                  <a:lnTo>
                    <a:pt x="511" y="601"/>
                  </a:lnTo>
                  <a:lnTo>
                    <a:pt x="516" y="606"/>
                  </a:lnTo>
                  <a:lnTo>
                    <a:pt x="511" y="606"/>
                  </a:lnTo>
                  <a:lnTo>
                    <a:pt x="506" y="606"/>
                  </a:lnTo>
                  <a:lnTo>
                    <a:pt x="506" y="612"/>
                  </a:lnTo>
                  <a:lnTo>
                    <a:pt x="501" y="612"/>
                  </a:lnTo>
                  <a:lnTo>
                    <a:pt x="496" y="612"/>
                  </a:lnTo>
                  <a:lnTo>
                    <a:pt x="496" y="606"/>
                  </a:lnTo>
                  <a:lnTo>
                    <a:pt x="485" y="606"/>
                  </a:lnTo>
                  <a:lnTo>
                    <a:pt x="485" y="612"/>
                  </a:lnTo>
                  <a:lnTo>
                    <a:pt x="480" y="612"/>
                  </a:lnTo>
                  <a:lnTo>
                    <a:pt x="480" y="617"/>
                  </a:lnTo>
                  <a:lnTo>
                    <a:pt x="475" y="622"/>
                  </a:lnTo>
                  <a:lnTo>
                    <a:pt x="470" y="622"/>
                  </a:lnTo>
                  <a:lnTo>
                    <a:pt x="465" y="622"/>
                  </a:lnTo>
                  <a:lnTo>
                    <a:pt x="460" y="622"/>
                  </a:lnTo>
                  <a:lnTo>
                    <a:pt x="455" y="622"/>
                  </a:lnTo>
                  <a:lnTo>
                    <a:pt x="445" y="622"/>
                  </a:lnTo>
                  <a:lnTo>
                    <a:pt x="435" y="622"/>
                  </a:lnTo>
                  <a:lnTo>
                    <a:pt x="430" y="622"/>
                  </a:lnTo>
                  <a:lnTo>
                    <a:pt x="425" y="622"/>
                  </a:lnTo>
                  <a:lnTo>
                    <a:pt x="420" y="617"/>
                  </a:lnTo>
                  <a:lnTo>
                    <a:pt x="410" y="612"/>
                  </a:lnTo>
                  <a:lnTo>
                    <a:pt x="405" y="612"/>
                  </a:lnTo>
                  <a:lnTo>
                    <a:pt x="400" y="606"/>
                  </a:lnTo>
                  <a:lnTo>
                    <a:pt x="394" y="606"/>
                  </a:lnTo>
                  <a:lnTo>
                    <a:pt x="389" y="601"/>
                  </a:lnTo>
                  <a:lnTo>
                    <a:pt x="384" y="596"/>
                  </a:lnTo>
                  <a:lnTo>
                    <a:pt x="384" y="591"/>
                  </a:lnTo>
                  <a:lnTo>
                    <a:pt x="384" y="586"/>
                  </a:lnTo>
                  <a:lnTo>
                    <a:pt x="384" y="581"/>
                  </a:lnTo>
                  <a:lnTo>
                    <a:pt x="384" y="571"/>
                  </a:lnTo>
                  <a:lnTo>
                    <a:pt x="389" y="566"/>
                  </a:lnTo>
                  <a:lnTo>
                    <a:pt x="389" y="561"/>
                  </a:lnTo>
                  <a:lnTo>
                    <a:pt x="389" y="551"/>
                  </a:lnTo>
                  <a:lnTo>
                    <a:pt x="389" y="541"/>
                  </a:lnTo>
                  <a:lnTo>
                    <a:pt x="384" y="526"/>
                  </a:lnTo>
                  <a:lnTo>
                    <a:pt x="384" y="521"/>
                  </a:lnTo>
                  <a:lnTo>
                    <a:pt x="384" y="516"/>
                  </a:lnTo>
                  <a:lnTo>
                    <a:pt x="379" y="511"/>
                  </a:lnTo>
                  <a:lnTo>
                    <a:pt x="374" y="505"/>
                  </a:lnTo>
                  <a:lnTo>
                    <a:pt x="369" y="505"/>
                  </a:lnTo>
                  <a:lnTo>
                    <a:pt x="364" y="500"/>
                  </a:lnTo>
                  <a:lnTo>
                    <a:pt x="359" y="500"/>
                  </a:lnTo>
                  <a:lnTo>
                    <a:pt x="354" y="500"/>
                  </a:lnTo>
                  <a:lnTo>
                    <a:pt x="349" y="500"/>
                  </a:lnTo>
                  <a:lnTo>
                    <a:pt x="349" y="505"/>
                  </a:lnTo>
                  <a:lnTo>
                    <a:pt x="344" y="505"/>
                  </a:lnTo>
                  <a:lnTo>
                    <a:pt x="344" y="511"/>
                  </a:lnTo>
                  <a:lnTo>
                    <a:pt x="339" y="511"/>
                  </a:lnTo>
                  <a:lnTo>
                    <a:pt x="339" y="516"/>
                  </a:lnTo>
                  <a:lnTo>
                    <a:pt x="339" y="521"/>
                  </a:lnTo>
                  <a:lnTo>
                    <a:pt x="339" y="526"/>
                  </a:lnTo>
                  <a:lnTo>
                    <a:pt x="334" y="531"/>
                  </a:lnTo>
                  <a:lnTo>
                    <a:pt x="329" y="531"/>
                  </a:lnTo>
                  <a:lnTo>
                    <a:pt x="329" y="536"/>
                  </a:lnTo>
                  <a:lnTo>
                    <a:pt x="324" y="536"/>
                  </a:lnTo>
                  <a:lnTo>
                    <a:pt x="319" y="531"/>
                  </a:lnTo>
                  <a:lnTo>
                    <a:pt x="319" y="536"/>
                  </a:lnTo>
                  <a:lnTo>
                    <a:pt x="314" y="536"/>
                  </a:lnTo>
                  <a:lnTo>
                    <a:pt x="314" y="531"/>
                  </a:lnTo>
                  <a:lnTo>
                    <a:pt x="309" y="531"/>
                  </a:lnTo>
                  <a:lnTo>
                    <a:pt x="314" y="531"/>
                  </a:lnTo>
                  <a:lnTo>
                    <a:pt x="314" y="526"/>
                  </a:lnTo>
                  <a:lnTo>
                    <a:pt x="319" y="521"/>
                  </a:lnTo>
                  <a:lnTo>
                    <a:pt x="319" y="516"/>
                  </a:lnTo>
                  <a:lnTo>
                    <a:pt x="319" y="511"/>
                  </a:lnTo>
                  <a:lnTo>
                    <a:pt x="314" y="505"/>
                  </a:lnTo>
                  <a:lnTo>
                    <a:pt x="309" y="500"/>
                  </a:lnTo>
                  <a:lnTo>
                    <a:pt x="309" y="495"/>
                  </a:lnTo>
                  <a:lnTo>
                    <a:pt x="309" y="490"/>
                  </a:lnTo>
                  <a:lnTo>
                    <a:pt x="314" y="490"/>
                  </a:lnTo>
                  <a:lnTo>
                    <a:pt x="319" y="485"/>
                  </a:lnTo>
                  <a:lnTo>
                    <a:pt x="319" y="480"/>
                  </a:lnTo>
                  <a:lnTo>
                    <a:pt x="324" y="475"/>
                  </a:lnTo>
                  <a:lnTo>
                    <a:pt x="324" y="465"/>
                  </a:lnTo>
                  <a:lnTo>
                    <a:pt x="319" y="460"/>
                  </a:lnTo>
                  <a:lnTo>
                    <a:pt x="319" y="455"/>
                  </a:lnTo>
                  <a:lnTo>
                    <a:pt x="314" y="450"/>
                  </a:lnTo>
                  <a:lnTo>
                    <a:pt x="309" y="450"/>
                  </a:lnTo>
                  <a:lnTo>
                    <a:pt x="304" y="450"/>
                  </a:lnTo>
                  <a:lnTo>
                    <a:pt x="304" y="445"/>
                  </a:lnTo>
                  <a:lnTo>
                    <a:pt x="299" y="445"/>
                  </a:lnTo>
                  <a:lnTo>
                    <a:pt x="293" y="440"/>
                  </a:lnTo>
                  <a:lnTo>
                    <a:pt x="288" y="440"/>
                  </a:lnTo>
                  <a:lnTo>
                    <a:pt x="283" y="435"/>
                  </a:lnTo>
                  <a:lnTo>
                    <a:pt x="278" y="430"/>
                  </a:lnTo>
                  <a:lnTo>
                    <a:pt x="273" y="425"/>
                  </a:lnTo>
                  <a:lnTo>
                    <a:pt x="268" y="425"/>
                  </a:lnTo>
                  <a:lnTo>
                    <a:pt x="263" y="425"/>
                  </a:lnTo>
                  <a:lnTo>
                    <a:pt x="263" y="420"/>
                  </a:lnTo>
                  <a:lnTo>
                    <a:pt x="258" y="425"/>
                  </a:lnTo>
                  <a:lnTo>
                    <a:pt x="253" y="425"/>
                  </a:lnTo>
                  <a:lnTo>
                    <a:pt x="258" y="430"/>
                  </a:lnTo>
                  <a:lnTo>
                    <a:pt x="248" y="430"/>
                  </a:lnTo>
                  <a:lnTo>
                    <a:pt x="243" y="430"/>
                  </a:lnTo>
                  <a:lnTo>
                    <a:pt x="243" y="435"/>
                  </a:lnTo>
                  <a:lnTo>
                    <a:pt x="238" y="435"/>
                  </a:lnTo>
                  <a:lnTo>
                    <a:pt x="238" y="430"/>
                  </a:lnTo>
                  <a:lnTo>
                    <a:pt x="233" y="430"/>
                  </a:lnTo>
                  <a:lnTo>
                    <a:pt x="228" y="430"/>
                  </a:lnTo>
                  <a:lnTo>
                    <a:pt x="223" y="430"/>
                  </a:lnTo>
                  <a:lnTo>
                    <a:pt x="223" y="435"/>
                  </a:lnTo>
                  <a:lnTo>
                    <a:pt x="218" y="435"/>
                  </a:lnTo>
                  <a:lnTo>
                    <a:pt x="213" y="435"/>
                  </a:lnTo>
                  <a:lnTo>
                    <a:pt x="208" y="435"/>
                  </a:lnTo>
                  <a:lnTo>
                    <a:pt x="203" y="435"/>
                  </a:lnTo>
                  <a:lnTo>
                    <a:pt x="197" y="435"/>
                  </a:lnTo>
                  <a:lnTo>
                    <a:pt x="192" y="435"/>
                  </a:lnTo>
                  <a:lnTo>
                    <a:pt x="187" y="435"/>
                  </a:lnTo>
                  <a:lnTo>
                    <a:pt x="182" y="435"/>
                  </a:lnTo>
                  <a:lnTo>
                    <a:pt x="177" y="435"/>
                  </a:lnTo>
                  <a:lnTo>
                    <a:pt x="177" y="430"/>
                  </a:lnTo>
                  <a:lnTo>
                    <a:pt x="182" y="425"/>
                  </a:lnTo>
                  <a:lnTo>
                    <a:pt x="182" y="420"/>
                  </a:lnTo>
                  <a:lnTo>
                    <a:pt x="187" y="415"/>
                  </a:lnTo>
                  <a:lnTo>
                    <a:pt x="187" y="410"/>
                  </a:lnTo>
                  <a:lnTo>
                    <a:pt x="187" y="404"/>
                  </a:lnTo>
                  <a:lnTo>
                    <a:pt x="187" y="399"/>
                  </a:lnTo>
                  <a:lnTo>
                    <a:pt x="187" y="394"/>
                  </a:lnTo>
                  <a:lnTo>
                    <a:pt x="187" y="389"/>
                  </a:lnTo>
                  <a:lnTo>
                    <a:pt x="192" y="384"/>
                  </a:lnTo>
                  <a:lnTo>
                    <a:pt x="197" y="379"/>
                  </a:lnTo>
                  <a:lnTo>
                    <a:pt x="203" y="374"/>
                  </a:lnTo>
                  <a:lnTo>
                    <a:pt x="203" y="369"/>
                  </a:lnTo>
                  <a:lnTo>
                    <a:pt x="208" y="369"/>
                  </a:lnTo>
                  <a:lnTo>
                    <a:pt x="208" y="364"/>
                  </a:lnTo>
                  <a:lnTo>
                    <a:pt x="208" y="359"/>
                  </a:lnTo>
                  <a:lnTo>
                    <a:pt x="208" y="354"/>
                  </a:lnTo>
                  <a:lnTo>
                    <a:pt x="203" y="349"/>
                  </a:lnTo>
                  <a:lnTo>
                    <a:pt x="197" y="349"/>
                  </a:lnTo>
                  <a:lnTo>
                    <a:pt x="197" y="344"/>
                  </a:lnTo>
                  <a:lnTo>
                    <a:pt x="197" y="339"/>
                  </a:lnTo>
                  <a:lnTo>
                    <a:pt x="197" y="334"/>
                  </a:lnTo>
                  <a:lnTo>
                    <a:pt x="197" y="329"/>
                  </a:lnTo>
                  <a:lnTo>
                    <a:pt x="197" y="324"/>
                  </a:lnTo>
                  <a:lnTo>
                    <a:pt x="192" y="319"/>
                  </a:lnTo>
                  <a:lnTo>
                    <a:pt x="187" y="319"/>
                  </a:lnTo>
                  <a:lnTo>
                    <a:pt x="182" y="324"/>
                  </a:lnTo>
                  <a:lnTo>
                    <a:pt x="177" y="324"/>
                  </a:lnTo>
                  <a:lnTo>
                    <a:pt x="177" y="319"/>
                  </a:lnTo>
                  <a:lnTo>
                    <a:pt x="172" y="314"/>
                  </a:lnTo>
                  <a:lnTo>
                    <a:pt x="172" y="309"/>
                  </a:lnTo>
                  <a:lnTo>
                    <a:pt x="172" y="303"/>
                  </a:lnTo>
                  <a:lnTo>
                    <a:pt x="172" y="298"/>
                  </a:lnTo>
                  <a:lnTo>
                    <a:pt x="172" y="293"/>
                  </a:lnTo>
                  <a:lnTo>
                    <a:pt x="167" y="293"/>
                  </a:lnTo>
                  <a:lnTo>
                    <a:pt x="167" y="288"/>
                  </a:lnTo>
                  <a:lnTo>
                    <a:pt x="162" y="288"/>
                  </a:lnTo>
                  <a:lnTo>
                    <a:pt x="157" y="288"/>
                  </a:lnTo>
                  <a:lnTo>
                    <a:pt x="152" y="293"/>
                  </a:lnTo>
                  <a:lnTo>
                    <a:pt x="147" y="293"/>
                  </a:lnTo>
                  <a:lnTo>
                    <a:pt x="142" y="293"/>
                  </a:lnTo>
                  <a:lnTo>
                    <a:pt x="137" y="293"/>
                  </a:lnTo>
                  <a:lnTo>
                    <a:pt x="132" y="293"/>
                  </a:lnTo>
                  <a:lnTo>
                    <a:pt x="127" y="298"/>
                  </a:lnTo>
                  <a:lnTo>
                    <a:pt x="122" y="298"/>
                  </a:lnTo>
                  <a:lnTo>
                    <a:pt x="117" y="298"/>
                  </a:lnTo>
                  <a:lnTo>
                    <a:pt x="107" y="298"/>
                  </a:lnTo>
                  <a:lnTo>
                    <a:pt x="102" y="293"/>
                  </a:lnTo>
                  <a:lnTo>
                    <a:pt x="96" y="293"/>
                  </a:lnTo>
                  <a:lnTo>
                    <a:pt x="91" y="288"/>
                  </a:lnTo>
                  <a:lnTo>
                    <a:pt x="86" y="288"/>
                  </a:lnTo>
                  <a:lnTo>
                    <a:pt x="81" y="283"/>
                  </a:lnTo>
                  <a:lnTo>
                    <a:pt x="76" y="278"/>
                  </a:lnTo>
                  <a:lnTo>
                    <a:pt x="71" y="278"/>
                  </a:lnTo>
                  <a:lnTo>
                    <a:pt x="71" y="273"/>
                  </a:lnTo>
                  <a:lnTo>
                    <a:pt x="66" y="268"/>
                  </a:lnTo>
                  <a:lnTo>
                    <a:pt x="66" y="263"/>
                  </a:lnTo>
                  <a:lnTo>
                    <a:pt x="61" y="258"/>
                  </a:lnTo>
                  <a:lnTo>
                    <a:pt x="61" y="253"/>
                  </a:lnTo>
                  <a:lnTo>
                    <a:pt x="51" y="243"/>
                  </a:lnTo>
                  <a:lnTo>
                    <a:pt x="51" y="238"/>
                  </a:lnTo>
                  <a:lnTo>
                    <a:pt x="41" y="233"/>
                  </a:lnTo>
                  <a:lnTo>
                    <a:pt x="41" y="228"/>
                  </a:lnTo>
                  <a:lnTo>
                    <a:pt x="36" y="223"/>
                  </a:lnTo>
                  <a:lnTo>
                    <a:pt x="31" y="218"/>
                  </a:lnTo>
                  <a:lnTo>
                    <a:pt x="26" y="213"/>
                  </a:lnTo>
                  <a:lnTo>
                    <a:pt x="26" y="207"/>
                  </a:lnTo>
                  <a:lnTo>
                    <a:pt x="21" y="202"/>
                  </a:lnTo>
                  <a:lnTo>
                    <a:pt x="16" y="202"/>
                  </a:lnTo>
                  <a:lnTo>
                    <a:pt x="16" y="197"/>
                  </a:lnTo>
                  <a:lnTo>
                    <a:pt x="11" y="192"/>
                  </a:lnTo>
                  <a:lnTo>
                    <a:pt x="11" y="187"/>
                  </a:lnTo>
                  <a:lnTo>
                    <a:pt x="6" y="182"/>
                  </a:lnTo>
                  <a:lnTo>
                    <a:pt x="0" y="177"/>
                  </a:lnTo>
                  <a:lnTo>
                    <a:pt x="0" y="172"/>
                  </a:lnTo>
                  <a:lnTo>
                    <a:pt x="6" y="177"/>
                  </a:lnTo>
                  <a:lnTo>
                    <a:pt x="6" y="172"/>
                  </a:lnTo>
                  <a:lnTo>
                    <a:pt x="11" y="172"/>
                  </a:lnTo>
                  <a:lnTo>
                    <a:pt x="11" y="177"/>
                  </a:lnTo>
                  <a:lnTo>
                    <a:pt x="16" y="177"/>
                  </a:lnTo>
                  <a:lnTo>
                    <a:pt x="11" y="182"/>
                  </a:lnTo>
                  <a:lnTo>
                    <a:pt x="16" y="182"/>
                  </a:lnTo>
                  <a:lnTo>
                    <a:pt x="16" y="177"/>
                  </a:lnTo>
                  <a:lnTo>
                    <a:pt x="21" y="177"/>
                  </a:lnTo>
                  <a:lnTo>
                    <a:pt x="26" y="177"/>
                  </a:lnTo>
                  <a:lnTo>
                    <a:pt x="31" y="172"/>
                  </a:lnTo>
                  <a:lnTo>
                    <a:pt x="31" y="177"/>
                  </a:lnTo>
                  <a:lnTo>
                    <a:pt x="31" y="172"/>
                  </a:lnTo>
                  <a:lnTo>
                    <a:pt x="31" y="167"/>
                  </a:lnTo>
                  <a:lnTo>
                    <a:pt x="36" y="162"/>
                  </a:lnTo>
                  <a:lnTo>
                    <a:pt x="36" y="167"/>
                  </a:lnTo>
                  <a:lnTo>
                    <a:pt x="41" y="167"/>
                  </a:lnTo>
                  <a:lnTo>
                    <a:pt x="41" y="162"/>
                  </a:lnTo>
                  <a:lnTo>
                    <a:pt x="46" y="162"/>
                  </a:lnTo>
                  <a:lnTo>
                    <a:pt x="51" y="162"/>
                  </a:lnTo>
                  <a:lnTo>
                    <a:pt x="51" y="157"/>
                  </a:lnTo>
                  <a:lnTo>
                    <a:pt x="56" y="162"/>
                  </a:lnTo>
                  <a:lnTo>
                    <a:pt x="56" y="167"/>
                  </a:lnTo>
                  <a:lnTo>
                    <a:pt x="61" y="167"/>
                  </a:lnTo>
                  <a:lnTo>
                    <a:pt x="61" y="172"/>
                  </a:lnTo>
                  <a:lnTo>
                    <a:pt x="61" y="177"/>
                  </a:lnTo>
                  <a:lnTo>
                    <a:pt x="66" y="172"/>
                  </a:lnTo>
                  <a:lnTo>
                    <a:pt x="66" y="167"/>
                  </a:lnTo>
                  <a:lnTo>
                    <a:pt x="66" y="162"/>
                  </a:lnTo>
                  <a:lnTo>
                    <a:pt x="71" y="162"/>
                  </a:lnTo>
                  <a:lnTo>
                    <a:pt x="61" y="152"/>
                  </a:lnTo>
                  <a:lnTo>
                    <a:pt x="66" y="152"/>
                  </a:lnTo>
                  <a:lnTo>
                    <a:pt x="61" y="152"/>
                  </a:lnTo>
                  <a:lnTo>
                    <a:pt x="61" y="147"/>
                  </a:lnTo>
                  <a:lnTo>
                    <a:pt x="66" y="147"/>
                  </a:lnTo>
                  <a:lnTo>
                    <a:pt x="66" y="152"/>
                  </a:lnTo>
                  <a:lnTo>
                    <a:pt x="71" y="152"/>
                  </a:lnTo>
                  <a:lnTo>
                    <a:pt x="71" y="147"/>
                  </a:lnTo>
                  <a:lnTo>
                    <a:pt x="76" y="147"/>
                  </a:lnTo>
                  <a:lnTo>
                    <a:pt x="76" y="142"/>
                  </a:lnTo>
                  <a:lnTo>
                    <a:pt x="81" y="142"/>
                  </a:lnTo>
                  <a:lnTo>
                    <a:pt x="86" y="142"/>
                  </a:lnTo>
                  <a:lnTo>
                    <a:pt x="86" y="137"/>
                  </a:lnTo>
                  <a:lnTo>
                    <a:pt x="91" y="142"/>
                  </a:lnTo>
                  <a:lnTo>
                    <a:pt x="91" y="137"/>
                  </a:lnTo>
                  <a:lnTo>
                    <a:pt x="86" y="137"/>
                  </a:lnTo>
                  <a:lnTo>
                    <a:pt x="81" y="137"/>
                  </a:lnTo>
                  <a:lnTo>
                    <a:pt x="76" y="137"/>
                  </a:lnTo>
                  <a:lnTo>
                    <a:pt x="71" y="137"/>
                  </a:lnTo>
                  <a:lnTo>
                    <a:pt x="71" y="132"/>
                  </a:lnTo>
                  <a:lnTo>
                    <a:pt x="76" y="132"/>
                  </a:lnTo>
                  <a:lnTo>
                    <a:pt x="76" y="127"/>
                  </a:lnTo>
                  <a:lnTo>
                    <a:pt x="81" y="127"/>
                  </a:lnTo>
                  <a:lnTo>
                    <a:pt x="81" y="132"/>
                  </a:lnTo>
                  <a:lnTo>
                    <a:pt x="86" y="132"/>
                  </a:lnTo>
                  <a:lnTo>
                    <a:pt x="86" y="127"/>
                  </a:lnTo>
                  <a:lnTo>
                    <a:pt x="86" y="132"/>
                  </a:lnTo>
                  <a:lnTo>
                    <a:pt x="86" y="127"/>
                  </a:lnTo>
                  <a:lnTo>
                    <a:pt x="81" y="127"/>
                  </a:lnTo>
                  <a:lnTo>
                    <a:pt x="86" y="122"/>
                  </a:lnTo>
                  <a:lnTo>
                    <a:pt x="91" y="117"/>
                  </a:lnTo>
                  <a:lnTo>
                    <a:pt x="91" y="122"/>
                  </a:lnTo>
                  <a:lnTo>
                    <a:pt x="96" y="122"/>
                  </a:lnTo>
                  <a:lnTo>
                    <a:pt x="96" y="117"/>
                  </a:lnTo>
                  <a:lnTo>
                    <a:pt x="102" y="117"/>
                  </a:lnTo>
                  <a:lnTo>
                    <a:pt x="107" y="117"/>
                  </a:lnTo>
                  <a:lnTo>
                    <a:pt x="112" y="122"/>
                  </a:lnTo>
                  <a:lnTo>
                    <a:pt x="112" y="127"/>
                  </a:lnTo>
                  <a:lnTo>
                    <a:pt x="117" y="127"/>
                  </a:lnTo>
                  <a:lnTo>
                    <a:pt x="117" y="122"/>
                  </a:lnTo>
                  <a:lnTo>
                    <a:pt x="112" y="122"/>
                  </a:lnTo>
                  <a:lnTo>
                    <a:pt x="112" y="117"/>
                  </a:lnTo>
                  <a:lnTo>
                    <a:pt x="112" y="112"/>
                  </a:lnTo>
                  <a:lnTo>
                    <a:pt x="107" y="112"/>
                  </a:lnTo>
                  <a:lnTo>
                    <a:pt x="96" y="112"/>
                  </a:lnTo>
                  <a:lnTo>
                    <a:pt x="96" y="117"/>
                  </a:lnTo>
                  <a:lnTo>
                    <a:pt x="91" y="117"/>
                  </a:lnTo>
                  <a:lnTo>
                    <a:pt x="86" y="112"/>
                  </a:lnTo>
                  <a:lnTo>
                    <a:pt x="91" y="106"/>
                  </a:lnTo>
                  <a:lnTo>
                    <a:pt x="91" y="101"/>
                  </a:lnTo>
                  <a:lnTo>
                    <a:pt x="91" y="96"/>
                  </a:lnTo>
                  <a:lnTo>
                    <a:pt x="96" y="101"/>
                  </a:lnTo>
                  <a:lnTo>
                    <a:pt x="96" y="96"/>
                  </a:lnTo>
                  <a:lnTo>
                    <a:pt x="102" y="101"/>
                  </a:lnTo>
                  <a:lnTo>
                    <a:pt x="102" y="96"/>
                  </a:lnTo>
                  <a:lnTo>
                    <a:pt x="96" y="91"/>
                  </a:lnTo>
                  <a:lnTo>
                    <a:pt x="96" y="86"/>
                  </a:lnTo>
                  <a:lnTo>
                    <a:pt x="102" y="86"/>
                  </a:lnTo>
                  <a:lnTo>
                    <a:pt x="96" y="86"/>
                  </a:lnTo>
                  <a:lnTo>
                    <a:pt x="96" y="81"/>
                  </a:lnTo>
                  <a:lnTo>
                    <a:pt x="91" y="81"/>
                  </a:lnTo>
                  <a:lnTo>
                    <a:pt x="91" y="86"/>
                  </a:lnTo>
                  <a:lnTo>
                    <a:pt x="86" y="86"/>
                  </a:lnTo>
                  <a:lnTo>
                    <a:pt x="86" y="91"/>
                  </a:lnTo>
                  <a:lnTo>
                    <a:pt x="86" y="86"/>
                  </a:lnTo>
                  <a:lnTo>
                    <a:pt x="91" y="81"/>
                  </a:lnTo>
                  <a:lnTo>
                    <a:pt x="91" y="76"/>
                  </a:lnTo>
                  <a:lnTo>
                    <a:pt x="91" y="81"/>
                  </a:lnTo>
                  <a:lnTo>
                    <a:pt x="91" y="76"/>
                  </a:lnTo>
                  <a:lnTo>
                    <a:pt x="96" y="71"/>
                  </a:lnTo>
                  <a:lnTo>
                    <a:pt x="96" y="66"/>
                  </a:lnTo>
                  <a:lnTo>
                    <a:pt x="96" y="71"/>
                  </a:lnTo>
                  <a:lnTo>
                    <a:pt x="102" y="76"/>
                  </a:lnTo>
                  <a:lnTo>
                    <a:pt x="102" y="71"/>
                  </a:lnTo>
                  <a:lnTo>
                    <a:pt x="102" y="66"/>
                  </a:lnTo>
                  <a:lnTo>
                    <a:pt x="107" y="61"/>
                  </a:lnTo>
                  <a:lnTo>
                    <a:pt x="112" y="56"/>
                  </a:lnTo>
                  <a:lnTo>
                    <a:pt x="112" y="51"/>
                  </a:lnTo>
                  <a:lnTo>
                    <a:pt x="117" y="51"/>
                  </a:lnTo>
                  <a:lnTo>
                    <a:pt x="117" y="46"/>
                  </a:lnTo>
                  <a:lnTo>
                    <a:pt x="122" y="46"/>
                  </a:lnTo>
                  <a:lnTo>
                    <a:pt x="122" y="41"/>
                  </a:lnTo>
                  <a:lnTo>
                    <a:pt x="127" y="36"/>
                  </a:lnTo>
                  <a:lnTo>
                    <a:pt x="127" y="31"/>
                  </a:lnTo>
                  <a:lnTo>
                    <a:pt x="132" y="31"/>
                  </a:lnTo>
                  <a:lnTo>
                    <a:pt x="132" y="26"/>
                  </a:lnTo>
                  <a:lnTo>
                    <a:pt x="132" y="31"/>
                  </a:lnTo>
                  <a:lnTo>
                    <a:pt x="137" y="31"/>
                  </a:lnTo>
                  <a:lnTo>
                    <a:pt x="137" y="36"/>
                  </a:lnTo>
                  <a:lnTo>
                    <a:pt x="142" y="36"/>
                  </a:lnTo>
                  <a:lnTo>
                    <a:pt x="142" y="31"/>
                  </a:lnTo>
                  <a:lnTo>
                    <a:pt x="147" y="26"/>
                  </a:lnTo>
                  <a:lnTo>
                    <a:pt x="142" y="26"/>
                  </a:lnTo>
                  <a:lnTo>
                    <a:pt x="147" y="26"/>
                  </a:lnTo>
                  <a:lnTo>
                    <a:pt x="147" y="21"/>
                  </a:lnTo>
                  <a:lnTo>
                    <a:pt x="142" y="21"/>
                  </a:lnTo>
                  <a:lnTo>
                    <a:pt x="137" y="21"/>
                  </a:lnTo>
                  <a:lnTo>
                    <a:pt x="132" y="21"/>
                  </a:lnTo>
                  <a:lnTo>
                    <a:pt x="132" y="16"/>
                  </a:lnTo>
                  <a:close/>
                </a:path>
              </a:pathLst>
            </a:custGeom>
            <a:solidFill>
              <a:srgbClr val="FFC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41" name="Freeform 32"/>
            <p:cNvSpPr>
              <a:spLocks/>
            </p:cNvSpPr>
            <p:nvPr/>
          </p:nvSpPr>
          <p:spPr bwMode="auto">
            <a:xfrm>
              <a:off x="1500188" y="4691063"/>
              <a:ext cx="2044700" cy="1547812"/>
            </a:xfrm>
            <a:custGeom>
              <a:avLst/>
              <a:gdLst>
                <a:gd name="T0" fmla="*/ 2147483646 w 1288"/>
                <a:gd name="T1" fmla="*/ 2147483646 h 975"/>
                <a:gd name="T2" fmla="*/ 2147483646 w 1288"/>
                <a:gd name="T3" fmla="*/ 2147483646 h 975"/>
                <a:gd name="T4" fmla="*/ 2147483646 w 1288"/>
                <a:gd name="T5" fmla="*/ 2147483646 h 975"/>
                <a:gd name="T6" fmla="*/ 2147483646 w 1288"/>
                <a:gd name="T7" fmla="*/ 2147483646 h 975"/>
                <a:gd name="T8" fmla="*/ 2147483646 w 1288"/>
                <a:gd name="T9" fmla="*/ 2147483646 h 975"/>
                <a:gd name="T10" fmla="*/ 2147483646 w 1288"/>
                <a:gd name="T11" fmla="*/ 2147483646 h 975"/>
                <a:gd name="T12" fmla="*/ 2147483646 w 1288"/>
                <a:gd name="T13" fmla="*/ 2147483646 h 975"/>
                <a:gd name="T14" fmla="*/ 2147483646 w 1288"/>
                <a:gd name="T15" fmla="*/ 2147483646 h 975"/>
                <a:gd name="T16" fmla="*/ 2147483646 w 1288"/>
                <a:gd name="T17" fmla="*/ 2147483646 h 975"/>
                <a:gd name="T18" fmla="*/ 2147483646 w 1288"/>
                <a:gd name="T19" fmla="*/ 2147483646 h 975"/>
                <a:gd name="T20" fmla="*/ 2147483646 w 1288"/>
                <a:gd name="T21" fmla="*/ 2147483646 h 975"/>
                <a:gd name="T22" fmla="*/ 2147483646 w 1288"/>
                <a:gd name="T23" fmla="*/ 2147483646 h 975"/>
                <a:gd name="T24" fmla="*/ 2147483646 w 1288"/>
                <a:gd name="T25" fmla="*/ 2147483646 h 975"/>
                <a:gd name="T26" fmla="*/ 2147483646 w 1288"/>
                <a:gd name="T27" fmla="*/ 2147483646 h 975"/>
                <a:gd name="T28" fmla="*/ 2147483646 w 1288"/>
                <a:gd name="T29" fmla="*/ 2147483646 h 975"/>
                <a:gd name="T30" fmla="*/ 2147483646 w 1288"/>
                <a:gd name="T31" fmla="*/ 2147483646 h 975"/>
                <a:gd name="T32" fmla="*/ 2147483646 w 1288"/>
                <a:gd name="T33" fmla="*/ 2147483646 h 975"/>
                <a:gd name="T34" fmla="*/ 2147483646 w 1288"/>
                <a:gd name="T35" fmla="*/ 2147483646 h 975"/>
                <a:gd name="T36" fmla="*/ 2147483646 w 1288"/>
                <a:gd name="T37" fmla="*/ 2147483646 h 975"/>
                <a:gd name="T38" fmla="*/ 2147483646 w 1288"/>
                <a:gd name="T39" fmla="*/ 2147483646 h 975"/>
                <a:gd name="T40" fmla="*/ 2147483646 w 1288"/>
                <a:gd name="T41" fmla="*/ 2147483646 h 975"/>
                <a:gd name="T42" fmla="*/ 2147483646 w 1288"/>
                <a:gd name="T43" fmla="*/ 2147483646 h 975"/>
                <a:gd name="T44" fmla="*/ 2147483646 w 1288"/>
                <a:gd name="T45" fmla="*/ 2147483646 h 975"/>
                <a:gd name="T46" fmla="*/ 2147483646 w 1288"/>
                <a:gd name="T47" fmla="*/ 2147483646 h 975"/>
                <a:gd name="T48" fmla="*/ 2147483646 w 1288"/>
                <a:gd name="T49" fmla="*/ 2147483646 h 975"/>
                <a:gd name="T50" fmla="*/ 2147483646 w 1288"/>
                <a:gd name="T51" fmla="*/ 2147483646 h 975"/>
                <a:gd name="T52" fmla="*/ 2147483646 w 1288"/>
                <a:gd name="T53" fmla="*/ 2147483646 h 975"/>
                <a:gd name="T54" fmla="*/ 2147483646 w 1288"/>
                <a:gd name="T55" fmla="*/ 2147483646 h 975"/>
                <a:gd name="T56" fmla="*/ 2147483646 w 1288"/>
                <a:gd name="T57" fmla="*/ 2147483646 h 975"/>
                <a:gd name="T58" fmla="*/ 2147483646 w 1288"/>
                <a:gd name="T59" fmla="*/ 2147483646 h 975"/>
                <a:gd name="T60" fmla="*/ 2147483646 w 1288"/>
                <a:gd name="T61" fmla="*/ 2147483646 h 975"/>
                <a:gd name="T62" fmla="*/ 2147483646 w 1288"/>
                <a:gd name="T63" fmla="*/ 2147483646 h 975"/>
                <a:gd name="T64" fmla="*/ 2147483646 w 1288"/>
                <a:gd name="T65" fmla="*/ 2147483646 h 975"/>
                <a:gd name="T66" fmla="*/ 2147483646 w 1288"/>
                <a:gd name="T67" fmla="*/ 2147483646 h 975"/>
                <a:gd name="T68" fmla="*/ 2147483646 w 1288"/>
                <a:gd name="T69" fmla="*/ 2147483646 h 975"/>
                <a:gd name="T70" fmla="*/ 2147483646 w 1288"/>
                <a:gd name="T71" fmla="*/ 2147483646 h 975"/>
                <a:gd name="T72" fmla="*/ 2147483646 w 1288"/>
                <a:gd name="T73" fmla="*/ 2147483646 h 975"/>
                <a:gd name="T74" fmla="*/ 2147483646 w 1288"/>
                <a:gd name="T75" fmla="*/ 2147483646 h 975"/>
                <a:gd name="T76" fmla="*/ 2147483646 w 1288"/>
                <a:gd name="T77" fmla="*/ 2147483646 h 975"/>
                <a:gd name="T78" fmla="*/ 2147483646 w 1288"/>
                <a:gd name="T79" fmla="*/ 2147483646 h 975"/>
                <a:gd name="T80" fmla="*/ 2147483646 w 1288"/>
                <a:gd name="T81" fmla="*/ 2147483646 h 975"/>
                <a:gd name="T82" fmla="*/ 2147483646 w 1288"/>
                <a:gd name="T83" fmla="*/ 2147483646 h 975"/>
                <a:gd name="T84" fmla="*/ 2147483646 w 1288"/>
                <a:gd name="T85" fmla="*/ 2147483646 h 975"/>
                <a:gd name="T86" fmla="*/ 2147483646 w 1288"/>
                <a:gd name="T87" fmla="*/ 2147483646 h 975"/>
                <a:gd name="T88" fmla="*/ 2147483646 w 1288"/>
                <a:gd name="T89" fmla="*/ 2147483646 h 975"/>
                <a:gd name="T90" fmla="*/ 2147483646 w 1288"/>
                <a:gd name="T91" fmla="*/ 2147483646 h 975"/>
                <a:gd name="T92" fmla="*/ 2147483646 w 1288"/>
                <a:gd name="T93" fmla="*/ 2147483646 h 975"/>
                <a:gd name="T94" fmla="*/ 2147483646 w 1288"/>
                <a:gd name="T95" fmla="*/ 2147483646 h 975"/>
                <a:gd name="T96" fmla="*/ 2147483646 w 1288"/>
                <a:gd name="T97" fmla="*/ 2147483646 h 975"/>
                <a:gd name="T98" fmla="*/ 2147483646 w 1288"/>
                <a:gd name="T99" fmla="*/ 2147483646 h 975"/>
                <a:gd name="T100" fmla="*/ 2147483646 w 1288"/>
                <a:gd name="T101" fmla="*/ 2147483646 h 975"/>
                <a:gd name="T102" fmla="*/ 2147483646 w 1288"/>
                <a:gd name="T103" fmla="*/ 2147483646 h 975"/>
                <a:gd name="T104" fmla="*/ 2147483646 w 1288"/>
                <a:gd name="T105" fmla="*/ 2147483646 h 975"/>
                <a:gd name="T106" fmla="*/ 2147483646 w 1288"/>
                <a:gd name="T107" fmla="*/ 2147483646 h 975"/>
                <a:gd name="T108" fmla="*/ 2147483646 w 1288"/>
                <a:gd name="T109" fmla="*/ 2147483646 h 975"/>
                <a:gd name="T110" fmla="*/ 2147483646 w 1288"/>
                <a:gd name="T111" fmla="*/ 2147483646 h 975"/>
                <a:gd name="T112" fmla="*/ 2147483646 w 1288"/>
                <a:gd name="T113" fmla="*/ 2147483646 h 975"/>
                <a:gd name="T114" fmla="*/ 2147483646 w 1288"/>
                <a:gd name="T115" fmla="*/ 2147483646 h 975"/>
                <a:gd name="T116" fmla="*/ 2147483646 w 1288"/>
                <a:gd name="T117" fmla="*/ 2147483646 h 975"/>
                <a:gd name="T118" fmla="*/ 2147483646 w 1288"/>
                <a:gd name="T119" fmla="*/ 2147483646 h 975"/>
                <a:gd name="T120" fmla="*/ 2147483646 w 1288"/>
                <a:gd name="T121" fmla="*/ 2147483646 h 975"/>
                <a:gd name="T122" fmla="*/ 2147483646 w 1288"/>
                <a:gd name="T123" fmla="*/ 2147483646 h 975"/>
                <a:gd name="T124" fmla="*/ 2147483646 w 1288"/>
                <a:gd name="T125" fmla="*/ 2147483646 h 97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288"/>
                <a:gd name="T190" fmla="*/ 0 h 975"/>
                <a:gd name="T191" fmla="*/ 1288 w 1288"/>
                <a:gd name="T192" fmla="*/ 975 h 97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288" h="975">
                  <a:moveTo>
                    <a:pt x="374" y="0"/>
                  </a:moveTo>
                  <a:lnTo>
                    <a:pt x="379" y="5"/>
                  </a:lnTo>
                  <a:lnTo>
                    <a:pt x="384" y="10"/>
                  </a:lnTo>
                  <a:lnTo>
                    <a:pt x="389" y="10"/>
                  </a:lnTo>
                  <a:lnTo>
                    <a:pt x="394" y="10"/>
                  </a:lnTo>
                  <a:lnTo>
                    <a:pt x="399" y="16"/>
                  </a:lnTo>
                  <a:lnTo>
                    <a:pt x="414" y="21"/>
                  </a:lnTo>
                  <a:lnTo>
                    <a:pt x="419" y="26"/>
                  </a:lnTo>
                  <a:lnTo>
                    <a:pt x="424" y="26"/>
                  </a:lnTo>
                  <a:lnTo>
                    <a:pt x="435" y="31"/>
                  </a:lnTo>
                  <a:lnTo>
                    <a:pt x="440" y="36"/>
                  </a:lnTo>
                  <a:lnTo>
                    <a:pt x="445" y="41"/>
                  </a:lnTo>
                  <a:lnTo>
                    <a:pt x="450" y="41"/>
                  </a:lnTo>
                  <a:lnTo>
                    <a:pt x="455" y="46"/>
                  </a:lnTo>
                  <a:lnTo>
                    <a:pt x="455" y="51"/>
                  </a:lnTo>
                  <a:lnTo>
                    <a:pt x="455" y="56"/>
                  </a:lnTo>
                  <a:lnTo>
                    <a:pt x="455" y="61"/>
                  </a:lnTo>
                  <a:lnTo>
                    <a:pt x="455" y="66"/>
                  </a:lnTo>
                  <a:lnTo>
                    <a:pt x="455" y="76"/>
                  </a:lnTo>
                  <a:lnTo>
                    <a:pt x="455" y="81"/>
                  </a:lnTo>
                  <a:lnTo>
                    <a:pt x="450" y="81"/>
                  </a:lnTo>
                  <a:lnTo>
                    <a:pt x="445" y="86"/>
                  </a:lnTo>
                  <a:lnTo>
                    <a:pt x="445" y="91"/>
                  </a:lnTo>
                  <a:lnTo>
                    <a:pt x="440" y="96"/>
                  </a:lnTo>
                  <a:lnTo>
                    <a:pt x="440" y="101"/>
                  </a:lnTo>
                  <a:lnTo>
                    <a:pt x="435" y="106"/>
                  </a:lnTo>
                  <a:lnTo>
                    <a:pt x="435" y="111"/>
                  </a:lnTo>
                  <a:lnTo>
                    <a:pt x="429" y="117"/>
                  </a:lnTo>
                  <a:lnTo>
                    <a:pt x="435" y="122"/>
                  </a:lnTo>
                  <a:lnTo>
                    <a:pt x="435" y="127"/>
                  </a:lnTo>
                  <a:lnTo>
                    <a:pt x="435" y="132"/>
                  </a:lnTo>
                  <a:lnTo>
                    <a:pt x="435" y="137"/>
                  </a:lnTo>
                  <a:lnTo>
                    <a:pt x="435" y="142"/>
                  </a:lnTo>
                  <a:lnTo>
                    <a:pt x="435" y="152"/>
                  </a:lnTo>
                  <a:lnTo>
                    <a:pt x="440" y="157"/>
                  </a:lnTo>
                  <a:lnTo>
                    <a:pt x="440" y="162"/>
                  </a:lnTo>
                  <a:lnTo>
                    <a:pt x="440" y="167"/>
                  </a:lnTo>
                  <a:lnTo>
                    <a:pt x="440" y="172"/>
                  </a:lnTo>
                  <a:lnTo>
                    <a:pt x="440" y="177"/>
                  </a:lnTo>
                  <a:lnTo>
                    <a:pt x="440" y="187"/>
                  </a:lnTo>
                  <a:lnTo>
                    <a:pt x="445" y="192"/>
                  </a:lnTo>
                  <a:lnTo>
                    <a:pt x="445" y="197"/>
                  </a:lnTo>
                  <a:lnTo>
                    <a:pt x="450" y="202"/>
                  </a:lnTo>
                  <a:lnTo>
                    <a:pt x="450" y="207"/>
                  </a:lnTo>
                  <a:lnTo>
                    <a:pt x="450" y="213"/>
                  </a:lnTo>
                  <a:lnTo>
                    <a:pt x="450" y="218"/>
                  </a:lnTo>
                  <a:lnTo>
                    <a:pt x="450" y="223"/>
                  </a:lnTo>
                  <a:lnTo>
                    <a:pt x="450" y="233"/>
                  </a:lnTo>
                  <a:lnTo>
                    <a:pt x="450" y="243"/>
                  </a:lnTo>
                  <a:lnTo>
                    <a:pt x="455" y="253"/>
                  </a:lnTo>
                  <a:lnTo>
                    <a:pt x="455" y="258"/>
                  </a:lnTo>
                  <a:lnTo>
                    <a:pt x="460" y="258"/>
                  </a:lnTo>
                  <a:lnTo>
                    <a:pt x="460" y="268"/>
                  </a:lnTo>
                  <a:lnTo>
                    <a:pt x="465" y="273"/>
                  </a:lnTo>
                  <a:lnTo>
                    <a:pt x="470" y="278"/>
                  </a:lnTo>
                  <a:lnTo>
                    <a:pt x="470" y="283"/>
                  </a:lnTo>
                  <a:lnTo>
                    <a:pt x="475" y="288"/>
                  </a:lnTo>
                  <a:lnTo>
                    <a:pt x="480" y="293"/>
                  </a:lnTo>
                  <a:lnTo>
                    <a:pt x="485" y="298"/>
                  </a:lnTo>
                  <a:lnTo>
                    <a:pt x="490" y="303"/>
                  </a:lnTo>
                  <a:lnTo>
                    <a:pt x="500" y="303"/>
                  </a:lnTo>
                  <a:lnTo>
                    <a:pt x="510" y="303"/>
                  </a:lnTo>
                  <a:lnTo>
                    <a:pt x="515" y="303"/>
                  </a:lnTo>
                  <a:lnTo>
                    <a:pt x="536" y="308"/>
                  </a:lnTo>
                  <a:lnTo>
                    <a:pt x="546" y="308"/>
                  </a:lnTo>
                  <a:lnTo>
                    <a:pt x="551" y="308"/>
                  </a:lnTo>
                  <a:lnTo>
                    <a:pt x="556" y="314"/>
                  </a:lnTo>
                  <a:lnTo>
                    <a:pt x="561" y="319"/>
                  </a:lnTo>
                  <a:lnTo>
                    <a:pt x="566" y="324"/>
                  </a:lnTo>
                  <a:lnTo>
                    <a:pt x="571" y="329"/>
                  </a:lnTo>
                  <a:lnTo>
                    <a:pt x="576" y="334"/>
                  </a:lnTo>
                  <a:lnTo>
                    <a:pt x="581" y="344"/>
                  </a:lnTo>
                  <a:lnTo>
                    <a:pt x="586" y="344"/>
                  </a:lnTo>
                  <a:lnTo>
                    <a:pt x="591" y="344"/>
                  </a:lnTo>
                  <a:lnTo>
                    <a:pt x="596" y="349"/>
                  </a:lnTo>
                  <a:lnTo>
                    <a:pt x="601" y="349"/>
                  </a:lnTo>
                  <a:lnTo>
                    <a:pt x="601" y="354"/>
                  </a:lnTo>
                  <a:lnTo>
                    <a:pt x="606" y="359"/>
                  </a:lnTo>
                  <a:lnTo>
                    <a:pt x="616" y="359"/>
                  </a:lnTo>
                  <a:lnTo>
                    <a:pt x="621" y="364"/>
                  </a:lnTo>
                  <a:lnTo>
                    <a:pt x="627" y="364"/>
                  </a:lnTo>
                  <a:lnTo>
                    <a:pt x="637" y="364"/>
                  </a:lnTo>
                  <a:lnTo>
                    <a:pt x="647" y="364"/>
                  </a:lnTo>
                  <a:lnTo>
                    <a:pt x="657" y="364"/>
                  </a:lnTo>
                  <a:lnTo>
                    <a:pt x="657" y="359"/>
                  </a:lnTo>
                  <a:lnTo>
                    <a:pt x="667" y="359"/>
                  </a:lnTo>
                  <a:lnTo>
                    <a:pt x="672" y="354"/>
                  </a:lnTo>
                  <a:lnTo>
                    <a:pt x="687" y="354"/>
                  </a:lnTo>
                  <a:lnTo>
                    <a:pt x="692" y="354"/>
                  </a:lnTo>
                  <a:lnTo>
                    <a:pt x="702" y="354"/>
                  </a:lnTo>
                  <a:lnTo>
                    <a:pt x="707" y="354"/>
                  </a:lnTo>
                  <a:lnTo>
                    <a:pt x="707" y="359"/>
                  </a:lnTo>
                  <a:lnTo>
                    <a:pt x="707" y="364"/>
                  </a:lnTo>
                  <a:lnTo>
                    <a:pt x="707" y="369"/>
                  </a:lnTo>
                  <a:lnTo>
                    <a:pt x="707" y="374"/>
                  </a:lnTo>
                  <a:lnTo>
                    <a:pt x="712" y="379"/>
                  </a:lnTo>
                  <a:lnTo>
                    <a:pt x="707" y="384"/>
                  </a:lnTo>
                  <a:lnTo>
                    <a:pt x="712" y="389"/>
                  </a:lnTo>
                  <a:lnTo>
                    <a:pt x="717" y="389"/>
                  </a:lnTo>
                  <a:lnTo>
                    <a:pt x="722" y="394"/>
                  </a:lnTo>
                  <a:lnTo>
                    <a:pt x="728" y="399"/>
                  </a:lnTo>
                  <a:lnTo>
                    <a:pt x="728" y="404"/>
                  </a:lnTo>
                  <a:lnTo>
                    <a:pt x="733" y="415"/>
                  </a:lnTo>
                  <a:lnTo>
                    <a:pt x="738" y="415"/>
                  </a:lnTo>
                  <a:lnTo>
                    <a:pt x="743" y="420"/>
                  </a:lnTo>
                  <a:lnTo>
                    <a:pt x="748" y="425"/>
                  </a:lnTo>
                  <a:lnTo>
                    <a:pt x="753" y="430"/>
                  </a:lnTo>
                  <a:lnTo>
                    <a:pt x="753" y="435"/>
                  </a:lnTo>
                  <a:lnTo>
                    <a:pt x="758" y="440"/>
                  </a:lnTo>
                  <a:lnTo>
                    <a:pt x="763" y="440"/>
                  </a:lnTo>
                  <a:lnTo>
                    <a:pt x="763" y="450"/>
                  </a:lnTo>
                  <a:lnTo>
                    <a:pt x="763" y="455"/>
                  </a:lnTo>
                  <a:lnTo>
                    <a:pt x="768" y="460"/>
                  </a:lnTo>
                  <a:lnTo>
                    <a:pt x="768" y="465"/>
                  </a:lnTo>
                  <a:lnTo>
                    <a:pt x="768" y="470"/>
                  </a:lnTo>
                  <a:lnTo>
                    <a:pt x="773" y="475"/>
                  </a:lnTo>
                  <a:lnTo>
                    <a:pt x="778" y="485"/>
                  </a:lnTo>
                  <a:lnTo>
                    <a:pt x="783" y="490"/>
                  </a:lnTo>
                  <a:lnTo>
                    <a:pt x="788" y="490"/>
                  </a:lnTo>
                  <a:lnTo>
                    <a:pt x="788" y="495"/>
                  </a:lnTo>
                  <a:lnTo>
                    <a:pt x="793" y="500"/>
                  </a:lnTo>
                  <a:lnTo>
                    <a:pt x="798" y="500"/>
                  </a:lnTo>
                  <a:lnTo>
                    <a:pt x="803" y="505"/>
                  </a:lnTo>
                  <a:lnTo>
                    <a:pt x="808" y="510"/>
                  </a:lnTo>
                  <a:lnTo>
                    <a:pt x="813" y="516"/>
                  </a:lnTo>
                  <a:lnTo>
                    <a:pt x="818" y="521"/>
                  </a:lnTo>
                  <a:lnTo>
                    <a:pt x="824" y="521"/>
                  </a:lnTo>
                  <a:lnTo>
                    <a:pt x="829" y="521"/>
                  </a:lnTo>
                  <a:lnTo>
                    <a:pt x="829" y="526"/>
                  </a:lnTo>
                  <a:lnTo>
                    <a:pt x="834" y="531"/>
                  </a:lnTo>
                  <a:lnTo>
                    <a:pt x="839" y="531"/>
                  </a:lnTo>
                  <a:lnTo>
                    <a:pt x="844" y="541"/>
                  </a:lnTo>
                  <a:lnTo>
                    <a:pt x="849" y="541"/>
                  </a:lnTo>
                  <a:lnTo>
                    <a:pt x="854" y="541"/>
                  </a:lnTo>
                  <a:lnTo>
                    <a:pt x="859" y="546"/>
                  </a:lnTo>
                  <a:lnTo>
                    <a:pt x="864" y="541"/>
                  </a:lnTo>
                  <a:lnTo>
                    <a:pt x="869" y="541"/>
                  </a:lnTo>
                  <a:lnTo>
                    <a:pt x="874" y="541"/>
                  </a:lnTo>
                  <a:lnTo>
                    <a:pt x="879" y="541"/>
                  </a:lnTo>
                  <a:lnTo>
                    <a:pt x="879" y="536"/>
                  </a:lnTo>
                  <a:lnTo>
                    <a:pt x="879" y="531"/>
                  </a:lnTo>
                  <a:lnTo>
                    <a:pt x="884" y="531"/>
                  </a:lnTo>
                  <a:lnTo>
                    <a:pt x="889" y="531"/>
                  </a:lnTo>
                  <a:lnTo>
                    <a:pt x="889" y="526"/>
                  </a:lnTo>
                  <a:lnTo>
                    <a:pt x="894" y="526"/>
                  </a:lnTo>
                  <a:lnTo>
                    <a:pt x="894" y="521"/>
                  </a:lnTo>
                  <a:lnTo>
                    <a:pt x="899" y="516"/>
                  </a:lnTo>
                  <a:lnTo>
                    <a:pt x="904" y="516"/>
                  </a:lnTo>
                  <a:lnTo>
                    <a:pt x="909" y="516"/>
                  </a:lnTo>
                  <a:lnTo>
                    <a:pt x="914" y="516"/>
                  </a:lnTo>
                  <a:lnTo>
                    <a:pt x="914" y="510"/>
                  </a:lnTo>
                  <a:lnTo>
                    <a:pt x="909" y="505"/>
                  </a:lnTo>
                  <a:lnTo>
                    <a:pt x="909" y="510"/>
                  </a:lnTo>
                  <a:lnTo>
                    <a:pt x="914" y="505"/>
                  </a:lnTo>
                  <a:lnTo>
                    <a:pt x="909" y="500"/>
                  </a:lnTo>
                  <a:lnTo>
                    <a:pt x="909" y="495"/>
                  </a:lnTo>
                  <a:lnTo>
                    <a:pt x="904" y="495"/>
                  </a:lnTo>
                  <a:lnTo>
                    <a:pt x="909" y="495"/>
                  </a:lnTo>
                  <a:lnTo>
                    <a:pt x="914" y="495"/>
                  </a:lnTo>
                  <a:lnTo>
                    <a:pt x="914" y="490"/>
                  </a:lnTo>
                  <a:lnTo>
                    <a:pt x="909" y="485"/>
                  </a:lnTo>
                  <a:lnTo>
                    <a:pt x="914" y="480"/>
                  </a:lnTo>
                  <a:lnTo>
                    <a:pt x="914" y="475"/>
                  </a:lnTo>
                  <a:lnTo>
                    <a:pt x="919" y="475"/>
                  </a:lnTo>
                  <a:lnTo>
                    <a:pt x="925" y="475"/>
                  </a:lnTo>
                  <a:lnTo>
                    <a:pt x="925" y="470"/>
                  </a:lnTo>
                  <a:lnTo>
                    <a:pt x="925" y="475"/>
                  </a:lnTo>
                  <a:lnTo>
                    <a:pt x="935" y="475"/>
                  </a:lnTo>
                  <a:lnTo>
                    <a:pt x="940" y="475"/>
                  </a:lnTo>
                  <a:lnTo>
                    <a:pt x="940" y="480"/>
                  </a:lnTo>
                  <a:lnTo>
                    <a:pt x="945" y="480"/>
                  </a:lnTo>
                  <a:lnTo>
                    <a:pt x="950" y="480"/>
                  </a:lnTo>
                  <a:lnTo>
                    <a:pt x="950" y="475"/>
                  </a:lnTo>
                  <a:lnTo>
                    <a:pt x="955" y="470"/>
                  </a:lnTo>
                  <a:lnTo>
                    <a:pt x="960" y="475"/>
                  </a:lnTo>
                  <a:lnTo>
                    <a:pt x="965" y="475"/>
                  </a:lnTo>
                  <a:lnTo>
                    <a:pt x="970" y="480"/>
                  </a:lnTo>
                  <a:lnTo>
                    <a:pt x="970" y="475"/>
                  </a:lnTo>
                  <a:lnTo>
                    <a:pt x="975" y="475"/>
                  </a:lnTo>
                  <a:lnTo>
                    <a:pt x="980" y="485"/>
                  </a:lnTo>
                  <a:lnTo>
                    <a:pt x="985" y="490"/>
                  </a:lnTo>
                  <a:lnTo>
                    <a:pt x="995" y="495"/>
                  </a:lnTo>
                  <a:lnTo>
                    <a:pt x="1005" y="500"/>
                  </a:lnTo>
                  <a:lnTo>
                    <a:pt x="1015" y="500"/>
                  </a:lnTo>
                  <a:lnTo>
                    <a:pt x="1021" y="500"/>
                  </a:lnTo>
                  <a:lnTo>
                    <a:pt x="1026" y="505"/>
                  </a:lnTo>
                  <a:lnTo>
                    <a:pt x="1031" y="510"/>
                  </a:lnTo>
                  <a:lnTo>
                    <a:pt x="1031" y="516"/>
                  </a:lnTo>
                  <a:lnTo>
                    <a:pt x="1036" y="521"/>
                  </a:lnTo>
                  <a:lnTo>
                    <a:pt x="1041" y="521"/>
                  </a:lnTo>
                  <a:lnTo>
                    <a:pt x="1036" y="526"/>
                  </a:lnTo>
                  <a:lnTo>
                    <a:pt x="1036" y="531"/>
                  </a:lnTo>
                  <a:lnTo>
                    <a:pt x="1041" y="531"/>
                  </a:lnTo>
                  <a:lnTo>
                    <a:pt x="1041" y="536"/>
                  </a:lnTo>
                  <a:lnTo>
                    <a:pt x="1046" y="536"/>
                  </a:lnTo>
                  <a:lnTo>
                    <a:pt x="1041" y="541"/>
                  </a:lnTo>
                  <a:lnTo>
                    <a:pt x="1041" y="546"/>
                  </a:lnTo>
                  <a:lnTo>
                    <a:pt x="1046" y="546"/>
                  </a:lnTo>
                  <a:lnTo>
                    <a:pt x="1051" y="541"/>
                  </a:lnTo>
                  <a:lnTo>
                    <a:pt x="1051" y="546"/>
                  </a:lnTo>
                  <a:lnTo>
                    <a:pt x="1056" y="551"/>
                  </a:lnTo>
                  <a:lnTo>
                    <a:pt x="1056" y="556"/>
                  </a:lnTo>
                  <a:lnTo>
                    <a:pt x="1056" y="561"/>
                  </a:lnTo>
                  <a:lnTo>
                    <a:pt x="1056" y="566"/>
                  </a:lnTo>
                  <a:lnTo>
                    <a:pt x="1061" y="566"/>
                  </a:lnTo>
                  <a:lnTo>
                    <a:pt x="1061" y="561"/>
                  </a:lnTo>
                  <a:lnTo>
                    <a:pt x="1061" y="556"/>
                  </a:lnTo>
                  <a:lnTo>
                    <a:pt x="1066" y="556"/>
                  </a:lnTo>
                  <a:lnTo>
                    <a:pt x="1066" y="561"/>
                  </a:lnTo>
                  <a:lnTo>
                    <a:pt x="1066" y="566"/>
                  </a:lnTo>
                  <a:lnTo>
                    <a:pt x="1066" y="571"/>
                  </a:lnTo>
                  <a:lnTo>
                    <a:pt x="1061" y="571"/>
                  </a:lnTo>
                  <a:lnTo>
                    <a:pt x="1066" y="576"/>
                  </a:lnTo>
                  <a:lnTo>
                    <a:pt x="1071" y="581"/>
                  </a:lnTo>
                  <a:lnTo>
                    <a:pt x="1076" y="586"/>
                  </a:lnTo>
                  <a:lnTo>
                    <a:pt x="1076" y="581"/>
                  </a:lnTo>
                  <a:lnTo>
                    <a:pt x="1076" y="576"/>
                  </a:lnTo>
                  <a:lnTo>
                    <a:pt x="1081" y="581"/>
                  </a:lnTo>
                  <a:lnTo>
                    <a:pt x="1086" y="586"/>
                  </a:lnTo>
                  <a:lnTo>
                    <a:pt x="1086" y="591"/>
                  </a:lnTo>
                  <a:lnTo>
                    <a:pt x="1086" y="596"/>
                  </a:lnTo>
                  <a:lnTo>
                    <a:pt x="1086" y="601"/>
                  </a:lnTo>
                  <a:lnTo>
                    <a:pt x="1091" y="601"/>
                  </a:lnTo>
                  <a:lnTo>
                    <a:pt x="1091" y="596"/>
                  </a:lnTo>
                  <a:lnTo>
                    <a:pt x="1096" y="596"/>
                  </a:lnTo>
                  <a:lnTo>
                    <a:pt x="1101" y="601"/>
                  </a:lnTo>
                  <a:lnTo>
                    <a:pt x="1101" y="596"/>
                  </a:lnTo>
                  <a:lnTo>
                    <a:pt x="1106" y="596"/>
                  </a:lnTo>
                  <a:lnTo>
                    <a:pt x="1111" y="596"/>
                  </a:lnTo>
                  <a:lnTo>
                    <a:pt x="1111" y="591"/>
                  </a:lnTo>
                  <a:lnTo>
                    <a:pt x="1116" y="596"/>
                  </a:lnTo>
                  <a:lnTo>
                    <a:pt x="1116" y="601"/>
                  </a:lnTo>
                  <a:lnTo>
                    <a:pt x="1122" y="606"/>
                  </a:lnTo>
                  <a:lnTo>
                    <a:pt x="1127" y="606"/>
                  </a:lnTo>
                  <a:lnTo>
                    <a:pt x="1127" y="611"/>
                  </a:lnTo>
                  <a:lnTo>
                    <a:pt x="1122" y="617"/>
                  </a:lnTo>
                  <a:lnTo>
                    <a:pt x="1127" y="611"/>
                  </a:lnTo>
                  <a:lnTo>
                    <a:pt x="1132" y="611"/>
                  </a:lnTo>
                  <a:lnTo>
                    <a:pt x="1137" y="611"/>
                  </a:lnTo>
                  <a:lnTo>
                    <a:pt x="1142" y="611"/>
                  </a:lnTo>
                  <a:lnTo>
                    <a:pt x="1147" y="611"/>
                  </a:lnTo>
                  <a:lnTo>
                    <a:pt x="1147" y="617"/>
                  </a:lnTo>
                  <a:lnTo>
                    <a:pt x="1147" y="622"/>
                  </a:lnTo>
                  <a:lnTo>
                    <a:pt x="1152" y="622"/>
                  </a:lnTo>
                  <a:lnTo>
                    <a:pt x="1147" y="627"/>
                  </a:lnTo>
                  <a:lnTo>
                    <a:pt x="1147" y="632"/>
                  </a:lnTo>
                  <a:lnTo>
                    <a:pt x="1147" y="637"/>
                  </a:lnTo>
                  <a:lnTo>
                    <a:pt x="1147" y="642"/>
                  </a:lnTo>
                  <a:lnTo>
                    <a:pt x="1152" y="642"/>
                  </a:lnTo>
                  <a:lnTo>
                    <a:pt x="1157" y="642"/>
                  </a:lnTo>
                  <a:lnTo>
                    <a:pt x="1157" y="647"/>
                  </a:lnTo>
                  <a:lnTo>
                    <a:pt x="1162" y="647"/>
                  </a:lnTo>
                  <a:lnTo>
                    <a:pt x="1162" y="642"/>
                  </a:lnTo>
                  <a:lnTo>
                    <a:pt x="1157" y="642"/>
                  </a:lnTo>
                  <a:lnTo>
                    <a:pt x="1157" y="637"/>
                  </a:lnTo>
                  <a:lnTo>
                    <a:pt x="1162" y="637"/>
                  </a:lnTo>
                  <a:lnTo>
                    <a:pt x="1162" y="642"/>
                  </a:lnTo>
                  <a:lnTo>
                    <a:pt x="1162" y="647"/>
                  </a:lnTo>
                  <a:lnTo>
                    <a:pt x="1167" y="652"/>
                  </a:lnTo>
                  <a:lnTo>
                    <a:pt x="1162" y="657"/>
                  </a:lnTo>
                  <a:lnTo>
                    <a:pt x="1167" y="662"/>
                  </a:lnTo>
                  <a:lnTo>
                    <a:pt x="1172" y="667"/>
                  </a:lnTo>
                  <a:lnTo>
                    <a:pt x="1167" y="667"/>
                  </a:lnTo>
                  <a:lnTo>
                    <a:pt x="1172" y="667"/>
                  </a:lnTo>
                  <a:lnTo>
                    <a:pt x="1172" y="672"/>
                  </a:lnTo>
                  <a:lnTo>
                    <a:pt x="1177" y="672"/>
                  </a:lnTo>
                  <a:lnTo>
                    <a:pt x="1182" y="672"/>
                  </a:lnTo>
                  <a:lnTo>
                    <a:pt x="1187" y="677"/>
                  </a:lnTo>
                  <a:lnTo>
                    <a:pt x="1192" y="682"/>
                  </a:lnTo>
                  <a:lnTo>
                    <a:pt x="1187" y="682"/>
                  </a:lnTo>
                  <a:lnTo>
                    <a:pt x="1187" y="687"/>
                  </a:lnTo>
                  <a:lnTo>
                    <a:pt x="1187" y="692"/>
                  </a:lnTo>
                  <a:lnTo>
                    <a:pt x="1187" y="697"/>
                  </a:lnTo>
                  <a:lnTo>
                    <a:pt x="1192" y="697"/>
                  </a:lnTo>
                  <a:lnTo>
                    <a:pt x="1197" y="697"/>
                  </a:lnTo>
                  <a:lnTo>
                    <a:pt x="1197" y="692"/>
                  </a:lnTo>
                  <a:lnTo>
                    <a:pt x="1202" y="692"/>
                  </a:lnTo>
                  <a:lnTo>
                    <a:pt x="1207" y="692"/>
                  </a:lnTo>
                  <a:lnTo>
                    <a:pt x="1202" y="697"/>
                  </a:lnTo>
                  <a:lnTo>
                    <a:pt x="1202" y="702"/>
                  </a:lnTo>
                  <a:lnTo>
                    <a:pt x="1207" y="702"/>
                  </a:lnTo>
                  <a:lnTo>
                    <a:pt x="1212" y="702"/>
                  </a:lnTo>
                  <a:lnTo>
                    <a:pt x="1212" y="707"/>
                  </a:lnTo>
                  <a:lnTo>
                    <a:pt x="1212" y="712"/>
                  </a:lnTo>
                  <a:lnTo>
                    <a:pt x="1218" y="707"/>
                  </a:lnTo>
                  <a:lnTo>
                    <a:pt x="1223" y="702"/>
                  </a:lnTo>
                  <a:lnTo>
                    <a:pt x="1223" y="712"/>
                  </a:lnTo>
                  <a:lnTo>
                    <a:pt x="1218" y="712"/>
                  </a:lnTo>
                  <a:lnTo>
                    <a:pt x="1223" y="712"/>
                  </a:lnTo>
                  <a:lnTo>
                    <a:pt x="1223" y="718"/>
                  </a:lnTo>
                  <a:lnTo>
                    <a:pt x="1228" y="723"/>
                  </a:lnTo>
                  <a:lnTo>
                    <a:pt x="1233" y="728"/>
                  </a:lnTo>
                  <a:lnTo>
                    <a:pt x="1238" y="733"/>
                  </a:lnTo>
                  <a:lnTo>
                    <a:pt x="1243" y="733"/>
                  </a:lnTo>
                  <a:lnTo>
                    <a:pt x="1243" y="728"/>
                  </a:lnTo>
                  <a:lnTo>
                    <a:pt x="1248" y="728"/>
                  </a:lnTo>
                  <a:lnTo>
                    <a:pt x="1248" y="733"/>
                  </a:lnTo>
                  <a:lnTo>
                    <a:pt x="1243" y="738"/>
                  </a:lnTo>
                  <a:lnTo>
                    <a:pt x="1248" y="738"/>
                  </a:lnTo>
                  <a:lnTo>
                    <a:pt x="1253" y="738"/>
                  </a:lnTo>
                  <a:lnTo>
                    <a:pt x="1258" y="733"/>
                  </a:lnTo>
                  <a:lnTo>
                    <a:pt x="1263" y="733"/>
                  </a:lnTo>
                  <a:lnTo>
                    <a:pt x="1258" y="738"/>
                  </a:lnTo>
                  <a:lnTo>
                    <a:pt x="1253" y="743"/>
                  </a:lnTo>
                  <a:lnTo>
                    <a:pt x="1258" y="743"/>
                  </a:lnTo>
                  <a:lnTo>
                    <a:pt x="1263" y="743"/>
                  </a:lnTo>
                  <a:lnTo>
                    <a:pt x="1268" y="743"/>
                  </a:lnTo>
                  <a:lnTo>
                    <a:pt x="1268" y="748"/>
                  </a:lnTo>
                  <a:lnTo>
                    <a:pt x="1268" y="753"/>
                  </a:lnTo>
                  <a:lnTo>
                    <a:pt x="1273" y="753"/>
                  </a:lnTo>
                  <a:lnTo>
                    <a:pt x="1278" y="753"/>
                  </a:lnTo>
                  <a:lnTo>
                    <a:pt x="1278" y="748"/>
                  </a:lnTo>
                  <a:lnTo>
                    <a:pt x="1283" y="748"/>
                  </a:lnTo>
                  <a:lnTo>
                    <a:pt x="1283" y="743"/>
                  </a:lnTo>
                  <a:lnTo>
                    <a:pt x="1288" y="743"/>
                  </a:lnTo>
                  <a:lnTo>
                    <a:pt x="1288" y="748"/>
                  </a:lnTo>
                  <a:lnTo>
                    <a:pt x="1283" y="748"/>
                  </a:lnTo>
                  <a:lnTo>
                    <a:pt x="1283" y="753"/>
                  </a:lnTo>
                  <a:lnTo>
                    <a:pt x="1278" y="758"/>
                  </a:lnTo>
                  <a:lnTo>
                    <a:pt x="1273" y="763"/>
                  </a:lnTo>
                  <a:lnTo>
                    <a:pt x="1273" y="768"/>
                  </a:lnTo>
                  <a:lnTo>
                    <a:pt x="1268" y="768"/>
                  </a:lnTo>
                  <a:lnTo>
                    <a:pt x="1268" y="773"/>
                  </a:lnTo>
                  <a:lnTo>
                    <a:pt x="1263" y="773"/>
                  </a:lnTo>
                  <a:lnTo>
                    <a:pt x="1263" y="778"/>
                  </a:lnTo>
                  <a:lnTo>
                    <a:pt x="1258" y="778"/>
                  </a:lnTo>
                  <a:lnTo>
                    <a:pt x="1253" y="783"/>
                  </a:lnTo>
                  <a:lnTo>
                    <a:pt x="1248" y="788"/>
                  </a:lnTo>
                  <a:lnTo>
                    <a:pt x="1248" y="793"/>
                  </a:lnTo>
                  <a:lnTo>
                    <a:pt x="1243" y="798"/>
                  </a:lnTo>
                  <a:lnTo>
                    <a:pt x="1238" y="798"/>
                  </a:lnTo>
                  <a:lnTo>
                    <a:pt x="1233" y="803"/>
                  </a:lnTo>
                  <a:lnTo>
                    <a:pt x="1228" y="808"/>
                  </a:lnTo>
                  <a:lnTo>
                    <a:pt x="1223" y="808"/>
                  </a:lnTo>
                  <a:lnTo>
                    <a:pt x="1223" y="813"/>
                  </a:lnTo>
                  <a:lnTo>
                    <a:pt x="1218" y="819"/>
                  </a:lnTo>
                  <a:lnTo>
                    <a:pt x="1212" y="819"/>
                  </a:lnTo>
                  <a:lnTo>
                    <a:pt x="1212" y="824"/>
                  </a:lnTo>
                  <a:lnTo>
                    <a:pt x="1207" y="829"/>
                  </a:lnTo>
                  <a:lnTo>
                    <a:pt x="1202" y="849"/>
                  </a:lnTo>
                  <a:lnTo>
                    <a:pt x="1197" y="854"/>
                  </a:lnTo>
                  <a:lnTo>
                    <a:pt x="1192" y="859"/>
                  </a:lnTo>
                  <a:lnTo>
                    <a:pt x="1187" y="859"/>
                  </a:lnTo>
                  <a:lnTo>
                    <a:pt x="1177" y="859"/>
                  </a:lnTo>
                  <a:lnTo>
                    <a:pt x="1172" y="859"/>
                  </a:lnTo>
                  <a:lnTo>
                    <a:pt x="1167" y="859"/>
                  </a:lnTo>
                  <a:lnTo>
                    <a:pt x="1162" y="859"/>
                  </a:lnTo>
                  <a:lnTo>
                    <a:pt x="1157" y="854"/>
                  </a:lnTo>
                  <a:lnTo>
                    <a:pt x="1152" y="854"/>
                  </a:lnTo>
                  <a:lnTo>
                    <a:pt x="1147" y="854"/>
                  </a:lnTo>
                  <a:lnTo>
                    <a:pt x="1142" y="854"/>
                  </a:lnTo>
                  <a:lnTo>
                    <a:pt x="1137" y="854"/>
                  </a:lnTo>
                  <a:lnTo>
                    <a:pt x="1132" y="859"/>
                  </a:lnTo>
                  <a:lnTo>
                    <a:pt x="1127" y="864"/>
                  </a:lnTo>
                  <a:lnTo>
                    <a:pt x="1132" y="869"/>
                  </a:lnTo>
                  <a:lnTo>
                    <a:pt x="1132" y="874"/>
                  </a:lnTo>
                  <a:lnTo>
                    <a:pt x="1127" y="874"/>
                  </a:lnTo>
                  <a:lnTo>
                    <a:pt x="1122" y="879"/>
                  </a:lnTo>
                  <a:lnTo>
                    <a:pt x="1116" y="884"/>
                  </a:lnTo>
                  <a:lnTo>
                    <a:pt x="1111" y="884"/>
                  </a:lnTo>
                  <a:lnTo>
                    <a:pt x="1106" y="889"/>
                  </a:lnTo>
                  <a:lnTo>
                    <a:pt x="1101" y="894"/>
                  </a:lnTo>
                  <a:lnTo>
                    <a:pt x="1096" y="894"/>
                  </a:lnTo>
                  <a:lnTo>
                    <a:pt x="1096" y="899"/>
                  </a:lnTo>
                  <a:lnTo>
                    <a:pt x="1091" y="909"/>
                  </a:lnTo>
                  <a:lnTo>
                    <a:pt x="1091" y="914"/>
                  </a:lnTo>
                  <a:lnTo>
                    <a:pt x="1086" y="920"/>
                  </a:lnTo>
                  <a:lnTo>
                    <a:pt x="1086" y="925"/>
                  </a:lnTo>
                  <a:lnTo>
                    <a:pt x="1086" y="930"/>
                  </a:lnTo>
                  <a:lnTo>
                    <a:pt x="1081" y="935"/>
                  </a:lnTo>
                  <a:lnTo>
                    <a:pt x="1081" y="945"/>
                  </a:lnTo>
                  <a:lnTo>
                    <a:pt x="1071" y="955"/>
                  </a:lnTo>
                  <a:lnTo>
                    <a:pt x="1066" y="955"/>
                  </a:lnTo>
                  <a:lnTo>
                    <a:pt x="1061" y="960"/>
                  </a:lnTo>
                  <a:lnTo>
                    <a:pt x="1061" y="955"/>
                  </a:lnTo>
                  <a:lnTo>
                    <a:pt x="1056" y="955"/>
                  </a:lnTo>
                  <a:lnTo>
                    <a:pt x="1051" y="955"/>
                  </a:lnTo>
                  <a:lnTo>
                    <a:pt x="1046" y="955"/>
                  </a:lnTo>
                  <a:lnTo>
                    <a:pt x="1046" y="950"/>
                  </a:lnTo>
                  <a:lnTo>
                    <a:pt x="1041" y="950"/>
                  </a:lnTo>
                  <a:lnTo>
                    <a:pt x="1041" y="945"/>
                  </a:lnTo>
                  <a:lnTo>
                    <a:pt x="1036" y="945"/>
                  </a:lnTo>
                  <a:lnTo>
                    <a:pt x="1036" y="940"/>
                  </a:lnTo>
                  <a:lnTo>
                    <a:pt x="1036" y="935"/>
                  </a:lnTo>
                  <a:lnTo>
                    <a:pt x="1031" y="935"/>
                  </a:lnTo>
                  <a:lnTo>
                    <a:pt x="1026" y="940"/>
                  </a:lnTo>
                  <a:lnTo>
                    <a:pt x="1021" y="940"/>
                  </a:lnTo>
                  <a:lnTo>
                    <a:pt x="1021" y="945"/>
                  </a:lnTo>
                  <a:lnTo>
                    <a:pt x="1015" y="945"/>
                  </a:lnTo>
                  <a:lnTo>
                    <a:pt x="1015" y="950"/>
                  </a:lnTo>
                  <a:lnTo>
                    <a:pt x="1015" y="955"/>
                  </a:lnTo>
                  <a:lnTo>
                    <a:pt x="1010" y="955"/>
                  </a:lnTo>
                  <a:lnTo>
                    <a:pt x="1005" y="960"/>
                  </a:lnTo>
                  <a:lnTo>
                    <a:pt x="1005" y="965"/>
                  </a:lnTo>
                  <a:lnTo>
                    <a:pt x="1000" y="965"/>
                  </a:lnTo>
                  <a:lnTo>
                    <a:pt x="1000" y="970"/>
                  </a:lnTo>
                  <a:lnTo>
                    <a:pt x="995" y="970"/>
                  </a:lnTo>
                  <a:lnTo>
                    <a:pt x="995" y="975"/>
                  </a:lnTo>
                  <a:lnTo>
                    <a:pt x="990" y="975"/>
                  </a:lnTo>
                  <a:lnTo>
                    <a:pt x="990" y="970"/>
                  </a:lnTo>
                  <a:lnTo>
                    <a:pt x="985" y="970"/>
                  </a:lnTo>
                  <a:lnTo>
                    <a:pt x="980" y="965"/>
                  </a:lnTo>
                  <a:lnTo>
                    <a:pt x="975" y="965"/>
                  </a:lnTo>
                  <a:lnTo>
                    <a:pt x="960" y="950"/>
                  </a:lnTo>
                  <a:lnTo>
                    <a:pt x="960" y="945"/>
                  </a:lnTo>
                  <a:lnTo>
                    <a:pt x="955" y="945"/>
                  </a:lnTo>
                  <a:lnTo>
                    <a:pt x="950" y="940"/>
                  </a:lnTo>
                  <a:lnTo>
                    <a:pt x="945" y="940"/>
                  </a:lnTo>
                  <a:lnTo>
                    <a:pt x="945" y="935"/>
                  </a:lnTo>
                  <a:lnTo>
                    <a:pt x="940" y="935"/>
                  </a:lnTo>
                  <a:lnTo>
                    <a:pt x="935" y="940"/>
                  </a:lnTo>
                  <a:lnTo>
                    <a:pt x="930" y="945"/>
                  </a:lnTo>
                  <a:lnTo>
                    <a:pt x="925" y="950"/>
                  </a:lnTo>
                  <a:lnTo>
                    <a:pt x="919" y="950"/>
                  </a:lnTo>
                  <a:lnTo>
                    <a:pt x="914" y="950"/>
                  </a:lnTo>
                  <a:lnTo>
                    <a:pt x="909" y="950"/>
                  </a:lnTo>
                  <a:lnTo>
                    <a:pt x="904" y="950"/>
                  </a:lnTo>
                  <a:lnTo>
                    <a:pt x="899" y="950"/>
                  </a:lnTo>
                  <a:lnTo>
                    <a:pt x="894" y="950"/>
                  </a:lnTo>
                  <a:lnTo>
                    <a:pt x="894" y="945"/>
                  </a:lnTo>
                  <a:lnTo>
                    <a:pt x="894" y="940"/>
                  </a:lnTo>
                  <a:lnTo>
                    <a:pt x="889" y="935"/>
                  </a:lnTo>
                  <a:lnTo>
                    <a:pt x="884" y="935"/>
                  </a:lnTo>
                  <a:lnTo>
                    <a:pt x="884" y="930"/>
                  </a:lnTo>
                  <a:lnTo>
                    <a:pt x="879" y="925"/>
                  </a:lnTo>
                  <a:lnTo>
                    <a:pt x="874" y="925"/>
                  </a:lnTo>
                  <a:lnTo>
                    <a:pt x="869" y="925"/>
                  </a:lnTo>
                  <a:lnTo>
                    <a:pt x="864" y="930"/>
                  </a:lnTo>
                  <a:lnTo>
                    <a:pt x="864" y="935"/>
                  </a:lnTo>
                  <a:lnTo>
                    <a:pt x="859" y="935"/>
                  </a:lnTo>
                  <a:lnTo>
                    <a:pt x="859" y="940"/>
                  </a:lnTo>
                  <a:lnTo>
                    <a:pt x="859" y="945"/>
                  </a:lnTo>
                  <a:lnTo>
                    <a:pt x="859" y="950"/>
                  </a:lnTo>
                  <a:lnTo>
                    <a:pt x="854" y="950"/>
                  </a:lnTo>
                  <a:lnTo>
                    <a:pt x="849" y="950"/>
                  </a:lnTo>
                  <a:lnTo>
                    <a:pt x="844" y="950"/>
                  </a:lnTo>
                  <a:lnTo>
                    <a:pt x="839" y="950"/>
                  </a:lnTo>
                  <a:lnTo>
                    <a:pt x="834" y="950"/>
                  </a:lnTo>
                  <a:lnTo>
                    <a:pt x="829" y="950"/>
                  </a:lnTo>
                  <a:lnTo>
                    <a:pt x="829" y="955"/>
                  </a:lnTo>
                  <a:lnTo>
                    <a:pt x="824" y="955"/>
                  </a:lnTo>
                  <a:lnTo>
                    <a:pt x="824" y="950"/>
                  </a:lnTo>
                  <a:lnTo>
                    <a:pt x="818" y="950"/>
                  </a:lnTo>
                  <a:lnTo>
                    <a:pt x="813" y="950"/>
                  </a:lnTo>
                  <a:lnTo>
                    <a:pt x="813" y="945"/>
                  </a:lnTo>
                  <a:lnTo>
                    <a:pt x="808" y="945"/>
                  </a:lnTo>
                  <a:lnTo>
                    <a:pt x="808" y="940"/>
                  </a:lnTo>
                  <a:lnTo>
                    <a:pt x="808" y="935"/>
                  </a:lnTo>
                  <a:lnTo>
                    <a:pt x="803" y="935"/>
                  </a:lnTo>
                  <a:lnTo>
                    <a:pt x="803" y="930"/>
                  </a:lnTo>
                  <a:lnTo>
                    <a:pt x="798" y="930"/>
                  </a:lnTo>
                  <a:lnTo>
                    <a:pt x="793" y="930"/>
                  </a:lnTo>
                  <a:lnTo>
                    <a:pt x="788" y="930"/>
                  </a:lnTo>
                  <a:lnTo>
                    <a:pt x="783" y="925"/>
                  </a:lnTo>
                  <a:lnTo>
                    <a:pt x="778" y="925"/>
                  </a:lnTo>
                  <a:lnTo>
                    <a:pt x="773" y="925"/>
                  </a:lnTo>
                  <a:lnTo>
                    <a:pt x="768" y="925"/>
                  </a:lnTo>
                  <a:lnTo>
                    <a:pt x="763" y="925"/>
                  </a:lnTo>
                  <a:lnTo>
                    <a:pt x="758" y="925"/>
                  </a:lnTo>
                  <a:lnTo>
                    <a:pt x="753" y="925"/>
                  </a:lnTo>
                  <a:lnTo>
                    <a:pt x="748" y="925"/>
                  </a:lnTo>
                  <a:lnTo>
                    <a:pt x="743" y="925"/>
                  </a:lnTo>
                  <a:lnTo>
                    <a:pt x="738" y="925"/>
                  </a:lnTo>
                  <a:lnTo>
                    <a:pt x="733" y="925"/>
                  </a:lnTo>
                  <a:lnTo>
                    <a:pt x="733" y="920"/>
                  </a:lnTo>
                  <a:lnTo>
                    <a:pt x="728" y="920"/>
                  </a:lnTo>
                  <a:lnTo>
                    <a:pt x="728" y="925"/>
                  </a:lnTo>
                  <a:lnTo>
                    <a:pt x="722" y="925"/>
                  </a:lnTo>
                  <a:lnTo>
                    <a:pt x="722" y="920"/>
                  </a:lnTo>
                  <a:lnTo>
                    <a:pt x="728" y="914"/>
                  </a:lnTo>
                  <a:lnTo>
                    <a:pt x="722" y="914"/>
                  </a:lnTo>
                  <a:lnTo>
                    <a:pt x="717" y="914"/>
                  </a:lnTo>
                  <a:lnTo>
                    <a:pt x="717" y="909"/>
                  </a:lnTo>
                  <a:lnTo>
                    <a:pt x="717" y="904"/>
                  </a:lnTo>
                  <a:lnTo>
                    <a:pt x="712" y="904"/>
                  </a:lnTo>
                  <a:lnTo>
                    <a:pt x="707" y="904"/>
                  </a:lnTo>
                  <a:lnTo>
                    <a:pt x="702" y="904"/>
                  </a:lnTo>
                  <a:lnTo>
                    <a:pt x="702" y="899"/>
                  </a:lnTo>
                  <a:lnTo>
                    <a:pt x="702" y="894"/>
                  </a:lnTo>
                  <a:lnTo>
                    <a:pt x="697" y="894"/>
                  </a:lnTo>
                  <a:lnTo>
                    <a:pt x="697" y="899"/>
                  </a:lnTo>
                  <a:lnTo>
                    <a:pt x="692" y="894"/>
                  </a:lnTo>
                  <a:lnTo>
                    <a:pt x="687" y="894"/>
                  </a:lnTo>
                  <a:lnTo>
                    <a:pt x="687" y="889"/>
                  </a:lnTo>
                  <a:lnTo>
                    <a:pt x="682" y="889"/>
                  </a:lnTo>
                  <a:lnTo>
                    <a:pt x="677" y="889"/>
                  </a:lnTo>
                  <a:lnTo>
                    <a:pt x="672" y="889"/>
                  </a:lnTo>
                  <a:lnTo>
                    <a:pt x="672" y="894"/>
                  </a:lnTo>
                  <a:lnTo>
                    <a:pt x="667" y="894"/>
                  </a:lnTo>
                  <a:lnTo>
                    <a:pt x="662" y="899"/>
                  </a:lnTo>
                  <a:lnTo>
                    <a:pt x="657" y="894"/>
                  </a:lnTo>
                  <a:lnTo>
                    <a:pt x="652" y="894"/>
                  </a:lnTo>
                  <a:lnTo>
                    <a:pt x="647" y="894"/>
                  </a:lnTo>
                  <a:lnTo>
                    <a:pt x="642" y="889"/>
                  </a:lnTo>
                  <a:lnTo>
                    <a:pt x="637" y="889"/>
                  </a:lnTo>
                  <a:lnTo>
                    <a:pt x="632" y="884"/>
                  </a:lnTo>
                  <a:lnTo>
                    <a:pt x="627" y="884"/>
                  </a:lnTo>
                  <a:lnTo>
                    <a:pt x="621" y="884"/>
                  </a:lnTo>
                  <a:lnTo>
                    <a:pt x="616" y="879"/>
                  </a:lnTo>
                  <a:lnTo>
                    <a:pt x="611" y="879"/>
                  </a:lnTo>
                  <a:lnTo>
                    <a:pt x="601" y="874"/>
                  </a:lnTo>
                  <a:lnTo>
                    <a:pt x="596" y="869"/>
                  </a:lnTo>
                  <a:lnTo>
                    <a:pt x="596" y="864"/>
                  </a:lnTo>
                  <a:lnTo>
                    <a:pt x="591" y="864"/>
                  </a:lnTo>
                  <a:lnTo>
                    <a:pt x="586" y="864"/>
                  </a:lnTo>
                  <a:lnTo>
                    <a:pt x="581" y="859"/>
                  </a:lnTo>
                  <a:lnTo>
                    <a:pt x="576" y="854"/>
                  </a:lnTo>
                  <a:lnTo>
                    <a:pt x="571" y="854"/>
                  </a:lnTo>
                  <a:lnTo>
                    <a:pt x="566" y="859"/>
                  </a:lnTo>
                  <a:lnTo>
                    <a:pt x="561" y="859"/>
                  </a:lnTo>
                  <a:lnTo>
                    <a:pt x="556" y="854"/>
                  </a:lnTo>
                  <a:lnTo>
                    <a:pt x="556" y="849"/>
                  </a:lnTo>
                  <a:lnTo>
                    <a:pt x="551" y="849"/>
                  </a:lnTo>
                  <a:lnTo>
                    <a:pt x="551" y="854"/>
                  </a:lnTo>
                  <a:lnTo>
                    <a:pt x="546" y="849"/>
                  </a:lnTo>
                  <a:lnTo>
                    <a:pt x="541" y="849"/>
                  </a:lnTo>
                  <a:lnTo>
                    <a:pt x="536" y="844"/>
                  </a:lnTo>
                  <a:lnTo>
                    <a:pt x="531" y="844"/>
                  </a:lnTo>
                  <a:lnTo>
                    <a:pt x="531" y="839"/>
                  </a:lnTo>
                  <a:lnTo>
                    <a:pt x="536" y="834"/>
                  </a:lnTo>
                  <a:lnTo>
                    <a:pt x="541" y="834"/>
                  </a:lnTo>
                  <a:lnTo>
                    <a:pt x="536" y="829"/>
                  </a:lnTo>
                  <a:lnTo>
                    <a:pt x="531" y="829"/>
                  </a:lnTo>
                  <a:lnTo>
                    <a:pt x="525" y="824"/>
                  </a:lnTo>
                  <a:lnTo>
                    <a:pt x="520" y="824"/>
                  </a:lnTo>
                  <a:lnTo>
                    <a:pt x="515" y="819"/>
                  </a:lnTo>
                  <a:lnTo>
                    <a:pt x="510" y="819"/>
                  </a:lnTo>
                  <a:lnTo>
                    <a:pt x="505" y="824"/>
                  </a:lnTo>
                  <a:lnTo>
                    <a:pt x="500" y="824"/>
                  </a:lnTo>
                  <a:lnTo>
                    <a:pt x="495" y="824"/>
                  </a:lnTo>
                  <a:lnTo>
                    <a:pt x="495" y="819"/>
                  </a:lnTo>
                  <a:lnTo>
                    <a:pt x="500" y="813"/>
                  </a:lnTo>
                  <a:lnTo>
                    <a:pt x="495" y="813"/>
                  </a:lnTo>
                  <a:lnTo>
                    <a:pt x="490" y="813"/>
                  </a:lnTo>
                  <a:lnTo>
                    <a:pt x="485" y="813"/>
                  </a:lnTo>
                  <a:lnTo>
                    <a:pt x="485" y="819"/>
                  </a:lnTo>
                  <a:lnTo>
                    <a:pt x="480" y="824"/>
                  </a:lnTo>
                  <a:lnTo>
                    <a:pt x="475" y="824"/>
                  </a:lnTo>
                  <a:lnTo>
                    <a:pt x="475" y="819"/>
                  </a:lnTo>
                  <a:lnTo>
                    <a:pt x="470" y="813"/>
                  </a:lnTo>
                  <a:lnTo>
                    <a:pt x="470" y="819"/>
                  </a:lnTo>
                  <a:lnTo>
                    <a:pt x="470" y="824"/>
                  </a:lnTo>
                  <a:lnTo>
                    <a:pt x="465" y="824"/>
                  </a:lnTo>
                  <a:lnTo>
                    <a:pt x="460" y="819"/>
                  </a:lnTo>
                  <a:lnTo>
                    <a:pt x="455" y="819"/>
                  </a:lnTo>
                  <a:lnTo>
                    <a:pt x="450" y="819"/>
                  </a:lnTo>
                  <a:lnTo>
                    <a:pt x="445" y="813"/>
                  </a:lnTo>
                  <a:lnTo>
                    <a:pt x="445" y="808"/>
                  </a:lnTo>
                  <a:lnTo>
                    <a:pt x="440" y="803"/>
                  </a:lnTo>
                  <a:lnTo>
                    <a:pt x="435" y="803"/>
                  </a:lnTo>
                  <a:lnTo>
                    <a:pt x="435" y="808"/>
                  </a:lnTo>
                  <a:lnTo>
                    <a:pt x="429" y="808"/>
                  </a:lnTo>
                  <a:lnTo>
                    <a:pt x="429" y="803"/>
                  </a:lnTo>
                  <a:lnTo>
                    <a:pt x="435" y="798"/>
                  </a:lnTo>
                  <a:lnTo>
                    <a:pt x="435" y="793"/>
                  </a:lnTo>
                  <a:lnTo>
                    <a:pt x="429" y="793"/>
                  </a:lnTo>
                  <a:lnTo>
                    <a:pt x="429" y="788"/>
                  </a:lnTo>
                  <a:lnTo>
                    <a:pt x="429" y="783"/>
                  </a:lnTo>
                  <a:lnTo>
                    <a:pt x="424" y="778"/>
                  </a:lnTo>
                  <a:lnTo>
                    <a:pt x="429" y="773"/>
                  </a:lnTo>
                  <a:lnTo>
                    <a:pt x="435" y="773"/>
                  </a:lnTo>
                  <a:lnTo>
                    <a:pt x="429" y="768"/>
                  </a:lnTo>
                  <a:lnTo>
                    <a:pt x="424" y="768"/>
                  </a:lnTo>
                  <a:lnTo>
                    <a:pt x="419" y="768"/>
                  </a:lnTo>
                  <a:lnTo>
                    <a:pt x="419" y="763"/>
                  </a:lnTo>
                  <a:lnTo>
                    <a:pt x="424" y="763"/>
                  </a:lnTo>
                  <a:lnTo>
                    <a:pt x="429" y="763"/>
                  </a:lnTo>
                  <a:lnTo>
                    <a:pt x="429" y="758"/>
                  </a:lnTo>
                  <a:lnTo>
                    <a:pt x="429" y="753"/>
                  </a:lnTo>
                  <a:lnTo>
                    <a:pt x="429" y="748"/>
                  </a:lnTo>
                  <a:lnTo>
                    <a:pt x="429" y="743"/>
                  </a:lnTo>
                  <a:lnTo>
                    <a:pt x="424" y="743"/>
                  </a:lnTo>
                  <a:lnTo>
                    <a:pt x="424" y="738"/>
                  </a:lnTo>
                  <a:lnTo>
                    <a:pt x="419" y="733"/>
                  </a:lnTo>
                  <a:lnTo>
                    <a:pt x="414" y="733"/>
                  </a:lnTo>
                  <a:lnTo>
                    <a:pt x="409" y="733"/>
                  </a:lnTo>
                  <a:lnTo>
                    <a:pt x="404" y="733"/>
                  </a:lnTo>
                  <a:lnTo>
                    <a:pt x="394" y="728"/>
                  </a:lnTo>
                  <a:lnTo>
                    <a:pt x="389" y="728"/>
                  </a:lnTo>
                  <a:lnTo>
                    <a:pt x="384" y="728"/>
                  </a:lnTo>
                  <a:lnTo>
                    <a:pt x="369" y="723"/>
                  </a:lnTo>
                  <a:lnTo>
                    <a:pt x="364" y="723"/>
                  </a:lnTo>
                  <a:lnTo>
                    <a:pt x="359" y="723"/>
                  </a:lnTo>
                  <a:lnTo>
                    <a:pt x="359" y="718"/>
                  </a:lnTo>
                  <a:lnTo>
                    <a:pt x="354" y="718"/>
                  </a:lnTo>
                  <a:lnTo>
                    <a:pt x="349" y="712"/>
                  </a:lnTo>
                  <a:lnTo>
                    <a:pt x="344" y="712"/>
                  </a:lnTo>
                  <a:lnTo>
                    <a:pt x="344" y="707"/>
                  </a:lnTo>
                  <a:lnTo>
                    <a:pt x="349" y="702"/>
                  </a:lnTo>
                  <a:lnTo>
                    <a:pt x="349" y="697"/>
                  </a:lnTo>
                  <a:lnTo>
                    <a:pt x="344" y="692"/>
                  </a:lnTo>
                  <a:lnTo>
                    <a:pt x="344" y="687"/>
                  </a:lnTo>
                  <a:lnTo>
                    <a:pt x="344" y="682"/>
                  </a:lnTo>
                  <a:lnTo>
                    <a:pt x="349" y="682"/>
                  </a:lnTo>
                  <a:lnTo>
                    <a:pt x="349" y="677"/>
                  </a:lnTo>
                  <a:lnTo>
                    <a:pt x="349" y="672"/>
                  </a:lnTo>
                  <a:lnTo>
                    <a:pt x="344" y="667"/>
                  </a:lnTo>
                  <a:lnTo>
                    <a:pt x="339" y="662"/>
                  </a:lnTo>
                  <a:lnTo>
                    <a:pt x="339" y="657"/>
                  </a:lnTo>
                  <a:lnTo>
                    <a:pt x="334" y="657"/>
                  </a:lnTo>
                  <a:lnTo>
                    <a:pt x="323" y="657"/>
                  </a:lnTo>
                  <a:lnTo>
                    <a:pt x="318" y="657"/>
                  </a:lnTo>
                  <a:lnTo>
                    <a:pt x="318" y="652"/>
                  </a:lnTo>
                  <a:lnTo>
                    <a:pt x="313" y="652"/>
                  </a:lnTo>
                  <a:lnTo>
                    <a:pt x="308" y="652"/>
                  </a:lnTo>
                  <a:lnTo>
                    <a:pt x="308" y="657"/>
                  </a:lnTo>
                  <a:lnTo>
                    <a:pt x="303" y="657"/>
                  </a:lnTo>
                  <a:lnTo>
                    <a:pt x="298" y="657"/>
                  </a:lnTo>
                  <a:lnTo>
                    <a:pt x="293" y="657"/>
                  </a:lnTo>
                  <a:lnTo>
                    <a:pt x="288" y="657"/>
                  </a:lnTo>
                  <a:lnTo>
                    <a:pt x="288" y="652"/>
                  </a:lnTo>
                  <a:lnTo>
                    <a:pt x="288" y="647"/>
                  </a:lnTo>
                  <a:lnTo>
                    <a:pt x="283" y="642"/>
                  </a:lnTo>
                  <a:lnTo>
                    <a:pt x="278" y="637"/>
                  </a:lnTo>
                  <a:lnTo>
                    <a:pt x="283" y="632"/>
                  </a:lnTo>
                  <a:lnTo>
                    <a:pt x="283" y="627"/>
                  </a:lnTo>
                  <a:lnTo>
                    <a:pt x="288" y="627"/>
                  </a:lnTo>
                  <a:lnTo>
                    <a:pt x="283" y="617"/>
                  </a:lnTo>
                  <a:lnTo>
                    <a:pt x="278" y="611"/>
                  </a:lnTo>
                  <a:lnTo>
                    <a:pt x="273" y="611"/>
                  </a:lnTo>
                  <a:lnTo>
                    <a:pt x="273" y="606"/>
                  </a:lnTo>
                  <a:lnTo>
                    <a:pt x="278" y="601"/>
                  </a:lnTo>
                  <a:lnTo>
                    <a:pt x="278" y="596"/>
                  </a:lnTo>
                  <a:lnTo>
                    <a:pt x="273" y="591"/>
                  </a:lnTo>
                  <a:lnTo>
                    <a:pt x="268" y="586"/>
                  </a:lnTo>
                  <a:lnTo>
                    <a:pt x="263" y="586"/>
                  </a:lnTo>
                  <a:lnTo>
                    <a:pt x="258" y="586"/>
                  </a:lnTo>
                  <a:lnTo>
                    <a:pt x="258" y="581"/>
                  </a:lnTo>
                  <a:lnTo>
                    <a:pt x="253" y="581"/>
                  </a:lnTo>
                  <a:lnTo>
                    <a:pt x="248" y="586"/>
                  </a:lnTo>
                  <a:lnTo>
                    <a:pt x="243" y="586"/>
                  </a:lnTo>
                  <a:lnTo>
                    <a:pt x="238" y="586"/>
                  </a:lnTo>
                  <a:lnTo>
                    <a:pt x="232" y="586"/>
                  </a:lnTo>
                  <a:lnTo>
                    <a:pt x="227" y="586"/>
                  </a:lnTo>
                  <a:lnTo>
                    <a:pt x="222" y="586"/>
                  </a:lnTo>
                  <a:lnTo>
                    <a:pt x="217" y="581"/>
                  </a:lnTo>
                  <a:lnTo>
                    <a:pt x="212" y="581"/>
                  </a:lnTo>
                  <a:lnTo>
                    <a:pt x="207" y="581"/>
                  </a:lnTo>
                  <a:lnTo>
                    <a:pt x="202" y="576"/>
                  </a:lnTo>
                  <a:lnTo>
                    <a:pt x="202" y="571"/>
                  </a:lnTo>
                  <a:lnTo>
                    <a:pt x="202" y="566"/>
                  </a:lnTo>
                  <a:lnTo>
                    <a:pt x="202" y="561"/>
                  </a:lnTo>
                  <a:lnTo>
                    <a:pt x="197" y="561"/>
                  </a:lnTo>
                  <a:lnTo>
                    <a:pt x="192" y="561"/>
                  </a:lnTo>
                  <a:lnTo>
                    <a:pt x="187" y="561"/>
                  </a:lnTo>
                  <a:lnTo>
                    <a:pt x="182" y="561"/>
                  </a:lnTo>
                  <a:lnTo>
                    <a:pt x="177" y="556"/>
                  </a:lnTo>
                  <a:lnTo>
                    <a:pt x="182" y="556"/>
                  </a:lnTo>
                  <a:lnTo>
                    <a:pt x="182" y="551"/>
                  </a:lnTo>
                  <a:lnTo>
                    <a:pt x="177" y="551"/>
                  </a:lnTo>
                  <a:lnTo>
                    <a:pt x="172" y="551"/>
                  </a:lnTo>
                  <a:lnTo>
                    <a:pt x="167" y="556"/>
                  </a:lnTo>
                  <a:lnTo>
                    <a:pt x="162" y="556"/>
                  </a:lnTo>
                  <a:lnTo>
                    <a:pt x="157" y="556"/>
                  </a:lnTo>
                  <a:lnTo>
                    <a:pt x="152" y="556"/>
                  </a:lnTo>
                  <a:lnTo>
                    <a:pt x="147" y="556"/>
                  </a:lnTo>
                  <a:lnTo>
                    <a:pt x="147" y="561"/>
                  </a:lnTo>
                  <a:lnTo>
                    <a:pt x="147" y="566"/>
                  </a:lnTo>
                  <a:lnTo>
                    <a:pt x="142" y="566"/>
                  </a:lnTo>
                  <a:lnTo>
                    <a:pt x="137" y="561"/>
                  </a:lnTo>
                  <a:lnTo>
                    <a:pt x="137" y="556"/>
                  </a:lnTo>
                  <a:lnTo>
                    <a:pt x="137" y="551"/>
                  </a:lnTo>
                  <a:lnTo>
                    <a:pt x="131" y="546"/>
                  </a:lnTo>
                  <a:lnTo>
                    <a:pt x="126" y="546"/>
                  </a:lnTo>
                  <a:lnTo>
                    <a:pt x="121" y="551"/>
                  </a:lnTo>
                  <a:lnTo>
                    <a:pt x="116" y="551"/>
                  </a:lnTo>
                  <a:lnTo>
                    <a:pt x="116" y="546"/>
                  </a:lnTo>
                  <a:lnTo>
                    <a:pt x="111" y="541"/>
                  </a:lnTo>
                  <a:lnTo>
                    <a:pt x="106" y="536"/>
                  </a:lnTo>
                  <a:lnTo>
                    <a:pt x="101" y="531"/>
                  </a:lnTo>
                  <a:lnTo>
                    <a:pt x="101" y="526"/>
                  </a:lnTo>
                  <a:lnTo>
                    <a:pt x="91" y="521"/>
                  </a:lnTo>
                  <a:lnTo>
                    <a:pt x="96" y="521"/>
                  </a:lnTo>
                  <a:lnTo>
                    <a:pt x="101" y="521"/>
                  </a:lnTo>
                  <a:lnTo>
                    <a:pt x="101" y="516"/>
                  </a:lnTo>
                  <a:lnTo>
                    <a:pt x="101" y="510"/>
                  </a:lnTo>
                  <a:lnTo>
                    <a:pt x="96" y="510"/>
                  </a:lnTo>
                  <a:lnTo>
                    <a:pt x="91" y="510"/>
                  </a:lnTo>
                  <a:lnTo>
                    <a:pt x="91" y="505"/>
                  </a:lnTo>
                  <a:lnTo>
                    <a:pt x="86" y="505"/>
                  </a:lnTo>
                  <a:lnTo>
                    <a:pt x="81" y="500"/>
                  </a:lnTo>
                  <a:lnTo>
                    <a:pt x="81" y="505"/>
                  </a:lnTo>
                  <a:lnTo>
                    <a:pt x="86" y="510"/>
                  </a:lnTo>
                  <a:lnTo>
                    <a:pt x="81" y="505"/>
                  </a:lnTo>
                  <a:lnTo>
                    <a:pt x="76" y="505"/>
                  </a:lnTo>
                  <a:lnTo>
                    <a:pt x="71" y="505"/>
                  </a:lnTo>
                  <a:lnTo>
                    <a:pt x="66" y="505"/>
                  </a:lnTo>
                  <a:lnTo>
                    <a:pt x="61" y="505"/>
                  </a:lnTo>
                  <a:lnTo>
                    <a:pt x="56" y="505"/>
                  </a:lnTo>
                  <a:lnTo>
                    <a:pt x="56" y="500"/>
                  </a:lnTo>
                  <a:lnTo>
                    <a:pt x="51" y="500"/>
                  </a:lnTo>
                  <a:lnTo>
                    <a:pt x="51" y="495"/>
                  </a:lnTo>
                  <a:lnTo>
                    <a:pt x="46" y="490"/>
                  </a:lnTo>
                  <a:lnTo>
                    <a:pt x="41" y="485"/>
                  </a:lnTo>
                  <a:lnTo>
                    <a:pt x="35" y="490"/>
                  </a:lnTo>
                  <a:lnTo>
                    <a:pt x="30" y="490"/>
                  </a:lnTo>
                  <a:lnTo>
                    <a:pt x="25" y="490"/>
                  </a:lnTo>
                  <a:lnTo>
                    <a:pt x="25" y="485"/>
                  </a:lnTo>
                  <a:lnTo>
                    <a:pt x="25" y="480"/>
                  </a:lnTo>
                  <a:lnTo>
                    <a:pt x="30" y="475"/>
                  </a:lnTo>
                  <a:lnTo>
                    <a:pt x="30" y="470"/>
                  </a:lnTo>
                  <a:lnTo>
                    <a:pt x="25" y="465"/>
                  </a:lnTo>
                  <a:lnTo>
                    <a:pt x="25" y="470"/>
                  </a:lnTo>
                  <a:lnTo>
                    <a:pt x="20" y="470"/>
                  </a:lnTo>
                  <a:lnTo>
                    <a:pt x="15" y="470"/>
                  </a:lnTo>
                  <a:lnTo>
                    <a:pt x="10" y="470"/>
                  </a:lnTo>
                  <a:lnTo>
                    <a:pt x="10" y="460"/>
                  </a:lnTo>
                  <a:lnTo>
                    <a:pt x="10" y="455"/>
                  </a:lnTo>
                  <a:lnTo>
                    <a:pt x="10" y="450"/>
                  </a:lnTo>
                  <a:lnTo>
                    <a:pt x="5" y="445"/>
                  </a:lnTo>
                  <a:lnTo>
                    <a:pt x="0" y="440"/>
                  </a:lnTo>
                  <a:lnTo>
                    <a:pt x="0" y="435"/>
                  </a:lnTo>
                  <a:lnTo>
                    <a:pt x="5" y="430"/>
                  </a:lnTo>
                  <a:lnTo>
                    <a:pt x="10" y="425"/>
                  </a:lnTo>
                  <a:lnTo>
                    <a:pt x="10" y="420"/>
                  </a:lnTo>
                  <a:lnTo>
                    <a:pt x="15" y="415"/>
                  </a:lnTo>
                  <a:lnTo>
                    <a:pt x="20" y="409"/>
                  </a:lnTo>
                  <a:lnTo>
                    <a:pt x="20" y="404"/>
                  </a:lnTo>
                  <a:lnTo>
                    <a:pt x="20" y="399"/>
                  </a:lnTo>
                  <a:lnTo>
                    <a:pt x="25" y="394"/>
                  </a:lnTo>
                  <a:lnTo>
                    <a:pt x="25" y="389"/>
                  </a:lnTo>
                  <a:lnTo>
                    <a:pt x="30" y="384"/>
                  </a:lnTo>
                  <a:lnTo>
                    <a:pt x="35" y="379"/>
                  </a:lnTo>
                  <a:lnTo>
                    <a:pt x="41" y="374"/>
                  </a:lnTo>
                  <a:lnTo>
                    <a:pt x="46" y="379"/>
                  </a:lnTo>
                  <a:lnTo>
                    <a:pt x="51" y="384"/>
                  </a:lnTo>
                  <a:lnTo>
                    <a:pt x="56" y="384"/>
                  </a:lnTo>
                  <a:lnTo>
                    <a:pt x="61" y="384"/>
                  </a:lnTo>
                  <a:lnTo>
                    <a:pt x="66" y="379"/>
                  </a:lnTo>
                  <a:lnTo>
                    <a:pt x="76" y="379"/>
                  </a:lnTo>
                  <a:lnTo>
                    <a:pt x="81" y="374"/>
                  </a:lnTo>
                  <a:lnTo>
                    <a:pt x="86" y="369"/>
                  </a:lnTo>
                  <a:lnTo>
                    <a:pt x="91" y="364"/>
                  </a:lnTo>
                  <a:lnTo>
                    <a:pt x="91" y="359"/>
                  </a:lnTo>
                  <a:lnTo>
                    <a:pt x="96" y="359"/>
                  </a:lnTo>
                  <a:lnTo>
                    <a:pt x="101" y="354"/>
                  </a:lnTo>
                  <a:lnTo>
                    <a:pt x="106" y="349"/>
                  </a:lnTo>
                  <a:lnTo>
                    <a:pt x="111" y="344"/>
                  </a:lnTo>
                  <a:lnTo>
                    <a:pt x="116" y="344"/>
                  </a:lnTo>
                  <a:lnTo>
                    <a:pt x="121" y="339"/>
                  </a:lnTo>
                  <a:lnTo>
                    <a:pt x="121" y="334"/>
                  </a:lnTo>
                  <a:lnTo>
                    <a:pt x="121" y="329"/>
                  </a:lnTo>
                  <a:lnTo>
                    <a:pt x="126" y="324"/>
                  </a:lnTo>
                  <a:lnTo>
                    <a:pt x="126" y="319"/>
                  </a:lnTo>
                  <a:lnTo>
                    <a:pt x="131" y="319"/>
                  </a:lnTo>
                  <a:lnTo>
                    <a:pt x="131" y="314"/>
                  </a:lnTo>
                  <a:lnTo>
                    <a:pt x="137" y="314"/>
                  </a:lnTo>
                  <a:lnTo>
                    <a:pt x="137" y="308"/>
                  </a:lnTo>
                  <a:lnTo>
                    <a:pt x="142" y="308"/>
                  </a:lnTo>
                  <a:lnTo>
                    <a:pt x="142" y="303"/>
                  </a:lnTo>
                  <a:lnTo>
                    <a:pt x="142" y="298"/>
                  </a:lnTo>
                  <a:lnTo>
                    <a:pt x="147" y="293"/>
                  </a:lnTo>
                  <a:lnTo>
                    <a:pt x="152" y="288"/>
                  </a:lnTo>
                  <a:lnTo>
                    <a:pt x="157" y="283"/>
                  </a:lnTo>
                  <a:lnTo>
                    <a:pt x="162" y="278"/>
                  </a:lnTo>
                  <a:lnTo>
                    <a:pt x="167" y="278"/>
                  </a:lnTo>
                  <a:lnTo>
                    <a:pt x="167" y="273"/>
                  </a:lnTo>
                  <a:lnTo>
                    <a:pt x="172" y="273"/>
                  </a:lnTo>
                  <a:lnTo>
                    <a:pt x="177" y="268"/>
                  </a:lnTo>
                  <a:lnTo>
                    <a:pt x="182" y="263"/>
                  </a:lnTo>
                  <a:lnTo>
                    <a:pt x="192" y="263"/>
                  </a:lnTo>
                  <a:lnTo>
                    <a:pt x="197" y="258"/>
                  </a:lnTo>
                  <a:lnTo>
                    <a:pt x="197" y="253"/>
                  </a:lnTo>
                  <a:lnTo>
                    <a:pt x="197" y="248"/>
                  </a:lnTo>
                  <a:lnTo>
                    <a:pt x="207" y="238"/>
                  </a:lnTo>
                  <a:lnTo>
                    <a:pt x="207" y="233"/>
                  </a:lnTo>
                  <a:lnTo>
                    <a:pt x="212" y="228"/>
                  </a:lnTo>
                  <a:lnTo>
                    <a:pt x="212" y="223"/>
                  </a:lnTo>
                  <a:lnTo>
                    <a:pt x="217" y="218"/>
                  </a:lnTo>
                  <a:lnTo>
                    <a:pt x="217" y="213"/>
                  </a:lnTo>
                  <a:lnTo>
                    <a:pt x="222" y="207"/>
                  </a:lnTo>
                  <a:lnTo>
                    <a:pt x="222" y="202"/>
                  </a:lnTo>
                  <a:lnTo>
                    <a:pt x="227" y="202"/>
                  </a:lnTo>
                  <a:lnTo>
                    <a:pt x="227" y="197"/>
                  </a:lnTo>
                  <a:lnTo>
                    <a:pt x="232" y="197"/>
                  </a:lnTo>
                  <a:lnTo>
                    <a:pt x="238" y="192"/>
                  </a:lnTo>
                  <a:lnTo>
                    <a:pt x="238" y="187"/>
                  </a:lnTo>
                  <a:lnTo>
                    <a:pt x="243" y="182"/>
                  </a:lnTo>
                  <a:lnTo>
                    <a:pt x="248" y="177"/>
                  </a:lnTo>
                  <a:lnTo>
                    <a:pt x="253" y="172"/>
                  </a:lnTo>
                  <a:lnTo>
                    <a:pt x="258" y="167"/>
                  </a:lnTo>
                  <a:lnTo>
                    <a:pt x="263" y="162"/>
                  </a:lnTo>
                  <a:lnTo>
                    <a:pt x="268" y="152"/>
                  </a:lnTo>
                  <a:lnTo>
                    <a:pt x="273" y="152"/>
                  </a:lnTo>
                  <a:lnTo>
                    <a:pt x="273" y="147"/>
                  </a:lnTo>
                  <a:lnTo>
                    <a:pt x="273" y="142"/>
                  </a:lnTo>
                  <a:lnTo>
                    <a:pt x="273" y="132"/>
                  </a:lnTo>
                  <a:lnTo>
                    <a:pt x="278" y="127"/>
                  </a:lnTo>
                  <a:lnTo>
                    <a:pt x="278" y="122"/>
                  </a:lnTo>
                  <a:lnTo>
                    <a:pt x="278" y="117"/>
                  </a:lnTo>
                  <a:lnTo>
                    <a:pt x="283" y="111"/>
                  </a:lnTo>
                  <a:lnTo>
                    <a:pt x="288" y="111"/>
                  </a:lnTo>
                  <a:lnTo>
                    <a:pt x="288" y="106"/>
                  </a:lnTo>
                  <a:lnTo>
                    <a:pt x="293" y="111"/>
                  </a:lnTo>
                  <a:lnTo>
                    <a:pt x="293" y="117"/>
                  </a:lnTo>
                  <a:lnTo>
                    <a:pt x="293" y="122"/>
                  </a:lnTo>
                  <a:lnTo>
                    <a:pt x="298" y="122"/>
                  </a:lnTo>
                  <a:lnTo>
                    <a:pt x="303" y="122"/>
                  </a:lnTo>
                  <a:lnTo>
                    <a:pt x="308" y="122"/>
                  </a:lnTo>
                  <a:lnTo>
                    <a:pt x="313" y="117"/>
                  </a:lnTo>
                  <a:lnTo>
                    <a:pt x="318" y="111"/>
                  </a:lnTo>
                  <a:lnTo>
                    <a:pt x="328" y="106"/>
                  </a:lnTo>
                  <a:lnTo>
                    <a:pt x="339" y="101"/>
                  </a:lnTo>
                  <a:lnTo>
                    <a:pt x="344" y="91"/>
                  </a:lnTo>
                  <a:lnTo>
                    <a:pt x="349" y="91"/>
                  </a:lnTo>
                  <a:lnTo>
                    <a:pt x="349" y="86"/>
                  </a:lnTo>
                  <a:lnTo>
                    <a:pt x="349" y="81"/>
                  </a:lnTo>
                  <a:lnTo>
                    <a:pt x="344" y="81"/>
                  </a:lnTo>
                  <a:lnTo>
                    <a:pt x="344" y="76"/>
                  </a:lnTo>
                  <a:lnTo>
                    <a:pt x="339" y="71"/>
                  </a:lnTo>
                  <a:lnTo>
                    <a:pt x="339" y="66"/>
                  </a:lnTo>
                  <a:lnTo>
                    <a:pt x="334" y="61"/>
                  </a:lnTo>
                  <a:lnTo>
                    <a:pt x="328" y="56"/>
                  </a:lnTo>
                  <a:lnTo>
                    <a:pt x="328" y="51"/>
                  </a:lnTo>
                  <a:lnTo>
                    <a:pt x="334" y="51"/>
                  </a:lnTo>
                  <a:lnTo>
                    <a:pt x="339" y="46"/>
                  </a:lnTo>
                  <a:lnTo>
                    <a:pt x="339" y="41"/>
                  </a:lnTo>
                  <a:lnTo>
                    <a:pt x="344" y="36"/>
                  </a:lnTo>
                  <a:lnTo>
                    <a:pt x="349" y="31"/>
                  </a:lnTo>
                  <a:lnTo>
                    <a:pt x="354" y="26"/>
                  </a:lnTo>
                  <a:lnTo>
                    <a:pt x="359" y="21"/>
                  </a:lnTo>
                  <a:lnTo>
                    <a:pt x="364" y="16"/>
                  </a:lnTo>
                  <a:lnTo>
                    <a:pt x="364" y="10"/>
                  </a:lnTo>
                  <a:lnTo>
                    <a:pt x="369" y="10"/>
                  </a:lnTo>
                  <a:lnTo>
                    <a:pt x="369" y="5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2622550" y="4724400"/>
              <a:ext cx="1547813" cy="946150"/>
            </a:xfrm>
            <a:custGeom>
              <a:avLst/>
              <a:gdLst>
                <a:gd name="T0" fmla="*/ 2147483646 w 975"/>
                <a:gd name="T1" fmla="*/ 2147483646 h 596"/>
                <a:gd name="T2" fmla="*/ 2147483646 w 975"/>
                <a:gd name="T3" fmla="*/ 2147483646 h 596"/>
                <a:gd name="T4" fmla="*/ 2147483646 w 975"/>
                <a:gd name="T5" fmla="*/ 2147483646 h 596"/>
                <a:gd name="T6" fmla="*/ 2147483646 w 975"/>
                <a:gd name="T7" fmla="*/ 2147483646 h 596"/>
                <a:gd name="T8" fmla="*/ 2147483646 w 975"/>
                <a:gd name="T9" fmla="*/ 2147483646 h 596"/>
                <a:gd name="T10" fmla="*/ 2147483646 w 975"/>
                <a:gd name="T11" fmla="*/ 2147483646 h 596"/>
                <a:gd name="T12" fmla="*/ 2147483646 w 975"/>
                <a:gd name="T13" fmla="*/ 2147483646 h 596"/>
                <a:gd name="T14" fmla="*/ 2147483646 w 975"/>
                <a:gd name="T15" fmla="*/ 2147483646 h 596"/>
                <a:gd name="T16" fmla="*/ 2147483646 w 975"/>
                <a:gd name="T17" fmla="*/ 2147483646 h 596"/>
                <a:gd name="T18" fmla="*/ 2147483646 w 975"/>
                <a:gd name="T19" fmla="*/ 2147483646 h 596"/>
                <a:gd name="T20" fmla="*/ 2147483646 w 975"/>
                <a:gd name="T21" fmla="*/ 2147483646 h 596"/>
                <a:gd name="T22" fmla="*/ 2147483646 w 975"/>
                <a:gd name="T23" fmla="*/ 2147483646 h 596"/>
                <a:gd name="T24" fmla="*/ 2147483646 w 975"/>
                <a:gd name="T25" fmla="*/ 2147483646 h 596"/>
                <a:gd name="T26" fmla="*/ 2147483646 w 975"/>
                <a:gd name="T27" fmla="*/ 2147483646 h 596"/>
                <a:gd name="T28" fmla="*/ 2147483646 w 975"/>
                <a:gd name="T29" fmla="*/ 2147483646 h 596"/>
                <a:gd name="T30" fmla="*/ 2147483646 w 975"/>
                <a:gd name="T31" fmla="*/ 2147483646 h 596"/>
                <a:gd name="T32" fmla="*/ 2147483646 w 975"/>
                <a:gd name="T33" fmla="*/ 2147483646 h 596"/>
                <a:gd name="T34" fmla="*/ 2147483646 w 975"/>
                <a:gd name="T35" fmla="*/ 2147483646 h 596"/>
                <a:gd name="T36" fmla="*/ 2147483646 w 975"/>
                <a:gd name="T37" fmla="*/ 2147483646 h 596"/>
                <a:gd name="T38" fmla="*/ 2147483646 w 975"/>
                <a:gd name="T39" fmla="*/ 2147483646 h 596"/>
                <a:gd name="T40" fmla="*/ 2147483646 w 975"/>
                <a:gd name="T41" fmla="*/ 2147483646 h 596"/>
                <a:gd name="T42" fmla="*/ 2147483646 w 975"/>
                <a:gd name="T43" fmla="*/ 2147483646 h 596"/>
                <a:gd name="T44" fmla="*/ 2147483646 w 975"/>
                <a:gd name="T45" fmla="*/ 2147483646 h 596"/>
                <a:gd name="T46" fmla="*/ 2147483646 w 975"/>
                <a:gd name="T47" fmla="*/ 2147483646 h 596"/>
                <a:gd name="T48" fmla="*/ 2147483646 w 975"/>
                <a:gd name="T49" fmla="*/ 2147483646 h 596"/>
                <a:gd name="T50" fmla="*/ 2147483646 w 975"/>
                <a:gd name="T51" fmla="*/ 2147483646 h 596"/>
                <a:gd name="T52" fmla="*/ 2147483646 w 975"/>
                <a:gd name="T53" fmla="*/ 2147483646 h 596"/>
                <a:gd name="T54" fmla="*/ 2147483646 w 975"/>
                <a:gd name="T55" fmla="*/ 2147483646 h 596"/>
                <a:gd name="T56" fmla="*/ 2147483646 w 975"/>
                <a:gd name="T57" fmla="*/ 2147483646 h 596"/>
                <a:gd name="T58" fmla="*/ 2147483646 w 975"/>
                <a:gd name="T59" fmla="*/ 2147483646 h 596"/>
                <a:gd name="T60" fmla="*/ 2147483646 w 975"/>
                <a:gd name="T61" fmla="*/ 2147483646 h 596"/>
                <a:gd name="T62" fmla="*/ 2147483646 w 975"/>
                <a:gd name="T63" fmla="*/ 2147483646 h 596"/>
                <a:gd name="T64" fmla="*/ 2147483646 w 975"/>
                <a:gd name="T65" fmla="*/ 2147483646 h 596"/>
                <a:gd name="T66" fmla="*/ 2147483646 w 975"/>
                <a:gd name="T67" fmla="*/ 2147483646 h 596"/>
                <a:gd name="T68" fmla="*/ 2147483646 w 975"/>
                <a:gd name="T69" fmla="*/ 2147483646 h 596"/>
                <a:gd name="T70" fmla="*/ 2147483646 w 975"/>
                <a:gd name="T71" fmla="*/ 2147483646 h 596"/>
                <a:gd name="T72" fmla="*/ 2147483646 w 975"/>
                <a:gd name="T73" fmla="*/ 2147483646 h 596"/>
                <a:gd name="T74" fmla="*/ 2147483646 w 975"/>
                <a:gd name="T75" fmla="*/ 2147483646 h 596"/>
                <a:gd name="T76" fmla="*/ 2147483646 w 975"/>
                <a:gd name="T77" fmla="*/ 2147483646 h 596"/>
                <a:gd name="T78" fmla="*/ 0 w 975"/>
                <a:gd name="T79" fmla="*/ 2147483646 h 596"/>
                <a:gd name="T80" fmla="*/ 2147483646 w 975"/>
                <a:gd name="T81" fmla="*/ 2147483646 h 596"/>
                <a:gd name="T82" fmla="*/ 2147483646 w 975"/>
                <a:gd name="T83" fmla="*/ 2147483646 h 596"/>
                <a:gd name="T84" fmla="*/ 2147483646 w 975"/>
                <a:gd name="T85" fmla="*/ 2147483646 h 596"/>
                <a:gd name="T86" fmla="*/ 2147483646 w 975"/>
                <a:gd name="T87" fmla="*/ 2147483646 h 596"/>
                <a:gd name="T88" fmla="*/ 2147483646 w 975"/>
                <a:gd name="T89" fmla="*/ 2147483646 h 596"/>
                <a:gd name="T90" fmla="*/ 2147483646 w 975"/>
                <a:gd name="T91" fmla="*/ 2147483646 h 596"/>
                <a:gd name="T92" fmla="*/ 2147483646 w 975"/>
                <a:gd name="T93" fmla="*/ 2147483646 h 596"/>
                <a:gd name="T94" fmla="*/ 2147483646 w 975"/>
                <a:gd name="T95" fmla="*/ 2147483646 h 596"/>
                <a:gd name="T96" fmla="*/ 2147483646 w 975"/>
                <a:gd name="T97" fmla="*/ 2147483646 h 596"/>
                <a:gd name="T98" fmla="*/ 2147483646 w 975"/>
                <a:gd name="T99" fmla="*/ 2147483646 h 596"/>
                <a:gd name="T100" fmla="*/ 2147483646 w 975"/>
                <a:gd name="T101" fmla="*/ 2147483646 h 596"/>
                <a:gd name="T102" fmla="*/ 2147483646 w 975"/>
                <a:gd name="T103" fmla="*/ 2147483646 h 596"/>
                <a:gd name="T104" fmla="*/ 2147483646 w 975"/>
                <a:gd name="T105" fmla="*/ 2147483646 h 596"/>
                <a:gd name="T106" fmla="*/ 2147483646 w 975"/>
                <a:gd name="T107" fmla="*/ 2147483646 h 596"/>
                <a:gd name="T108" fmla="*/ 2147483646 w 975"/>
                <a:gd name="T109" fmla="*/ 2147483646 h 596"/>
                <a:gd name="T110" fmla="*/ 2147483646 w 975"/>
                <a:gd name="T111" fmla="*/ 2147483646 h 596"/>
                <a:gd name="T112" fmla="*/ 2147483646 w 975"/>
                <a:gd name="T113" fmla="*/ 2147483646 h 596"/>
                <a:gd name="T114" fmla="*/ 2147483646 w 975"/>
                <a:gd name="T115" fmla="*/ 2147483646 h 5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975"/>
                <a:gd name="T175" fmla="*/ 0 h 596"/>
                <a:gd name="T176" fmla="*/ 975 w 975"/>
                <a:gd name="T177" fmla="*/ 596 h 59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975" h="596">
                  <a:moveTo>
                    <a:pt x="682" y="5"/>
                  </a:moveTo>
                  <a:lnTo>
                    <a:pt x="687" y="10"/>
                  </a:lnTo>
                  <a:lnTo>
                    <a:pt x="692" y="10"/>
                  </a:lnTo>
                  <a:lnTo>
                    <a:pt x="692" y="15"/>
                  </a:lnTo>
                  <a:lnTo>
                    <a:pt x="692" y="20"/>
                  </a:lnTo>
                  <a:lnTo>
                    <a:pt x="692" y="25"/>
                  </a:lnTo>
                  <a:lnTo>
                    <a:pt x="697" y="20"/>
                  </a:lnTo>
                  <a:lnTo>
                    <a:pt x="702" y="20"/>
                  </a:lnTo>
                  <a:lnTo>
                    <a:pt x="702" y="15"/>
                  </a:lnTo>
                  <a:lnTo>
                    <a:pt x="708" y="20"/>
                  </a:lnTo>
                  <a:lnTo>
                    <a:pt x="713" y="20"/>
                  </a:lnTo>
                  <a:lnTo>
                    <a:pt x="718" y="20"/>
                  </a:lnTo>
                  <a:lnTo>
                    <a:pt x="723" y="20"/>
                  </a:lnTo>
                  <a:lnTo>
                    <a:pt x="718" y="25"/>
                  </a:lnTo>
                  <a:lnTo>
                    <a:pt x="718" y="30"/>
                  </a:lnTo>
                  <a:lnTo>
                    <a:pt x="723" y="30"/>
                  </a:lnTo>
                  <a:lnTo>
                    <a:pt x="723" y="25"/>
                  </a:lnTo>
                  <a:lnTo>
                    <a:pt x="723" y="20"/>
                  </a:lnTo>
                  <a:lnTo>
                    <a:pt x="723" y="15"/>
                  </a:lnTo>
                  <a:lnTo>
                    <a:pt x="723" y="10"/>
                  </a:lnTo>
                  <a:lnTo>
                    <a:pt x="728" y="15"/>
                  </a:lnTo>
                  <a:lnTo>
                    <a:pt x="733" y="20"/>
                  </a:lnTo>
                  <a:lnTo>
                    <a:pt x="733" y="25"/>
                  </a:lnTo>
                  <a:lnTo>
                    <a:pt x="738" y="25"/>
                  </a:lnTo>
                  <a:lnTo>
                    <a:pt x="738" y="20"/>
                  </a:lnTo>
                  <a:lnTo>
                    <a:pt x="743" y="20"/>
                  </a:lnTo>
                  <a:lnTo>
                    <a:pt x="743" y="25"/>
                  </a:lnTo>
                  <a:lnTo>
                    <a:pt x="738" y="30"/>
                  </a:lnTo>
                  <a:lnTo>
                    <a:pt x="743" y="35"/>
                  </a:lnTo>
                  <a:lnTo>
                    <a:pt x="743" y="30"/>
                  </a:lnTo>
                  <a:lnTo>
                    <a:pt x="748" y="30"/>
                  </a:lnTo>
                  <a:lnTo>
                    <a:pt x="753" y="30"/>
                  </a:lnTo>
                  <a:lnTo>
                    <a:pt x="758" y="30"/>
                  </a:lnTo>
                  <a:lnTo>
                    <a:pt x="768" y="30"/>
                  </a:lnTo>
                  <a:lnTo>
                    <a:pt x="763" y="35"/>
                  </a:lnTo>
                  <a:lnTo>
                    <a:pt x="758" y="35"/>
                  </a:lnTo>
                  <a:lnTo>
                    <a:pt x="768" y="35"/>
                  </a:lnTo>
                  <a:lnTo>
                    <a:pt x="773" y="35"/>
                  </a:lnTo>
                  <a:lnTo>
                    <a:pt x="778" y="30"/>
                  </a:lnTo>
                  <a:lnTo>
                    <a:pt x="783" y="35"/>
                  </a:lnTo>
                  <a:lnTo>
                    <a:pt x="783" y="40"/>
                  </a:lnTo>
                  <a:lnTo>
                    <a:pt x="788" y="40"/>
                  </a:lnTo>
                  <a:lnTo>
                    <a:pt x="793" y="35"/>
                  </a:lnTo>
                  <a:lnTo>
                    <a:pt x="798" y="30"/>
                  </a:lnTo>
                  <a:lnTo>
                    <a:pt x="798" y="25"/>
                  </a:lnTo>
                  <a:lnTo>
                    <a:pt x="798" y="20"/>
                  </a:lnTo>
                  <a:lnTo>
                    <a:pt x="798" y="15"/>
                  </a:lnTo>
                  <a:lnTo>
                    <a:pt x="804" y="15"/>
                  </a:lnTo>
                  <a:lnTo>
                    <a:pt x="804" y="20"/>
                  </a:lnTo>
                  <a:lnTo>
                    <a:pt x="809" y="25"/>
                  </a:lnTo>
                  <a:lnTo>
                    <a:pt x="809" y="30"/>
                  </a:lnTo>
                  <a:lnTo>
                    <a:pt x="809" y="25"/>
                  </a:lnTo>
                  <a:lnTo>
                    <a:pt x="814" y="25"/>
                  </a:lnTo>
                  <a:lnTo>
                    <a:pt x="814" y="20"/>
                  </a:lnTo>
                  <a:lnTo>
                    <a:pt x="824" y="25"/>
                  </a:lnTo>
                  <a:lnTo>
                    <a:pt x="829" y="25"/>
                  </a:lnTo>
                  <a:lnTo>
                    <a:pt x="834" y="30"/>
                  </a:lnTo>
                  <a:lnTo>
                    <a:pt x="839" y="30"/>
                  </a:lnTo>
                  <a:lnTo>
                    <a:pt x="743" y="85"/>
                  </a:lnTo>
                  <a:lnTo>
                    <a:pt x="748" y="90"/>
                  </a:lnTo>
                  <a:lnTo>
                    <a:pt x="753" y="96"/>
                  </a:lnTo>
                  <a:lnTo>
                    <a:pt x="748" y="96"/>
                  </a:lnTo>
                  <a:lnTo>
                    <a:pt x="753" y="101"/>
                  </a:lnTo>
                  <a:lnTo>
                    <a:pt x="758" y="101"/>
                  </a:lnTo>
                  <a:lnTo>
                    <a:pt x="763" y="101"/>
                  </a:lnTo>
                  <a:lnTo>
                    <a:pt x="763" y="96"/>
                  </a:lnTo>
                  <a:lnTo>
                    <a:pt x="768" y="96"/>
                  </a:lnTo>
                  <a:lnTo>
                    <a:pt x="773" y="96"/>
                  </a:lnTo>
                  <a:lnTo>
                    <a:pt x="773" y="101"/>
                  </a:lnTo>
                  <a:lnTo>
                    <a:pt x="773" y="106"/>
                  </a:lnTo>
                  <a:lnTo>
                    <a:pt x="783" y="111"/>
                  </a:lnTo>
                  <a:lnTo>
                    <a:pt x="788" y="121"/>
                  </a:lnTo>
                  <a:lnTo>
                    <a:pt x="788" y="126"/>
                  </a:lnTo>
                  <a:lnTo>
                    <a:pt x="793" y="131"/>
                  </a:lnTo>
                  <a:lnTo>
                    <a:pt x="793" y="136"/>
                  </a:lnTo>
                  <a:lnTo>
                    <a:pt x="798" y="136"/>
                  </a:lnTo>
                  <a:lnTo>
                    <a:pt x="798" y="141"/>
                  </a:lnTo>
                  <a:lnTo>
                    <a:pt x="804" y="151"/>
                  </a:lnTo>
                  <a:lnTo>
                    <a:pt x="804" y="156"/>
                  </a:lnTo>
                  <a:lnTo>
                    <a:pt x="809" y="156"/>
                  </a:lnTo>
                  <a:lnTo>
                    <a:pt x="814" y="161"/>
                  </a:lnTo>
                  <a:lnTo>
                    <a:pt x="819" y="166"/>
                  </a:lnTo>
                  <a:lnTo>
                    <a:pt x="824" y="166"/>
                  </a:lnTo>
                  <a:lnTo>
                    <a:pt x="829" y="166"/>
                  </a:lnTo>
                  <a:lnTo>
                    <a:pt x="834" y="166"/>
                  </a:lnTo>
                  <a:lnTo>
                    <a:pt x="839" y="166"/>
                  </a:lnTo>
                  <a:lnTo>
                    <a:pt x="839" y="171"/>
                  </a:lnTo>
                  <a:lnTo>
                    <a:pt x="844" y="171"/>
                  </a:lnTo>
                  <a:lnTo>
                    <a:pt x="839" y="176"/>
                  </a:lnTo>
                  <a:lnTo>
                    <a:pt x="844" y="176"/>
                  </a:lnTo>
                  <a:lnTo>
                    <a:pt x="849" y="176"/>
                  </a:lnTo>
                  <a:lnTo>
                    <a:pt x="854" y="171"/>
                  </a:lnTo>
                  <a:lnTo>
                    <a:pt x="859" y="171"/>
                  </a:lnTo>
                  <a:lnTo>
                    <a:pt x="864" y="171"/>
                  </a:lnTo>
                  <a:lnTo>
                    <a:pt x="869" y="171"/>
                  </a:lnTo>
                  <a:lnTo>
                    <a:pt x="869" y="176"/>
                  </a:lnTo>
                  <a:lnTo>
                    <a:pt x="879" y="176"/>
                  </a:lnTo>
                  <a:lnTo>
                    <a:pt x="884" y="176"/>
                  </a:lnTo>
                  <a:lnTo>
                    <a:pt x="884" y="181"/>
                  </a:lnTo>
                  <a:lnTo>
                    <a:pt x="889" y="181"/>
                  </a:lnTo>
                  <a:lnTo>
                    <a:pt x="894" y="181"/>
                  </a:lnTo>
                  <a:lnTo>
                    <a:pt x="899" y="176"/>
                  </a:lnTo>
                  <a:lnTo>
                    <a:pt x="894" y="176"/>
                  </a:lnTo>
                  <a:lnTo>
                    <a:pt x="894" y="171"/>
                  </a:lnTo>
                  <a:lnTo>
                    <a:pt x="899" y="171"/>
                  </a:lnTo>
                  <a:lnTo>
                    <a:pt x="899" y="176"/>
                  </a:lnTo>
                  <a:lnTo>
                    <a:pt x="905" y="176"/>
                  </a:lnTo>
                  <a:lnTo>
                    <a:pt x="910" y="171"/>
                  </a:lnTo>
                  <a:lnTo>
                    <a:pt x="910" y="176"/>
                  </a:lnTo>
                  <a:lnTo>
                    <a:pt x="915" y="176"/>
                  </a:lnTo>
                  <a:lnTo>
                    <a:pt x="920" y="176"/>
                  </a:lnTo>
                  <a:lnTo>
                    <a:pt x="925" y="176"/>
                  </a:lnTo>
                  <a:lnTo>
                    <a:pt x="925" y="171"/>
                  </a:lnTo>
                  <a:lnTo>
                    <a:pt x="930" y="176"/>
                  </a:lnTo>
                  <a:lnTo>
                    <a:pt x="930" y="171"/>
                  </a:lnTo>
                  <a:lnTo>
                    <a:pt x="935" y="171"/>
                  </a:lnTo>
                  <a:lnTo>
                    <a:pt x="940" y="171"/>
                  </a:lnTo>
                  <a:lnTo>
                    <a:pt x="945" y="171"/>
                  </a:lnTo>
                  <a:lnTo>
                    <a:pt x="950" y="171"/>
                  </a:lnTo>
                  <a:lnTo>
                    <a:pt x="955" y="166"/>
                  </a:lnTo>
                  <a:lnTo>
                    <a:pt x="960" y="161"/>
                  </a:lnTo>
                  <a:lnTo>
                    <a:pt x="960" y="166"/>
                  </a:lnTo>
                  <a:lnTo>
                    <a:pt x="965" y="166"/>
                  </a:lnTo>
                  <a:lnTo>
                    <a:pt x="965" y="171"/>
                  </a:lnTo>
                  <a:lnTo>
                    <a:pt x="970" y="171"/>
                  </a:lnTo>
                  <a:lnTo>
                    <a:pt x="975" y="171"/>
                  </a:lnTo>
                  <a:lnTo>
                    <a:pt x="970" y="171"/>
                  </a:lnTo>
                  <a:lnTo>
                    <a:pt x="970" y="176"/>
                  </a:lnTo>
                  <a:lnTo>
                    <a:pt x="970" y="181"/>
                  </a:lnTo>
                  <a:lnTo>
                    <a:pt x="975" y="181"/>
                  </a:lnTo>
                  <a:lnTo>
                    <a:pt x="970" y="186"/>
                  </a:lnTo>
                  <a:lnTo>
                    <a:pt x="965" y="192"/>
                  </a:lnTo>
                  <a:lnTo>
                    <a:pt x="960" y="197"/>
                  </a:lnTo>
                  <a:lnTo>
                    <a:pt x="960" y="202"/>
                  </a:lnTo>
                  <a:lnTo>
                    <a:pt x="955" y="202"/>
                  </a:lnTo>
                  <a:lnTo>
                    <a:pt x="950" y="207"/>
                  </a:lnTo>
                  <a:lnTo>
                    <a:pt x="945" y="207"/>
                  </a:lnTo>
                  <a:lnTo>
                    <a:pt x="940" y="212"/>
                  </a:lnTo>
                  <a:lnTo>
                    <a:pt x="940" y="217"/>
                  </a:lnTo>
                  <a:lnTo>
                    <a:pt x="945" y="217"/>
                  </a:lnTo>
                  <a:lnTo>
                    <a:pt x="945" y="222"/>
                  </a:lnTo>
                  <a:lnTo>
                    <a:pt x="940" y="222"/>
                  </a:lnTo>
                  <a:lnTo>
                    <a:pt x="935" y="222"/>
                  </a:lnTo>
                  <a:lnTo>
                    <a:pt x="935" y="227"/>
                  </a:lnTo>
                  <a:lnTo>
                    <a:pt x="930" y="227"/>
                  </a:lnTo>
                  <a:lnTo>
                    <a:pt x="925" y="232"/>
                  </a:lnTo>
                  <a:lnTo>
                    <a:pt x="920" y="232"/>
                  </a:lnTo>
                  <a:lnTo>
                    <a:pt x="915" y="232"/>
                  </a:lnTo>
                  <a:lnTo>
                    <a:pt x="905" y="232"/>
                  </a:lnTo>
                  <a:lnTo>
                    <a:pt x="899" y="237"/>
                  </a:lnTo>
                  <a:lnTo>
                    <a:pt x="894" y="237"/>
                  </a:lnTo>
                  <a:lnTo>
                    <a:pt x="889" y="237"/>
                  </a:lnTo>
                  <a:lnTo>
                    <a:pt x="889" y="242"/>
                  </a:lnTo>
                  <a:lnTo>
                    <a:pt x="884" y="242"/>
                  </a:lnTo>
                  <a:lnTo>
                    <a:pt x="879" y="242"/>
                  </a:lnTo>
                  <a:lnTo>
                    <a:pt x="874" y="242"/>
                  </a:lnTo>
                  <a:lnTo>
                    <a:pt x="869" y="242"/>
                  </a:lnTo>
                  <a:lnTo>
                    <a:pt x="864" y="242"/>
                  </a:lnTo>
                  <a:lnTo>
                    <a:pt x="859" y="242"/>
                  </a:lnTo>
                  <a:lnTo>
                    <a:pt x="854" y="247"/>
                  </a:lnTo>
                  <a:lnTo>
                    <a:pt x="849" y="247"/>
                  </a:lnTo>
                  <a:lnTo>
                    <a:pt x="844" y="252"/>
                  </a:lnTo>
                  <a:lnTo>
                    <a:pt x="839" y="252"/>
                  </a:lnTo>
                  <a:lnTo>
                    <a:pt x="834" y="252"/>
                  </a:lnTo>
                  <a:lnTo>
                    <a:pt x="829" y="257"/>
                  </a:lnTo>
                  <a:lnTo>
                    <a:pt x="824" y="257"/>
                  </a:lnTo>
                  <a:lnTo>
                    <a:pt x="819" y="257"/>
                  </a:lnTo>
                  <a:lnTo>
                    <a:pt x="814" y="257"/>
                  </a:lnTo>
                  <a:lnTo>
                    <a:pt x="809" y="257"/>
                  </a:lnTo>
                  <a:lnTo>
                    <a:pt x="804" y="262"/>
                  </a:lnTo>
                  <a:lnTo>
                    <a:pt x="798" y="262"/>
                  </a:lnTo>
                  <a:lnTo>
                    <a:pt x="793" y="262"/>
                  </a:lnTo>
                  <a:lnTo>
                    <a:pt x="788" y="262"/>
                  </a:lnTo>
                  <a:lnTo>
                    <a:pt x="783" y="262"/>
                  </a:lnTo>
                  <a:lnTo>
                    <a:pt x="778" y="262"/>
                  </a:lnTo>
                  <a:lnTo>
                    <a:pt x="773" y="257"/>
                  </a:lnTo>
                  <a:lnTo>
                    <a:pt x="773" y="262"/>
                  </a:lnTo>
                  <a:lnTo>
                    <a:pt x="768" y="262"/>
                  </a:lnTo>
                  <a:lnTo>
                    <a:pt x="763" y="262"/>
                  </a:lnTo>
                  <a:lnTo>
                    <a:pt x="758" y="262"/>
                  </a:lnTo>
                  <a:lnTo>
                    <a:pt x="753" y="262"/>
                  </a:lnTo>
                  <a:lnTo>
                    <a:pt x="748" y="262"/>
                  </a:lnTo>
                  <a:lnTo>
                    <a:pt x="738" y="262"/>
                  </a:lnTo>
                  <a:lnTo>
                    <a:pt x="733" y="272"/>
                  </a:lnTo>
                  <a:lnTo>
                    <a:pt x="728" y="272"/>
                  </a:lnTo>
                  <a:lnTo>
                    <a:pt x="728" y="277"/>
                  </a:lnTo>
                  <a:lnTo>
                    <a:pt x="723" y="277"/>
                  </a:lnTo>
                  <a:lnTo>
                    <a:pt x="723" y="282"/>
                  </a:lnTo>
                  <a:lnTo>
                    <a:pt x="718" y="282"/>
                  </a:lnTo>
                  <a:lnTo>
                    <a:pt x="713" y="287"/>
                  </a:lnTo>
                  <a:lnTo>
                    <a:pt x="708" y="287"/>
                  </a:lnTo>
                  <a:lnTo>
                    <a:pt x="708" y="293"/>
                  </a:lnTo>
                  <a:lnTo>
                    <a:pt x="702" y="293"/>
                  </a:lnTo>
                  <a:lnTo>
                    <a:pt x="697" y="293"/>
                  </a:lnTo>
                  <a:lnTo>
                    <a:pt x="692" y="293"/>
                  </a:lnTo>
                  <a:lnTo>
                    <a:pt x="687" y="293"/>
                  </a:lnTo>
                  <a:lnTo>
                    <a:pt x="687" y="298"/>
                  </a:lnTo>
                  <a:lnTo>
                    <a:pt x="682" y="298"/>
                  </a:lnTo>
                  <a:lnTo>
                    <a:pt x="682" y="303"/>
                  </a:lnTo>
                  <a:lnTo>
                    <a:pt x="677" y="303"/>
                  </a:lnTo>
                  <a:lnTo>
                    <a:pt x="667" y="308"/>
                  </a:lnTo>
                  <a:lnTo>
                    <a:pt x="662" y="308"/>
                  </a:lnTo>
                  <a:lnTo>
                    <a:pt x="657" y="313"/>
                  </a:lnTo>
                  <a:lnTo>
                    <a:pt x="652" y="313"/>
                  </a:lnTo>
                  <a:lnTo>
                    <a:pt x="652" y="318"/>
                  </a:lnTo>
                  <a:lnTo>
                    <a:pt x="647" y="318"/>
                  </a:lnTo>
                  <a:lnTo>
                    <a:pt x="647" y="323"/>
                  </a:lnTo>
                  <a:lnTo>
                    <a:pt x="642" y="323"/>
                  </a:lnTo>
                  <a:lnTo>
                    <a:pt x="642" y="328"/>
                  </a:lnTo>
                  <a:lnTo>
                    <a:pt x="637" y="328"/>
                  </a:lnTo>
                  <a:lnTo>
                    <a:pt x="632" y="328"/>
                  </a:lnTo>
                  <a:lnTo>
                    <a:pt x="627" y="323"/>
                  </a:lnTo>
                  <a:lnTo>
                    <a:pt x="622" y="323"/>
                  </a:lnTo>
                  <a:lnTo>
                    <a:pt x="617" y="318"/>
                  </a:lnTo>
                  <a:lnTo>
                    <a:pt x="612" y="318"/>
                  </a:lnTo>
                  <a:lnTo>
                    <a:pt x="612" y="313"/>
                  </a:lnTo>
                  <a:lnTo>
                    <a:pt x="607" y="313"/>
                  </a:lnTo>
                  <a:lnTo>
                    <a:pt x="601" y="313"/>
                  </a:lnTo>
                  <a:lnTo>
                    <a:pt x="601" y="318"/>
                  </a:lnTo>
                  <a:lnTo>
                    <a:pt x="601" y="323"/>
                  </a:lnTo>
                  <a:lnTo>
                    <a:pt x="601" y="328"/>
                  </a:lnTo>
                  <a:lnTo>
                    <a:pt x="596" y="333"/>
                  </a:lnTo>
                  <a:lnTo>
                    <a:pt x="596" y="343"/>
                  </a:lnTo>
                  <a:lnTo>
                    <a:pt x="596" y="348"/>
                  </a:lnTo>
                  <a:lnTo>
                    <a:pt x="596" y="353"/>
                  </a:lnTo>
                  <a:lnTo>
                    <a:pt x="591" y="353"/>
                  </a:lnTo>
                  <a:lnTo>
                    <a:pt x="586" y="353"/>
                  </a:lnTo>
                  <a:lnTo>
                    <a:pt x="586" y="358"/>
                  </a:lnTo>
                  <a:lnTo>
                    <a:pt x="581" y="363"/>
                  </a:lnTo>
                  <a:lnTo>
                    <a:pt x="581" y="368"/>
                  </a:lnTo>
                  <a:lnTo>
                    <a:pt x="581" y="373"/>
                  </a:lnTo>
                  <a:lnTo>
                    <a:pt x="581" y="378"/>
                  </a:lnTo>
                  <a:lnTo>
                    <a:pt x="576" y="383"/>
                  </a:lnTo>
                  <a:lnTo>
                    <a:pt x="576" y="388"/>
                  </a:lnTo>
                  <a:lnTo>
                    <a:pt x="576" y="394"/>
                  </a:lnTo>
                  <a:lnTo>
                    <a:pt x="576" y="399"/>
                  </a:lnTo>
                  <a:lnTo>
                    <a:pt x="571" y="404"/>
                  </a:lnTo>
                  <a:lnTo>
                    <a:pt x="571" y="409"/>
                  </a:lnTo>
                  <a:lnTo>
                    <a:pt x="566" y="414"/>
                  </a:lnTo>
                  <a:lnTo>
                    <a:pt x="566" y="419"/>
                  </a:lnTo>
                  <a:lnTo>
                    <a:pt x="566" y="424"/>
                  </a:lnTo>
                  <a:lnTo>
                    <a:pt x="561" y="429"/>
                  </a:lnTo>
                  <a:lnTo>
                    <a:pt x="561" y="434"/>
                  </a:lnTo>
                  <a:lnTo>
                    <a:pt x="561" y="439"/>
                  </a:lnTo>
                  <a:lnTo>
                    <a:pt x="561" y="444"/>
                  </a:lnTo>
                  <a:lnTo>
                    <a:pt x="561" y="449"/>
                  </a:lnTo>
                  <a:lnTo>
                    <a:pt x="566" y="449"/>
                  </a:lnTo>
                  <a:lnTo>
                    <a:pt x="566" y="454"/>
                  </a:lnTo>
                  <a:lnTo>
                    <a:pt x="566" y="459"/>
                  </a:lnTo>
                  <a:lnTo>
                    <a:pt x="571" y="464"/>
                  </a:lnTo>
                  <a:lnTo>
                    <a:pt x="571" y="469"/>
                  </a:lnTo>
                  <a:lnTo>
                    <a:pt x="571" y="474"/>
                  </a:lnTo>
                  <a:lnTo>
                    <a:pt x="566" y="474"/>
                  </a:lnTo>
                  <a:lnTo>
                    <a:pt x="566" y="469"/>
                  </a:lnTo>
                  <a:lnTo>
                    <a:pt x="561" y="464"/>
                  </a:lnTo>
                  <a:lnTo>
                    <a:pt x="561" y="459"/>
                  </a:lnTo>
                  <a:lnTo>
                    <a:pt x="556" y="459"/>
                  </a:lnTo>
                  <a:lnTo>
                    <a:pt x="556" y="464"/>
                  </a:lnTo>
                  <a:lnTo>
                    <a:pt x="556" y="469"/>
                  </a:lnTo>
                  <a:lnTo>
                    <a:pt x="561" y="469"/>
                  </a:lnTo>
                  <a:lnTo>
                    <a:pt x="561" y="474"/>
                  </a:lnTo>
                  <a:lnTo>
                    <a:pt x="556" y="474"/>
                  </a:lnTo>
                  <a:lnTo>
                    <a:pt x="551" y="469"/>
                  </a:lnTo>
                  <a:lnTo>
                    <a:pt x="551" y="474"/>
                  </a:lnTo>
                  <a:lnTo>
                    <a:pt x="551" y="479"/>
                  </a:lnTo>
                  <a:lnTo>
                    <a:pt x="546" y="484"/>
                  </a:lnTo>
                  <a:lnTo>
                    <a:pt x="546" y="489"/>
                  </a:lnTo>
                  <a:lnTo>
                    <a:pt x="541" y="495"/>
                  </a:lnTo>
                  <a:lnTo>
                    <a:pt x="536" y="495"/>
                  </a:lnTo>
                  <a:lnTo>
                    <a:pt x="531" y="500"/>
                  </a:lnTo>
                  <a:lnTo>
                    <a:pt x="531" y="505"/>
                  </a:lnTo>
                  <a:lnTo>
                    <a:pt x="526" y="510"/>
                  </a:lnTo>
                  <a:lnTo>
                    <a:pt x="521" y="505"/>
                  </a:lnTo>
                  <a:lnTo>
                    <a:pt x="516" y="510"/>
                  </a:lnTo>
                  <a:lnTo>
                    <a:pt x="511" y="505"/>
                  </a:lnTo>
                  <a:lnTo>
                    <a:pt x="505" y="510"/>
                  </a:lnTo>
                  <a:lnTo>
                    <a:pt x="500" y="515"/>
                  </a:lnTo>
                  <a:lnTo>
                    <a:pt x="495" y="520"/>
                  </a:lnTo>
                  <a:lnTo>
                    <a:pt x="495" y="525"/>
                  </a:lnTo>
                  <a:lnTo>
                    <a:pt x="495" y="530"/>
                  </a:lnTo>
                  <a:lnTo>
                    <a:pt x="490" y="535"/>
                  </a:lnTo>
                  <a:lnTo>
                    <a:pt x="485" y="540"/>
                  </a:lnTo>
                  <a:lnTo>
                    <a:pt x="480" y="545"/>
                  </a:lnTo>
                  <a:lnTo>
                    <a:pt x="475" y="550"/>
                  </a:lnTo>
                  <a:lnTo>
                    <a:pt x="470" y="555"/>
                  </a:lnTo>
                  <a:lnTo>
                    <a:pt x="460" y="560"/>
                  </a:lnTo>
                  <a:lnTo>
                    <a:pt x="460" y="565"/>
                  </a:lnTo>
                  <a:lnTo>
                    <a:pt x="455" y="570"/>
                  </a:lnTo>
                  <a:lnTo>
                    <a:pt x="450" y="575"/>
                  </a:lnTo>
                  <a:lnTo>
                    <a:pt x="445" y="580"/>
                  </a:lnTo>
                  <a:lnTo>
                    <a:pt x="440" y="580"/>
                  </a:lnTo>
                  <a:lnTo>
                    <a:pt x="435" y="585"/>
                  </a:lnTo>
                  <a:lnTo>
                    <a:pt x="430" y="590"/>
                  </a:lnTo>
                  <a:lnTo>
                    <a:pt x="425" y="590"/>
                  </a:lnTo>
                  <a:lnTo>
                    <a:pt x="420" y="590"/>
                  </a:lnTo>
                  <a:lnTo>
                    <a:pt x="415" y="596"/>
                  </a:lnTo>
                  <a:lnTo>
                    <a:pt x="420" y="590"/>
                  </a:lnTo>
                  <a:lnTo>
                    <a:pt x="420" y="585"/>
                  </a:lnTo>
                  <a:lnTo>
                    <a:pt x="415" y="585"/>
                  </a:lnTo>
                  <a:lnTo>
                    <a:pt x="409" y="580"/>
                  </a:lnTo>
                  <a:lnTo>
                    <a:pt x="409" y="575"/>
                  </a:lnTo>
                  <a:lnTo>
                    <a:pt x="404" y="570"/>
                  </a:lnTo>
                  <a:lnTo>
                    <a:pt x="404" y="575"/>
                  </a:lnTo>
                  <a:lnTo>
                    <a:pt x="399" y="575"/>
                  </a:lnTo>
                  <a:lnTo>
                    <a:pt x="394" y="575"/>
                  </a:lnTo>
                  <a:lnTo>
                    <a:pt x="394" y="580"/>
                  </a:lnTo>
                  <a:lnTo>
                    <a:pt x="389" y="575"/>
                  </a:lnTo>
                  <a:lnTo>
                    <a:pt x="384" y="575"/>
                  </a:lnTo>
                  <a:lnTo>
                    <a:pt x="384" y="580"/>
                  </a:lnTo>
                  <a:lnTo>
                    <a:pt x="379" y="580"/>
                  </a:lnTo>
                  <a:lnTo>
                    <a:pt x="379" y="575"/>
                  </a:lnTo>
                  <a:lnTo>
                    <a:pt x="379" y="570"/>
                  </a:lnTo>
                  <a:lnTo>
                    <a:pt x="379" y="565"/>
                  </a:lnTo>
                  <a:lnTo>
                    <a:pt x="374" y="560"/>
                  </a:lnTo>
                  <a:lnTo>
                    <a:pt x="369" y="555"/>
                  </a:lnTo>
                  <a:lnTo>
                    <a:pt x="369" y="560"/>
                  </a:lnTo>
                  <a:lnTo>
                    <a:pt x="369" y="565"/>
                  </a:lnTo>
                  <a:lnTo>
                    <a:pt x="364" y="560"/>
                  </a:lnTo>
                  <a:lnTo>
                    <a:pt x="359" y="555"/>
                  </a:lnTo>
                  <a:lnTo>
                    <a:pt x="354" y="550"/>
                  </a:lnTo>
                  <a:lnTo>
                    <a:pt x="359" y="550"/>
                  </a:lnTo>
                  <a:lnTo>
                    <a:pt x="359" y="545"/>
                  </a:lnTo>
                  <a:lnTo>
                    <a:pt x="359" y="540"/>
                  </a:lnTo>
                  <a:lnTo>
                    <a:pt x="359" y="535"/>
                  </a:lnTo>
                  <a:lnTo>
                    <a:pt x="354" y="535"/>
                  </a:lnTo>
                  <a:lnTo>
                    <a:pt x="354" y="540"/>
                  </a:lnTo>
                  <a:lnTo>
                    <a:pt x="354" y="545"/>
                  </a:lnTo>
                  <a:lnTo>
                    <a:pt x="349" y="545"/>
                  </a:lnTo>
                  <a:lnTo>
                    <a:pt x="349" y="540"/>
                  </a:lnTo>
                  <a:lnTo>
                    <a:pt x="349" y="535"/>
                  </a:lnTo>
                  <a:lnTo>
                    <a:pt x="349" y="530"/>
                  </a:lnTo>
                  <a:lnTo>
                    <a:pt x="344" y="525"/>
                  </a:lnTo>
                  <a:lnTo>
                    <a:pt x="344" y="520"/>
                  </a:lnTo>
                  <a:lnTo>
                    <a:pt x="339" y="525"/>
                  </a:lnTo>
                  <a:lnTo>
                    <a:pt x="334" y="525"/>
                  </a:lnTo>
                  <a:lnTo>
                    <a:pt x="334" y="520"/>
                  </a:lnTo>
                  <a:lnTo>
                    <a:pt x="339" y="515"/>
                  </a:lnTo>
                  <a:lnTo>
                    <a:pt x="334" y="515"/>
                  </a:lnTo>
                  <a:lnTo>
                    <a:pt x="334" y="510"/>
                  </a:lnTo>
                  <a:lnTo>
                    <a:pt x="329" y="510"/>
                  </a:lnTo>
                  <a:lnTo>
                    <a:pt x="329" y="505"/>
                  </a:lnTo>
                  <a:lnTo>
                    <a:pt x="334" y="500"/>
                  </a:lnTo>
                  <a:lnTo>
                    <a:pt x="329" y="500"/>
                  </a:lnTo>
                  <a:lnTo>
                    <a:pt x="324" y="495"/>
                  </a:lnTo>
                  <a:lnTo>
                    <a:pt x="324" y="489"/>
                  </a:lnTo>
                  <a:lnTo>
                    <a:pt x="319" y="484"/>
                  </a:lnTo>
                  <a:lnTo>
                    <a:pt x="314" y="479"/>
                  </a:lnTo>
                  <a:lnTo>
                    <a:pt x="308" y="479"/>
                  </a:lnTo>
                  <a:lnTo>
                    <a:pt x="298" y="479"/>
                  </a:lnTo>
                  <a:lnTo>
                    <a:pt x="288" y="474"/>
                  </a:lnTo>
                  <a:lnTo>
                    <a:pt x="278" y="469"/>
                  </a:lnTo>
                  <a:lnTo>
                    <a:pt x="273" y="464"/>
                  </a:lnTo>
                  <a:lnTo>
                    <a:pt x="268" y="454"/>
                  </a:lnTo>
                  <a:lnTo>
                    <a:pt x="263" y="454"/>
                  </a:lnTo>
                  <a:lnTo>
                    <a:pt x="263" y="459"/>
                  </a:lnTo>
                  <a:lnTo>
                    <a:pt x="258" y="454"/>
                  </a:lnTo>
                  <a:lnTo>
                    <a:pt x="253" y="454"/>
                  </a:lnTo>
                  <a:lnTo>
                    <a:pt x="248" y="449"/>
                  </a:lnTo>
                  <a:lnTo>
                    <a:pt x="243" y="454"/>
                  </a:lnTo>
                  <a:lnTo>
                    <a:pt x="243" y="459"/>
                  </a:lnTo>
                  <a:lnTo>
                    <a:pt x="238" y="459"/>
                  </a:lnTo>
                  <a:lnTo>
                    <a:pt x="233" y="459"/>
                  </a:lnTo>
                  <a:lnTo>
                    <a:pt x="233" y="454"/>
                  </a:lnTo>
                  <a:lnTo>
                    <a:pt x="228" y="454"/>
                  </a:lnTo>
                  <a:lnTo>
                    <a:pt x="218" y="454"/>
                  </a:lnTo>
                  <a:lnTo>
                    <a:pt x="218" y="449"/>
                  </a:lnTo>
                  <a:lnTo>
                    <a:pt x="218" y="454"/>
                  </a:lnTo>
                  <a:lnTo>
                    <a:pt x="212" y="454"/>
                  </a:lnTo>
                  <a:lnTo>
                    <a:pt x="207" y="454"/>
                  </a:lnTo>
                  <a:lnTo>
                    <a:pt x="207" y="459"/>
                  </a:lnTo>
                  <a:lnTo>
                    <a:pt x="202" y="464"/>
                  </a:lnTo>
                  <a:lnTo>
                    <a:pt x="207" y="469"/>
                  </a:lnTo>
                  <a:lnTo>
                    <a:pt x="207" y="474"/>
                  </a:lnTo>
                  <a:lnTo>
                    <a:pt x="202" y="474"/>
                  </a:lnTo>
                  <a:lnTo>
                    <a:pt x="197" y="474"/>
                  </a:lnTo>
                  <a:lnTo>
                    <a:pt x="202" y="474"/>
                  </a:lnTo>
                  <a:lnTo>
                    <a:pt x="202" y="479"/>
                  </a:lnTo>
                  <a:lnTo>
                    <a:pt x="207" y="484"/>
                  </a:lnTo>
                  <a:lnTo>
                    <a:pt x="202" y="489"/>
                  </a:lnTo>
                  <a:lnTo>
                    <a:pt x="202" y="484"/>
                  </a:lnTo>
                  <a:lnTo>
                    <a:pt x="207" y="489"/>
                  </a:lnTo>
                  <a:lnTo>
                    <a:pt x="207" y="495"/>
                  </a:lnTo>
                  <a:lnTo>
                    <a:pt x="202" y="495"/>
                  </a:lnTo>
                  <a:lnTo>
                    <a:pt x="197" y="495"/>
                  </a:lnTo>
                  <a:lnTo>
                    <a:pt x="192" y="495"/>
                  </a:lnTo>
                  <a:lnTo>
                    <a:pt x="187" y="500"/>
                  </a:lnTo>
                  <a:lnTo>
                    <a:pt x="187" y="505"/>
                  </a:lnTo>
                  <a:lnTo>
                    <a:pt x="182" y="505"/>
                  </a:lnTo>
                  <a:lnTo>
                    <a:pt x="182" y="510"/>
                  </a:lnTo>
                  <a:lnTo>
                    <a:pt x="177" y="510"/>
                  </a:lnTo>
                  <a:lnTo>
                    <a:pt x="172" y="510"/>
                  </a:lnTo>
                  <a:lnTo>
                    <a:pt x="172" y="515"/>
                  </a:lnTo>
                  <a:lnTo>
                    <a:pt x="172" y="520"/>
                  </a:lnTo>
                  <a:lnTo>
                    <a:pt x="167" y="520"/>
                  </a:lnTo>
                  <a:lnTo>
                    <a:pt x="162" y="520"/>
                  </a:lnTo>
                  <a:lnTo>
                    <a:pt x="157" y="520"/>
                  </a:lnTo>
                  <a:lnTo>
                    <a:pt x="152" y="525"/>
                  </a:lnTo>
                  <a:lnTo>
                    <a:pt x="147" y="520"/>
                  </a:lnTo>
                  <a:lnTo>
                    <a:pt x="142" y="520"/>
                  </a:lnTo>
                  <a:lnTo>
                    <a:pt x="137" y="520"/>
                  </a:lnTo>
                  <a:lnTo>
                    <a:pt x="132" y="510"/>
                  </a:lnTo>
                  <a:lnTo>
                    <a:pt x="127" y="510"/>
                  </a:lnTo>
                  <a:lnTo>
                    <a:pt x="122" y="505"/>
                  </a:lnTo>
                  <a:lnTo>
                    <a:pt x="122" y="500"/>
                  </a:lnTo>
                  <a:lnTo>
                    <a:pt x="117" y="500"/>
                  </a:lnTo>
                  <a:lnTo>
                    <a:pt x="111" y="500"/>
                  </a:lnTo>
                  <a:lnTo>
                    <a:pt x="106" y="495"/>
                  </a:lnTo>
                  <a:lnTo>
                    <a:pt x="101" y="489"/>
                  </a:lnTo>
                  <a:lnTo>
                    <a:pt x="96" y="484"/>
                  </a:lnTo>
                  <a:lnTo>
                    <a:pt x="91" y="479"/>
                  </a:lnTo>
                  <a:lnTo>
                    <a:pt x="86" y="479"/>
                  </a:lnTo>
                  <a:lnTo>
                    <a:pt x="81" y="474"/>
                  </a:lnTo>
                  <a:lnTo>
                    <a:pt x="81" y="469"/>
                  </a:lnTo>
                  <a:lnTo>
                    <a:pt x="76" y="469"/>
                  </a:lnTo>
                  <a:lnTo>
                    <a:pt x="71" y="464"/>
                  </a:lnTo>
                  <a:lnTo>
                    <a:pt x="66" y="454"/>
                  </a:lnTo>
                  <a:lnTo>
                    <a:pt x="61" y="449"/>
                  </a:lnTo>
                  <a:lnTo>
                    <a:pt x="61" y="444"/>
                  </a:lnTo>
                  <a:lnTo>
                    <a:pt x="61" y="439"/>
                  </a:lnTo>
                  <a:lnTo>
                    <a:pt x="56" y="434"/>
                  </a:lnTo>
                  <a:lnTo>
                    <a:pt x="56" y="429"/>
                  </a:lnTo>
                  <a:lnTo>
                    <a:pt x="56" y="419"/>
                  </a:lnTo>
                  <a:lnTo>
                    <a:pt x="51" y="419"/>
                  </a:lnTo>
                  <a:lnTo>
                    <a:pt x="46" y="414"/>
                  </a:lnTo>
                  <a:lnTo>
                    <a:pt x="46" y="409"/>
                  </a:lnTo>
                  <a:lnTo>
                    <a:pt x="41" y="404"/>
                  </a:lnTo>
                  <a:lnTo>
                    <a:pt x="36" y="399"/>
                  </a:lnTo>
                  <a:lnTo>
                    <a:pt x="31" y="394"/>
                  </a:lnTo>
                  <a:lnTo>
                    <a:pt x="26" y="394"/>
                  </a:lnTo>
                  <a:lnTo>
                    <a:pt x="21" y="383"/>
                  </a:lnTo>
                  <a:lnTo>
                    <a:pt x="21" y="378"/>
                  </a:lnTo>
                  <a:lnTo>
                    <a:pt x="15" y="373"/>
                  </a:lnTo>
                  <a:lnTo>
                    <a:pt x="10" y="368"/>
                  </a:lnTo>
                  <a:lnTo>
                    <a:pt x="5" y="368"/>
                  </a:lnTo>
                  <a:lnTo>
                    <a:pt x="0" y="363"/>
                  </a:lnTo>
                  <a:lnTo>
                    <a:pt x="5" y="358"/>
                  </a:lnTo>
                  <a:lnTo>
                    <a:pt x="0" y="353"/>
                  </a:lnTo>
                  <a:lnTo>
                    <a:pt x="0" y="348"/>
                  </a:lnTo>
                  <a:lnTo>
                    <a:pt x="0" y="343"/>
                  </a:lnTo>
                  <a:lnTo>
                    <a:pt x="0" y="338"/>
                  </a:lnTo>
                  <a:lnTo>
                    <a:pt x="0" y="333"/>
                  </a:lnTo>
                  <a:lnTo>
                    <a:pt x="5" y="242"/>
                  </a:lnTo>
                  <a:lnTo>
                    <a:pt x="5" y="146"/>
                  </a:lnTo>
                  <a:lnTo>
                    <a:pt x="5" y="141"/>
                  </a:lnTo>
                  <a:lnTo>
                    <a:pt x="10" y="141"/>
                  </a:lnTo>
                  <a:lnTo>
                    <a:pt x="10" y="136"/>
                  </a:lnTo>
                  <a:lnTo>
                    <a:pt x="15" y="136"/>
                  </a:lnTo>
                  <a:lnTo>
                    <a:pt x="21" y="141"/>
                  </a:lnTo>
                  <a:lnTo>
                    <a:pt x="26" y="141"/>
                  </a:lnTo>
                  <a:lnTo>
                    <a:pt x="26" y="136"/>
                  </a:lnTo>
                  <a:lnTo>
                    <a:pt x="31" y="136"/>
                  </a:lnTo>
                  <a:lnTo>
                    <a:pt x="36" y="141"/>
                  </a:lnTo>
                  <a:lnTo>
                    <a:pt x="31" y="141"/>
                  </a:lnTo>
                  <a:lnTo>
                    <a:pt x="36" y="146"/>
                  </a:lnTo>
                  <a:lnTo>
                    <a:pt x="41" y="141"/>
                  </a:lnTo>
                  <a:lnTo>
                    <a:pt x="46" y="141"/>
                  </a:lnTo>
                  <a:lnTo>
                    <a:pt x="51" y="146"/>
                  </a:lnTo>
                  <a:lnTo>
                    <a:pt x="51" y="141"/>
                  </a:lnTo>
                  <a:lnTo>
                    <a:pt x="51" y="136"/>
                  </a:lnTo>
                  <a:lnTo>
                    <a:pt x="51" y="131"/>
                  </a:lnTo>
                  <a:lnTo>
                    <a:pt x="56" y="136"/>
                  </a:lnTo>
                  <a:lnTo>
                    <a:pt x="56" y="141"/>
                  </a:lnTo>
                  <a:lnTo>
                    <a:pt x="56" y="146"/>
                  </a:lnTo>
                  <a:lnTo>
                    <a:pt x="61" y="146"/>
                  </a:lnTo>
                  <a:lnTo>
                    <a:pt x="61" y="141"/>
                  </a:lnTo>
                  <a:lnTo>
                    <a:pt x="66" y="141"/>
                  </a:lnTo>
                  <a:lnTo>
                    <a:pt x="71" y="146"/>
                  </a:lnTo>
                  <a:lnTo>
                    <a:pt x="66" y="146"/>
                  </a:lnTo>
                  <a:lnTo>
                    <a:pt x="66" y="151"/>
                  </a:lnTo>
                  <a:lnTo>
                    <a:pt x="71" y="151"/>
                  </a:lnTo>
                  <a:lnTo>
                    <a:pt x="71" y="146"/>
                  </a:lnTo>
                  <a:lnTo>
                    <a:pt x="71" y="141"/>
                  </a:lnTo>
                  <a:lnTo>
                    <a:pt x="76" y="141"/>
                  </a:lnTo>
                  <a:lnTo>
                    <a:pt x="81" y="141"/>
                  </a:lnTo>
                  <a:lnTo>
                    <a:pt x="76" y="146"/>
                  </a:lnTo>
                  <a:lnTo>
                    <a:pt x="81" y="146"/>
                  </a:lnTo>
                  <a:lnTo>
                    <a:pt x="86" y="141"/>
                  </a:lnTo>
                  <a:lnTo>
                    <a:pt x="86" y="146"/>
                  </a:lnTo>
                  <a:lnTo>
                    <a:pt x="91" y="146"/>
                  </a:lnTo>
                  <a:lnTo>
                    <a:pt x="96" y="146"/>
                  </a:lnTo>
                  <a:lnTo>
                    <a:pt x="96" y="141"/>
                  </a:lnTo>
                  <a:lnTo>
                    <a:pt x="101" y="141"/>
                  </a:lnTo>
                  <a:lnTo>
                    <a:pt x="106" y="141"/>
                  </a:lnTo>
                  <a:lnTo>
                    <a:pt x="106" y="136"/>
                  </a:lnTo>
                  <a:lnTo>
                    <a:pt x="101" y="136"/>
                  </a:lnTo>
                  <a:lnTo>
                    <a:pt x="106" y="136"/>
                  </a:lnTo>
                  <a:lnTo>
                    <a:pt x="106" y="131"/>
                  </a:lnTo>
                  <a:lnTo>
                    <a:pt x="111" y="131"/>
                  </a:lnTo>
                  <a:lnTo>
                    <a:pt x="117" y="131"/>
                  </a:lnTo>
                  <a:lnTo>
                    <a:pt x="122" y="131"/>
                  </a:lnTo>
                  <a:lnTo>
                    <a:pt x="127" y="131"/>
                  </a:lnTo>
                  <a:lnTo>
                    <a:pt x="127" y="136"/>
                  </a:lnTo>
                  <a:lnTo>
                    <a:pt x="132" y="136"/>
                  </a:lnTo>
                  <a:lnTo>
                    <a:pt x="137" y="136"/>
                  </a:lnTo>
                  <a:lnTo>
                    <a:pt x="132" y="131"/>
                  </a:lnTo>
                  <a:lnTo>
                    <a:pt x="132" y="126"/>
                  </a:lnTo>
                  <a:lnTo>
                    <a:pt x="137" y="126"/>
                  </a:lnTo>
                  <a:lnTo>
                    <a:pt x="142" y="131"/>
                  </a:lnTo>
                  <a:lnTo>
                    <a:pt x="142" y="136"/>
                  </a:lnTo>
                  <a:lnTo>
                    <a:pt x="147" y="131"/>
                  </a:lnTo>
                  <a:lnTo>
                    <a:pt x="147" y="126"/>
                  </a:lnTo>
                  <a:lnTo>
                    <a:pt x="152" y="126"/>
                  </a:lnTo>
                  <a:lnTo>
                    <a:pt x="152" y="121"/>
                  </a:lnTo>
                  <a:lnTo>
                    <a:pt x="157" y="121"/>
                  </a:lnTo>
                  <a:lnTo>
                    <a:pt x="162" y="121"/>
                  </a:lnTo>
                  <a:lnTo>
                    <a:pt x="162" y="126"/>
                  </a:lnTo>
                  <a:lnTo>
                    <a:pt x="167" y="126"/>
                  </a:lnTo>
                  <a:lnTo>
                    <a:pt x="167" y="121"/>
                  </a:lnTo>
                  <a:lnTo>
                    <a:pt x="172" y="121"/>
                  </a:lnTo>
                  <a:lnTo>
                    <a:pt x="172" y="116"/>
                  </a:lnTo>
                  <a:lnTo>
                    <a:pt x="177" y="121"/>
                  </a:lnTo>
                  <a:lnTo>
                    <a:pt x="182" y="126"/>
                  </a:lnTo>
                  <a:lnTo>
                    <a:pt x="187" y="126"/>
                  </a:lnTo>
                  <a:lnTo>
                    <a:pt x="182" y="121"/>
                  </a:lnTo>
                  <a:lnTo>
                    <a:pt x="182" y="116"/>
                  </a:lnTo>
                  <a:lnTo>
                    <a:pt x="182" y="111"/>
                  </a:lnTo>
                  <a:lnTo>
                    <a:pt x="187" y="111"/>
                  </a:lnTo>
                  <a:lnTo>
                    <a:pt x="192" y="111"/>
                  </a:lnTo>
                  <a:lnTo>
                    <a:pt x="192" y="106"/>
                  </a:lnTo>
                  <a:lnTo>
                    <a:pt x="182" y="106"/>
                  </a:lnTo>
                  <a:lnTo>
                    <a:pt x="182" y="101"/>
                  </a:lnTo>
                  <a:lnTo>
                    <a:pt x="187" y="101"/>
                  </a:lnTo>
                  <a:lnTo>
                    <a:pt x="187" y="96"/>
                  </a:lnTo>
                  <a:lnTo>
                    <a:pt x="192" y="90"/>
                  </a:lnTo>
                  <a:lnTo>
                    <a:pt x="197" y="85"/>
                  </a:lnTo>
                  <a:lnTo>
                    <a:pt x="202" y="85"/>
                  </a:lnTo>
                  <a:lnTo>
                    <a:pt x="207" y="80"/>
                  </a:lnTo>
                  <a:lnTo>
                    <a:pt x="212" y="80"/>
                  </a:lnTo>
                  <a:lnTo>
                    <a:pt x="218" y="75"/>
                  </a:lnTo>
                  <a:lnTo>
                    <a:pt x="228" y="75"/>
                  </a:lnTo>
                  <a:lnTo>
                    <a:pt x="228" y="80"/>
                  </a:lnTo>
                  <a:lnTo>
                    <a:pt x="233" y="80"/>
                  </a:lnTo>
                  <a:lnTo>
                    <a:pt x="243" y="85"/>
                  </a:lnTo>
                  <a:lnTo>
                    <a:pt x="243" y="80"/>
                  </a:lnTo>
                  <a:lnTo>
                    <a:pt x="248" y="75"/>
                  </a:lnTo>
                  <a:lnTo>
                    <a:pt x="248" y="70"/>
                  </a:lnTo>
                  <a:lnTo>
                    <a:pt x="253" y="70"/>
                  </a:lnTo>
                  <a:lnTo>
                    <a:pt x="258" y="70"/>
                  </a:lnTo>
                  <a:lnTo>
                    <a:pt x="258" y="75"/>
                  </a:lnTo>
                  <a:lnTo>
                    <a:pt x="258" y="80"/>
                  </a:lnTo>
                  <a:lnTo>
                    <a:pt x="258" y="85"/>
                  </a:lnTo>
                  <a:lnTo>
                    <a:pt x="263" y="80"/>
                  </a:lnTo>
                  <a:lnTo>
                    <a:pt x="263" y="75"/>
                  </a:lnTo>
                  <a:lnTo>
                    <a:pt x="268" y="70"/>
                  </a:lnTo>
                  <a:lnTo>
                    <a:pt x="273" y="75"/>
                  </a:lnTo>
                  <a:lnTo>
                    <a:pt x="278" y="75"/>
                  </a:lnTo>
                  <a:lnTo>
                    <a:pt x="283" y="75"/>
                  </a:lnTo>
                  <a:lnTo>
                    <a:pt x="283" y="70"/>
                  </a:lnTo>
                  <a:lnTo>
                    <a:pt x="278" y="65"/>
                  </a:lnTo>
                  <a:lnTo>
                    <a:pt x="278" y="60"/>
                  </a:lnTo>
                  <a:lnTo>
                    <a:pt x="283" y="60"/>
                  </a:lnTo>
                  <a:lnTo>
                    <a:pt x="288" y="60"/>
                  </a:lnTo>
                  <a:lnTo>
                    <a:pt x="293" y="60"/>
                  </a:lnTo>
                  <a:lnTo>
                    <a:pt x="298" y="60"/>
                  </a:lnTo>
                  <a:lnTo>
                    <a:pt x="298" y="55"/>
                  </a:lnTo>
                  <a:lnTo>
                    <a:pt x="298" y="50"/>
                  </a:lnTo>
                  <a:lnTo>
                    <a:pt x="303" y="50"/>
                  </a:lnTo>
                  <a:lnTo>
                    <a:pt x="308" y="50"/>
                  </a:lnTo>
                  <a:lnTo>
                    <a:pt x="319" y="50"/>
                  </a:lnTo>
                  <a:lnTo>
                    <a:pt x="329" y="50"/>
                  </a:lnTo>
                  <a:lnTo>
                    <a:pt x="329" y="45"/>
                  </a:lnTo>
                  <a:lnTo>
                    <a:pt x="334" y="40"/>
                  </a:lnTo>
                  <a:lnTo>
                    <a:pt x="339" y="35"/>
                  </a:lnTo>
                  <a:lnTo>
                    <a:pt x="344" y="35"/>
                  </a:lnTo>
                  <a:lnTo>
                    <a:pt x="349" y="30"/>
                  </a:lnTo>
                  <a:lnTo>
                    <a:pt x="354" y="30"/>
                  </a:lnTo>
                  <a:lnTo>
                    <a:pt x="359" y="30"/>
                  </a:lnTo>
                  <a:lnTo>
                    <a:pt x="364" y="30"/>
                  </a:lnTo>
                  <a:lnTo>
                    <a:pt x="364" y="25"/>
                  </a:lnTo>
                  <a:lnTo>
                    <a:pt x="369" y="25"/>
                  </a:lnTo>
                  <a:lnTo>
                    <a:pt x="374" y="30"/>
                  </a:lnTo>
                  <a:lnTo>
                    <a:pt x="379" y="35"/>
                  </a:lnTo>
                  <a:lnTo>
                    <a:pt x="384" y="35"/>
                  </a:lnTo>
                  <a:lnTo>
                    <a:pt x="389" y="35"/>
                  </a:lnTo>
                  <a:lnTo>
                    <a:pt x="389" y="30"/>
                  </a:lnTo>
                  <a:lnTo>
                    <a:pt x="384" y="30"/>
                  </a:lnTo>
                  <a:lnTo>
                    <a:pt x="384" y="25"/>
                  </a:lnTo>
                  <a:lnTo>
                    <a:pt x="384" y="20"/>
                  </a:lnTo>
                  <a:lnTo>
                    <a:pt x="384" y="15"/>
                  </a:lnTo>
                  <a:lnTo>
                    <a:pt x="384" y="10"/>
                  </a:lnTo>
                  <a:lnTo>
                    <a:pt x="389" y="10"/>
                  </a:lnTo>
                  <a:lnTo>
                    <a:pt x="394" y="10"/>
                  </a:lnTo>
                  <a:lnTo>
                    <a:pt x="399" y="5"/>
                  </a:lnTo>
                  <a:lnTo>
                    <a:pt x="409" y="10"/>
                  </a:lnTo>
                  <a:lnTo>
                    <a:pt x="409" y="15"/>
                  </a:lnTo>
                  <a:lnTo>
                    <a:pt x="415" y="15"/>
                  </a:lnTo>
                  <a:lnTo>
                    <a:pt x="420" y="20"/>
                  </a:lnTo>
                  <a:lnTo>
                    <a:pt x="425" y="20"/>
                  </a:lnTo>
                  <a:lnTo>
                    <a:pt x="430" y="20"/>
                  </a:lnTo>
                  <a:lnTo>
                    <a:pt x="435" y="20"/>
                  </a:lnTo>
                  <a:lnTo>
                    <a:pt x="435" y="25"/>
                  </a:lnTo>
                  <a:lnTo>
                    <a:pt x="440" y="25"/>
                  </a:lnTo>
                  <a:lnTo>
                    <a:pt x="445" y="25"/>
                  </a:lnTo>
                  <a:lnTo>
                    <a:pt x="450" y="25"/>
                  </a:lnTo>
                  <a:lnTo>
                    <a:pt x="450" y="20"/>
                  </a:lnTo>
                  <a:lnTo>
                    <a:pt x="460" y="20"/>
                  </a:lnTo>
                  <a:lnTo>
                    <a:pt x="465" y="20"/>
                  </a:lnTo>
                  <a:lnTo>
                    <a:pt x="475" y="20"/>
                  </a:lnTo>
                  <a:lnTo>
                    <a:pt x="480" y="20"/>
                  </a:lnTo>
                  <a:lnTo>
                    <a:pt x="485" y="15"/>
                  </a:lnTo>
                  <a:lnTo>
                    <a:pt x="490" y="15"/>
                  </a:lnTo>
                  <a:lnTo>
                    <a:pt x="490" y="10"/>
                  </a:lnTo>
                  <a:lnTo>
                    <a:pt x="495" y="15"/>
                  </a:lnTo>
                  <a:lnTo>
                    <a:pt x="500" y="15"/>
                  </a:lnTo>
                  <a:lnTo>
                    <a:pt x="500" y="10"/>
                  </a:lnTo>
                  <a:lnTo>
                    <a:pt x="495" y="10"/>
                  </a:lnTo>
                  <a:lnTo>
                    <a:pt x="500" y="5"/>
                  </a:lnTo>
                  <a:lnTo>
                    <a:pt x="505" y="5"/>
                  </a:lnTo>
                  <a:lnTo>
                    <a:pt x="511" y="10"/>
                  </a:lnTo>
                  <a:lnTo>
                    <a:pt x="516" y="10"/>
                  </a:lnTo>
                  <a:lnTo>
                    <a:pt x="521" y="15"/>
                  </a:lnTo>
                  <a:lnTo>
                    <a:pt x="521" y="10"/>
                  </a:lnTo>
                  <a:lnTo>
                    <a:pt x="526" y="10"/>
                  </a:lnTo>
                  <a:lnTo>
                    <a:pt x="526" y="15"/>
                  </a:lnTo>
                  <a:lnTo>
                    <a:pt x="531" y="15"/>
                  </a:lnTo>
                  <a:lnTo>
                    <a:pt x="541" y="15"/>
                  </a:lnTo>
                  <a:lnTo>
                    <a:pt x="551" y="15"/>
                  </a:lnTo>
                  <a:lnTo>
                    <a:pt x="551" y="10"/>
                  </a:lnTo>
                  <a:lnTo>
                    <a:pt x="556" y="10"/>
                  </a:lnTo>
                  <a:lnTo>
                    <a:pt x="561" y="10"/>
                  </a:lnTo>
                  <a:lnTo>
                    <a:pt x="566" y="10"/>
                  </a:lnTo>
                  <a:lnTo>
                    <a:pt x="571" y="10"/>
                  </a:lnTo>
                  <a:lnTo>
                    <a:pt x="576" y="10"/>
                  </a:lnTo>
                  <a:lnTo>
                    <a:pt x="581" y="5"/>
                  </a:lnTo>
                  <a:lnTo>
                    <a:pt x="586" y="5"/>
                  </a:lnTo>
                  <a:lnTo>
                    <a:pt x="586" y="10"/>
                  </a:lnTo>
                  <a:lnTo>
                    <a:pt x="591" y="10"/>
                  </a:lnTo>
                  <a:lnTo>
                    <a:pt x="596" y="15"/>
                  </a:lnTo>
                  <a:lnTo>
                    <a:pt x="601" y="15"/>
                  </a:lnTo>
                  <a:lnTo>
                    <a:pt x="601" y="10"/>
                  </a:lnTo>
                  <a:lnTo>
                    <a:pt x="607" y="5"/>
                  </a:lnTo>
                  <a:lnTo>
                    <a:pt x="612" y="10"/>
                  </a:lnTo>
                  <a:lnTo>
                    <a:pt x="617" y="5"/>
                  </a:lnTo>
                  <a:lnTo>
                    <a:pt x="617" y="0"/>
                  </a:lnTo>
                  <a:lnTo>
                    <a:pt x="622" y="0"/>
                  </a:lnTo>
                  <a:lnTo>
                    <a:pt x="627" y="0"/>
                  </a:lnTo>
                  <a:lnTo>
                    <a:pt x="627" y="5"/>
                  </a:lnTo>
                  <a:lnTo>
                    <a:pt x="632" y="10"/>
                  </a:lnTo>
                  <a:lnTo>
                    <a:pt x="637" y="10"/>
                  </a:lnTo>
                  <a:lnTo>
                    <a:pt x="647" y="10"/>
                  </a:lnTo>
                  <a:lnTo>
                    <a:pt x="652" y="5"/>
                  </a:lnTo>
                  <a:lnTo>
                    <a:pt x="657" y="5"/>
                  </a:lnTo>
                  <a:lnTo>
                    <a:pt x="662" y="10"/>
                  </a:lnTo>
                  <a:lnTo>
                    <a:pt x="667" y="5"/>
                  </a:lnTo>
                  <a:lnTo>
                    <a:pt x="672" y="5"/>
                  </a:lnTo>
                  <a:lnTo>
                    <a:pt x="677" y="10"/>
                  </a:lnTo>
                  <a:lnTo>
                    <a:pt x="677" y="5"/>
                  </a:lnTo>
                  <a:lnTo>
                    <a:pt x="682" y="5"/>
                  </a:lnTo>
                  <a:close/>
                </a:path>
              </a:pathLst>
            </a:custGeom>
            <a:solidFill>
              <a:srgbClr val="C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43" name="Freeform 34"/>
            <p:cNvSpPr>
              <a:spLocks/>
            </p:cNvSpPr>
            <p:nvPr/>
          </p:nvSpPr>
          <p:spPr bwMode="auto">
            <a:xfrm>
              <a:off x="346075" y="4795838"/>
              <a:ext cx="946150" cy="985837"/>
            </a:xfrm>
            <a:custGeom>
              <a:avLst/>
              <a:gdLst>
                <a:gd name="T0" fmla="*/ 2147483646 w 596"/>
                <a:gd name="T1" fmla="*/ 2147483646 h 621"/>
                <a:gd name="T2" fmla="*/ 2147483646 w 596"/>
                <a:gd name="T3" fmla="*/ 2147483646 h 621"/>
                <a:gd name="T4" fmla="*/ 2147483646 w 596"/>
                <a:gd name="T5" fmla="*/ 2147483646 h 621"/>
                <a:gd name="T6" fmla="*/ 2147483646 w 596"/>
                <a:gd name="T7" fmla="*/ 2147483646 h 621"/>
                <a:gd name="T8" fmla="*/ 2147483646 w 596"/>
                <a:gd name="T9" fmla="*/ 2147483646 h 621"/>
                <a:gd name="T10" fmla="*/ 2147483646 w 596"/>
                <a:gd name="T11" fmla="*/ 2147483646 h 621"/>
                <a:gd name="T12" fmla="*/ 2147483646 w 596"/>
                <a:gd name="T13" fmla="*/ 2147483646 h 621"/>
                <a:gd name="T14" fmla="*/ 2147483646 w 596"/>
                <a:gd name="T15" fmla="*/ 2147483646 h 621"/>
                <a:gd name="T16" fmla="*/ 2147483646 w 596"/>
                <a:gd name="T17" fmla="*/ 2147483646 h 621"/>
                <a:gd name="T18" fmla="*/ 2147483646 w 596"/>
                <a:gd name="T19" fmla="*/ 2147483646 h 621"/>
                <a:gd name="T20" fmla="*/ 2147483646 w 596"/>
                <a:gd name="T21" fmla="*/ 2147483646 h 621"/>
                <a:gd name="T22" fmla="*/ 2147483646 w 596"/>
                <a:gd name="T23" fmla="*/ 2147483646 h 621"/>
                <a:gd name="T24" fmla="*/ 2147483646 w 596"/>
                <a:gd name="T25" fmla="*/ 2147483646 h 621"/>
                <a:gd name="T26" fmla="*/ 2147483646 w 596"/>
                <a:gd name="T27" fmla="*/ 2147483646 h 621"/>
                <a:gd name="T28" fmla="*/ 2147483646 w 596"/>
                <a:gd name="T29" fmla="*/ 2147483646 h 621"/>
                <a:gd name="T30" fmla="*/ 2147483646 w 596"/>
                <a:gd name="T31" fmla="*/ 2147483646 h 621"/>
                <a:gd name="T32" fmla="*/ 2147483646 w 596"/>
                <a:gd name="T33" fmla="*/ 2147483646 h 621"/>
                <a:gd name="T34" fmla="*/ 2147483646 w 596"/>
                <a:gd name="T35" fmla="*/ 2147483646 h 621"/>
                <a:gd name="T36" fmla="*/ 2147483646 w 596"/>
                <a:gd name="T37" fmla="*/ 2147483646 h 621"/>
                <a:gd name="T38" fmla="*/ 2147483646 w 596"/>
                <a:gd name="T39" fmla="*/ 2147483646 h 621"/>
                <a:gd name="T40" fmla="*/ 2147483646 w 596"/>
                <a:gd name="T41" fmla="*/ 2147483646 h 621"/>
                <a:gd name="T42" fmla="*/ 2147483646 w 596"/>
                <a:gd name="T43" fmla="*/ 2147483646 h 621"/>
                <a:gd name="T44" fmla="*/ 2147483646 w 596"/>
                <a:gd name="T45" fmla="*/ 2147483646 h 621"/>
                <a:gd name="T46" fmla="*/ 2147483646 w 596"/>
                <a:gd name="T47" fmla="*/ 2147483646 h 621"/>
                <a:gd name="T48" fmla="*/ 2147483646 w 596"/>
                <a:gd name="T49" fmla="*/ 2147483646 h 621"/>
                <a:gd name="T50" fmla="*/ 2147483646 w 596"/>
                <a:gd name="T51" fmla="*/ 2147483646 h 621"/>
                <a:gd name="T52" fmla="*/ 2147483646 w 596"/>
                <a:gd name="T53" fmla="*/ 2147483646 h 621"/>
                <a:gd name="T54" fmla="*/ 2147483646 w 596"/>
                <a:gd name="T55" fmla="*/ 2147483646 h 621"/>
                <a:gd name="T56" fmla="*/ 2147483646 w 596"/>
                <a:gd name="T57" fmla="*/ 2147483646 h 621"/>
                <a:gd name="T58" fmla="*/ 2147483646 w 596"/>
                <a:gd name="T59" fmla="*/ 2147483646 h 621"/>
                <a:gd name="T60" fmla="*/ 2147483646 w 596"/>
                <a:gd name="T61" fmla="*/ 2147483646 h 621"/>
                <a:gd name="T62" fmla="*/ 2147483646 w 596"/>
                <a:gd name="T63" fmla="*/ 2147483646 h 621"/>
                <a:gd name="T64" fmla="*/ 2147483646 w 596"/>
                <a:gd name="T65" fmla="*/ 2147483646 h 621"/>
                <a:gd name="T66" fmla="*/ 2147483646 w 596"/>
                <a:gd name="T67" fmla="*/ 2147483646 h 621"/>
                <a:gd name="T68" fmla="*/ 2147483646 w 596"/>
                <a:gd name="T69" fmla="*/ 2147483646 h 621"/>
                <a:gd name="T70" fmla="*/ 2147483646 w 596"/>
                <a:gd name="T71" fmla="*/ 2147483646 h 621"/>
                <a:gd name="T72" fmla="*/ 2147483646 w 596"/>
                <a:gd name="T73" fmla="*/ 2147483646 h 621"/>
                <a:gd name="T74" fmla="*/ 2147483646 w 596"/>
                <a:gd name="T75" fmla="*/ 2147483646 h 621"/>
                <a:gd name="T76" fmla="*/ 2147483646 w 596"/>
                <a:gd name="T77" fmla="*/ 2147483646 h 621"/>
                <a:gd name="T78" fmla="*/ 2147483646 w 596"/>
                <a:gd name="T79" fmla="*/ 2147483646 h 621"/>
                <a:gd name="T80" fmla="*/ 2147483646 w 596"/>
                <a:gd name="T81" fmla="*/ 2147483646 h 621"/>
                <a:gd name="T82" fmla="*/ 2147483646 w 596"/>
                <a:gd name="T83" fmla="*/ 2147483646 h 621"/>
                <a:gd name="T84" fmla="*/ 2147483646 w 596"/>
                <a:gd name="T85" fmla="*/ 2147483646 h 621"/>
                <a:gd name="T86" fmla="*/ 2147483646 w 596"/>
                <a:gd name="T87" fmla="*/ 2147483646 h 621"/>
                <a:gd name="T88" fmla="*/ 2147483646 w 596"/>
                <a:gd name="T89" fmla="*/ 2147483646 h 621"/>
                <a:gd name="T90" fmla="*/ 2147483646 w 596"/>
                <a:gd name="T91" fmla="*/ 2147483646 h 621"/>
                <a:gd name="T92" fmla="*/ 2147483646 w 596"/>
                <a:gd name="T93" fmla="*/ 2147483646 h 621"/>
                <a:gd name="T94" fmla="*/ 2147483646 w 596"/>
                <a:gd name="T95" fmla="*/ 2147483646 h 621"/>
                <a:gd name="T96" fmla="*/ 2147483646 w 596"/>
                <a:gd name="T97" fmla="*/ 2147483646 h 621"/>
                <a:gd name="T98" fmla="*/ 2147483646 w 596"/>
                <a:gd name="T99" fmla="*/ 2147483646 h 621"/>
                <a:gd name="T100" fmla="*/ 2147483646 w 596"/>
                <a:gd name="T101" fmla="*/ 2147483646 h 621"/>
                <a:gd name="T102" fmla="*/ 2147483646 w 596"/>
                <a:gd name="T103" fmla="*/ 2147483646 h 621"/>
                <a:gd name="T104" fmla="*/ 2147483646 w 596"/>
                <a:gd name="T105" fmla="*/ 2147483646 h 621"/>
                <a:gd name="T106" fmla="*/ 2147483646 w 596"/>
                <a:gd name="T107" fmla="*/ 2147483646 h 621"/>
                <a:gd name="T108" fmla="*/ 2147483646 w 596"/>
                <a:gd name="T109" fmla="*/ 2147483646 h 621"/>
                <a:gd name="T110" fmla="*/ 2147483646 w 596"/>
                <a:gd name="T111" fmla="*/ 2147483646 h 621"/>
                <a:gd name="T112" fmla="*/ 2147483646 w 596"/>
                <a:gd name="T113" fmla="*/ 2147483646 h 621"/>
                <a:gd name="T114" fmla="*/ 2147483646 w 596"/>
                <a:gd name="T115" fmla="*/ 2147483646 h 621"/>
                <a:gd name="T116" fmla="*/ 2147483646 w 596"/>
                <a:gd name="T117" fmla="*/ 2147483646 h 621"/>
                <a:gd name="T118" fmla="*/ 2147483646 w 596"/>
                <a:gd name="T119" fmla="*/ 2147483646 h 621"/>
                <a:gd name="T120" fmla="*/ 2147483646 w 596"/>
                <a:gd name="T121" fmla="*/ 2147483646 h 621"/>
                <a:gd name="T122" fmla="*/ 2147483646 w 596"/>
                <a:gd name="T123" fmla="*/ 2147483646 h 621"/>
                <a:gd name="T124" fmla="*/ 2147483646 w 596"/>
                <a:gd name="T125" fmla="*/ 2147483646 h 62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96"/>
                <a:gd name="T190" fmla="*/ 0 h 621"/>
                <a:gd name="T191" fmla="*/ 596 w 596"/>
                <a:gd name="T192" fmla="*/ 621 h 62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96" h="621">
                  <a:moveTo>
                    <a:pt x="272" y="10"/>
                  </a:moveTo>
                  <a:lnTo>
                    <a:pt x="272" y="15"/>
                  </a:lnTo>
                  <a:lnTo>
                    <a:pt x="278" y="20"/>
                  </a:lnTo>
                  <a:lnTo>
                    <a:pt x="283" y="25"/>
                  </a:lnTo>
                  <a:lnTo>
                    <a:pt x="283" y="30"/>
                  </a:lnTo>
                  <a:lnTo>
                    <a:pt x="288" y="35"/>
                  </a:lnTo>
                  <a:lnTo>
                    <a:pt x="288" y="40"/>
                  </a:lnTo>
                  <a:lnTo>
                    <a:pt x="293" y="40"/>
                  </a:lnTo>
                  <a:lnTo>
                    <a:pt x="298" y="45"/>
                  </a:lnTo>
                  <a:lnTo>
                    <a:pt x="298" y="51"/>
                  </a:lnTo>
                  <a:lnTo>
                    <a:pt x="303" y="56"/>
                  </a:lnTo>
                  <a:lnTo>
                    <a:pt x="308" y="61"/>
                  </a:lnTo>
                  <a:lnTo>
                    <a:pt x="313" y="66"/>
                  </a:lnTo>
                  <a:lnTo>
                    <a:pt x="313" y="71"/>
                  </a:lnTo>
                  <a:lnTo>
                    <a:pt x="323" y="76"/>
                  </a:lnTo>
                  <a:lnTo>
                    <a:pt x="323" y="81"/>
                  </a:lnTo>
                  <a:lnTo>
                    <a:pt x="333" y="91"/>
                  </a:lnTo>
                  <a:lnTo>
                    <a:pt x="333" y="96"/>
                  </a:lnTo>
                  <a:lnTo>
                    <a:pt x="338" y="101"/>
                  </a:lnTo>
                  <a:lnTo>
                    <a:pt x="338" y="106"/>
                  </a:lnTo>
                  <a:lnTo>
                    <a:pt x="343" y="111"/>
                  </a:lnTo>
                  <a:lnTo>
                    <a:pt x="343" y="116"/>
                  </a:lnTo>
                  <a:lnTo>
                    <a:pt x="348" y="116"/>
                  </a:lnTo>
                  <a:lnTo>
                    <a:pt x="353" y="121"/>
                  </a:lnTo>
                  <a:lnTo>
                    <a:pt x="358" y="126"/>
                  </a:lnTo>
                  <a:lnTo>
                    <a:pt x="363" y="126"/>
                  </a:lnTo>
                  <a:lnTo>
                    <a:pt x="368" y="131"/>
                  </a:lnTo>
                  <a:lnTo>
                    <a:pt x="374" y="131"/>
                  </a:lnTo>
                  <a:lnTo>
                    <a:pt x="379" y="136"/>
                  </a:lnTo>
                  <a:lnTo>
                    <a:pt x="389" y="136"/>
                  </a:lnTo>
                  <a:lnTo>
                    <a:pt x="394" y="136"/>
                  </a:lnTo>
                  <a:lnTo>
                    <a:pt x="399" y="136"/>
                  </a:lnTo>
                  <a:lnTo>
                    <a:pt x="404" y="131"/>
                  </a:lnTo>
                  <a:lnTo>
                    <a:pt x="409" y="131"/>
                  </a:lnTo>
                  <a:lnTo>
                    <a:pt x="414" y="131"/>
                  </a:lnTo>
                  <a:lnTo>
                    <a:pt x="419" y="131"/>
                  </a:lnTo>
                  <a:lnTo>
                    <a:pt x="424" y="131"/>
                  </a:lnTo>
                  <a:lnTo>
                    <a:pt x="429" y="126"/>
                  </a:lnTo>
                  <a:lnTo>
                    <a:pt x="434" y="126"/>
                  </a:lnTo>
                  <a:lnTo>
                    <a:pt x="439" y="126"/>
                  </a:lnTo>
                  <a:lnTo>
                    <a:pt x="439" y="131"/>
                  </a:lnTo>
                  <a:lnTo>
                    <a:pt x="444" y="131"/>
                  </a:lnTo>
                  <a:lnTo>
                    <a:pt x="444" y="136"/>
                  </a:lnTo>
                  <a:lnTo>
                    <a:pt x="444" y="141"/>
                  </a:lnTo>
                  <a:lnTo>
                    <a:pt x="444" y="147"/>
                  </a:lnTo>
                  <a:lnTo>
                    <a:pt x="444" y="152"/>
                  </a:lnTo>
                  <a:lnTo>
                    <a:pt x="449" y="157"/>
                  </a:lnTo>
                  <a:lnTo>
                    <a:pt x="449" y="162"/>
                  </a:lnTo>
                  <a:lnTo>
                    <a:pt x="454" y="162"/>
                  </a:lnTo>
                  <a:lnTo>
                    <a:pt x="459" y="157"/>
                  </a:lnTo>
                  <a:lnTo>
                    <a:pt x="464" y="157"/>
                  </a:lnTo>
                  <a:lnTo>
                    <a:pt x="469" y="162"/>
                  </a:lnTo>
                  <a:lnTo>
                    <a:pt x="469" y="167"/>
                  </a:lnTo>
                  <a:lnTo>
                    <a:pt x="469" y="172"/>
                  </a:lnTo>
                  <a:lnTo>
                    <a:pt x="469" y="177"/>
                  </a:lnTo>
                  <a:lnTo>
                    <a:pt x="469" y="182"/>
                  </a:lnTo>
                  <a:lnTo>
                    <a:pt x="469" y="187"/>
                  </a:lnTo>
                  <a:lnTo>
                    <a:pt x="475" y="187"/>
                  </a:lnTo>
                  <a:lnTo>
                    <a:pt x="480" y="192"/>
                  </a:lnTo>
                  <a:lnTo>
                    <a:pt x="480" y="197"/>
                  </a:lnTo>
                  <a:lnTo>
                    <a:pt x="480" y="202"/>
                  </a:lnTo>
                  <a:lnTo>
                    <a:pt x="480" y="207"/>
                  </a:lnTo>
                  <a:lnTo>
                    <a:pt x="475" y="207"/>
                  </a:lnTo>
                  <a:lnTo>
                    <a:pt x="475" y="212"/>
                  </a:lnTo>
                  <a:lnTo>
                    <a:pt x="469" y="217"/>
                  </a:lnTo>
                  <a:lnTo>
                    <a:pt x="464" y="222"/>
                  </a:lnTo>
                  <a:lnTo>
                    <a:pt x="459" y="227"/>
                  </a:lnTo>
                  <a:lnTo>
                    <a:pt x="459" y="232"/>
                  </a:lnTo>
                  <a:lnTo>
                    <a:pt x="459" y="237"/>
                  </a:lnTo>
                  <a:lnTo>
                    <a:pt x="459" y="242"/>
                  </a:lnTo>
                  <a:lnTo>
                    <a:pt x="459" y="248"/>
                  </a:lnTo>
                  <a:lnTo>
                    <a:pt x="459" y="253"/>
                  </a:lnTo>
                  <a:lnTo>
                    <a:pt x="454" y="258"/>
                  </a:lnTo>
                  <a:lnTo>
                    <a:pt x="454" y="263"/>
                  </a:lnTo>
                  <a:lnTo>
                    <a:pt x="449" y="268"/>
                  </a:lnTo>
                  <a:lnTo>
                    <a:pt x="449" y="273"/>
                  </a:lnTo>
                  <a:lnTo>
                    <a:pt x="454" y="273"/>
                  </a:lnTo>
                  <a:lnTo>
                    <a:pt x="459" y="273"/>
                  </a:lnTo>
                  <a:lnTo>
                    <a:pt x="464" y="273"/>
                  </a:lnTo>
                  <a:lnTo>
                    <a:pt x="469" y="273"/>
                  </a:lnTo>
                  <a:lnTo>
                    <a:pt x="475" y="273"/>
                  </a:lnTo>
                  <a:lnTo>
                    <a:pt x="480" y="273"/>
                  </a:lnTo>
                  <a:lnTo>
                    <a:pt x="485" y="273"/>
                  </a:lnTo>
                  <a:lnTo>
                    <a:pt x="490" y="273"/>
                  </a:lnTo>
                  <a:lnTo>
                    <a:pt x="495" y="273"/>
                  </a:lnTo>
                  <a:lnTo>
                    <a:pt x="495" y="268"/>
                  </a:lnTo>
                  <a:lnTo>
                    <a:pt x="500" y="268"/>
                  </a:lnTo>
                  <a:lnTo>
                    <a:pt x="505" y="268"/>
                  </a:lnTo>
                  <a:lnTo>
                    <a:pt x="510" y="268"/>
                  </a:lnTo>
                  <a:lnTo>
                    <a:pt x="510" y="273"/>
                  </a:lnTo>
                  <a:lnTo>
                    <a:pt x="515" y="273"/>
                  </a:lnTo>
                  <a:lnTo>
                    <a:pt x="515" y="268"/>
                  </a:lnTo>
                  <a:lnTo>
                    <a:pt x="520" y="268"/>
                  </a:lnTo>
                  <a:lnTo>
                    <a:pt x="530" y="268"/>
                  </a:lnTo>
                  <a:lnTo>
                    <a:pt x="525" y="263"/>
                  </a:lnTo>
                  <a:lnTo>
                    <a:pt x="530" y="263"/>
                  </a:lnTo>
                  <a:lnTo>
                    <a:pt x="535" y="258"/>
                  </a:lnTo>
                  <a:lnTo>
                    <a:pt x="535" y="263"/>
                  </a:lnTo>
                  <a:lnTo>
                    <a:pt x="540" y="263"/>
                  </a:lnTo>
                  <a:lnTo>
                    <a:pt x="545" y="263"/>
                  </a:lnTo>
                  <a:lnTo>
                    <a:pt x="550" y="268"/>
                  </a:lnTo>
                  <a:lnTo>
                    <a:pt x="555" y="273"/>
                  </a:lnTo>
                  <a:lnTo>
                    <a:pt x="560" y="278"/>
                  </a:lnTo>
                  <a:lnTo>
                    <a:pt x="565" y="278"/>
                  </a:lnTo>
                  <a:lnTo>
                    <a:pt x="571" y="283"/>
                  </a:lnTo>
                  <a:lnTo>
                    <a:pt x="576" y="283"/>
                  </a:lnTo>
                  <a:lnTo>
                    <a:pt x="576" y="288"/>
                  </a:lnTo>
                  <a:lnTo>
                    <a:pt x="581" y="288"/>
                  </a:lnTo>
                  <a:lnTo>
                    <a:pt x="586" y="288"/>
                  </a:lnTo>
                  <a:lnTo>
                    <a:pt x="591" y="293"/>
                  </a:lnTo>
                  <a:lnTo>
                    <a:pt x="591" y="298"/>
                  </a:lnTo>
                  <a:lnTo>
                    <a:pt x="596" y="303"/>
                  </a:lnTo>
                  <a:lnTo>
                    <a:pt x="596" y="313"/>
                  </a:lnTo>
                  <a:lnTo>
                    <a:pt x="591" y="318"/>
                  </a:lnTo>
                  <a:lnTo>
                    <a:pt x="591" y="323"/>
                  </a:lnTo>
                  <a:lnTo>
                    <a:pt x="586" y="328"/>
                  </a:lnTo>
                  <a:lnTo>
                    <a:pt x="581" y="328"/>
                  </a:lnTo>
                  <a:lnTo>
                    <a:pt x="581" y="333"/>
                  </a:lnTo>
                  <a:lnTo>
                    <a:pt x="581" y="338"/>
                  </a:lnTo>
                  <a:lnTo>
                    <a:pt x="586" y="343"/>
                  </a:lnTo>
                  <a:lnTo>
                    <a:pt x="591" y="349"/>
                  </a:lnTo>
                  <a:lnTo>
                    <a:pt x="591" y="354"/>
                  </a:lnTo>
                  <a:lnTo>
                    <a:pt x="591" y="359"/>
                  </a:lnTo>
                  <a:lnTo>
                    <a:pt x="586" y="364"/>
                  </a:lnTo>
                  <a:lnTo>
                    <a:pt x="586" y="369"/>
                  </a:lnTo>
                  <a:lnTo>
                    <a:pt x="581" y="369"/>
                  </a:lnTo>
                  <a:lnTo>
                    <a:pt x="576" y="374"/>
                  </a:lnTo>
                  <a:lnTo>
                    <a:pt x="565" y="379"/>
                  </a:lnTo>
                  <a:lnTo>
                    <a:pt x="560" y="384"/>
                  </a:lnTo>
                  <a:lnTo>
                    <a:pt x="555" y="384"/>
                  </a:lnTo>
                  <a:lnTo>
                    <a:pt x="550" y="384"/>
                  </a:lnTo>
                  <a:lnTo>
                    <a:pt x="545" y="389"/>
                  </a:lnTo>
                  <a:lnTo>
                    <a:pt x="540" y="389"/>
                  </a:lnTo>
                  <a:lnTo>
                    <a:pt x="535" y="389"/>
                  </a:lnTo>
                  <a:lnTo>
                    <a:pt x="530" y="394"/>
                  </a:lnTo>
                  <a:lnTo>
                    <a:pt x="525" y="394"/>
                  </a:lnTo>
                  <a:lnTo>
                    <a:pt x="520" y="394"/>
                  </a:lnTo>
                  <a:lnTo>
                    <a:pt x="515" y="399"/>
                  </a:lnTo>
                  <a:lnTo>
                    <a:pt x="515" y="404"/>
                  </a:lnTo>
                  <a:lnTo>
                    <a:pt x="515" y="409"/>
                  </a:lnTo>
                  <a:lnTo>
                    <a:pt x="515" y="414"/>
                  </a:lnTo>
                  <a:lnTo>
                    <a:pt x="515" y="424"/>
                  </a:lnTo>
                  <a:lnTo>
                    <a:pt x="515" y="429"/>
                  </a:lnTo>
                  <a:lnTo>
                    <a:pt x="515" y="434"/>
                  </a:lnTo>
                  <a:lnTo>
                    <a:pt x="520" y="439"/>
                  </a:lnTo>
                  <a:lnTo>
                    <a:pt x="520" y="444"/>
                  </a:lnTo>
                  <a:lnTo>
                    <a:pt x="520" y="455"/>
                  </a:lnTo>
                  <a:lnTo>
                    <a:pt x="520" y="460"/>
                  </a:lnTo>
                  <a:lnTo>
                    <a:pt x="515" y="460"/>
                  </a:lnTo>
                  <a:lnTo>
                    <a:pt x="520" y="465"/>
                  </a:lnTo>
                  <a:lnTo>
                    <a:pt x="520" y="470"/>
                  </a:lnTo>
                  <a:lnTo>
                    <a:pt x="520" y="475"/>
                  </a:lnTo>
                  <a:lnTo>
                    <a:pt x="525" y="480"/>
                  </a:lnTo>
                  <a:lnTo>
                    <a:pt x="530" y="485"/>
                  </a:lnTo>
                  <a:lnTo>
                    <a:pt x="530" y="490"/>
                  </a:lnTo>
                  <a:lnTo>
                    <a:pt x="525" y="495"/>
                  </a:lnTo>
                  <a:lnTo>
                    <a:pt x="530" y="500"/>
                  </a:lnTo>
                  <a:lnTo>
                    <a:pt x="530" y="510"/>
                  </a:lnTo>
                  <a:lnTo>
                    <a:pt x="530" y="515"/>
                  </a:lnTo>
                  <a:lnTo>
                    <a:pt x="535" y="520"/>
                  </a:lnTo>
                  <a:lnTo>
                    <a:pt x="535" y="525"/>
                  </a:lnTo>
                  <a:lnTo>
                    <a:pt x="535" y="535"/>
                  </a:lnTo>
                  <a:lnTo>
                    <a:pt x="535" y="540"/>
                  </a:lnTo>
                  <a:lnTo>
                    <a:pt x="530" y="540"/>
                  </a:lnTo>
                  <a:lnTo>
                    <a:pt x="525" y="540"/>
                  </a:lnTo>
                  <a:lnTo>
                    <a:pt x="520" y="540"/>
                  </a:lnTo>
                  <a:lnTo>
                    <a:pt x="520" y="545"/>
                  </a:lnTo>
                  <a:lnTo>
                    <a:pt x="515" y="545"/>
                  </a:lnTo>
                  <a:lnTo>
                    <a:pt x="510" y="545"/>
                  </a:lnTo>
                  <a:lnTo>
                    <a:pt x="505" y="545"/>
                  </a:lnTo>
                  <a:lnTo>
                    <a:pt x="505" y="551"/>
                  </a:lnTo>
                  <a:lnTo>
                    <a:pt x="505" y="556"/>
                  </a:lnTo>
                  <a:lnTo>
                    <a:pt x="510" y="556"/>
                  </a:lnTo>
                  <a:lnTo>
                    <a:pt x="510" y="561"/>
                  </a:lnTo>
                  <a:lnTo>
                    <a:pt x="510" y="566"/>
                  </a:lnTo>
                  <a:lnTo>
                    <a:pt x="505" y="566"/>
                  </a:lnTo>
                  <a:lnTo>
                    <a:pt x="505" y="576"/>
                  </a:lnTo>
                  <a:lnTo>
                    <a:pt x="505" y="581"/>
                  </a:lnTo>
                  <a:lnTo>
                    <a:pt x="510" y="581"/>
                  </a:lnTo>
                  <a:lnTo>
                    <a:pt x="510" y="586"/>
                  </a:lnTo>
                  <a:lnTo>
                    <a:pt x="515" y="591"/>
                  </a:lnTo>
                  <a:lnTo>
                    <a:pt x="515" y="596"/>
                  </a:lnTo>
                  <a:lnTo>
                    <a:pt x="515" y="601"/>
                  </a:lnTo>
                  <a:lnTo>
                    <a:pt x="515" y="606"/>
                  </a:lnTo>
                  <a:lnTo>
                    <a:pt x="515" y="611"/>
                  </a:lnTo>
                  <a:lnTo>
                    <a:pt x="515" y="616"/>
                  </a:lnTo>
                  <a:lnTo>
                    <a:pt x="510" y="616"/>
                  </a:lnTo>
                  <a:lnTo>
                    <a:pt x="505" y="616"/>
                  </a:lnTo>
                  <a:lnTo>
                    <a:pt x="500" y="616"/>
                  </a:lnTo>
                  <a:lnTo>
                    <a:pt x="495" y="616"/>
                  </a:lnTo>
                  <a:lnTo>
                    <a:pt x="490" y="616"/>
                  </a:lnTo>
                  <a:lnTo>
                    <a:pt x="490" y="621"/>
                  </a:lnTo>
                  <a:lnTo>
                    <a:pt x="485" y="621"/>
                  </a:lnTo>
                  <a:lnTo>
                    <a:pt x="480" y="621"/>
                  </a:lnTo>
                  <a:lnTo>
                    <a:pt x="475" y="621"/>
                  </a:lnTo>
                  <a:lnTo>
                    <a:pt x="469" y="616"/>
                  </a:lnTo>
                  <a:lnTo>
                    <a:pt x="464" y="616"/>
                  </a:lnTo>
                  <a:lnTo>
                    <a:pt x="459" y="616"/>
                  </a:lnTo>
                  <a:lnTo>
                    <a:pt x="449" y="611"/>
                  </a:lnTo>
                  <a:lnTo>
                    <a:pt x="444" y="611"/>
                  </a:lnTo>
                  <a:lnTo>
                    <a:pt x="444" y="616"/>
                  </a:lnTo>
                  <a:lnTo>
                    <a:pt x="439" y="616"/>
                  </a:lnTo>
                  <a:lnTo>
                    <a:pt x="434" y="616"/>
                  </a:lnTo>
                  <a:lnTo>
                    <a:pt x="434" y="611"/>
                  </a:lnTo>
                  <a:lnTo>
                    <a:pt x="429" y="611"/>
                  </a:lnTo>
                  <a:lnTo>
                    <a:pt x="424" y="611"/>
                  </a:lnTo>
                  <a:lnTo>
                    <a:pt x="419" y="611"/>
                  </a:lnTo>
                  <a:lnTo>
                    <a:pt x="419" y="601"/>
                  </a:lnTo>
                  <a:lnTo>
                    <a:pt x="419" y="596"/>
                  </a:lnTo>
                  <a:lnTo>
                    <a:pt x="419" y="591"/>
                  </a:lnTo>
                  <a:lnTo>
                    <a:pt x="419" y="586"/>
                  </a:lnTo>
                  <a:lnTo>
                    <a:pt x="414" y="581"/>
                  </a:lnTo>
                  <a:lnTo>
                    <a:pt x="414" y="576"/>
                  </a:lnTo>
                  <a:lnTo>
                    <a:pt x="414" y="571"/>
                  </a:lnTo>
                  <a:lnTo>
                    <a:pt x="414" y="561"/>
                  </a:lnTo>
                  <a:lnTo>
                    <a:pt x="419" y="556"/>
                  </a:lnTo>
                  <a:lnTo>
                    <a:pt x="414" y="551"/>
                  </a:lnTo>
                  <a:lnTo>
                    <a:pt x="414" y="545"/>
                  </a:lnTo>
                  <a:lnTo>
                    <a:pt x="409" y="545"/>
                  </a:lnTo>
                  <a:lnTo>
                    <a:pt x="404" y="540"/>
                  </a:lnTo>
                  <a:lnTo>
                    <a:pt x="399" y="540"/>
                  </a:lnTo>
                  <a:lnTo>
                    <a:pt x="394" y="540"/>
                  </a:lnTo>
                  <a:lnTo>
                    <a:pt x="389" y="540"/>
                  </a:lnTo>
                  <a:lnTo>
                    <a:pt x="389" y="535"/>
                  </a:lnTo>
                  <a:lnTo>
                    <a:pt x="384" y="535"/>
                  </a:lnTo>
                  <a:lnTo>
                    <a:pt x="379" y="530"/>
                  </a:lnTo>
                  <a:lnTo>
                    <a:pt x="374" y="525"/>
                  </a:lnTo>
                  <a:lnTo>
                    <a:pt x="368" y="525"/>
                  </a:lnTo>
                  <a:lnTo>
                    <a:pt x="363" y="525"/>
                  </a:lnTo>
                  <a:lnTo>
                    <a:pt x="358" y="520"/>
                  </a:lnTo>
                  <a:lnTo>
                    <a:pt x="358" y="515"/>
                  </a:lnTo>
                  <a:lnTo>
                    <a:pt x="363" y="510"/>
                  </a:lnTo>
                  <a:lnTo>
                    <a:pt x="368" y="510"/>
                  </a:lnTo>
                  <a:lnTo>
                    <a:pt x="368" y="505"/>
                  </a:lnTo>
                  <a:lnTo>
                    <a:pt x="374" y="505"/>
                  </a:lnTo>
                  <a:lnTo>
                    <a:pt x="368" y="500"/>
                  </a:lnTo>
                  <a:lnTo>
                    <a:pt x="363" y="495"/>
                  </a:lnTo>
                  <a:lnTo>
                    <a:pt x="358" y="495"/>
                  </a:lnTo>
                  <a:lnTo>
                    <a:pt x="358" y="490"/>
                  </a:lnTo>
                  <a:lnTo>
                    <a:pt x="353" y="490"/>
                  </a:lnTo>
                  <a:lnTo>
                    <a:pt x="348" y="495"/>
                  </a:lnTo>
                  <a:lnTo>
                    <a:pt x="343" y="495"/>
                  </a:lnTo>
                  <a:lnTo>
                    <a:pt x="338" y="495"/>
                  </a:lnTo>
                  <a:lnTo>
                    <a:pt x="333" y="495"/>
                  </a:lnTo>
                  <a:lnTo>
                    <a:pt x="328" y="500"/>
                  </a:lnTo>
                  <a:lnTo>
                    <a:pt x="323" y="500"/>
                  </a:lnTo>
                  <a:lnTo>
                    <a:pt x="318" y="505"/>
                  </a:lnTo>
                  <a:lnTo>
                    <a:pt x="313" y="500"/>
                  </a:lnTo>
                  <a:lnTo>
                    <a:pt x="303" y="500"/>
                  </a:lnTo>
                  <a:lnTo>
                    <a:pt x="293" y="500"/>
                  </a:lnTo>
                  <a:lnTo>
                    <a:pt x="288" y="500"/>
                  </a:lnTo>
                  <a:lnTo>
                    <a:pt x="288" y="495"/>
                  </a:lnTo>
                  <a:lnTo>
                    <a:pt x="283" y="495"/>
                  </a:lnTo>
                  <a:lnTo>
                    <a:pt x="278" y="490"/>
                  </a:lnTo>
                  <a:lnTo>
                    <a:pt x="272" y="490"/>
                  </a:lnTo>
                  <a:lnTo>
                    <a:pt x="272" y="485"/>
                  </a:lnTo>
                  <a:lnTo>
                    <a:pt x="262" y="485"/>
                  </a:lnTo>
                  <a:lnTo>
                    <a:pt x="257" y="480"/>
                  </a:lnTo>
                  <a:lnTo>
                    <a:pt x="252" y="475"/>
                  </a:lnTo>
                  <a:lnTo>
                    <a:pt x="247" y="470"/>
                  </a:lnTo>
                  <a:lnTo>
                    <a:pt x="237" y="465"/>
                  </a:lnTo>
                  <a:lnTo>
                    <a:pt x="237" y="460"/>
                  </a:lnTo>
                  <a:lnTo>
                    <a:pt x="232" y="455"/>
                  </a:lnTo>
                  <a:lnTo>
                    <a:pt x="227" y="455"/>
                  </a:lnTo>
                  <a:lnTo>
                    <a:pt x="227" y="450"/>
                  </a:lnTo>
                  <a:lnTo>
                    <a:pt x="222" y="450"/>
                  </a:lnTo>
                  <a:lnTo>
                    <a:pt x="217" y="450"/>
                  </a:lnTo>
                  <a:lnTo>
                    <a:pt x="217" y="444"/>
                  </a:lnTo>
                  <a:lnTo>
                    <a:pt x="212" y="444"/>
                  </a:lnTo>
                  <a:lnTo>
                    <a:pt x="202" y="444"/>
                  </a:lnTo>
                  <a:lnTo>
                    <a:pt x="197" y="439"/>
                  </a:lnTo>
                  <a:lnTo>
                    <a:pt x="192" y="439"/>
                  </a:lnTo>
                  <a:lnTo>
                    <a:pt x="187" y="439"/>
                  </a:lnTo>
                  <a:lnTo>
                    <a:pt x="182" y="434"/>
                  </a:lnTo>
                  <a:lnTo>
                    <a:pt x="176" y="434"/>
                  </a:lnTo>
                  <a:lnTo>
                    <a:pt x="176" y="429"/>
                  </a:lnTo>
                  <a:lnTo>
                    <a:pt x="171" y="424"/>
                  </a:lnTo>
                  <a:lnTo>
                    <a:pt x="166" y="419"/>
                  </a:lnTo>
                  <a:lnTo>
                    <a:pt x="166" y="414"/>
                  </a:lnTo>
                  <a:lnTo>
                    <a:pt x="161" y="409"/>
                  </a:lnTo>
                  <a:lnTo>
                    <a:pt x="156" y="409"/>
                  </a:lnTo>
                  <a:lnTo>
                    <a:pt x="151" y="404"/>
                  </a:lnTo>
                  <a:lnTo>
                    <a:pt x="151" y="399"/>
                  </a:lnTo>
                  <a:lnTo>
                    <a:pt x="146" y="399"/>
                  </a:lnTo>
                  <a:lnTo>
                    <a:pt x="141" y="399"/>
                  </a:lnTo>
                  <a:lnTo>
                    <a:pt x="136" y="399"/>
                  </a:lnTo>
                  <a:lnTo>
                    <a:pt x="131" y="399"/>
                  </a:lnTo>
                  <a:lnTo>
                    <a:pt x="131" y="394"/>
                  </a:lnTo>
                  <a:lnTo>
                    <a:pt x="126" y="394"/>
                  </a:lnTo>
                  <a:lnTo>
                    <a:pt x="126" y="389"/>
                  </a:lnTo>
                  <a:lnTo>
                    <a:pt x="121" y="389"/>
                  </a:lnTo>
                  <a:lnTo>
                    <a:pt x="116" y="384"/>
                  </a:lnTo>
                  <a:lnTo>
                    <a:pt x="111" y="379"/>
                  </a:lnTo>
                  <a:lnTo>
                    <a:pt x="106" y="379"/>
                  </a:lnTo>
                  <a:lnTo>
                    <a:pt x="101" y="374"/>
                  </a:lnTo>
                  <a:lnTo>
                    <a:pt x="101" y="369"/>
                  </a:lnTo>
                  <a:lnTo>
                    <a:pt x="96" y="364"/>
                  </a:lnTo>
                  <a:lnTo>
                    <a:pt x="96" y="359"/>
                  </a:lnTo>
                  <a:lnTo>
                    <a:pt x="91" y="359"/>
                  </a:lnTo>
                  <a:lnTo>
                    <a:pt x="86" y="354"/>
                  </a:lnTo>
                  <a:lnTo>
                    <a:pt x="81" y="349"/>
                  </a:lnTo>
                  <a:lnTo>
                    <a:pt x="75" y="343"/>
                  </a:lnTo>
                  <a:lnTo>
                    <a:pt x="70" y="338"/>
                  </a:lnTo>
                  <a:lnTo>
                    <a:pt x="70" y="333"/>
                  </a:lnTo>
                  <a:lnTo>
                    <a:pt x="65" y="338"/>
                  </a:lnTo>
                  <a:lnTo>
                    <a:pt x="60" y="333"/>
                  </a:lnTo>
                  <a:lnTo>
                    <a:pt x="55" y="328"/>
                  </a:lnTo>
                  <a:lnTo>
                    <a:pt x="50" y="323"/>
                  </a:lnTo>
                  <a:lnTo>
                    <a:pt x="50" y="318"/>
                  </a:lnTo>
                  <a:lnTo>
                    <a:pt x="55" y="318"/>
                  </a:lnTo>
                  <a:lnTo>
                    <a:pt x="50" y="313"/>
                  </a:lnTo>
                  <a:lnTo>
                    <a:pt x="55" y="308"/>
                  </a:lnTo>
                  <a:lnTo>
                    <a:pt x="50" y="308"/>
                  </a:lnTo>
                  <a:lnTo>
                    <a:pt x="55" y="308"/>
                  </a:lnTo>
                  <a:lnTo>
                    <a:pt x="50" y="303"/>
                  </a:lnTo>
                  <a:lnTo>
                    <a:pt x="50" y="308"/>
                  </a:lnTo>
                  <a:lnTo>
                    <a:pt x="45" y="308"/>
                  </a:lnTo>
                  <a:lnTo>
                    <a:pt x="45" y="303"/>
                  </a:lnTo>
                  <a:lnTo>
                    <a:pt x="40" y="303"/>
                  </a:lnTo>
                  <a:lnTo>
                    <a:pt x="30" y="298"/>
                  </a:lnTo>
                  <a:lnTo>
                    <a:pt x="25" y="298"/>
                  </a:lnTo>
                  <a:lnTo>
                    <a:pt x="20" y="298"/>
                  </a:lnTo>
                  <a:lnTo>
                    <a:pt x="20" y="293"/>
                  </a:lnTo>
                  <a:lnTo>
                    <a:pt x="15" y="293"/>
                  </a:lnTo>
                  <a:lnTo>
                    <a:pt x="10" y="293"/>
                  </a:lnTo>
                  <a:lnTo>
                    <a:pt x="5" y="293"/>
                  </a:lnTo>
                  <a:lnTo>
                    <a:pt x="0" y="293"/>
                  </a:lnTo>
                  <a:lnTo>
                    <a:pt x="5" y="288"/>
                  </a:lnTo>
                  <a:lnTo>
                    <a:pt x="0" y="288"/>
                  </a:lnTo>
                  <a:lnTo>
                    <a:pt x="0" y="283"/>
                  </a:lnTo>
                  <a:lnTo>
                    <a:pt x="5" y="283"/>
                  </a:lnTo>
                  <a:lnTo>
                    <a:pt x="5" y="278"/>
                  </a:lnTo>
                  <a:lnTo>
                    <a:pt x="10" y="273"/>
                  </a:lnTo>
                  <a:lnTo>
                    <a:pt x="10" y="268"/>
                  </a:lnTo>
                  <a:lnTo>
                    <a:pt x="15" y="263"/>
                  </a:lnTo>
                  <a:lnTo>
                    <a:pt x="20" y="258"/>
                  </a:lnTo>
                  <a:lnTo>
                    <a:pt x="25" y="253"/>
                  </a:lnTo>
                  <a:lnTo>
                    <a:pt x="30" y="248"/>
                  </a:lnTo>
                  <a:lnTo>
                    <a:pt x="35" y="248"/>
                  </a:lnTo>
                  <a:lnTo>
                    <a:pt x="40" y="242"/>
                  </a:lnTo>
                  <a:lnTo>
                    <a:pt x="40" y="237"/>
                  </a:lnTo>
                  <a:lnTo>
                    <a:pt x="45" y="237"/>
                  </a:lnTo>
                  <a:lnTo>
                    <a:pt x="50" y="237"/>
                  </a:lnTo>
                  <a:lnTo>
                    <a:pt x="55" y="232"/>
                  </a:lnTo>
                  <a:lnTo>
                    <a:pt x="60" y="232"/>
                  </a:lnTo>
                  <a:lnTo>
                    <a:pt x="60" y="237"/>
                  </a:lnTo>
                  <a:lnTo>
                    <a:pt x="65" y="232"/>
                  </a:lnTo>
                  <a:lnTo>
                    <a:pt x="70" y="237"/>
                  </a:lnTo>
                  <a:lnTo>
                    <a:pt x="75" y="237"/>
                  </a:lnTo>
                  <a:lnTo>
                    <a:pt x="81" y="237"/>
                  </a:lnTo>
                  <a:lnTo>
                    <a:pt x="81" y="242"/>
                  </a:lnTo>
                  <a:lnTo>
                    <a:pt x="86" y="242"/>
                  </a:lnTo>
                  <a:lnTo>
                    <a:pt x="86" y="237"/>
                  </a:lnTo>
                  <a:lnTo>
                    <a:pt x="86" y="242"/>
                  </a:lnTo>
                  <a:lnTo>
                    <a:pt x="91" y="237"/>
                  </a:lnTo>
                  <a:lnTo>
                    <a:pt x="91" y="242"/>
                  </a:lnTo>
                  <a:lnTo>
                    <a:pt x="91" y="248"/>
                  </a:lnTo>
                  <a:lnTo>
                    <a:pt x="96" y="237"/>
                  </a:lnTo>
                  <a:lnTo>
                    <a:pt x="101" y="242"/>
                  </a:lnTo>
                  <a:lnTo>
                    <a:pt x="101" y="237"/>
                  </a:lnTo>
                  <a:lnTo>
                    <a:pt x="106" y="237"/>
                  </a:lnTo>
                  <a:lnTo>
                    <a:pt x="111" y="237"/>
                  </a:lnTo>
                  <a:lnTo>
                    <a:pt x="116" y="237"/>
                  </a:lnTo>
                  <a:lnTo>
                    <a:pt x="116" y="242"/>
                  </a:lnTo>
                  <a:lnTo>
                    <a:pt x="116" y="248"/>
                  </a:lnTo>
                  <a:lnTo>
                    <a:pt x="111" y="258"/>
                  </a:lnTo>
                  <a:lnTo>
                    <a:pt x="116" y="258"/>
                  </a:lnTo>
                  <a:lnTo>
                    <a:pt x="116" y="253"/>
                  </a:lnTo>
                  <a:lnTo>
                    <a:pt x="116" y="248"/>
                  </a:lnTo>
                  <a:lnTo>
                    <a:pt x="121" y="248"/>
                  </a:lnTo>
                  <a:lnTo>
                    <a:pt x="121" y="253"/>
                  </a:lnTo>
                  <a:lnTo>
                    <a:pt x="126" y="248"/>
                  </a:lnTo>
                  <a:lnTo>
                    <a:pt x="126" y="242"/>
                  </a:lnTo>
                  <a:lnTo>
                    <a:pt x="131" y="237"/>
                  </a:lnTo>
                  <a:lnTo>
                    <a:pt x="131" y="232"/>
                  </a:lnTo>
                  <a:lnTo>
                    <a:pt x="131" y="227"/>
                  </a:lnTo>
                  <a:lnTo>
                    <a:pt x="136" y="222"/>
                  </a:lnTo>
                  <a:lnTo>
                    <a:pt x="136" y="217"/>
                  </a:lnTo>
                  <a:lnTo>
                    <a:pt x="136" y="207"/>
                  </a:lnTo>
                  <a:lnTo>
                    <a:pt x="131" y="202"/>
                  </a:lnTo>
                  <a:lnTo>
                    <a:pt x="131" y="207"/>
                  </a:lnTo>
                  <a:lnTo>
                    <a:pt x="126" y="207"/>
                  </a:lnTo>
                  <a:lnTo>
                    <a:pt x="126" y="202"/>
                  </a:lnTo>
                  <a:lnTo>
                    <a:pt x="126" y="197"/>
                  </a:lnTo>
                  <a:lnTo>
                    <a:pt x="126" y="192"/>
                  </a:lnTo>
                  <a:lnTo>
                    <a:pt x="126" y="187"/>
                  </a:lnTo>
                  <a:lnTo>
                    <a:pt x="126" y="182"/>
                  </a:lnTo>
                  <a:lnTo>
                    <a:pt x="121" y="182"/>
                  </a:lnTo>
                  <a:lnTo>
                    <a:pt x="121" y="177"/>
                  </a:lnTo>
                  <a:lnTo>
                    <a:pt x="116" y="177"/>
                  </a:lnTo>
                  <a:lnTo>
                    <a:pt x="116" y="182"/>
                  </a:lnTo>
                  <a:lnTo>
                    <a:pt x="111" y="182"/>
                  </a:lnTo>
                  <a:lnTo>
                    <a:pt x="111" y="187"/>
                  </a:lnTo>
                  <a:lnTo>
                    <a:pt x="106" y="187"/>
                  </a:lnTo>
                  <a:lnTo>
                    <a:pt x="106" y="182"/>
                  </a:lnTo>
                  <a:lnTo>
                    <a:pt x="106" y="177"/>
                  </a:lnTo>
                  <a:lnTo>
                    <a:pt x="106" y="172"/>
                  </a:lnTo>
                  <a:lnTo>
                    <a:pt x="106" y="167"/>
                  </a:lnTo>
                  <a:lnTo>
                    <a:pt x="111" y="167"/>
                  </a:lnTo>
                  <a:lnTo>
                    <a:pt x="106" y="162"/>
                  </a:lnTo>
                  <a:lnTo>
                    <a:pt x="106" y="157"/>
                  </a:lnTo>
                  <a:lnTo>
                    <a:pt x="106" y="152"/>
                  </a:lnTo>
                  <a:lnTo>
                    <a:pt x="106" y="147"/>
                  </a:lnTo>
                  <a:lnTo>
                    <a:pt x="111" y="147"/>
                  </a:lnTo>
                  <a:lnTo>
                    <a:pt x="106" y="141"/>
                  </a:lnTo>
                  <a:lnTo>
                    <a:pt x="106" y="147"/>
                  </a:lnTo>
                  <a:lnTo>
                    <a:pt x="101" y="147"/>
                  </a:lnTo>
                  <a:lnTo>
                    <a:pt x="101" y="141"/>
                  </a:lnTo>
                  <a:lnTo>
                    <a:pt x="106" y="141"/>
                  </a:lnTo>
                  <a:lnTo>
                    <a:pt x="106" y="136"/>
                  </a:lnTo>
                  <a:lnTo>
                    <a:pt x="106" y="141"/>
                  </a:lnTo>
                  <a:lnTo>
                    <a:pt x="101" y="141"/>
                  </a:lnTo>
                  <a:lnTo>
                    <a:pt x="101" y="136"/>
                  </a:lnTo>
                  <a:lnTo>
                    <a:pt x="96" y="141"/>
                  </a:lnTo>
                  <a:lnTo>
                    <a:pt x="96" y="136"/>
                  </a:lnTo>
                  <a:lnTo>
                    <a:pt x="101" y="131"/>
                  </a:lnTo>
                  <a:lnTo>
                    <a:pt x="101" y="126"/>
                  </a:lnTo>
                  <a:lnTo>
                    <a:pt x="106" y="126"/>
                  </a:lnTo>
                  <a:lnTo>
                    <a:pt x="111" y="126"/>
                  </a:lnTo>
                  <a:lnTo>
                    <a:pt x="111" y="131"/>
                  </a:lnTo>
                  <a:lnTo>
                    <a:pt x="111" y="136"/>
                  </a:lnTo>
                  <a:lnTo>
                    <a:pt x="111" y="131"/>
                  </a:lnTo>
                  <a:lnTo>
                    <a:pt x="111" y="126"/>
                  </a:lnTo>
                  <a:lnTo>
                    <a:pt x="106" y="126"/>
                  </a:lnTo>
                  <a:lnTo>
                    <a:pt x="106" y="121"/>
                  </a:lnTo>
                  <a:lnTo>
                    <a:pt x="106" y="116"/>
                  </a:lnTo>
                  <a:lnTo>
                    <a:pt x="111" y="116"/>
                  </a:lnTo>
                  <a:lnTo>
                    <a:pt x="111" y="111"/>
                  </a:lnTo>
                  <a:lnTo>
                    <a:pt x="111" y="106"/>
                  </a:lnTo>
                  <a:lnTo>
                    <a:pt x="116" y="96"/>
                  </a:lnTo>
                  <a:lnTo>
                    <a:pt x="116" y="91"/>
                  </a:lnTo>
                  <a:lnTo>
                    <a:pt x="121" y="91"/>
                  </a:lnTo>
                  <a:lnTo>
                    <a:pt x="121" y="96"/>
                  </a:lnTo>
                  <a:lnTo>
                    <a:pt x="121" y="91"/>
                  </a:lnTo>
                  <a:lnTo>
                    <a:pt x="121" y="86"/>
                  </a:lnTo>
                  <a:lnTo>
                    <a:pt x="126" y="86"/>
                  </a:lnTo>
                  <a:lnTo>
                    <a:pt x="126" y="81"/>
                  </a:lnTo>
                  <a:lnTo>
                    <a:pt x="126" y="76"/>
                  </a:lnTo>
                  <a:lnTo>
                    <a:pt x="131" y="66"/>
                  </a:lnTo>
                  <a:lnTo>
                    <a:pt x="136" y="66"/>
                  </a:lnTo>
                  <a:lnTo>
                    <a:pt x="136" y="61"/>
                  </a:lnTo>
                  <a:lnTo>
                    <a:pt x="141" y="56"/>
                  </a:lnTo>
                  <a:lnTo>
                    <a:pt x="146" y="51"/>
                  </a:lnTo>
                  <a:lnTo>
                    <a:pt x="151" y="51"/>
                  </a:lnTo>
                  <a:lnTo>
                    <a:pt x="156" y="51"/>
                  </a:lnTo>
                  <a:lnTo>
                    <a:pt x="161" y="45"/>
                  </a:lnTo>
                  <a:lnTo>
                    <a:pt x="166" y="45"/>
                  </a:lnTo>
                  <a:lnTo>
                    <a:pt x="171" y="45"/>
                  </a:lnTo>
                  <a:lnTo>
                    <a:pt x="171" y="40"/>
                  </a:lnTo>
                  <a:lnTo>
                    <a:pt x="171" y="35"/>
                  </a:lnTo>
                  <a:lnTo>
                    <a:pt x="176" y="35"/>
                  </a:lnTo>
                  <a:lnTo>
                    <a:pt x="176" y="30"/>
                  </a:lnTo>
                  <a:lnTo>
                    <a:pt x="176" y="25"/>
                  </a:lnTo>
                  <a:lnTo>
                    <a:pt x="182" y="20"/>
                  </a:lnTo>
                  <a:lnTo>
                    <a:pt x="192" y="15"/>
                  </a:lnTo>
                  <a:lnTo>
                    <a:pt x="192" y="20"/>
                  </a:lnTo>
                  <a:lnTo>
                    <a:pt x="197" y="20"/>
                  </a:lnTo>
                  <a:lnTo>
                    <a:pt x="197" y="15"/>
                  </a:lnTo>
                  <a:lnTo>
                    <a:pt x="202" y="15"/>
                  </a:lnTo>
                  <a:lnTo>
                    <a:pt x="197" y="15"/>
                  </a:lnTo>
                  <a:lnTo>
                    <a:pt x="197" y="10"/>
                  </a:lnTo>
                  <a:lnTo>
                    <a:pt x="202" y="10"/>
                  </a:lnTo>
                  <a:lnTo>
                    <a:pt x="207" y="10"/>
                  </a:lnTo>
                  <a:lnTo>
                    <a:pt x="212" y="5"/>
                  </a:lnTo>
                  <a:lnTo>
                    <a:pt x="217" y="5"/>
                  </a:lnTo>
                  <a:lnTo>
                    <a:pt x="217" y="10"/>
                  </a:lnTo>
                  <a:lnTo>
                    <a:pt x="212" y="5"/>
                  </a:lnTo>
                  <a:lnTo>
                    <a:pt x="212" y="10"/>
                  </a:lnTo>
                  <a:lnTo>
                    <a:pt x="212" y="15"/>
                  </a:lnTo>
                  <a:lnTo>
                    <a:pt x="217" y="15"/>
                  </a:lnTo>
                  <a:lnTo>
                    <a:pt x="212" y="15"/>
                  </a:lnTo>
                  <a:lnTo>
                    <a:pt x="217" y="15"/>
                  </a:lnTo>
                  <a:lnTo>
                    <a:pt x="217" y="20"/>
                  </a:lnTo>
                  <a:lnTo>
                    <a:pt x="217" y="15"/>
                  </a:lnTo>
                  <a:lnTo>
                    <a:pt x="222" y="20"/>
                  </a:lnTo>
                  <a:lnTo>
                    <a:pt x="227" y="20"/>
                  </a:lnTo>
                  <a:lnTo>
                    <a:pt x="227" y="15"/>
                  </a:lnTo>
                  <a:lnTo>
                    <a:pt x="227" y="10"/>
                  </a:lnTo>
                  <a:lnTo>
                    <a:pt x="222" y="10"/>
                  </a:lnTo>
                  <a:lnTo>
                    <a:pt x="222" y="5"/>
                  </a:lnTo>
                  <a:lnTo>
                    <a:pt x="227" y="5"/>
                  </a:lnTo>
                  <a:lnTo>
                    <a:pt x="232" y="5"/>
                  </a:lnTo>
                  <a:lnTo>
                    <a:pt x="232" y="0"/>
                  </a:lnTo>
                  <a:lnTo>
                    <a:pt x="237" y="0"/>
                  </a:lnTo>
                  <a:lnTo>
                    <a:pt x="242" y="0"/>
                  </a:lnTo>
                  <a:lnTo>
                    <a:pt x="242" y="5"/>
                  </a:lnTo>
                  <a:lnTo>
                    <a:pt x="242" y="10"/>
                  </a:lnTo>
                  <a:lnTo>
                    <a:pt x="237" y="15"/>
                  </a:lnTo>
                  <a:lnTo>
                    <a:pt x="237" y="20"/>
                  </a:lnTo>
                  <a:lnTo>
                    <a:pt x="242" y="15"/>
                  </a:lnTo>
                  <a:lnTo>
                    <a:pt x="242" y="10"/>
                  </a:lnTo>
                  <a:lnTo>
                    <a:pt x="247" y="10"/>
                  </a:lnTo>
                  <a:lnTo>
                    <a:pt x="247" y="15"/>
                  </a:lnTo>
                  <a:lnTo>
                    <a:pt x="247" y="20"/>
                  </a:lnTo>
                  <a:lnTo>
                    <a:pt x="252" y="20"/>
                  </a:lnTo>
                  <a:lnTo>
                    <a:pt x="252" y="25"/>
                  </a:lnTo>
                  <a:lnTo>
                    <a:pt x="252" y="20"/>
                  </a:lnTo>
                  <a:lnTo>
                    <a:pt x="252" y="15"/>
                  </a:lnTo>
                  <a:lnTo>
                    <a:pt x="252" y="10"/>
                  </a:lnTo>
                  <a:lnTo>
                    <a:pt x="257" y="15"/>
                  </a:lnTo>
                  <a:lnTo>
                    <a:pt x="257" y="20"/>
                  </a:lnTo>
                  <a:lnTo>
                    <a:pt x="262" y="20"/>
                  </a:lnTo>
                  <a:lnTo>
                    <a:pt x="262" y="25"/>
                  </a:lnTo>
                  <a:lnTo>
                    <a:pt x="267" y="20"/>
                  </a:lnTo>
                  <a:lnTo>
                    <a:pt x="267" y="15"/>
                  </a:lnTo>
                  <a:lnTo>
                    <a:pt x="272" y="10"/>
                  </a:lnTo>
                  <a:close/>
                </a:path>
              </a:pathLst>
            </a:custGeom>
            <a:solidFill>
              <a:srgbClr val="00B05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3305175" y="5076825"/>
              <a:ext cx="1243013" cy="1385888"/>
            </a:xfrm>
            <a:custGeom>
              <a:avLst/>
              <a:gdLst>
                <a:gd name="T0" fmla="*/ 2147483646 w 783"/>
                <a:gd name="T1" fmla="*/ 2147483646 h 873"/>
                <a:gd name="T2" fmla="*/ 2147483646 w 783"/>
                <a:gd name="T3" fmla="*/ 2147483646 h 873"/>
                <a:gd name="T4" fmla="*/ 2147483646 w 783"/>
                <a:gd name="T5" fmla="*/ 2147483646 h 873"/>
                <a:gd name="T6" fmla="*/ 2147483646 w 783"/>
                <a:gd name="T7" fmla="*/ 2147483646 h 873"/>
                <a:gd name="T8" fmla="*/ 2147483646 w 783"/>
                <a:gd name="T9" fmla="*/ 2147483646 h 873"/>
                <a:gd name="T10" fmla="*/ 2147483646 w 783"/>
                <a:gd name="T11" fmla="*/ 2147483646 h 873"/>
                <a:gd name="T12" fmla="*/ 2147483646 w 783"/>
                <a:gd name="T13" fmla="*/ 2147483646 h 873"/>
                <a:gd name="T14" fmla="*/ 2147483646 w 783"/>
                <a:gd name="T15" fmla="*/ 2147483646 h 873"/>
                <a:gd name="T16" fmla="*/ 2147483646 w 783"/>
                <a:gd name="T17" fmla="*/ 2147483646 h 873"/>
                <a:gd name="T18" fmla="*/ 2147483646 w 783"/>
                <a:gd name="T19" fmla="*/ 2147483646 h 873"/>
                <a:gd name="T20" fmla="*/ 2147483646 w 783"/>
                <a:gd name="T21" fmla="*/ 2147483646 h 873"/>
                <a:gd name="T22" fmla="*/ 2147483646 w 783"/>
                <a:gd name="T23" fmla="*/ 2147483646 h 873"/>
                <a:gd name="T24" fmla="*/ 2147483646 w 783"/>
                <a:gd name="T25" fmla="*/ 2147483646 h 873"/>
                <a:gd name="T26" fmla="*/ 2147483646 w 783"/>
                <a:gd name="T27" fmla="*/ 2147483646 h 873"/>
                <a:gd name="T28" fmla="*/ 2147483646 w 783"/>
                <a:gd name="T29" fmla="*/ 2147483646 h 873"/>
                <a:gd name="T30" fmla="*/ 2147483646 w 783"/>
                <a:gd name="T31" fmla="*/ 2147483646 h 873"/>
                <a:gd name="T32" fmla="*/ 2147483646 w 783"/>
                <a:gd name="T33" fmla="*/ 2147483646 h 873"/>
                <a:gd name="T34" fmla="*/ 2147483646 w 783"/>
                <a:gd name="T35" fmla="*/ 2147483646 h 873"/>
                <a:gd name="T36" fmla="*/ 2147483646 w 783"/>
                <a:gd name="T37" fmla="*/ 2147483646 h 873"/>
                <a:gd name="T38" fmla="*/ 2147483646 w 783"/>
                <a:gd name="T39" fmla="*/ 2147483646 h 873"/>
                <a:gd name="T40" fmla="*/ 2147483646 w 783"/>
                <a:gd name="T41" fmla="*/ 2147483646 h 873"/>
                <a:gd name="T42" fmla="*/ 2147483646 w 783"/>
                <a:gd name="T43" fmla="*/ 2147483646 h 873"/>
                <a:gd name="T44" fmla="*/ 2147483646 w 783"/>
                <a:gd name="T45" fmla="*/ 2147483646 h 873"/>
                <a:gd name="T46" fmla="*/ 2147483646 w 783"/>
                <a:gd name="T47" fmla="*/ 2147483646 h 873"/>
                <a:gd name="T48" fmla="*/ 2147483646 w 783"/>
                <a:gd name="T49" fmla="*/ 2147483646 h 873"/>
                <a:gd name="T50" fmla="*/ 2147483646 w 783"/>
                <a:gd name="T51" fmla="*/ 2147483646 h 873"/>
                <a:gd name="T52" fmla="*/ 2147483646 w 783"/>
                <a:gd name="T53" fmla="*/ 2147483646 h 873"/>
                <a:gd name="T54" fmla="*/ 2147483646 w 783"/>
                <a:gd name="T55" fmla="*/ 2147483646 h 873"/>
                <a:gd name="T56" fmla="*/ 2147483646 w 783"/>
                <a:gd name="T57" fmla="*/ 2147483646 h 873"/>
                <a:gd name="T58" fmla="*/ 2147483646 w 783"/>
                <a:gd name="T59" fmla="*/ 2147483646 h 873"/>
                <a:gd name="T60" fmla="*/ 2147483646 w 783"/>
                <a:gd name="T61" fmla="*/ 2147483646 h 873"/>
                <a:gd name="T62" fmla="*/ 2147483646 w 783"/>
                <a:gd name="T63" fmla="*/ 2147483646 h 873"/>
                <a:gd name="T64" fmla="*/ 2147483646 w 783"/>
                <a:gd name="T65" fmla="*/ 2147483646 h 873"/>
                <a:gd name="T66" fmla="*/ 2147483646 w 783"/>
                <a:gd name="T67" fmla="*/ 2147483646 h 873"/>
                <a:gd name="T68" fmla="*/ 2147483646 w 783"/>
                <a:gd name="T69" fmla="*/ 2147483646 h 873"/>
                <a:gd name="T70" fmla="*/ 2147483646 w 783"/>
                <a:gd name="T71" fmla="*/ 2147483646 h 873"/>
                <a:gd name="T72" fmla="*/ 2147483646 w 783"/>
                <a:gd name="T73" fmla="*/ 2147483646 h 873"/>
                <a:gd name="T74" fmla="*/ 2147483646 w 783"/>
                <a:gd name="T75" fmla="*/ 2147483646 h 873"/>
                <a:gd name="T76" fmla="*/ 2147483646 w 783"/>
                <a:gd name="T77" fmla="*/ 2147483646 h 873"/>
                <a:gd name="T78" fmla="*/ 2147483646 w 783"/>
                <a:gd name="T79" fmla="*/ 2147483646 h 873"/>
                <a:gd name="T80" fmla="*/ 2147483646 w 783"/>
                <a:gd name="T81" fmla="*/ 2147483646 h 873"/>
                <a:gd name="T82" fmla="*/ 2147483646 w 783"/>
                <a:gd name="T83" fmla="*/ 2147483646 h 873"/>
                <a:gd name="T84" fmla="*/ 2147483646 w 783"/>
                <a:gd name="T85" fmla="*/ 2147483646 h 873"/>
                <a:gd name="T86" fmla="*/ 2147483646 w 783"/>
                <a:gd name="T87" fmla="*/ 2147483646 h 873"/>
                <a:gd name="T88" fmla="*/ 2147483646 w 783"/>
                <a:gd name="T89" fmla="*/ 2147483646 h 873"/>
                <a:gd name="T90" fmla="*/ 2147483646 w 783"/>
                <a:gd name="T91" fmla="*/ 2147483646 h 873"/>
                <a:gd name="T92" fmla="*/ 2147483646 w 783"/>
                <a:gd name="T93" fmla="*/ 2147483646 h 873"/>
                <a:gd name="T94" fmla="*/ 2147483646 w 783"/>
                <a:gd name="T95" fmla="*/ 2147483646 h 873"/>
                <a:gd name="T96" fmla="*/ 2147483646 w 783"/>
                <a:gd name="T97" fmla="*/ 2147483646 h 873"/>
                <a:gd name="T98" fmla="*/ 2147483646 w 783"/>
                <a:gd name="T99" fmla="*/ 2147483646 h 873"/>
                <a:gd name="T100" fmla="*/ 2147483646 w 783"/>
                <a:gd name="T101" fmla="*/ 2147483646 h 873"/>
                <a:gd name="T102" fmla="*/ 2147483646 w 783"/>
                <a:gd name="T103" fmla="*/ 2147483646 h 873"/>
                <a:gd name="T104" fmla="*/ 2147483646 w 783"/>
                <a:gd name="T105" fmla="*/ 2147483646 h 873"/>
                <a:gd name="T106" fmla="*/ 2147483646 w 783"/>
                <a:gd name="T107" fmla="*/ 2147483646 h 873"/>
                <a:gd name="T108" fmla="*/ 2147483646 w 783"/>
                <a:gd name="T109" fmla="*/ 2147483646 h 873"/>
                <a:gd name="T110" fmla="*/ 2147483646 w 783"/>
                <a:gd name="T111" fmla="*/ 2147483646 h 873"/>
                <a:gd name="T112" fmla="*/ 2147483646 w 783"/>
                <a:gd name="T113" fmla="*/ 2147483646 h 873"/>
                <a:gd name="T114" fmla="*/ 2147483646 w 783"/>
                <a:gd name="T115" fmla="*/ 2147483646 h 873"/>
                <a:gd name="T116" fmla="*/ 2147483646 w 783"/>
                <a:gd name="T117" fmla="*/ 2147483646 h 873"/>
                <a:gd name="T118" fmla="*/ 2147483646 w 783"/>
                <a:gd name="T119" fmla="*/ 2147483646 h 873"/>
                <a:gd name="T120" fmla="*/ 2147483646 w 783"/>
                <a:gd name="T121" fmla="*/ 2147483646 h 873"/>
                <a:gd name="T122" fmla="*/ 2147483646 w 783"/>
                <a:gd name="T123" fmla="*/ 2147483646 h 873"/>
                <a:gd name="T124" fmla="*/ 2147483646 w 783"/>
                <a:gd name="T125" fmla="*/ 2147483646 h 87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83"/>
                <a:gd name="T190" fmla="*/ 0 h 873"/>
                <a:gd name="T191" fmla="*/ 783 w 783"/>
                <a:gd name="T192" fmla="*/ 873 h 87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83" h="873">
                  <a:moveTo>
                    <a:pt x="586" y="96"/>
                  </a:moveTo>
                  <a:lnTo>
                    <a:pt x="586" y="101"/>
                  </a:lnTo>
                  <a:lnTo>
                    <a:pt x="586" y="252"/>
                  </a:lnTo>
                  <a:lnTo>
                    <a:pt x="591" y="257"/>
                  </a:lnTo>
                  <a:lnTo>
                    <a:pt x="596" y="257"/>
                  </a:lnTo>
                  <a:lnTo>
                    <a:pt x="601" y="252"/>
                  </a:lnTo>
                  <a:lnTo>
                    <a:pt x="606" y="247"/>
                  </a:lnTo>
                  <a:lnTo>
                    <a:pt x="611" y="247"/>
                  </a:lnTo>
                  <a:lnTo>
                    <a:pt x="616" y="247"/>
                  </a:lnTo>
                  <a:lnTo>
                    <a:pt x="621" y="247"/>
                  </a:lnTo>
                  <a:lnTo>
                    <a:pt x="621" y="252"/>
                  </a:lnTo>
                  <a:lnTo>
                    <a:pt x="621" y="257"/>
                  </a:lnTo>
                  <a:lnTo>
                    <a:pt x="626" y="257"/>
                  </a:lnTo>
                  <a:lnTo>
                    <a:pt x="631" y="257"/>
                  </a:lnTo>
                  <a:lnTo>
                    <a:pt x="636" y="252"/>
                  </a:lnTo>
                  <a:lnTo>
                    <a:pt x="641" y="252"/>
                  </a:lnTo>
                  <a:lnTo>
                    <a:pt x="646" y="252"/>
                  </a:lnTo>
                  <a:lnTo>
                    <a:pt x="651" y="252"/>
                  </a:lnTo>
                  <a:lnTo>
                    <a:pt x="656" y="257"/>
                  </a:lnTo>
                  <a:lnTo>
                    <a:pt x="661" y="257"/>
                  </a:lnTo>
                  <a:lnTo>
                    <a:pt x="667" y="257"/>
                  </a:lnTo>
                  <a:lnTo>
                    <a:pt x="672" y="257"/>
                  </a:lnTo>
                  <a:lnTo>
                    <a:pt x="682" y="257"/>
                  </a:lnTo>
                  <a:lnTo>
                    <a:pt x="687" y="257"/>
                  </a:lnTo>
                  <a:lnTo>
                    <a:pt x="692" y="257"/>
                  </a:lnTo>
                  <a:lnTo>
                    <a:pt x="697" y="257"/>
                  </a:lnTo>
                  <a:lnTo>
                    <a:pt x="697" y="262"/>
                  </a:lnTo>
                  <a:lnTo>
                    <a:pt x="702" y="267"/>
                  </a:lnTo>
                  <a:lnTo>
                    <a:pt x="702" y="262"/>
                  </a:lnTo>
                  <a:lnTo>
                    <a:pt x="707" y="262"/>
                  </a:lnTo>
                  <a:lnTo>
                    <a:pt x="707" y="257"/>
                  </a:lnTo>
                  <a:lnTo>
                    <a:pt x="712" y="257"/>
                  </a:lnTo>
                  <a:lnTo>
                    <a:pt x="717" y="257"/>
                  </a:lnTo>
                  <a:lnTo>
                    <a:pt x="722" y="252"/>
                  </a:lnTo>
                  <a:lnTo>
                    <a:pt x="722" y="257"/>
                  </a:lnTo>
                  <a:lnTo>
                    <a:pt x="727" y="257"/>
                  </a:lnTo>
                  <a:lnTo>
                    <a:pt x="732" y="257"/>
                  </a:lnTo>
                  <a:lnTo>
                    <a:pt x="732" y="262"/>
                  </a:lnTo>
                  <a:lnTo>
                    <a:pt x="737" y="262"/>
                  </a:lnTo>
                  <a:lnTo>
                    <a:pt x="742" y="262"/>
                  </a:lnTo>
                  <a:lnTo>
                    <a:pt x="747" y="267"/>
                  </a:lnTo>
                  <a:lnTo>
                    <a:pt x="752" y="273"/>
                  </a:lnTo>
                  <a:lnTo>
                    <a:pt x="757" y="278"/>
                  </a:lnTo>
                  <a:lnTo>
                    <a:pt x="757" y="283"/>
                  </a:lnTo>
                  <a:lnTo>
                    <a:pt x="762" y="283"/>
                  </a:lnTo>
                  <a:lnTo>
                    <a:pt x="762" y="288"/>
                  </a:lnTo>
                  <a:lnTo>
                    <a:pt x="768" y="288"/>
                  </a:lnTo>
                  <a:lnTo>
                    <a:pt x="762" y="288"/>
                  </a:lnTo>
                  <a:lnTo>
                    <a:pt x="762" y="293"/>
                  </a:lnTo>
                  <a:lnTo>
                    <a:pt x="757" y="293"/>
                  </a:lnTo>
                  <a:lnTo>
                    <a:pt x="762" y="293"/>
                  </a:lnTo>
                  <a:lnTo>
                    <a:pt x="762" y="298"/>
                  </a:lnTo>
                  <a:lnTo>
                    <a:pt x="762" y="303"/>
                  </a:lnTo>
                  <a:lnTo>
                    <a:pt x="768" y="303"/>
                  </a:lnTo>
                  <a:lnTo>
                    <a:pt x="773" y="303"/>
                  </a:lnTo>
                  <a:lnTo>
                    <a:pt x="778" y="308"/>
                  </a:lnTo>
                  <a:lnTo>
                    <a:pt x="778" y="313"/>
                  </a:lnTo>
                  <a:lnTo>
                    <a:pt x="773" y="313"/>
                  </a:lnTo>
                  <a:lnTo>
                    <a:pt x="768" y="318"/>
                  </a:lnTo>
                  <a:lnTo>
                    <a:pt x="768" y="323"/>
                  </a:lnTo>
                  <a:lnTo>
                    <a:pt x="773" y="328"/>
                  </a:lnTo>
                  <a:lnTo>
                    <a:pt x="773" y="333"/>
                  </a:lnTo>
                  <a:lnTo>
                    <a:pt x="773" y="338"/>
                  </a:lnTo>
                  <a:lnTo>
                    <a:pt x="768" y="338"/>
                  </a:lnTo>
                  <a:lnTo>
                    <a:pt x="762" y="338"/>
                  </a:lnTo>
                  <a:lnTo>
                    <a:pt x="762" y="343"/>
                  </a:lnTo>
                  <a:lnTo>
                    <a:pt x="768" y="348"/>
                  </a:lnTo>
                  <a:lnTo>
                    <a:pt x="773" y="353"/>
                  </a:lnTo>
                  <a:lnTo>
                    <a:pt x="778" y="358"/>
                  </a:lnTo>
                  <a:lnTo>
                    <a:pt x="783" y="363"/>
                  </a:lnTo>
                  <a:lnTo>
                    <a:pt x="783" y="368"/>
                  </a:lnTo>
                  <a:lnTo>
                    <a:pt x="778" y="368"/>
                  </a:lnTo>
                  <a:lnTo>
                    <a:pt x="773" y="368"/>
                  </a:lnTo>
                  <a:lnTo>
                    <a:pt x="768" y="363"/>
                  </a:lnTo>
                  <a:lnTo>
                    <a:pt x="762" y="368"/>
                  </a:lnTo>
                  <a:lnTo>
                    <a:pt x="762" y="379"/>
                  </a:lnTo>
                  <a:lnTo>
                    <a:pt x="757" y="379"/>
                  </a:lnTo>
                  <a:lnTo>
                    <a:pt x="752" y="374"/>
                  </a:lnTo>
                  <a:lnTo>
                    <a:pt x="747" y="374"/>
                  </a:lnTo>
                  <a:lnTo>
                    <a:pt x="742" y="374"/>
                  </a:lnTo>
                  <a:lnTo>
                    <a:pt x="737" y="374"/>
                  </a:lnTo>
                  <a:lnTo>
                    <a:pt x="737" y="368"/>
                  </a:lnTo>
                  <a:lnTo>
                    <a:pt x="737" y="363"/>
                  </a:lnTo>
                  <a:lnTo>
                    <a:pt x="732" y="363"/>
                  </a:lnTo>
                  <a:lnTo>
                    <a:pt x="727" y="368"/>
                  </a:lnTo>
                  <a:lnTo>
                    <a:pt x="722" y="368"/>
                  </a:lnTo>
                  <a:lnTo>
                    <a:pt x="722" y="374"/>
                  </a:lnTo>
                  <a:lnTo>
                    <a:pt x="717" y="374"/>
                  </a:lnTo>
                  <a:lnTo>
                    <a:pt x="717" y="368"/>
                  </a:lnTo>
                  <a:lnTo>
                    <a:pt x="712" y="368"/>
                  </a:lnTo>
                  <a:lnTo>
                    <a:pt x="712" y="363"/>
                  </a:lnTo>
                  <a:lnTo>
                    <a:pt x="707" y="363"/>
                  </a:lnTo>
                  <a:lnTo>
                    <a:pt x="707" y="358"/>
                  </a:lnTo>
                  <a:lnTo>
                    <a:pt x="702" y="353"/>
                  </a:lnTo>
                  <a:lnTo>
                    <a:pt x="697" y="348"/>
                  </a:lnTo>
                  <a:lnTo>
                    <a:pt x="692" y="343"/>
                  </a:lnTo>
                  <a:lnTo>
                    <a:pt x="687" y="343"/>
                  </a:lnTo>
                  <a:lnTo>
                    <a:pt x="682" y="343"/>
                  </a:lnTo>
                  <a:lnTo>
                    <a:pt x="677" y="343"/>
                  </a:lnTo>
                  <a:lnTo>
                    <a:pt x="677" y="348"/>
                  </a:lnTo>
                  <a:lnTo>
                    <a:pt x="672" y="348"/>
                  </a:lnTo>
                  <a:lnTo>
                    <a:pt x="672" y="353"/>
                  </a:lnTo>
                  <a:lnTo>
                    <a:pt x="667" y="353"/>
                  </a:lnTo>
                  <a:lnTo>
                    <a:pt x="661" y="353"/>
                  </a:lnTo>
                  <a:lnTo>
                    <a:pt x="656" y="358"/>
                  </a:lnTo>
                  <a:lnTo>
                    <a:pt x="656" y="363"/>
                  </a:lnTo>
                  <a:lnTo>
                    <a:pt x="651" y="363"/>
                  </a:lnTo>
                  <a:lnTo>
                    <a:pt x="651" y="368"/>
                  </a:lnTo>
                  <a:lnTo>
                    <a:pt x="651" y="374"/>
                  </a:lnTo>
                  <a:lnTo>
                    <a:pt x="646" y="368"/>
                  </a:lnTo>
                  <a:lnTo>
                    <a:pt x="641" y="368"/>
                  </a:lnTo>
                  <a:lnTo>
                    <a:pt x="641" y="363"/>
                  </a:lnTo>
                  <a:lnTo>
                    <a:pt x="636" y="358"/>
                  </a:lnTo>
                  <a:lnTo>
                    <a:pt x="631" y="358"/>
                  </a:lnTo>
                  <a:lnTo>
                    <a:pt x="626" y="363"/>
                  </a:lnTo>
                  <a:lnTo>
                    <a:pt x="621" y="368"/>
                  </a:lnTo>
                  <a:lnTo>
                    <a:pt x="621" y="374"/>
                  </a:lnTo>
                  <a:lnTo>
                    <a:pt x="616" y="374"/>
                  </a:lnTo>
                  <a:lnTo>
                    <a:pt x="611" y="374"/>
                  </a:lnTo>
                  <a:lnTo>
                    <a:pt x="606" y="374"/>
                  </a:lnTo>
                  <a:lnTo>
                    <a:pt x="606" y="379"/>
                  </a:lnTo>
                  <a:lnTo>
                    <a:pt x="601" y="379"/>
                  </a:lnTo>
                  <a:lnTo>
                    <a:pt x="601" y="384"/>
                  </a:lnTo>
                  <a:lnTo>
                    <a:pt x="596" y="384"/>
                  </a:lnTo>
                  <a:lnTo>
                    <a:pt x="596" y="379"/>
                  </a:lnTo>
                  <a:lnTo>
                    <a:pt x="591" y="379"/>
                  </a:lnTo>
                  <a:lnTo>
                    <a:pt x="586" y="379"/>
                  </a:lnTo>
                  <a:lnTo>
                    <a:pt x="581" y="379"/>
                  </a:lnTo>
                  <a:lnTo>
                    <a:pt x="576" y="379"/>
                  </a:lnTo>
                  <a:lnTo>
                    <a:pt x="571" y="379"/>
                  </a:lnTo>
                  <a:lnTo>
                    <a:pt x="565" y="384"/>
                  </a:lnTo>
                  <a:lnTo>
                    <a:pt x="565" y="389"/>
                  </a:lnTo>
                  <a:lnTo>
                    <a:pt x="560" y="389"/>
                  </a:lnTo>
                  <a:lnTo>
                    <a:pt x="560" y="384"/>
                  </a:lnTo>
                  <a:lnTo>
                    <a:pt x="555" y="384"/>
                  </a:lnTo>
                  <a:lnTo>
                    <a:pt x="550" y="384"/>
                  </a:lnTo>
                  <a:lnTo>
                    <a:pt x="545" y="384"/>
                  </a:lnTo>
                  <a:lnTo>
                    <a:pt x="545" y="389"/>
                  </a:lnTo>
                  <a:lnTo>
                    <a:pt x="540" y="394"/>
                  </a:lnTo>
                  <a:lnTo>
                    <a:pt x="535" y="389"/>
                  </a:lnTo>
                  <a:lnTo>
                    <a:pt x="535" y="394"/>
                  </a:lnTo>
                  <a:lnTo>
                    <a:pt x="535" y="409"/>
                  </a:lnTo>
                  <a:lnTo>
                    <a:pt x="535" y="439"/>
                  </a:lnTo>
                  <a:lnTo>
                    <a:pt x="535" y="475"/>
                  </a:lnTo>
                  <a:lnTo>
                    <a:pt x="530" y="535"/>
                  </a:lnTo>
                  <a:lnTo>
                    <a:pt x="530" y="545"/>
                  </a:lnTo>
                  <a:lnTo>
                    <a:pt x="530" y="560"/>
                  </a:lnTo>
                  <a:lnTo>
                    <a:pt x="530" y="565"/>
                  </a:lnTo>
                  <a:lnTo>
                    <a:pt x="525" y="570"/>
                  </a:lnTo>
                  <a:lnTo>
                    <a:pt x="530" y="576"/>
                  </a:lnTo>
                  <a:lnTo>
                    <a:pt x="535" y="586"/>
                  </a:lnTo>
                  <a:lnTo>
                    <a:pt x="545" y="591"/>
                  </a:lnTo>
                  <a:lnTo>
                    <a:pt x="550" y="596"/>
                  </a:lnTo>
                  <a:lnTo>
                    <a:pt x="550" y="601"/>
                  </a:lnTo>
                  <a:lnTo>
                    <a:pt x="555" y="601"/>
                  </a:lnTo>
                  <a:lnTo>
                    <a:pt x="560" y="606"/>
                  </a:lnTo>
                  <a:lnTo>
                    <a:pt x="565" y="611"/>
                  </a:lnTo>
                  <a:lnTo>
                    <a:pt x="565" y="616"/>
                  </a:lnTo>
                  <a:lnTo>
                    <a:pt x="571" y="621"/>
                  </a:lnTo>
                  <a:lnTo>
                    <a:pt x="576" y="621"/>
                  </a:lnTo>
                  <a:lnTo>
                    <a:pt x="581" y="621"/>
                  </a:lnTo>
                  <a:lnTo>
                    <a:pt x="581" y="626"/>
                  </a:lnTo>
                  <a:lnTo>
                    <a:pt x="586" y="626"/>
                  </a:lnTo>
                  <a:lnTo>
                    <a:pt x="591" y="626"/>
                  </a:lnTo>
                  <a:lnTo>
                    <a:pt x="591" y="631"/>
                  </a:lnTo>
                  <a:lnTo>
                    <a:pt x="596" y="641"/>
                  </a:lnTo>
                  <a:lnTo>
                    <a:pt x="601" y="641"/>
                  </a:lnTo>
                  <a:lnTo>
                    <a:pt x="606" y="646"/>
                  </a:lnTo>
                  <a:lnTo>
                    <a:pt x="611" y="651"/>
                  </a:lnTo>
                  <a:lnTo>
                    <a:pt x="616" y="656"/>
                  </a:lnTo>
                  <a:lnTo>
                    <a:pt x="621" y="661"/>
                  </a:lnTo>
                  <a:lnTo>
                    <a:pt x="626" y="661"/>
                  </a:lnTo>
                  <a:lnTo>
                    <a:pt x="631" y="661"/>
                  </a:lnTo>
                  <a:lnTo>
                    <a:pt x="636" y="661"/>
                  </a:lnTo>
                  <a:lnTo>
                    <a:pt x="641" y="666"/>
                  </a:lnTo>
                  <a:lnTo>
                    <a:pt x="646" y="666"/>
                  </a:lnTo>
                  <a:lnTo>
                    <a:pt x="651" y="671"/>
                  </a:lnTo>
                  <a:lnTo>
                    <a:pt x="656" y="671"/>
                  </a:lnTo>
                  <a:lnTo>
                    <a:pt x="656" y="677"/>
                  </a:lnTo>
                  <a:lnTo>
                    <a:pt x="651" y="682"/>
                  </a:lnTo>
                  <a:lnTo>
                    <a:pt x="656" y="687"/>
                  </a:lnTo>
                  <a:lnTo>
                    <a:pt x="656" y="692"/>
                  </a:lnTo>
                  <a:lnTo>
                    <a:pt x="656" y="697"/>
                  </a:lnTo>
                  <a:lnTo>
                    <a:pt x="656" y="702"/>
                  </a:lnTo>
                  <a:lnTo>
                    <a:pt x="661" y="702"/>
                  </a:lnTo>
                  <a:lnTo>
                    <a:pt x="667" y="707"/>
                  </a:lnTo>
                  <a:lnTo>
                    <a:pt x="667" y="712"/>
                  </a:lnTo>
                  <a:lnTo>
                    <a:pt x="661" y="712"/>
                  </a:lnTo>
                  <a:lnTo>
                    <a:pt x="661" y="717"/>
                  </a:lnTo>
                  <a:lnTo>
                    <a:pt x="661" y="722"/>
                  </a:lnTo>
                  <a:lnTo>
                    <a:pt x="656" y="722"/>
                  </a:lnTo>
                  <a:lnTo>
                    <a:pt x="656" y="727"/>
                  </a:lnTo>
                  <a:lnTo>
                    <a:pt x="651" y="732"/>
                  </a:lnTo>
                  <a:lnTo>
                    <a:pt x="651" y="737"/>
                  </a:lnTo>
                  <a:lnTo>
                    <a:pt x="651" y="742"/>
                  </a:lnTo>
                  <a:lnTo>
                    <a:pt x="656" y="742"/>
                  </a:lnTo>
                  <a:lnTo>
                    <a:pt x="656" y="747"/>
                  </a:lnTo>
                  <a:lnTo>
                    <a:pt x="661" y="747"/>
                  </a:lnTo>
                  <a:lnTo>
                    <a:pt x="661" y="752"/>
                  </a:lnTo>
                  <a:lnTo>
                    <a:pt x="667" y="752"/>
                  </a:lnTo>
                  <a:lnTo>
                    <a:pt x="667" y="757"/>
                  </a:lnTo>
                  <a:lnTo>
                    <a:pt x="661" y="757"/>
                  </a:lnTo>
                  <a:lnTo>
                    <a:pt x="661" y="762"/>
                  </a:lnTo>
                  <a:lnTo>
                    <a:pt x="667" y="762"/>
                  </a:lnTo>
                  <a:lnTo>
                    <a:pt x="667" y="767"/>
                  </a:lnTo>
                  <a:lnTo>
                    <a:pt x="672" y="767"/>
                  </a:lnTo>
                  <a:lnTo>
                    <a:pt x="672" y="772"/>
                  </a:lnTo>
                  <a:lnTo>
                    <a:pt x="677" y="778"/>
                  </a:lnTo>
                  <a:lnTo>
                    <a:pt x="672" y="778"/>
                  </a:lnTo>
                  <a:lnTo>
                    <a:pt x="672" y="783"/>
                  </a:lnTo>
                  <a:lnTo>
                    <a:pt x="677" y="788"/>
                  </a:lnTo>
                  <a:lnTo>
                    <a:pt x="682" y="788"/>
                  </a:lnTo>
                  <a:lnTo>
                    <a:pt x="682" y="793"/>
                  </a:lnTo>
                  <a:lnTo>
                    <a:pt x="687" y="793"/>
                  </a:lnTo>
                  <a:lnTo>
                    <a:pt x="692" y="798"/>
                  </a:lnTo>
                  <a:lnTo>
                    <a:pt x="692" y="803"/>
                  </a:lnTo>
                  <a:lnTo>
                    <a:pt x="697" y="803"/>
                  </a:lnTo>
                  <a:lnTo>
                    <a:pt x="702" y="803"/>
                  </a:lnTo>
                  <a:lnTo>
                    <a:pt x="697" y="803"/>
                  </a:lnTo>
                  <a:lnTo>
                    <a:pt x="697" y="808"/>
                  </a:lnTo>
                  <a:lnTo>
                    <a:pt x="697" y="813"/>
                  </a:lnTo>
                  <a:lnTo>
                    <a:pt x="702" y="818"/>
                  </a:lnTo>
                  <a:lnTo>
                    <a:pt x="697" y="823"/>
                  </a:lnTo>
                  <a:lnTo>
                    <a:pt x="697" y="828"/>
                  </a:lnTo>
                  <a:lnTo>
                    <a:pt x="697" y="833"/>
                  </a:lnTo>
                  <a:lnTo>
                    <a:pt x="692" y="833"/>
                  </a:lnTo>
                  <a:lnTo>
                    <a:pt x="687" y="838"/>
                  </a:lnTo>
                  <a:lnTo>
                    <a:pt x="682" y="838"/>
                  </a:lnTo>
                  <a:lnTo>
                    <a:pt x="682" y="843"/>
                  </a:lnTo>
                  <a:lnTo>
                    <a:pt x="687" y="848"/>
                  </a:lnTo>
                  <a:lnTo>
                    <a:pt x="682" y="853"/>
                  </a:lnTo>
                  <a:lnTo>
                    <a:pt x="682" y="858"/>
                  </a:lnTo>
                  <a:lnTo>
                    <a:pt x="687" y="858"/>
                  </a:lnTo>
                  <a:lnTo>
                    <a:pt x="687" y="863"/>
                  </a:lnTo>
                  <a:lnTo>
                    <a:pt x="682" y="868"/>
                  </a:lnTo>
                  <a:lnTo>
                    <a:pt x="677" y="868"/>
                  </a:lnTo>
                  <a:lnTo>
                    <a:pt x="672" y="863"/>
                  </a:lnTo>
                  <a:lnTo>
                    <a:pt x="667" y="863"/>
                  </a:lnTo>
                  <a:lnTo>
                    <a:pt x="661" y="863"/>
                  </a:lnTo>
                  <a:lnTo>
                    <a:pt x="656" y="858"/>
                  </a:lnTo>
                  <a:lnTo>
                    <a:pt x="656" y="853"/>
                  </a:lnTo>
                  <a:lnTo>
                    <a:pt x="651" y="853"/>
                  </a:lnTo>
                  <a:lnTo>
                    <a:pt x="646" y="858"/>
                  </a:lnTo>
                  <a:lnTo>
                    <a:pt x="641" y="863"/>
                  </a:lnTo>
                  <a:lnTo>
                    <a:pt x="641" y="868"/>
                  </a:lnTo>
                  <a:lnTo>
                    <a:pt x="636" y="873"/>
                  </a:lnTo>
                  <a:lnTo>
                    <a:pt x="631" y="868"/>
                  </a:lnTo>
                  <a:lnTo>
                    <a:pt x="631" y="863"/>
                  </a:lnTo>
                  <a:lnTo>
                    <a:pt x="631" y="858"/>
                  </a:lnTo>
                  <a:lnTo>
                    <a:pt x="631" y="853"/>
                  </a:lnTo>
                  <a:lnTo>
                    <a:pt x="631" y="848"/>
                  </a:lnTo>
                  <a:lnTo>
                    <a:pt x="631" y="843"/>
                  </a:lnTo>
                  <a:lnTo>
                    <a:pt x="636" y="843"/>
                  </a:lnTo>
                  <a:lnTo>
                    <a:pt x="636" y="838"/>
                  </a:lnTo>
                  <a:lnTo>
                    <a:pt x="631" y="838"/>
                  </a:lnTo>
                  <a:lnTo>
                    <a:pt x="631" y="833"/>
                  </a:lnTo>
                  <a:lnTo>
                    <a:pt x="626" y="833"/>
                  </a:lnTo>
                  <a:lnTo>
                    <a:pt x="626" y="828"/>
                  </a:lnTo>
                  <a:lnTo>
                    <a:pt x="621" y="823"/>
                  </a:lnTo>
                  <a:lnTo>
                    <a:pt x="616" y="823"/>
                  </a:lnTo>
                  <a:lnTo>
                    <a:pt x="611" y="818"/>
                  </a:lnTo>
                  <a:lnTo>
                    <a:pt x="606" y="823"/>
                  </a:lnTo>
                  <a:lnTo>
                    <a:pt x="606" y="828"/>
                  </a:lnTo>
                  <a:lnTo>
                    <a:pt x="606" y="833"/>
                  </a:lnTo>
                  <a:lnTo>
                    <a:pt x="616" y="833"/>
                  </a:lnTo>
                  <a:lnTo>
                    <a:pt x="611" y="838"/>
                  </a:lnTo>
                  <a:lnTo>
                    <a:pt x="606" y="838"/>
                  </a:lnTo>
                  <a:lnTo>
                    <a:pt x="601" y="838"/>
                  </a:lnTo>
                  <a:lnTo>
                    <a:pt x="601" y="833"/>
                  </a:lnTo>
                  <a:lnTo>
                    <a:pt x="596" y="823"/>
                  </a:lnTo>
                  <a:lnTo>
                    <a:pt x="591" y="823"/>
                  </a:lnTo>
                  <a:lnTo>
                    <a:pt x="591" y="818"/>
                  </a:lnTo>
                  <a:lnTo>
                    <a:pt x="586" y="823"/>
                  </a:lnTo>
                  <a:lnTo>
                    <a:pt x="581" y="828"/>
                  </a:lnTo>
                  <a:lnTo>
                    <a:pt x="581" y="833"/>
                  </a:lnTo>
                  <a:lnTo>
                    <a:pt x="576" y="833"/>
                  </a:lnTo>
                  <a:lnTo>
                    <a:pt x="571" y="833"/>
                  </a:lnTo>
                  <a:lnTo>
                    <a:pt x="565" y="833"/>
                  </a:lnTo>
                  <a:lnTo>
                    <a:pt x="560" y="833"/>
                  </a:lnTo>
                  <a:lnTo>
                    <a:pt x="560" y="838"/>
                  </a:lnTo>
                  <a:lnTo>
                    <a:pt x="555" y="838"/>
                  </a:lnTo>
                  <a:lnTo>
                    <a:pt x="555" y="833"/>
                  </a:lnTo>
                  <a:lnTo>
                    <a:pt x="550" y="833"/>
                  </a:lnTo>
                  <a:lnTo>
                    <a:pt x="555" y="828"/>
                  </a:lnTo>
                  <a:lnTo>
                    <a:pt x="560" y="828"/>
                  </a:lnTo>
                  <a:lnTo>
                    <a:pt x="560" y="818"/>
                  </a:lnTo>
                  <a:lnTo>
                    <a:pt x="560" y="813"/>
                  </a:lnTo>
                  <a:lnTo>
                    <a:pt x="560" y="808"/>
                  </a:lnTo>
                  <a:lnTo>
                    <a:pt x="565" y="808"/>
                  </a:lnTo>
                  <a:lnTo>
                    <a:pt x="571" y="808"/>
                  </a:lnTo>
                  <a:lnTo>
                    <a:pt x="571" y="803"/>
                  </a:lnTo>
                  <a:lnTo>
                    <a:pt x="565" y="803"/>
                  </a:lnTo>
                  <a:lnTo>
                    <a:pt x="560" y="798"/>
                  </a:lnTo>
                  <a:lnTo>
                    <a:pt x="555" y="798"/>
                  </a:lnTo>
                  <a:lnTo>
                    <a:pt x="555" y="803"/>
                  </a:lnTo>
                  <a:lnTo>
                    <a:pt x="550" y="803"/>
                  </a:lnTo>
                  <a:lnTo>
                    <a:pt x="545" y="803"/>
                  </a:lnTo>
                  <a:lnTo>
                    <a:pt x="540" y="798"/>
                  </a:lnTo>
                  <a:lnTo>
                    <a:pt x="540" y="793"/>
                  </a:lnTo>
                  <a:lnTo>
                    <a:pt x="535" y="793"/>
                  </a:lnTo>
                  <a:lnTo>
                    <a:pt x="535" y="798"/>
                  </a:lnTo>
                  <a:lnTo>
                    <a:pt x="535" y="803"/>
                  </a:lnTo>
                  <a:lnTo>
                    <a:pt x="530" y="803"/>
                  </a:lnTo>
                  <a:lnTo>
                    <a:pt x="525" y="803"/>
                  </a:lnTo>
                  <a:lnTo>
                    <a:pt x="525" y="798"/>
                  </a:lnTo>
                  <a:lnTo>
                    <a:pt x="515" y="803"/>
                  </a:lnTo>
                  <a:lnTo>
                    <a:pt x="510" y="808"/>
                  </a:lnTo>
                  <a:lnTo>
                    <a:pt x="505" y="808"/>
                  </a:lnTo>
                  <a:lnTo>
                    <a:pt x="505" y="813"/>
                  </a:lnTo>
                  <a:lnTo>
                    <a:pt x="510" y="818"/>
                  </a:lnTo>
                  <a:lnTo>
                    <a:pt x="515" y="818"/>
                  </a:lnTo>
                  <a:lnTo>
                    <a:pt x="520" y="813"/>
                  </a:lnTo>
                  <a:lnTo>
                    <a:pt x="520" y="818"/>
                  </a:lnTo>
                  <a:lnTo>
                    <a:pt x="525" y="823"/>
                  </a:lnTo>
                  <a:lnTo>
                    <a:pt x="520" y="828"/>
                  </a:lnTo>
                  <a:lnTo>
                    <a:pt x="515" y="828"/>
                  </a:lnTo>
                  <a:lnTo>
                    <a:pt x="510" y="828"/>
                  </a:lnTo>
                  <a:lnTo>
                    <a:pt x="510" y="833"/>
                  </a:lnTo>
                  <a:lnTo>
                    <a:pt x="510" y="838"/>
                  </a:lnTo>
                  <a:lnTo>
                    <a:pt x="505" y="843"/>
                  </a:lnTo>
                  <a:lnTo>
                    <a:pt x="500" y="838"/>
                  </a:lnTo>
                  <a:lnTo>
                    <a:pt x="495" y="833"/>
                  </a:lnTo>
                  <a:lnTo>
                    <a:pt x="495" y="828"/>
                  </a:lnTo>
                  <a:lnTo>
                    <a:pt x="490" y="828"/>
                  </a:lnTo>
                  <a:lnTo>
                    <a:pt x="485" y="828"/>
                  </a:lnTo>
                  <a:lnTo>
                    <a:pt x="485" y="823"/>
                  </a:lnTo>
                  <a:lnTo>
                    <a:pt x="490" y="818"/>
                  </a:lnTo>
                  <a:lnTo>
                    <a:pt x="495" y="808"/>
                  </a:lnTo>
                  <a:lnTo>
                    <a:pt x="490" y="808"/>
                  </a:lnTo>
                  <a:lnTo>
                    <a:pt x="485" y="808"/>
                  </a:lnTo>
                  <a:lnTo>
                    <a:pt x="480" y="813"/>
                  </a:lnTo>
                  <a:lnTo>
                    <a:pt x="480" y="818"/>
                  </a:lnTo>
                  <a:lnTo>
                    <a:pt x="475" y="818"/>
                  </a:lnTo>
                  <a:lnTo>
                    <a:pt x="469" y="813"/>
                  </a:lnTo>
                  <a:lnTo>
                    <a:pt x="464" y="808"/>
                  </a:lnTo>
                  <a:lnTo>
                    <a:pt x="464" y="803"/>
                  </a:lnTo>
                  <a:lnTo>
                    <a:pt x="464" y="798"/>
                  </a:lnTo>
                  <a:lnTo>
                    <a:pt x="469" y="798"/>
                  </a:lnTo>
                  <a:lnTo>
                    <a:pt x="475" y="798"/>
                  </a:lnTo>
                  <a:lnTo>
                    <a:pt x="475" y="793"/>
                  </a:lnTo>
                  <a:lnTo>
                    <a:pt x="480" y="788"/>
                  </a:lnTo>
                  <a:lnTo>
                    <a:pt x="480" y="783"/>
                  </a:lnTo>
                  <a:lnTo>
                    <a:pt x="485" y="778"/>
                  </a:lnTo>
                  <a:lnTo>
                    <a:pt x="480" y="772"/>
                  </a:lnTo>
                  <a:lnTo>
                    <a:pt x="475" y="767"/>
                  </a:lnTo>
                  <a:lnTo>
                    <a:pt x="469" y="762"/>
                  </a:lnTo>
                  <a:lnTo>
                    <a:pt x="469" y="757"/>
                  </a:lnTo>
                  <a:lnTo>
                    <a:pt x="469" y="752"/>
                  </a:lnTo>
                  <a:lnTo>
                    <a:pt x="469" y="747"/>
                  </a:lnTo>
                  <a:lnTo>
                    <a:pt x="475" y="747"/>
                  </a:lnTo>
                  <a:lnTo>
                    <a:pt x="475" y="742"/>
                  </a:lnTo>
                  <a:lnTo>
                    <a:pt x="475" y="732"/>
                  </a:lnTo>
                  <a:lnTo>
                    <a:pt x="475" y="727"/>
                  </a:lnTo>
                  <a:lnTo>
                    <a:pt x="475" y="722"/>
                  </a:lnTo>
                  <a:lnTo>
                    <a:pt x="475" y="712"/>
                  </a:lnTo>
                  <a:lnTo>
                    <a:pt x="475" y="707"/>
                  </a:lnTo>
                  <a:lnTo>
                    <a:pt x="475" y="697"/>
                  </a:lnTo>
                  <a:lnTo>
                    <a:pt x="464" y="697"/>
                  </a:lnTo>
                  <a:lnTo>
                    <a:pt x="464" y="702"/>
                  </a:lnTo>
                  <a:lnTo>
                    <a:pt x="459" y="702"/>
                  </a:lnTo>
                  <a:lnTo>
                    <a:pt x="459" y="697"/>
                  </a:lnTo>
                  <a:lnTo>
                    <a:pt x="464" y="692"/>
                  </a:lnTo>
                  <a:lnTo>
                    <a:pt x="464" y="687"/>
                  </a:lnTo>
                  <a:lnTo>
                    <a:pt x="469" y="687"/>
                  </a:lnTo>
                  <a:lnTo>
                    <a:pt x="475" y="682"/>
                  </a:lnTo>
                  <a:lnTo>
                    <a:pt x="475" y="677"/>
                  </a:lnTo>
                  <a:lnTo>
                    <a:pt x="480" y="677"/>
                  </a:lnTo>
                  <a:lnTo>
                    <a:pt x="480" y="671"/>
                  </a:lnTo>
                  <a:lnTo>
                    <a:pt x="485" y="671"/>
                  </a:lnTo>
                  <a:lnTo>
                    <a:pt x="485" y="677"/>
                  </a:lnTo>
                  <a:lnTo>
                    <a:pt x="490" y="671"/>
                  </a:lnTo>
                  <a:lnTo>
                    <a:pt x="490" y="666"/>
                  </a:lnTo>
                  <a:lnTo>
                    <a:pt x="485" y="666"/>
                  </a:lnTo>
                  <a:lnTo>
                    <a:pt x="485" y="661"/>
                  </a:lnTo>
                  <a:lnTo>
                    <a:pt x="480" y="661"/>
                  </a:lnTo>
                  <a:lnTo>
                    <a:pt x="475" y="661"/>
                  </a:lnTo>
                  <a:lnTo>
                    <a:pt x="469" y="656"/>
                  </a:lnTo>
                  <a:lnTo>
                    <a:pt x="464" y="656"/>
                  </a:lnTo>
                  <a:lnTo>
                    <a:pt x="464" y="661"/>
                  </a:lnTo>
                  <a:lnTo>
                    <a:pt x="459" y="666"/>
                  </a:lnTo>
                  <a:lnTo>
                    <a:pt x="454" y="661"/>
                  </a:lnTo>
                  <a:lnTo>
                    <a:pt x="454" y="666"/>
                  </a:lnTo>
                  <a:lnTo>
                    <a:pt x="449" y="666"/>
                  </a:lnTo>
                  <a:lnTo>
                    <a:pt x="449" y="671"/>
                  </a:lnTo>
                  <a:lnTo>
                    <a:pt x="454" y="671"/>
                  </a:lnTo>
                  <a:lnTo>
                    <a:pt x="459" y="677"/>
                  </a:lnTo>
                  <a:lnTo>
                    <a:pt x="454" y="677"/>
                  </a:lnTo>
                  <a:lnTo>
                    <a:pt x="449" y="677"/>
                  </a:lnTo>
                  <a:lnTo>
                    <a:pt x="444" y="671"/>
                  </a:lnTo>
                  <a:lnTo>
                    <a:pt x="439" y="671"/>
                  </a:lnTo>
                  <a:lnTo>
                    <a:pt x="434" y="671"/>
                  </a:lnTo>
                  <a:lnTo>
                    <a:pt x="429" y="671"/>
                  </a:lnTo>
                  <a:lnTo>
                    <a:pt x="429" y="677"/>
                  </a:lnTo>
                  <a:lnTo>
                    <a:pt x="424" y="677"/>
                  </a:lnTo>
                  <a:lnTo>
                    <a:pt x="424" y="671"/>
                  </a:lnTo>
                  <a:lnTo>
                    <a:pt x="424" y="666"/>
                  </a:lnTo>
                  <a:lnTo>
                    <a:pt x="419" y="661"/>
                  </a:lnTo>
                  <a:lnTo>
                    <a:pt x="419" y="656"/>
                  </a:lnTo>
                  <a:lnTo>
                    <a:pt x="414" y="651"/>
                  </a:lnTo>
                  <a:lnTo>
                    <a:pt x="409" y="646"/>
                  </a:lnTo>
                  <a:lnTo>
                    <a:pt x="404" y="646"/>
                  </a:lnTo>
                  <a:lnTo>
                    <a:pt x="404" y="641"/>
                  </a:lnTo>
                  <a:lnTo>
                    <a:pt x="399" y="641"/>
                  </a:lnTo>
                  <a:lnTo>
                    <a:pt x="399" y="646"/>
                  </a:lnTo>
                  <a:lnTo>
                    <a:pt x="399" y="641"/>
                  </a:lnTo>
                  <a:lnTo>
                    <a:pt x="394" y="641"/>
                  </a:lnTo>
                  <a:lnTo>
                    <a:pt x="394" y="646"/>
                  </a:lnTo>
                  <a:lnTo>
                    <a:pt x="389" y="646"/>
                  </a:lnTo>
                  <a:lnTo>
                    <a:pt x="384" y="646"/>
                  </a:lnTo>
                  <a:lnTo>
                    <a:pt x="379" y="641"/>
                  </a:lnTo>
                  <a:lnTo>
                    <a:pt x="379" y="636"/>
                  </a:lnTo>
                  <a:lnTo>
                    <a:pt x="374" y="631"/>
                  </a:lnTo>
                  <a:lnTo>
                    <a:pt x="368" y="631"/>
                  </a:lnTo>
                  <a:lnTo>
                    <a:pt x="368" y="636"/>
                  </a:lnTo>
                  <a:lnTo>
                    <a:pt x="358" y="631"/>
                  </a:lnTo>
                  <a:lnTo>
                    <a:pt x="353" y="626"/>
                  </a:lnTo>
                  <a:lnTo>
                    <a:pt x="348" y="626"/>
                  </a:lnTo>
                  <a:lnTo>
                    <a:pt x="343" y="621"/>
                  </a:lnTo>
                  <a:lnTo>
                    <a:pt x="343" y="626"/>
                  </a:lnTo>
                  <a:lnTo>
                    <a:pt x="338" y="626"/>
                  </a:lnTo>
                  <a:lnTo>
                    <a:pt x="333" y="631"/>
                  </a:lnTo>
                  <a:lnTo>
                    <a:pt x="333" y="636"/>
                  </a:lnTo>
                  <a:lnTo>
                    <a:pt x="328" y="636"/>
                  </a:lnTo>
                  <a:lnTo>
                    <a:pt x="323" y="636"/>
                  </a:lnTo>
                  <a:lnTo>
                    <a:pt x="318" y="641"/>
                  </a:lnTo>
                  <a:lnTo>
                    <a:pt x="318" y="636"/>
                  </a:lnTo>
                  <a:lnTo>
                    <a:pt x="313" y="636"/>
                  </a:lnTo>
                  <a:lnTo>
                    <a:pt x="313" y="631"/>
                  </a:lnTo>
                  <a:lnTo>
                    <a:pt x="308" y="626"/>
                  </a:lnTo>
                  <a:lnTo>
                    <a:pt x="303" y="626"/>
                  </a:lnTo>
                  <a:lnTo>
                    <a:pt x="303" y="621"/>
                  </a:lnTo>
                  <a:lnTo>
                    <a:pt x="308" y="616"/>
                  </a:lnTo>
                  <a:lnTo>
                    <a:pt x="303" y="611"/>
                  </a:lnTo>
                  <a:lnTo>
                    <a:pt x="303" y="606"/>
                  </a:lnTo>
                  <a:lnTo>
                    <a:pt x="303" y="601"/>
                  </a:lnTo>
                  <a:lnTo>
                    <a:pt x="298" y="601"/>
                  </a:lnTo>
                  <a:lnTo>
                    <a:pt x="298" y="596"/>
                  </a:lnTo>
                  <a:lnTo>
                    <a:pt x="293" y="596"/>
                  </a:lnTo>
                  <a:lnTo>
                    <a:pt x="293" y="591"/>
                  </a:lnTo>
                  <a:lnTo>
                    <a:pt x="293" y="586"/>
                  </a:lnTo>
                  <a:lnTo>
                    <a:pt x="288" y="586"/>
                  </a:lnTo>
                  <a:lnTo>
                    <a:pt x="293" y="586"/>
                  </a:lnTo>
                  <a:lnTo>
                    <a:pt x="293" y="581"/>
                  </a:lnTo>
                  <a:lnTo>
                    <a:pt x="298" y="581"/>
                  </a:lnTo>
                  <a:lnTo>
                    <a:pt x="303" y="581"/>
                  </a:lnTo>
                  <a:lnTo>
                    <a:pt x="303" y="576"/>
                  </a:lnTo>
                  <a:lnTo>
                    <a:pt x="298" y="576"/>
                  </a:lnTo>
                  <a:lnTo>
                    <a:pt x="293" y="570"/>
                  </a:lnTo>
                  <a:lnTo>
                    <a:pt x="293" y="565"/>
                  </a:lnTo>
                  <a:lnTo>
                    <a:pt x="288" y="560"/>
                  </a:lnTo>
                  <a:lnTo>
                    <a:pt x="283" y="555"/>
                  </a:lnTo>
                  <a:lnTo>
                    <a:pt x="278" y="550"/>
                  </a:lnTo>
                  <a:lnTo>
                    <a:pt x="272" y="550"/>
                  </a:lnTo>
                  <a:lnTo>
                    <a:pt x="267" y="550"/>
                  </a:lnTo>
                  <a:lnTo>
                    <a:pt x="267" y="555"/>
                  </a:lnTo>
                  <a:lnTo>
                    <a:pt x="262" y="555"/>
                  </a:lnTo>
                  <a:lnTo>
                    <a:pt x="262" y="550"/>
                  </a:lnTo>
                  <a:lnTo>
                    <a:pt x="257" y="550"/>
                  </a:lnTo>
                  <a:lnTo>
                    <a:pt x="262" y="550"/>
                  </a:lnTo>
                  <a:lnTo>
                    <a:pt x="262" y="545"/>
                  </a:lnTo>
                  <a:lnTo>
                    <a:pt x="257" y="545"/>
                  </a:lnTo>
                  <a:lnTo>
                    <a:pt x="252" y="545"/>
                  </a:lnTo>
                  <a:lnTo>
                    <a:pt x="247" y="545"/>
                  </a:lnTo>
                  <a:lnTo>
                    <a:pt x="242" y="545"/>
                  </a:lnTo>
                  <a:lnTo>
                    <a:pt x="242" y="540"/>
                  </a:lnTo>
                  <a:lnTo>
                    <a:pt x="242" y="535"/>
                  </a:lnTo>
                  <a:lnTo>
                    <a:pt x="237" y="540"/>
                  </a:lnTo>
                  <a:lnTo>
                    <a:pt x="232" y="535"/>
                  </a:lnTo>
                  <a:lnTo>
                    <a:pt x="232" y="530"/>
                  </a:lnTo>
                  <a:lnTo>
                    <a:pt x="227" y="525"/>
                  </a:lnTo>
                  <a:lnTo>
                    <a:pt x="227" y="520"/>
                  </a:lnTo>
                  <a:lnTo>
                    <a:pt x="222" y="520"/>
                  </a:lnTo>
                  <a:lnTo>
                    <a:pt x="217" y="520"/>
                  </a:lnTo>
                  <a:lnTo>
                    <a:pt x="212" y="525"/>
                  </a:lnTo>
                  <a:lnTo>
                    <a:pt x="212" y="530"/>
                  </a:lnTo>
                  <a:lnTo>
                    <a:pt x="207" y="530"/>
                  </a:lnTo>
                  <a:lnTo>
                    <a:pt x="202" y="525"/>
                  </a:lnTo>
                  <a:lnTo>
                    <a:pt x="197" y="525"/>
                  </a:lnTo>
                  <a:lnTo>
                    <a:pt x="192" y="525"/>
                  </a:lnTo>
                  <a:lnTo>
                    <a:pt x="192" y="520"/>
                  </a:lnTo>
                  <a:lnTo>
                    <a:pt x="192" y="515"/>
                  </a:lnTo>
                  <a:lnTo>
                    <a:pt x="187" y="515"/>
                  </a:lnTo>
                  <a:lnTo>
                    <a:pt x="187" y="510"/>
                  </a:lnTo>
                  <a:lnTo>
                    <a:pt x="182" y="505"/>
                  </a:lnTo>
                  <a:lnTo>
                    <a:pt x="182" y="500"/>
                  </a:lnTo>
                  <a:lnTo>
                    <a:pt x="182" y="505"/>
                  </a:lnTo>
                  <a:lnTo>
                    <a:pt x="177" y="505"/>
                  </a:lnTo>
                  <a:lnTo>
                    <a:pt x="171" y="505"/>
                  </a:lnTo>
                  <a:lnTo>
                    <a:pt x="171" y="500"/>
                  </a:lnTo>
                  <a:lnTo>
                    <a:pt x="171" y="495"/>
                  </a:lnTo>
                  <a:lnTo>
                    <a:pt x="166" y="495"/>
                  </a:lnTo>
                  <a:lnTo>
                    <a:pt x="166" y="500"/>
                  </a:lnTo>
                  <a:lnTo>
                    <a:pt x="166" y="505"/>
                  </a:lnTo>
                  <a:lnTo>
                    <a:pt x="161" y="505"/>
                  </a:lnTo>
                  <a:lnTo>
                    <a:pt x="156" y="505"/>
                  </a:lnTo>
                  <a:lnTo>
                    <a:pt x="151" y="505"/>
                  </a:lnTo>
                  <a:lnTo>
                    <a:pt x="151" y="500"/>
                  </a:lnTo>
                  <a:lnTo>
                    <a:pt x="146" y="500"/>
                  </a:lnTo>
                  <a:lnTo>
                    <a:pt x="146" y="505"/>
                  </a:lnTo>
                  <a:lnTo>
                    <a:pt x="141" y="505"/>
                  </a:lnTo>
                  <a:lnTo>
                    <a:pt x="141" y="510"/>
                  </a:lnTo>
                  <a:lnTo>
                    <a:pt x="136" y="510"/>
                  </a:lnTo>
                  <a:lnTo>
                    <a:pt x="131" y="510"/>
                  </a:lnTo>
                  <a:lnTo>
                    <a:pt x="131" y="505"/>
                  </a:lnTo>
                  <a:lnTo>
                    <a:pt x="131" y="500"/>
                  </a:lnTo>
                  <a:lnTo>
                    <a:pt x="126" y="500"/>
                  </a:lnTo>
                  <a:lnTo>
                    <a:pt x="121" y="500"/>
                  </a:lnTo>
                  <a:lnTo>
                    <a:pt x="116" y="500"/>
                  </a:lnTo>
                  <a:lnTo>
                    <a:pt x="121" y="495"/>
                  </a:lnTo>
                  <a:lnTo>
                    <a:pt x="126" y="490"/>
                  </a:lnTo>
                  <a:lnTo>
                    <a:pt x="121" y="490"/>
                  </a:lnTo>
                  <a:lnTo>
                    <a:pt x="116" y="495"/>
                  </a:lnTo>
                  <a:lnTo>
                    <a:pt x="111" y="495"/>
                  </a:lnTo>
                  <a:lnTo>
                    <a:pt x="106" y="495"/>
                  </a:lnTo>
                  <a:lnTo>
                    <a:pt x="111" y="490"/>
                  </a:lnTo>
                  <a:lnTo>
                    <a:pt x="111" y="485"/>
                  </a:lnTo>
                  <a:lnTo>
                    <a:pt x="106" y="485"/>
                  </a:lnTo>
                  <a:lnTo>
                    <a:pt x="106" y="490"/>
                  </a:lnTo>
                  <a:lnTo>
                    <a:pt x="101" y="490"/>
                  </a:lnTo>
                  <a:lnTo>
                    <a:pt x="96" y="485"/>
                  </a:lnTo>
                  <a:lnTo>
                    <a:pt x="91" y="480"/>
                  </a:lnTo>
                  <a:lnTo>
                    <a:pt x="86" y="475"/>
                  </a:lnTo>
                  <a:lnTo>
                    <a:pt x="86" y="469"/>
                  </a:lnTo>
                  <a:lnTo>
                    <a:pt x="81" y="469"/>
                  </a:lnTo>
                  <a:lnTo>
                    <a:pt x="86" y="469"/>
                  </a:lnTo>
                  <a:lnTo>
                    <a:pt x="86" y="459"/>
                  </a:lnTo>
                  <a:lnTo>
                    <a:pt x="81" y="464"/>
                  </a:lnTo>
                  <a:lnTo>
                    <a:pt x="75" y="469"/>
                  </a:lnTo>
                  <a:lnTo>
                    <a:pt x="75" y="464"/>
                  </a:lnTo>
                  <a:lnTo>
                    <a:pt x="75" y="459"/>
                  </a:lnTo>
                  <a:lnTo>
                    <a:pt x="70" y="459"/>
                  </a:lnTo>
                  <a:lnTo>
                    <a:pt x="65" y="459"/>
                  </a:lnTo>
                  <a:lnTo>
                    <a:pt x="65" y="454"/>
                  </a:lnTo>
                  <a:lnTo>
                    <a:pt x="70" y="449"/>
                  </a:lnTo>
                  <a:lnTo>
                    <a:pt x="65" y="449"/>
                  </a:lnTo>
                  <a:lnTo>
                    <a:pt x="60" y="449"/>
                  </a:lnTo>
                  <a:lnTo>
                    <a:pt x="60" y="454"/>
                  </a:lnTo>
                  <a:lnTo>
                    <a:pt x="55" y="454"/>
                  </a:lnTo>
                  <a:lnTo>
                    <a:pt x="50" y="454"/>
                  </a:lnTo>
                  <a:lnTo>
                    <a:pt x="50" y="449"/>
                  </a:lnTo>
                  <a:lnTo>
                    <a:pt x="50" y="444"/>
                  </a:lnTo>
                  <a:lnTo>
                    <a:pt x="50" y="439"/>
                  </a:lnTo>
                  <a:lnTo>
                    <a:pt x="55" y="439"/>
                  </a:lnTo>
                  <a:lnTo>
                    <a:pt x="50" y="434"/>
                  </a:lnTo>
                  <a:lnTo>
                    <a:pt x="45" y="429"/>
                  </a:lnTo>
                  <a:lnTo>
                    <a:pt x="40" y="429"/>
                  </a:lnTo>
                  <a:lnTo>
                    <a:pt x="35" y="429"/>
                  </a:lnTo>
                  <a:lnTo>
                    <a:pt x="35" y="424"/>
                  </a:lnTo>
                  <a:lnTo>
                    <a:pt x="30" y="424"/>
                  </a:lnTo>
                  <a:lnTo>
                    <a:pt x="35" y="424"/>
                  </a:lnTo>
                  <a:lnTo>
                    <a:pt x="30" y="419"/>
                  </a:lnTo>
                  <a:lnTo>
                    <a:pt x="25" y="414"/>
                  </a:lnTo>
                  <a:lnTo>
                    <a:pt x="30" y="409"/>
                  </a:lnTo>
                  <a:lnTo>
                    <a:pt x="25" y="404"/>
                  </a:lnTo>
                  <a:lnTo>
                    <a:pt x="25" y="399"/>
                  </a:lnTo>
                  <a:lnTo>
                    <a:pt x="25" y="394"/>
                  </a:lnTo>
                  <a:lnTo>
                    <a:pt x="20" y="394"/>
                  </a:lnTo>
                  <a:lnTo>
                    <a:pt x="20" y="399"/>
                  </a:lnTo>
                  <a:lnTo>
                    <a:pt x="25" y="399"/>
                  </a:lnTo>
                  <a:lnTo>
                    <a:pt x="25" y="404"/>
                  </a:lnTo>
                  <a:lnTo>
                    <a:pt x="20" y="404"/>
                  </a:lnTo>
                  <a:lnTo>
                    <a:pt x="20" y="399"/>
                  </a:lnTo>
                  <a:lnTo>
                    <a:pt x="15" y="399"/>
                  </a:lnTo>
                  <a:lnTo>
                    <a:pt x="10" y="399"/>
                  </a:lnTo>
                  <a:lnTo>
                    <a:pt x="10" y="394"/>
                  </a:lnTo>
                  <a:lnTo>
                    <a:pt x="10" y="389"/>
                  </a:lnTo>
                  <a:lnTo>
                    <a:pt x="10" y="384"/>
                  </a:lnTo>
                  <a:lnTo>
                    <a:pt x="15" y="379"/>
                  </a:lnTo>
                  <a:lnTo>
                    <a:pt x="10" y="379"/>
                  </a:lnTo>
                  <a:lnTo>
                    <a:pt x="10" y="374"/>
                  </a:lnTo>
                  <a:lnTo>
                    <a:pt x="10" y="368"/>
                  </a:lnTo>
                  <a:lnTo>
                    <a:pt x="5" y="368"/>
                  </a:lnTo>
                  <a:lnTo>
                    <a:pt x="0" y="368"/>
                  </a:lnTo>
                  <a:lnTo>
                    <a:pt x="5" y="363"/>
                  </a:lnTo>
                  <a:lnTo>
                    <a:pt x="10" y="358"/>
                  </a:lnTo>
                  <a:lnTo>
                    <a:pt x="15" y="358"/>
                  </a:lnTo>
                  <a:lnTo>
                    <a:pt x="20" y="353"/>
                  </a:lnTo>
                  <a:lnTo>
                    <a:pt x="25" y="348"/>
                  </a:lnTo>
                  <a:lnTo>
                    <a:pt x="30" y="343"/>
                  </a:lnTo>
                  <a:lnTo>
                    <a:pt x="30" y="338"/>
                  </a:lnTo>
                  <a:lnTo>
                    <a:pt x="40" y="333"/>
                  </a:lnTo>
                  <a:lnTo>
                    <a:pt x="45" y="328"/>
                  </a:lnTo>
                  <a:lnTo>
                    <a:pt x="50" y="323"/>
                  </a:lnTo>
                  <a:lnTo>
                    <a:pt x="55" y="318"/>
                  </a:lnTo>
                  <a:lnTo>
                    <a:pt x="60" y="313"/>
                  </a:lnTo>
                  <a:lnTo>
                    <a:pt x="65" y="308"/>
                  </a:lnTo>
                  <a:lnTo>
                    <a:pt x="65" y="303"/>
                  </a:lnTo>
                  <a:lnTo>
                    <a:pt x="65" y="298"/>
                  </a:lnTo>
                  <a:lnTo>
                    <a:pt x="70" y="293"/>
                  </a:lnTo>
                  <a:lnTo>
                    <a:pt x="75" y="288"/>
                  </a:lnTo>
                  <a:lnTo>
                    <a:pt x="81" y="283"/>
                  </a:lnTo>
                  <a:lnTo>
                    <a:pt x="86" y="288"/>
                  </a:lnTo>
                  <a:lnTo>
                    <a:pt x="91" y="283"/>
                  </a:lnTo>
                  <a:lnTo>
                    <a:pt x="96" y="288"/>
                  </a:lnTo>
                  <a:lnTo>
                    <a:pt x="101" y="283"/>
                  </a:lnTo>
                  <a:lnTo>
                    <a:pt x="101" y="278"/>
                  </a:lnTo>
                  <a:lnTo>
                    <a:pt x="106" y="273"/>
                  </a:lnTo>
                  <a:lnTo>
                    <a:pt x="111" y="273"/>
                  </a:lnTo>
                  <a:lnTo>
                    <a:pt x="116" y="267"/>
                  </a:lnTo>
                  <a:lnTo>
                    <a:pt x="116" y="262"/>
                  </a:lnTo>
                  <a:lnTo>
                    <a:pt x="121" y="257"/>
                  </a:lnTo>
                  <a:lnTo>
                    <a:pt x="121" y="252"/>
                  </a:lnTo>
                  <a:lnTo>
                    <a:pt x="121" y="247"/>
                  </a:lnTo>
                  <a:lnTo>
                    <a:pt x="126" y="252"/>
                  </a:lnTo>
                  <a:lnTo>
                    <a:pt x="131" y="252"/>
                  </a:lnTo>
                  <a:lnTo>
                    <a:pt x="131" y="247"/>
                  </a:lnTo>
                  <a:lnTo>
                    <a:pt x="126" y="247"/>
                  </a:lnTo>
                  <a:lnTo>
                    <a:pt x="126" y="242"/>
                  </a:lnTo>
                  <a:lnTo>
                    <a:pt x="126" y="237"/>
                  </a:lnTo>
                  <a:lnTo>
                    <a:pt x="131" y="237"/>
                  </a:lnTo>
                  <a:lnTo>
                    <a:pt x="131" y="242"/>
                  </a:lnTo>
                  <a:lnTo>
                    <a:pt x="136" y="247"/>
                  </a:lnTo>
                  <a:lnTo>
                    <a:pt x="136" y="252"/>
                  </a:lnTo>
                  <a:lnTo>
                    <a:pt x="141" y="252"/>
                  </a:lnTo>
                  <a:lnTo>
                    <a:pt x="141" y="247"/>
                  </a:lnTo>
                  <a:lnTo>
                    <a:pt x="141" y="242"/>
                  </a:lnTo>
                  <a:lnTo>
                    <a:pt x="136" y="237"/>
                  </a:lnTo>
                  <a:lnTo>
                    <a:pt x="136" y="232"/>
                  </a:lnTo>
                  <a:lnTo>
                    <a:pt x="136" y="227"/>
                  </a:lnTo>
                  <a:lnTo>
                    <a:pt x="131" y="227"/>
                  </a:lnTo>
                  <a:lnTo>
                    <a:pt x="131" y="222"/>
                  </a:lnTo>
                  <a:lnTo>
                    <a:pt x="131" y="217"/>
                  </a:lnTo>
                  <a:lnTo>
                    <a:pt x="131" y="212"/>
                  </a:lnTo>
                  <a:lnTo>
                    <a:pt x="131" y="207"/>
                  </a:lnTo>
                  <a:lnTo>
                    <a:pt x="136" y="202"/>
                  </a:lnTo>
                  <a:lnTo>
                    <a:pt x="136" y="197"/>
                  </a:lnTo>
                  <a:lnTo>
                    <a:pt x="136" y="192"/>
                  </a:lnTo>
                  <a:lnTo>
                    <a:pt x="141" y="187"/>
                  </a:lnTo>
                  <a:lnTo>
                    <a:pt x="141" y="182"/>
                  </a:lnTo>
                  <a:lnTo>
                    <a:pt x="146" y="177"/>
                  </a:lnTo>
                  <a:lnTo>
                    <a:pt x="146" y="172"/>
                  </a:lnTo>
                  <a:lnTo>
                    <a:pt x="146" y="166"/>
                  </a:lnTo>
                  <a:lnTo>
                    <a:pt x="146" y="161"/>
                  </a:lnTo>
                  <a:lnTo>
                    <a:pt x="151" y="156"/>
                  </a:lnTo>
                  <a:lnTo>
                    <a:pt x="151" y="151"/>
                  </a:lnTo>
                  <a:lnTo>
                    <a:pt x="151" y="146"/>
                  </a:lnTo>
                  <a:lnTo>
                    <a:pt x="151" y="141"/>
                  </a:lnTo>
                  <a:lnTo>
                    <a:pt x="156" y="136"/>
                  </a:lnTo>
                  <a:lnTo>
                    <a:pt x="156" y="131"/>
                  </a:lnTo>
                  <a:lnTo>
                    <a:pt x="161" y="131"/>
                  </a:lnTo>
                  <a:lnTo>
                    <a:pt x="166" y="131"/>
                  </a:lnTo>
                  <a:lnTo>
                    <a:pt x="166" y="126"/>
                  </a:lnTo>
                  <a:lnTo>
                    <a:pt x="166" y="121"/>
                  </a:lnTo>
                  <a:lnTo>
                    <a:pt x="166" y="111"/>
                  </a:lnTo>
                  <a:lnTo>
                    <a:pt x="171" y="106"/>
                  </a:lnTo>
                  <a:lnTo>
                    <a:pt x="171" y="101"/>
                  </a:lnTo>
                  <a:lnTo>
                    <a:pt x="171" y="96"/>
                  </a:lnTo>
                  <a:lnTo>
                    <a:pt x="171" y="91"/>
                  </a:lnTo>
                  <a:lnTo>
                    <a:pt x="177" y="91"/>
                  </a:lnTo>
                  <a:lnTo>
                    <a:pt x="182" y="91"/>
                  </a:lnTo>
                  <a:lnTo>
                    <a:pt x="182" y="96"/>
                  </a:lnTo>
                  <a:lnTo>
                    <a:pt x="187" y="96"/>
                  </a:lnTo>
                  <a:lnTo>
                    <a:pt x="192" y="101"/>
                  </a:lnTo>
                  <a:lnTo>
                    <a:pt x="197" y="101"/>
                  </a:lnTo>
                  <a:lnTo>
                    <a:pt x="202" y="106"/>
                  </a:lnTo>
                  <a:lnTo>
                    <a:pt x="207" y="106"/>
                  </a:lnTo>
                  <a:lnTo>
                    <a:pt x="212" y="106"/>
                  </a:lnTo>
                  <a:lnTo>
                    <a:pt x="212" y="101"/>
                  </a:lnTo>
                  <a:lnTo>
                    <a:pt x="217" y="101"/>
                  </a:lnTo>
                  <a:lnTo>
                    <a:pt x="217" y="96"/>
                  </a:lnTo>
                  <a:lnTo>
                    <a:pt x="222" y="96"/>
                  </a:lnTo>
                  <a:lnTo>
                    <a:pt x="222" y="91"/>
                  </a:lnTo>
                  <a:lnTo>
                    <a:pt x="227" y="91"/>
                  </a:lnTo>
                  <a:lnTo>
                    <a:pt x="232" y="86"/>
                  </a:lnTo>
                  <a:lnTo>
                    <a:pt x="237" y="86"/>
                  </a:lnTo>
                  <a:lnTo>
                    <a:pt x="247" y="81"/>
                  </a:lnTo>
                  <a:lnTo>
                    <a:pt x="252" y="81"/>
                  </a:lnTo>
                  <a:lnTo>
                    <a:pt x="252" y="76"/>
                  </a:lnTo>
                  <a:lnTo>
                    <a:pt x="257" y="76"/>
                  </a:lnTo>
                  <a:lnTo>
                    <a:pt x="257" y="71"/>
                  </a:lnTo>
                  <a:lnTo>
                    <a:pt x="262" y="71"/>
                  </a:lnTo>
                  <a:lnTo>
                    <a:pt x="267" y="71"/>
                  </a:lnTo>
                  <a:lnTo>
                    <a:pt x="272" y="71"/>
                  </a:lnTo>
                  <a:lnTo>
                    <a:pt x="278" y="71"/>
                  </a:lnTo>
                  <a:lnTo>
                    <a:pt x="278" y="65"/>
                  </a:lnTo>
                  <a:lnTo>
                    <a:pt x="283" y="65"/>
                  </a:lnTo>
                  <a:lnTo>
                    <a:pt x="288" y="60"/>
                  </a:lnTo>
                  <a:lnTo>
                    <a:pt x="293" y="60"/>
                  </a:lnTo>
                  <a:lnTo>
                    <a:pt x="293" y="55"/>
                  </a:lnTo>
                  <a:lnTo>
                    <a:pt x="298" y="55"/>
                  </a:lnTo>
                  <a:lnTo>
                    <a:pt x="298" y="50"/>
                  </a:lnTo>
                  <a:lnTo>
                    <a:pt x="303" y="50"/>
                  </a:lnTo>
                  <a:lnTo>
                    <a:pt x="308" y="40"/>
                  </a:lnTo>
                  <a:lnTo>
                    <a:pt x="318" y="40"/>
                  </a:lnTo>
                  <a:lnTo>
                    <a:pt x="323" y="40"/>
                  </a:lnTo>
                  <a:lnTo>
                    <a:pt x="328" y="40"/>
                  </a:lnTo>
                  <a:lnTo>
                    <a:pt x="333" y="40"/>
                  </a:lnTo>
                  <a:lnTo>
                    <a:pt x="338" y="40"/>
                  </a:lnTo>
                  <a:lnTo>
                    <a:pt x="343" y="40"/>
                  </a:lnTo>
                  <a:lnTo>
                    <a:pt x="343" y="35"/>
                  </a:lnTo>
                  <a:lnTo>
                    <a:pt x="348" y="40"/>
                  </a:lnTo>
                  <a:lnTo>
                    <a:pt x="353" y="40"/>
                  </a:lnTo>
                  <a:lnTo>
                    <a:pt x="358" y="40"/>
                  </a:lnTo>
                  <a:lnTo>
                    <a:pt x="363" y="40"/>
                  </a:lnTo>
                  <a:lnTo>
                    <a:pt x="368" y="40"/>
                  </a:lnTo>
                  <a:lnTo>
                    <a:pt x="374" y="40"/>
                  </a:lnTo>
                  <a:lnTo>
                    <a:pt x="379" y="35"/>
                  </a:lnTo>
                  <a:lnTo>
                    <a:pt x="384" y="35"/>
                  </a:lnTo>
                  <a:lnTo>
                    <a:pt x="389" y="35"/>
                  </a:lnTo>
                  <a:lnTo>
                    <a:pt x="394" y="35"/>
                  </a:lnTo>
                  <a:lnTo>
                    <a:pt x="399" y="35"/>
                  </a:lnTo>
                  <a:lnTo>
                    <a:pt x="404" y="30"/>
                  </a:lnTo>
                  <a:lnTo>
                    <a:pt x="409" y="30"/>
                  </a:lnTo>
                  <a:lnTo>
                    <a:pt x="414" y="30"/>
                  </a:lnTo>
                  <a:lnTo>
                    <a:pt x="419" y="25"/>
                  </a:lnTo>
                  <a:lnTo>
                    <a:pt x="424" y="25"/>
                  </a:lnTo>
                  <a:lnTo>
                    <a:pt x="429" y="20"/>
                  </a:lnTo>
                  <a:lnTo>
                    <a:pt x="434" y="20"/>
                  </a:lnTo>
                  <a:lnTo>
                    <a:pt x="439" y="20"/>
                  </a:lnTo>
                  <a:lnTo>
                    <a:pt x="444" y="20"/>
                  </a:lnTo>
                  <a:lnTo>
                    <a:pt x="449" y="20"/>
                  </a:lnTo>
                  <a:lnTo>
                    <a:pt x="454" y="20"/>
                  </a:lnTo>
                  <a:lnTo>
                    <a:pt x="459" y="20"/>
                  </a:lnTo>
                  <a:lnTo>
                    <a:pt x="459" y="15"/>
                  </a:lnTo>
                  <a:lnTo>
                    <a:pt x="464" y="15"/>
                  </a:lnTo>
                  <a:lnTo>
                    <a:pt x="469" y="15"/>
                  </a:lnTo>
                  <a:lnTo>
                    <a:pt x="475" y="10"/>
                  </a:lnTo>
                  <a:lnTo>
                    <a:pt x="485" y="10"/>
                  </a:lnTo>
                  <a:lnTo>
                    <a:pt x="490" y="10"/>
                  </a:lnTo>
                  <a:lnTo>
                    <a:pt x="495" y="10"/>
                  </a:lnTo>
                  <a:lnTo>
                    <a:pt x="500" y="5"/>
                  </a:lnTo>
                  <a:lnTo>
                    <a:pt x="505" y="5"/>
                  </a:lnTo>
                  <a:lnTo>
                    <a:pt x="505" y="0"/>
                  </a:lnTo>
                  <a:lnTo>
                    <a:pt x="510" y="0"/>
                  </a:lnTo>
                  <a:lnTo>
                    <a:pt x="515" y="0"/>
                  </a:lnTo>
                  <a:lnTo>
                    <a:pt x="515" y="5"/>
                  </a:lnTo>
                  <a:lnTo>
                    <a:pt x="515" y="10"/>
                  </a:lnTo>
                  <a:lnTo>
                    <a:pt x="515" y="15"/>
                  </a:lnTo>
                  <a:lnTo>
                    <a:pt x="510" y="20"/>
                  </a:lnTo>
                  <a:lnTo>
                    <a:pt x="510" y="25"/>
                  </a:lnTo>
                  <a:lnTo>
                    <a:pt x="505" y="25"/>
                  </a:lnTo>
                  <a:lnTo>
                    <a:pt x="500" y="25"/>
                  </a:lnTo>
                  <a:lnTo>
                    <a:pt x="495" y="25"/>
                  </a:lnTo>
                  <a:lnTo>
                    <a:pt x="495" y="30"/>
                  </a:lnTo>
                  <a:lnTo>
                    <a:pt x="495" y="35"/>
                  </a:lnTo>
                  <a:lnTo>
                    <a:pt x="495" y="40"/>
                  </a:lnTo>
                  <a:lnTo>
                    <a:pt x="495" y="45"/>
                  </a:lnTo>
                  <a:lnTo>
                    <a:pt x="495" y="50"/>
                  </a:lnTo>
                  <a:lnTo>
                    <a:pt x="500" y="55"/>
                  </a:lnTo>
                  <a:lnTo>
                    <a:pt x="505" y="55"/>
                  </a:lnTo>
                  <a:lnTo>
                    <a:pt x="510" y="55"/>
                  </a:lnTo>
                  <a:lnTo>
                    <a:pt x="510" y="60"/>
                  </a:lnTo>
                  <a:lnTo>
                    <a:pt x="515" y="60"/>
                  </a:lnTo>
                  <a:lnTo>
                    <a:pt x="515" y="65"/>
                  </a:lnTo>
                  <a:lnTo>
                    <a:pt x="520" y="71"/>
                  </a:lnTo>
                  <a:lnTo>
                    <a:pt x="525" y="71"/>
                  </a:lnTo>
                  <a:lnTo>
                    <a:pt x="525" y="76"/>
                  </a:lnTo>
                  <a:lnTo>
                    <a:pt x="535" y="81"/>
                  </a:lnTo>
                  <a:lnTo>
                    <a:pt x="540" y="81"/>
                  </a:lnTo>
                  <a:lnTo>
                    <a:pt x="545" y="86"/>
                  </a:lnTo>
                  <a:lnTo>
                    <a:pt x="550" y="86"/>
                  </a:lnTo>
                  <a:lnTo>
                    <a:pt x="555" y="86"/>
                  </a:lnTo>
                  <a:lnTo>
                    <a:pt x="560" y="86"/>
                  </a:lnTo>
                  <a:lnTo>
                    <a:pt x="565" y="91"/>
                  </a:lnTo>
                  <a:lnTo>
                    <a:pt x="571" y="91"/>
                  </a:lnTo>
                  <a:lnTo>
                    <a:pt x="576" y="91"/>
                  </a:lnTo>
                  <a:lnTo>
                    <a:pt x="581" y="96"/>
                  </a:lnTo>
                  <a:lnTo>
                    <a:pt x="586" y="96"/>
                  </a:lnTo>
                  <a:close/>
                </a:path>
              </a:pathLst>
            </a:custGeom>
            <a:solidFill>
              <a:srgbClr val="00B05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45" name="Freeform 36"/>
            <p:cNvSpPr>
              <a:spLocks/>
            </p:cNvSpPr>
            <p:nvPr/>
          </p:nvSpPr>
          <p:spPr bwMode="auto">
            <a:xfrm>
              <a:off x="1147763" y="5332413"/>
              <a:ext cx="1379537" cy="842962"/>
            </a:xfrm>
            <a:custGeom>
              <a:avLst/>
              <a:gdLst>
                <a:gd name="T0" fmla="*/ 2147483646 w 869"/>
                <a:gd name="T1" fmla="*/ 2147483646 h 531"/>
                <a:gd name="T2" fmla="*/ 2147483646 w 869"/>
                <a:gd name="T3" fmla="*/ 2147483646 h 531"/>
                <a:gd name="T4" fmla="*/ 2147483646 w 869"/>
                <a:gd name="T5" fmla="*/ 2147483646 h 531"/>
                <a:gd name="T6" fmla="*/ 2147483646 w 869"/>
                <a:gd name="T7" fmla="*/ 2147483646 h 531"/>
                <a:gd name="T8" fmla="*/ 2147483646 w 869"/>
                <a:gd name="T9" fmla="*/ 2147483646 h 531"/>
                <a:gd name="T10" fmla="*/ 2147483646 w 869"/>
                <a:gd name="T11" fmla="*/ 2147483646 h 531"/>
                <a:gd name="T12" fmla="*/ 2147483646 w 869"/>
                <a:gd name="T13" fmla="*/ 2147483646 h 531"/>
                <a:gd name="T14" fmla="*/ 2147483646 w 869"/>
                <a:gd name="T15" fmla="*/ 2147483646 h 531"/>
                <a:gd name="T16" fmla="*/ 2147483646 w 869"/>
                <a:gd name="T17" fmla="*/ 2147483646 h 531"/>
                <a:gd name="T18" fmla="*/ 2147483646 w 869"/>
                <a:gd name="T19" fmla="*/ 2147483646 h 531"/>
                <a:gd name="T20" fmla="*/ 2147483646 w 869"/>
                <a:gd name="T21" fmla="*/ 2147483646 h 531"/>
                <a:gd name="T22" fmla="*/ 2147483646 w 869"/>
                <a:gd name="T23" fmla="*/ 2147483646 h 531"/>
                <a:gd name="T24" fmla="*/ 2147483646 w 869"/>
                <a:gd name="T25" fmla="*/ 2147483646 h 531"/>
                <a:gd name="T26" fmla="*/ 2147483646 w 869"/>
                <a:gd name="T27" fmla="*/ 2147483646 h 531"/>
                <a:gd name="T28" fmla="*/ 2147483646 w 869"/>
                <a:gd name="T29" fmla="*/ 2147483646 h 531"/>
                <a:gd name="T30" fmla="*/ 2147483646 w 869"/>
                <a:gd name="T31" fmla="*/ 2147483646 h 531"/>
                <a:gd name="T32" fmla="*/ 2147483646 w 869"/>
                <a:gd name="T33" fmla="*/ 2147483646 h 531"/>
                <a:gd name="T34" fmla="*/ 2147483646 w 869"/>
                <a:gd name="T35" fmla="*/ 2147483646 h 531"/>
                <a:gd name="T36" fmla="*/ 2147483646 w 869"/>
                <a:gd name="T37" fmla="*/ 2147483646 h 531"/>
                <a:gd name="T38" fmla="*/ 2147483646 w 869"/>
                <a:gd name="T39" fmla="*/ 2147483646 h 531"/>
                <a:gd name="T40" fmla="*/ 2147483646 w 869"/>
                <a:gd name="T41" fmla="*/ 2147483646 h 531"/>
                <a:gd name="T42" fmla="*/ 2147483646 w 869"/>
                <a:gd name="T43" fmla="*/ 2147483646 h 531"/>
                <a:gd name="T44" fmla="*/ 2147483646 w 869"/>
                <a:gd name="T45" fmla="*/ 2147483646 h 531"/>
                <a:gd name="T46" fmla="*/ 2147483646 w 869"/>
                <a:gd name="T47" fmla="*/ 2147483646 h 531"/>
                <a:gd name="T48" fmla="*/ 2147483646 w 869"/>
                <a:gd name="T49" fmla="*/ 2147483646 h 531"/>
                <a:gd name="T50" fmla="*/ 2147483646 w 869"/>
                <a:gd name="T51" fmla="*/ 2147483646 h 531"/>
                <a:gd name="T52" fmla="*/ 2147483646 w 869"/>
                <a:gd name="T53" fmla="*/ 2147483646 h 531"/>
                <a:gd name="T54" fmla="*/ 2147483646 w 869"/>
                <a:gd name="T55" fmla="*/ 2147483646 h 531"/>
                <a:gd name="T56" fmla="*/ 2147483646 w 869"/>
                <a:gd name="T57" fmla="*/ 2147483646 h 531"/>
                <a:gd name="T58" fmla="*/ 2147483646 w 869"/>
                <a:gd name="T59" fmla="*/ 2147483646 h 531"/>
                <a:gd name="T60" fmla="*/ 2147483646 w 869"/>
                <a:gd name="T61" fmla="*/ 2147483646 h 531"/>
                <a:gd name="T62" fmla="*/ 2147483646 w 869"/>
                <a:gd name="T63" fmla="*/ 2147483646 h 531"/>
                <a:gd name="T64" fmla="*/ 2147483646 w 869"/>
                <a:gd name="T65" fmla="*/ 2147483646 h 531"/>
                <a:gd name="T66" fmla="*/ 2147483646 w 869"/>
                <a:gd name="T67" fmla="*/ 2147483646 h 531"/>
                <a:gd name="T68" fmla="*/ 2147483646 w 869"/>
                <a:gd name="T69" fmla="*/ 2147483646 h 531"/>
                <a:gd name="T70" fmla="*/ 2147483646 w 869"/>
                <a:gd name="T71" fmla="*/ 2147483646 h 531"/>
                <a:gd name="T72" fmla="*/ 2147483646 w 869"/>
                <a:gd name="T73" fmla="*/ 2147483646 h 531"/>
                <a:gd name="T74" fmla="*/ 2147483646 w 869"/>
                <a:gd name="T75" fmla="*/ 2147483646 h 531"/>
                <a:gd name="T76" fmla="*/ 2147483646 w 869"/>
                <a:gd name="T77" fmla="*/ 2147483646 h 531"/>
                <a:gd name="T78" fmla="*/ 2147483646 w 869"/>
                <a:gd name="T79" fmla="*/ 2147483646 h 531"/>
                <a:gd name="T80" fmla="*/ 2147483646 w 869"/>
                <a:gd name="T81" fmla="*/ 2147483646 h 531"/>
                <a:gd name="T82" fmla="*/ 2147483646 w 869"/>
                <a:gd name="T83" fmla="*/ 2147483646 h 531"/>
                <a:gd name="T84" fmla="*/ 2147483646 w 869"/>
                <a:gd name="T85" fmla="*/ 2147483646 h 531"/>
                <a:gd name="T86" fmla="*/ 2147483646 w 869"/>
                <a:gd name="T87" fmla="*/ 2147483646 h 531"/>
                <a:gd name="T88" fmla="*/ 2147483646 w 869"/>
                <a:gd name="T89" fmla="*/ 2147483646 h 531"/>
                <a:gd name="T90" fmla="*/ 0 w 869"/>
                <a:gd name="T91" fmla="*/ 2147483646 h 531"/>
                <a:gd name="T92" fmla="*/ 2147483646 w 869"/>
                <a:gd name="T93" fmla="*/ 2147483646 h 531"/>
                <a:gd name="T94" fmla="*/ 2147483646 w 869"/>
                <a:gd name="T95" fmla="*/ 2147483646 h 531"/>
                <a:gd name="T96" fmla="*/ 2147483646 w 869"/>
                <a:gd name="T97" fmla="*/ 2147483646 h 531"/>
                <a:gd name="T98" fmla="*/ 2147483646 w 869"/>
                <a:gd name="T99" fmla="*/ 2147483646 h 531"/>
                <a:gd name="T100" fmla="*/ 2147483646 w 869"/>
                <a:gd name="T101" fmla="*/ 2147483646 h 531"/>
                <a:gd name="T102" fmla="*/ 2147483646 w 869"/>
                <a:gd name="T103" fmla="*/ 2147483646 h 531"/>
                <a:gd name="T104" fmla="*/ 2147483646 w 869"/>
                <a:gd name="T105" fmla="*/ 2147483646 h 531"/>
                <a:gd name="T106" fmla="*/ 2147483646 w 869"/>
                <a:gd name="T107" fmla="*/ 2147483646 h 531"/>
                <a:gd name="T108" fmla="*/ 2147483646 w 869"/>
                <a:gd name="T109" fmla="*/ 2147483646 h 531"/>
                <a:gd name="T110" fmla="*/ 2147483646 w 869"/>
                <a:gd name="T111" fmla="*/ 2147483646 h 531"/>
                <a:gd name="T112" fmla="*/ 2147483646 w 869"/>
                <a:gd name="T113" fmla="*/ 2147483646 h 531"/>
                <a:gd name="T114" fmla="*/ 2147483646 w 869"/>
                <a:gd name="T115" fmla="*/ 2147483646 h 53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69"/>
                <a:gd name="T175" fmla="*/ 0 h 531"/>
                <a:gd name="T176" fmla="*/ 869 w 869"/>
                <a:gd name="T177" fmla="*/ 531 h 53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69" h="531">
                  <a:moveTo>
                    <a:pt x="278" y="101"/>
                  </a:moveTo>
                  <a:lnTo>
                    <a:pt x="283" y="101"/>
                  </a:lnTo>
                  <a:lnTo>
                    <a:pt x="288" y="101"/>
                  </a:lnTo>
                  <a:lnTo>
                    <a:pt x="293" y="101"/>
                  </a:lnTo>
                  <a:lnTo>
                    <a:pt x="298" y="101"/>
                  </a:lnTo>
                  <a:lnTo>
                    <a:pt x="303" y="101"/>
                  </a:lnTo>
                  <a:lnTo>
                    <a:pt x="308" y="106"/>
                  </a:lnTo>
                  <a:lnTo>
                    <a:pt x="303" y="101"/>
                  </a:lnTo>
                  <a:lnTo>
                    <a:pt x="303" y="96"/>
                  </a:lnTo>
                  <a:lnTo>
                    <a:pt x="308" y="101"/>
                  </a:lnTo>
                  <a:lnTo>
                    <a:pt x="313" y="101"/>
                  </a:lnTo>
                  <a:lnTo>
                    <a:pt x="313" y="106"/>
                  </a:lnTo>
                  <a:lnTo>
                    <a:pt x="318" y="106"/>
                  </a:lnTo>
                  <a:lnTo>
                    <a:pt x="323" y="106"/>
                  </a:lnTo>
                  <a:lnTo>
                    <a:pt x="323" y="112"/>
                  </a:lnTo>
                  <a:lnTo>
                    <a:pt x="323" y="117"/>
                  </a:lnTo>
                  <a:lnTo>
                    <a:pt x="318" y="117"/>
                  </a:lnTo>
                  <a:lnTo>
                    <a:pt x="313" y="117"/>
                  </a:lnTo>
                  <a:lnTo>
                    <a:pt x="323" y="122"/>
                  </a:lnTo>
                  <a:lnTo>
                    <a:pt x="323" y="127"/>
                  </a:lnTo>
                  <a:lnTo>
                    <a:pt x="328" y="132"/>
                  </a:lnTo>
                  <a:lnTo>
                    <a:pt x="333" y="137"/>
                  </a:lnTo>
                  <a:lnTo>
                    <a:pt x="338" y="142"/>
                  </a:lnTo>
                  <a:lnTo>
                    <a:pt x="338" y="147"/>
                  </a:lnTo>
                  <a:lnTo>
                    <a:pt x="343" y="147"/>
                  </a:lnTo>
                  <a:lnTo>
                    <a:pt x="348" y="142"/>
                  </a:lnTo>
                  <a:lnTo>
                    <a:pt x="353" y="142"/>
                  </a:lnTo>
                  <a:lnTo>
                    <a:pt x="359" y="147"/>
                  </a:lnTo>
                  <a:lnTo>
                    <a:pt x="359" y="152"/>
                  </a:lnTo>
                  <a:lnTo>
                    <a:pt x="359" y="157"/>
                  </a:lnTo>
                  <a:lnTo>
                    <a:pt x="364" y="162"/>
                  </a:lnTo>
                  <a:lnTo>
                    <a:pt x="369" y="162"/>
                  </a:lnTo>
                  <a:lnTo>
                    <a:pt x="369" y="157"/>
                  </a:lnTo>
                  <a:lnTo>
                    <a:pt x="369" y="152"/>
                  </a:lnTo>
                  <a:lnTo>
                    <a:pt x="374" y="152"/>
                  </a:lnTo>
                  <a:lnTo>
                    <a:pt x="379" y="152"/>
                  </a:lnTo>
                  <a:lnTo>
                    <a:pt x="384" y="152"/>
                  </a:lnTo>
                  <a:lnTo>
                    <a:pt x="389" y="152"/>
                  </a:lnTo>
                  <a:lnTo>
                    <a:pt x="394" y="147"/>
                  </a:lnTo>
                  <a:lnTo>
                    <a:pt x="399" y="147"/>
                  </a:lnTo>
                  <a:lnTo>
                    <a:pt x="404" y="147"/>
                  </a:lnTo>
                  <a:lnTo>
                    <a:pt x="404" y="152"/>
                  </a:lnTo>
                  <a:lnTo>
                    <a:pt x="399" y="152"/>
                  </a:lnTo>
                  <a:lnTo>
                    <a:pt x="404" y="157"/>
                  </a:lnTo>
                  <a:lnTo>
                    <a:pt x="409" y="157"/>
                  </a:lnTo>
                  <a:lnTo>
                    <a:pt x="414" y="157"/>
                  </a:lnTo>
                  <a:lnTo>
                    <a:pt x="419" y="157"/>
                  </a:lnTo>
                  <a:lnTo>
                    <a:pt x="424" y="157"/>
                  </a:lnTo>
                  <a:lnTo>
                    <a:pt x="424" y="162"/>
                  </a:lnTo>
                  <a:lnTo>
                    <a:pt x="424" y="167"/>
                  </a:lnTo>
                  <a:lnTo>
                    <a:pt x="424" y="172"/>
                  </a:lnTo>
                  <a:lnTo>
                    <a:pt x="429" y="177"/>
                  </a:lnTo>
                  <a:lnTo>
                    <a:pt x="434" y="177"/>
                  </a:lnTo>
                  <a:lnTo>
                    <a:pt x="439" y="177"/>
                  </a:lnTo>
                  <a:lnTo>
                    <a:pt x="444" y="182"/>
                  </a:lnTo>
                  <a:lnTo>
                    <a:pt x="449" y="182"/>
                  </a:lnTo>
                  <a:lnTo>
                    <a:pt x="454" y="182"/>
                  </a:lnTo>
                  <a:lnTo>
                    <a:pt x="460" y="182"/>
                  </a:lnTo>
                  <a:lnTo>
                    <a:pt x="465" y="182"/>
                  </a:lnTo>
                  <a:lnTo>
                    <a:pt x="470" y="182"/>
                  </a:lnTo>
                  <a:lnTo>
                    <a:pt x="475" y="177"/>
                  </a:lnTo>
                  <a:lnTo>
                    <a:pt x="480" y="177"/>
                  </a:lnTo>
                  <a:lnTo>
                    <a:pt x="480" y="182"/>
                  </a:lnTo>
                  <a:lnTo>
                    <a:pt x="485" y="182"/>
                  </a:lnTo>
                  <a:lnTo>
                    <a:pt x="490" y="182"/>
                  </a:lnTo>
                  <a:lnTo>
                    <a:pt x="495" y="187"/>
                  </a:lnTo>
                  <a:lnTo>
                    <a:pt x="500" y="192"/>
                  </a:lnTo>
                  <a:lnTo>
                    <a:pt x="500" y="197"/>
                  </a:lnTo>
                  <a:lnTo>
                    <a:pt x="495" y="202"/>
                  </a:lnTo>
                  <a:lnTo>
                    <a:pt x="495" y="207"/>
                  </a:lnTo>
                  <a:lnTo>
                    <a:pt x="500" y="207"/>
                  </a:lnTo>
                  <a:lnTo>
                    <a:pt x="505" y="213"/>
                  </a:lnTo>
                  <a:lnTo>
                    <a:pt x="510" y="223"/>
                  </a:lnTo>
                  <a:lnTo>
                    <a:pt x="505" y="223"/>
                  </a:lnTo>
                  <a:lnTo>
                    <a:pt x="505" y="228"/>
                  </a:lnTo>
                  <a:lnTo>
                    <a:pt x="500" y="233"/>
                  </a:lnTo>
                  <a:lnTo>
                    <a:pt x="505" y="238"/>
                  </a:lnTo>
                  <a:lnTo>
                    <a:pt x="510" y="243"/>
                  </a:lnTo>
                  <a:lnTo>
                    <a:pt x="510" y="248"/>
                  </a:lnTo>
                  <a:lnTo>
                    <a:pt x="510" y="253"/>
                  </a:lnTo>
                  <a:lnTo>
                    <a:pt x="515" y="253"/>
                  </a:lnTo>
                  <a:lnTo>
                    <a:pt x="520" y="253"/>
                  </a:lnTo>
                  <a:lnTo>
                    <a:pt x="525" y="253"/>
                  </a:lnTo>
                  <a:lnTo>
                    <a:pt x="530" y="253"/>
                  </a:lnTo>
                  <a:lnTo>
                    <a:pt x="530" y="248"/>
                  </a:lnTo>
                  <a:lnTo>
                    <a:pt x="535" y="248"/>
                  </a:lnTo>
                  <a:lnTo>
                    <a:pt x="540" y="248"/>
                  </a:lnTo>
                  <a:lnTo>
                    <a:pt x="540" y="253"/>
                  </a:lnTo>
                  <a:lnTo>
                    <a:pt x="545" y="253"/>
                  </a:lnTo>
                  <a:lnTo>
                    <a:pt x="556" y="253"/>
                  </a:lnTo>
                  <a:lnTo>
                    <a:pt x="561" y="253"/>
                  </a:lnTo>
                  <a:lnTo>
                    <a:pt x="561" y="258"/>
                  </a:lnTo>
                  <a:lnTo>
                    <a:pt x="566" y="263"/>
                  </a:lnTo>
                  <a:lnTo>
                    <a:pt x="571" y="268"/>
                  </a:lnTo>
                  <a:lnTo>
                    <a:pt x="571" y="273"/>
                  </a:lnTo>
                  <a:lnTo>
                    <a:pt x="571" y="278"/>
                  </a:lnTo>
                  <a:lnTo>
                    <a:pt x="566" y="278"/>
                  </a:lnTo>
                  <a:lnTo>
                    <a:pt x="566" y="283"/>
                  </a:lnTo>
                  <a:lnTo>
                    <a:pt x="566" y="288"/>
                  </a:lnTo>
                  <a:lnTo>
                    <a:pt x="571" y="293"/>
                  </a:lnTo>
                  <a:lnTo>
                    <a:pt x="571" y="298"/>
                  </a:lnTo>
                  <a:lnTo>
                    <a:pt x="566" y="303"/>
                  </a:lnTo>
                  <a:lnTo>
                    <a:pt x="566" y="308"/>
                  </a:lnTo>
                  <a:lnTo>
                    <a:pt x="571" y="308"/>
                  </a:lnTo>
                  <a:lnTo>
                    <a:pt x="576" y="314"/>
                  </a:lnTo>
                  <a:lnTo>
                    <a:pt x="581" y="314"/>
                  </a:lnTo>
                  <a:lnTo>
                    <a:pt x="581" y="319"/>
                  </a:lnTo>
                  <a:lnTo>
                    <a:pt x="586" y="319"/>
                  </a:lnTo>
                  <a:lnTo>
                    <a:pt x="591" y="319"/>
                  </a:lnTo>
                  <a:lnTo>
                    <a:pt x="606" y="324"/>
                  </a:lnTo>
                  <a:lnTo>
                    <a:pt x="611" y="324"/>
                  </a:lnTo>
                  <a:lnTo>
                    <a:pt x="616" y="324"/>
                  </a:lnTo>
                  <a:lnTo>
                    <a:pt x="626" y="329"/>
                  </a:lnTo>
                  <a:lnTo>
                    <a:pt x="631" y="329"/>
                  </a:lnTo>
                  <a:lnTo>
                    <a:pt x="636" y="329"/>
                  </a:lnTo>
                  <a:lnTo>
                    <a:pt x="641" y="329"/>
                  </a:lnTo>
                  <a:lnTo>
                    <a:pt x="646" y="334"/>
                  </a:lnTo>
                  <a:lnTo>
                    <a:pt x="646" y="339"/>
                  </a:lnTo>
                  <a:lnTo>
                    <a:pt x="651" y="339"/>
                  </a:lnTo>
                  <a:lnTo>
                    <a:pt x="651" y="344"/>
                  </a:lnTo>
                  <a:lnTo>
                    <a:pt x="651" y="349"/>
                  </a:lnTo>
                  <a:lnTo>
                    <a:pt x="651" y="354"/>
                  </a:lnTo>
                  <a:lnTo>
                    <a:pt x="651" y="359"/>
                  </a:lnTo>
                  <a:lnTo>
                    <a:pt x="646" y="359"/>
                  </a:lnTo>
                  <a:lnTo>
                    <a:pt x="641" y="359"/>
                  </a:lnTo>
                  <a:lnTo>
                    <a:pt x="641" y="364"/>
                  </a:lnTo>
                  <a:lnTo>
                    <a:pt x="646" y="364"/>
                  </a:lnTo>
                  <a:lnTo>
                    <a:pt x="651" y="364"/>
                  </a:lnTo>
                  <a:lnTo>
                    <a:pt x="657" y="369"/>
                  </a:lnTo>
                  <a:lnTo>
                    <a:pt x="651" y="369"/>
                  </a:lnTo>
                  <a:lnTo>
                    <a:pt x="646" y="374"/>
                  </a:lnTo>
                  <a:lnTo>
                    <a:pt x="651" y="379"/>
                  </a:lnTo>
                  <a:lnTo>
                    <a:pt x="651" y="384"/>
                  </a:lnTo>
                  <a:lnTo>
                    <a:pt x="651" y="389"/>
                  </a:lnTo>
                  <a:lnTo>
                    <a:pt x="657" y="389"/>
                  </a:lnTo>
                  <a:lnTo>
                    <a:pt x="657" y="394"/>
                  </a:lnTo>
                  <a:lnTo>
                    <a:pt x="651" y="399"/>
                  </a:lnTo>
                  <a:lnTo>
                    <a:pt x="651" y="404"/>
                  </a:lnTo>
                  <a:lnTo>
                    <a:pt x="657" y="404"/>
                  </a:lnTo>
                  <a:lnTo>
                    <a:pt x="657" y="399"/>
                  </a:lnTo>
                  <a:lnTo>
                    <a:pt x="662" y="399"/>
                  </a:lnTo>
                  <a:lnTo>
                    <a:pt x="667" y="404"/>
                  </a:lnTo>
                  <a:lnTo>
                    <a:pt x="667" y="409"/>
                  </a:lnTo>
                  <a:lnTo>
                    <a:pt x="672" y="415"/>
                  </a:lnTo>
                  <a:lnTo>
                    <a:pt x="677" y="415"/>
                  </a:lnTo>
                  <a:lnTo>
                    <a:pt x="682" y="415"/>
                  </a:lnTo>
                  <a:lnTo>
                    <a:pt x="687" y="420"/>
                  </a:lnTo>
                  <a:lnTo>
                    <a:pt x="692" y="420"/>
                  </a:lnTo>
                  <a:lnTo>
                    <a:pt x="692" y="415"/>
                  </a:lnTo>
                  <a:lnTo>
                    <a:pt x="692" y="409"/>
                  </a:lnTo>
                  <a:lnTo>
                    <a:pt x="697" y="415"/>
                  </a:lnTo>
                  <a:lnTo>
                    <a:pt x="697" y="420"/>
                  </a:lnTo>
                  <a:lnTo>
                    <a:pt x="702" y="420"/>
                  </a:lnTo>
                  <a:lnTo>
                    <a:pt x="707" y="415"/>
                  </a:lnTo>
                  <a:lnTo>
                    <a:pt x="707" y="409"/>
                  </a:lnTo>
                  <a:lnTo>
                    <a:pt x="712" y="409"/>
                  </a:lnTo>
                  <a:lnTo>
                    <a:pt x="717" y="409"/>
                  </a:lnTo>
                  <a:lnTo>
                    <a:pt x="722" y="409"/>
                  </a:lnTo>
                  <a:lnTo>
                    <a:pt x="717" y="415"/>
                  </a:lnTo>
                  <a:lnTo>
                    <a:pt x="717" y="420"/>
                  </a:lnTo>
                  <a:lnTo>
                    <a:pt x="722" y="420"/>
                  </a:lnTo>
                  <a:lnTo>
                    <a:pt x="727" y="420"/>
                  </a:lnTo>
                  <a:lnTo>
                    <a:pt x="732" y="415"/>
                  </a:lnTo>
                  <a:lnTo>
                    <a:pt x="737" y="415"/>
                  </a:lnTo>
                  <a:lnTo>
                    <a:pt x="742" y="420"/>
                  </a:lnTo>
                  <a:lnTo>
                    <a:pt x="747" y="420"/>
                  </a:lnTo>
                  <a:lnTo>
                    <a:pt x="753" y="425"/>
                  </a:lnTo>
                  <a:lnTo>
                    <a:pt x="758" y="425"/>
                  </a:lnTo>
                  <a:lnTo>
                    <a:pt x="763" y="430"/>
                  </a:lnTo>
                  <a:lnTo>
                    <a:pt x="758" y="430"/>
                  </a:lnTo>
                  <a:lnTo>
                    <a:pt x="753" y="435"/>
                  </a:lnTo>
                  <a:lnTo>
                    <a:pt x="753" y="440"/>
                  </a:lnTo>
                  <a:lnTo>
                    <a:pt x="758" y="440"/>
                  </a:lnTo>
                  <a:lnTo>
                    <a:pt x="763" y="445"/>
                  </a:lnTo>
                  <a:lnTo>
                    <a:pt x="768" y="445"/>
                  </a:lnTo>
                  <a:lnTo>
                    <a:pt x="773" y="450"/>
                  </a:lnTo>
                  <a:lnTo>
                    <a:pt x="773" y="445"/>
                  </a:lnTo>
                  <a:lnTo>
                    <a:pt x="778" y="445"/>
                  </a:lnTo>
                  <a:lnTo>
                    <a:pt x="778" y="450"/>
                  </a:lnTo>
                  <a:lnTo>
                    <a:pt x="783" y="455"/>
                  </a:lnTo>
                  <a:lnTo>
                    <a:pt x="788" y="455"/>
                  </a:lnTo>
                  <a:lnTo>
                    <a:pt x="793" y="450"/>
                  </a:lnTo>
                  <a:lnTo>
                    <a:pt x="798" y="450"/>
                  </a:lnTo>
                  <a:lnTo>
                    <a:pt x="803" y="455"/>
                  </a:lnTo>
                  <a:lnTo>
                    <a:pt x="808" y="460"/>
                  </a:lnTo>
                  <a:lnTo>
                    <a:pt x="813" y="460"/>
                  </a:lnTo>
                  <a:lnTo>
                    <a:pt x="818" y="460"/>
                  </a:lnTo>
                  <a:lnTo>
                    <a:pt x="818" y="465"/>
                  </a:lnTo>
                  <a:lnTo>
                    <a:pt x="823" y="470"/>
                  </a:lnTo>
                  <a:lnTo>
                    <a:pt x="833" y="475"/>
                  </a:lnTo>
                  <a:lnTo>
                    <a:pt x="838" y="475"/>
                  </a:lnTo>
                  <a:lnTo>
                    <a:pt x="843" y="480"/>
                  </a:lnTo>
                  <a:lnTo>
                    <a:pt x="849" y="480"/>
                  </a:lnTo>
                  <a:lnTo>
                    <a:pt x="854" y="480"/>
                  </a:lnTo>
                  <a:lnTo>
                    <a:pt x="859" y="485"/>
                  </a:lnTo>
                  <a:lnTo>
                    <a:pt x="864" y="485"/>
                  </a:lnTo>
                  <a:lnTo>
                    <a:pt x="869" y="490"/>
                  </a:lnTo>
                  <a:lnTo>
                    <a:pt x="737" y="531"/>
                  </a:lnTo>
                  <a:lnTo>
                    <a:pt x="737" y="526"/>
                  </a:lnTo>
                  <a:lnTo>
                    <a:pt x="732" y="521"/>
                  </a:lnTo>
                  <a:lnTo>
                    <a:pt x="732" y="526"/>
                  </a:lnTo>
                  <a:lnTo>
                    <a:pt x="727" y="526"/>
                  </a:lnTo>
                  <a:lnTo>
                    <a:pt x="727" y="521"/>
                  </a:lnTo>
                  <a:lnTo>
                    <a:pt x="727" y="516"/>
                  </a:lnTo>
                  <a:lnTo>
                    <a:pt x="727" y="510"/>
                  </a:lnTo>
                  <a:lnTo>
                    <a:pt x="722" y="510"/>
                  </a:lnTo>
                  <a:lnTo>
                    <a:pt x="717" y="510"/>
                  </a:lnTo>
                  <a:lnTo>
                    <a:pt x="717" y="505"/>
                  </a:lnTo>
                  <a:lnTo>
                    <a:pt x="712" y="505"/>
                  </a:lnTo>
                  <a:lnTo>
                    <a:pt x="707" y="505"/>
                  </a:lnTo>
                  <a:lnTo>
                    <a:pt x="707" y="500"/>
                  </a:lnTo>
                  <a:lnTo>
                    <a:pt x="702" y="500"/>
                  </a:lnTo>
                  <a:lnTo>
                    <a:pt x="702" y="505"/>
                  </a:lnTo>
                  <a:lnTo>
                    <a:pt x="702" y="500"/>
                  </a:lnTo>
                  <a:lnTo>
                    <a:pt x="697" y="500"/>
                  </a:lnTo>
                  <a:lnTo>
                    <a:pt x="692" y="490"/>
                  </a:lnTo>
                  <a:lnTo>
                    <a:pt x="687" y="490"/>
                  </a:lnTo>
                  <a:lnTo>
                    <a:pt x="687" y="485"/>
                  </a:lnTo>
                  <a:lnTo>
                    <a:pt x="687" y="480"/>
                  </a:lnTo>
                  <a:lnTo>
                    <a:pt x="682" y="480"/>
                  </a:lnTo>
                  <a:lnTo>
                    <a:pt x="677" y="480"/>
                  </a:lnTo>
                  <a:lnTo>
                    <a:pt x="677" y="475"/>
                  </a:lnTo>
                  <a:lnTo>
                    <a:pt x="677" y="470"/>
                  </a:lnTo>
                  <a:lnTo>
                    <a:pt x="677" y="475"/>
                  </a:lnTo>
                  <a:lnTo>
                    <a:pt x="672" y="470"/>
                  </a:lnTo>
                  <a:lnTo>
                    <a:pt x="667" y="470"/>
                  </a:lnTo>
                  <a:lnTo>
                    <a:pt x="667" y="465"/>
                  </a:lnTo>
                  <a:lnTo>
                    <a:pt x="662" y="465"/>
                  </a:lnTo>
                  <a:lnTo>
                    <a:pt x="657" y="465"/>
                  </a:lnTo>
                  <a:lnTo>
                    <a:pt x="651" y="465"/>
                  </a:lnTo>
                  <a:lnTo>
                    <a:pt x="651" y="460"/>
                  </a:lnTo>
                  <a:lnTo>
                    <a:pt x="646" y="460"/>
                  </a:lnTo>
                  <a:lnTo>
                    <a:pt x="646" y="455"/>
                  </a:lnTo>
                  <a:lnTo>
                    <a:pt x="641" y="455"/>
                  </a:lnTo>
                  <a:lnTo>
                    <a:pt x="636" y="455"/>
                  </a:lnTo>
                  <a:lnTo>
                    <a:pt x="631" y="455"/>
                  </a:lnTo>
                  <a:lnTo>
                    <a:pt x="626" y="455"/>
                  </a:lnTo>
                  <a:lnTo>
                    <a:pt x="626" y="450"/>
                  </a:lnTo>
                  <a:lnTo>
                    <a:pt x="631" y="450"/>
                  </a:lnTo>
                  <a:lnTo>
                    <a:pt x="631" y="445"/>
                  </a:lnTo>
                  <a:lnTo>
                    <a:pt x="631" y="440"/>
                  </a:lnTo>
                  <a:lnTo>
                    <a:pt x="631" y="435"/>
                  </a:lnTo>
                  <a:lnTo>
                    <a:pt x="631" y="430"/>
                  </a:lnTo>
                  <a:lnTo>
                    <a:pt x="626" y="425"/>
                  </a:lnTo>
                  <a:lnTo>
                    <a:pt x="626" y="420"/>
                  </a:lnTo>
                  <a:lnTo>
                    <a:pt x="621" y="415"/>
                  </a:lnTo>
                  <a:lnTo>
                    <a:pt x="616" y="415"/>
                  </a:lnTo>
                  <a:lnTo>
                    <a:pt x="611" y="415"/>
                  </a:lnTo>
                  <a:lnTo>
                    <a:pt x="611" y="420"/>
                  </a:lnTo>
                  <a:lnTo>
                    <a:pt x="606" y="425"/>
                  </a:lnTo>
                  <a:lnTo>
                    <a:pt x="601" y="425"/>
                  </a:lnTo>
                  <a:lnTo>
                    <a:pt x="601" y="430"/>
                  </a:lnTo>
                  <a:lnTo>
                    <a:pt x="596" y="430"/>
                  </a:lnTo>
                  <a:lnTo>
                    <a:pt x="596" y="425"/>
                  </a:lnTo>
                  <a:lnTo>
                    <a:pt x="591" y="425"/>
                  </a:lnTo>
                  <a:lnTo>
                    <a:pt x="591" y="420"/>
                  </a:lnTo>
                  <a:lnTo>
                    <a:pt x="586" y="420"/>
                  </a:lnTo>
                  <a:lnTo>
                    <a:pt x="581" y="420"/>
                  </a:lnTo>
                  <a:lnTo>
                    <a:pt x="576" y="415"/>
                  </a:lnTo>
                  <a:lnTo>
                    <a:pt x="571" y="409"/>
                  </a:lnTo>
                  <a:lnTo>
                    <a:pt x="571" y="404"/>
                  </a:lnTo>
                  <a:lnTo>
                    <a:pt x="566" y="404"/>
                  </a:lnTo>
                  <a:lnTo>
                    <a:pt x="566" y="399"/>
                  </a:lnTo>
                  <a:lnTo>
                    <a:pt x="561" y="399"/>
                  </a:lnTo>
                  <a:lnTo>
                    <a:pt x="556" y="394"/>
                  </a:lnTo>
                  <a:lnTo>
                    <a:pt x="545" y="389"/>
                  </a:lnTo>
                  <a:lnTo>
                    <a:pt x="540" y="384"/>
                  </a:lnTo>
                  <a:lnTo>
                    <a:pt x="535" y="384"/>
                  </a:lnTo>
                  <a:lnTo>
                    <a:pt x="530" y="384"/>
                  </a:lnTo>
                  <a:lnTo>
                    <a:pt x="525" y="384"/>
                  </a:lnTo>
                  <a:lnTo>
                    <a:pt x="520" y="384"/>
                  </a:lnTo>
                  <a:lnTo>
                    <a:pt x="520" y="379"/>
                  </a:lnTo>
                  <a:lnTo>
                    <a:pt x="515" y="379"/>
                  </a:lnTo>
                  <a:lnTo>
                    <a:pt x="510" y="379"/>
                  </a:lnTo>
                  <a:lnTo>
                    <a:pt x="510" y="384"/>
                  </a:lnTo>
                  <a:lnTo>
                    <a:pt x="510" y="389"/>
                  </a:lnTo>
                  <a:lnTo>
                    <a:pt x="505" y="389"/>
                  </a:lnTo>
                  <a:lnTo>
                    <a:pt x="505" y="394"/>
                  </a:lnTo>
                  <a:lnTo>
                    <a:pt x="500" y="399"/>
                  </a:lnTo>
                  <a:lnTo>
                    <a:pt x="495" y="399"/>
                  </a:lnTo>
                  <a:lnTo>
                    <a:pt x="490" y="399"/>
                  </a:lnTo>
                  <a:lnTo>
                    <a:pt x="485" y="399"/>
                  </a:lnTo>
                  <a:lnTo>
                    <a:pt x="480" y="399"/>
                  </a:lnTo>
                  <a:lnTo>
                    <a:pt x="480" y="394"/>
                  </a:lnTo>
                  <a:lnTo>
                    <a:pt x="475" y="394"/>
                  </a:lnTo>
                  <a:lnTo>
                    <a:pt x="470" y="394"/>
                  </a:lnTo>
                  <a:lnTo>
                    <a:pt x="465" y="394"/>
                  </a:lnTo>
                  <a:lnTo>
                    <a:pt x="460" y="394"/>
                  </a:lnTo>
                  <a:lnTo>
                    <a:pt x="454" y="394"/>
                  </a:lnTo>
                  <a:lnTo>
                    <a:pt x="449" y="389"/>
                  </a:lnTo>
                  <a:lnTo>
                    <a:pt x="444" y="389"/>
                  </a:lnTo>
                  <a:lnTo>
                    <a:pt x="444" y="384"/>
                  </a:lnTo>
                  <a:lnTo>
                    <a:pt x="439" y="384"/>
                  </a:lnTo>
                  <a:lnTo>
                    <a:pt x="434" y="384"/>
                  </a:lnTo>
                  <a:lnTo>
                    <a:pt x="434" y="379"/>
                  </a:lnTo>
                  <a:lnTo>
                    <a:pt x="429" y="374"/>
                  </a:lnTo>
                  <a:lnTo>
                    <a:pt x="424" y="374"/>
                  </a:lnTo>
                  <a:lnTo>
                    <a:pt x="424" y="369"/>
                  </a:lnTo>
                  <a:lnTo>
                    <a:pt x="419" y="359"/>
                  </a:lnTo>
                  <a:lnTo>
                    <a:pt x="414" y="359"/>
                  </a:lnTo>
                  <a:lnTo>
                    <a:pt x="409" y="359"/>
                  </a:lnTo>
                  <a:lnTo>
                    <a:pt x="409" y="354"/>
                  </a:lnTo>
                  <a:lnTo>
                    <a:pt x="404" y="359"/>
                  </a:lnTo>
                  <a:lnTo>
                    <a:pt x="399" y="359"/>
                  </a:lnTo>
                  <a:lnTo>
                    <a:pt x="394" y="359"/>
                  </a:lnTo>
                  <a:lnTo>
                    <a:pt x="389" y="359"/>
                  </a:lnTo>
                  <a:lnTo>
                    <a:pt x="379" y="359"/>
                  </a:lnTo>
                  <a:lnTo>
                    <a:pt x="374" y="359"/>
                  </a:lnTo>
                  <a:lnTo>
                    <a:pt x="369" y="359"/>
                  </a:lnTo>
                  <a:lnTo>
                    <a:pt x="364" y="354"/>
                  </a:lnTo>
                  <a:lnTo>
                    <a:pt x="359" y="349"/>
                  </a:lnTo>
                  <a:lnTo>
                    <a:pt x="353" y="344"/>
                  </a:lnTo>
                  <a:lnTo>
                    <a:pt x="348" y="344"/>
                  </a:lnTo>
                  <a:lnTo>
                    <a:pt x="343" y="339"/>
                  </a:lnTo>
                  <a:lnTo>
                    <a:pt x="338" y="334"/>
                  </a:lnTo>
                  <a:lnTo>
                    <a:pt x="333" y="329"/>
                  </a:lnTo>
                  <a:lnTo>
                    <a:pt x="328" y="329"/>
                  </a:lnTo>
                  <a:lnTo>
                    <a:pt x="328" y="324"/>
                  </a:lnTo>
                  <a:lnTo>
                    <a:pt x="323" y="314"/>
                  </a:lnTo>
                  <a:lnTo>
                    <a:pt x="318" y="308"/>
                  </a:lnTo>
                  <a:lnTo>
                    <a:pt x="313" y="308"/>
                  </a:lnTo>
                  <a:lnTo>
                    <a:pt x="313" y="303"/>
                  </a:lnTo>
                  <a:lnTo>
                    <a:pt x="308" y="303"/>
                  </a:lnTo>
                  <a:lnTo>
                    <a:pt x="308" y="298"/>
                  </a:lnTo>
                  <a:lnTo>
                    <a:pt x="308" y="293"/>
                  </a:lnTo>
                  <a:lnTo>
                    <a:pt x="303" y="288"/>
                  </a:lnTo>
                  <a:lnTo>
                    <a:pt x="298" y="288"/>
                  </a:lnTo>
                  <a:lnTo>
                    <a:pt x="298" y="283"/>
                  </a:lnTo>
                  <a:lnTo>
                    <a:pt x="293" y="283"/>
                  </a:lnTo>
                  <a:lnTo>
                    <a:pt x="288" y="283"/>
                  </a:lnTo>
                  <a:lnTo>
                    <a:pt x="283" y="283"/>
                  </a:lnTo>
                  <a:lnTo>
                    <a:pt x="278" y="283"/>
                  </a:lnTo>
                  <a:lnTo>
                    <a:pt x="278" y="278"/>
                  </a:lnTo>
                  <a:lnTo>
                    <a:pt x="278" y="273"/>
                  </a:lnTo>
                  <a:lnTo>
                    <a:pt x="273" y="273"/>
                  </a:lnTo>
                  <a:lnTo>
                    <a:pt x="268" y="273"/>
                  </a:lnTo>
                  <a:lnTo>
                    <a:pt x="263" y="273"/>
                  </a:lnTo>
                  <a:lnTo>
                    <a:pt x="257" y="273"/>
                  </a:lnTo>
                  <a:lnTo>
                    <a:pt x="252" y="273"/>
                  </a:lnTo>
                  <a:lnTo>
                    <a:pt x="252" y="268"/>
                  </a:lnTo>
                  <a:lnTo>
                    <a:pt x="247" y="268"/>
                  </a:lnTo>
                  <a:lnTo>
                    <a:pt x="242" y="263"/>
                  </a:lnTo>
                  <a:lnTo>
                    <a:pt x="237" y="263"/>
                  </a:lnTo>
                  <a:lnTo>
                    <a:pt x="237" y="258"/>
                  </a:lnTo>
                  <a:lnTo>
                    <a:pt x="232" y="258"/>
                  </a:lnTo>
                  <a:lnTo>
                    <a:pt x="227" y="258"/>
                  </a:lnTo>
                  <a:lnTo>
                    <a:pt x="222" y="263"/>
                  </a:lnTo>
                  <a:lnTo>
                    <a:pt x="217" y="263"/>
                  </a:lnTo>
                  <a:lnTo>
                    <a:pt x="217" y="268"/>
                  </a:lnTo>
                  <a:lnTo>
                    <a:pt x="212" y="268"/>
                  </a:lnTo>
                  <a:lnTo>
                    <a:pt x="202" y="273"/>
                  </a:lnTo>
                  <a:lnTo>
                    <a:pt x="197" y="273"/>
                  </a:lnTo>
                  <a:lnTo>
                    <a:pt x="197" y="278"/>
                  </a:lnTo>
                  <a:lnTo>
                    <a:pt x="197" y="288"/>
                  </a:lnTo>
                  <a:lnTo>
                    <a:pt x="202" y="298"/>
                  </a:lnTo>
                  <a:lnTo>
                    <a:pt x="202" y="303"/>
                  </a:lnTo>
                  <a:lnTo>
                    <a:pt x="202" y="308"/>
                  </a:lnTo>
                  <a:lnTo>
                    <a:pt x="197" y="308"/>
                  </a:lnTo>
                  <a:lnTo>
                    <a:pt x="192" y="308"/>
                  </a:lnTo>
                  <a:lnTo>
                    <a:pt x="187" y="308"/>
                  </a:lnTo>
                  <a:lnTo>
                    <a:pt x="182" y="308"/>
                  </a:lnTo>
                  <a:lnTo>
                    <a:pt x="177" y="308"/>
                  </a:lnTo>
                  <a:lnTo>
                    <a:pt x="172" y="308"/>
                  </a:lnTo>
                  <a:lnTo>
                    <a:pt x="167" y="308"/>
                  </a:lnTo>
                  <a:lnTo>
                    <a:pt x="161" y="308"/>
                  </a:lnTo>
                  <a:lnTo>
                    <a:pt x="156" y="308"/>
                  </a:lnTo>
                  <a:lnTo>
                    <a:pt x="151" y="314"/>
                  </a:lnTo>
                  <a:lnTo>
                    <a:pt x="146" y="314"/>
                  </a:lnTo>
                  <a:lnTo>
                    <a:pt x="141" y="314"/>
                  </a:lnTo>
                  <a:lnTo>
                    <a:pt x="141" y="308"/>
                  </a:lnTo>
                  <a:lnTo>
                    <a:pt x="136" y="303"/>
                  </a:lnTo>
                  <a:lnTo>
                    <a:pt x="131" y="308"/>
                  </a:lnTo>
                  <a:lnTo>
                    <a:pt x="131" y="303"/>
                  </a:lnTo>
                  <a:lnTo>
                    <a:pt x="126" y="303"/>
                  </a:lnTo>
                  <a:lnTo>
                    <a:pt x="121" y="303"/>
                  </a:lnTo>
                  <a:lnTo>
                    <a:pt x="116" y="303"/>
                  </a:lnTo>
                  <a:lnTo>
                    <a:pt x="116" y="298"/>
                  </a:lnTo>
                  <a:lnTo>
                    <a:pt x="111" y="298"/>
                  </a:lnTo>
                  <a:lnTo>
                    <a:pt x="111" y="303"/>
                  </a:lnTo>
                  <a:lnTo>
                    <a:pt x="106" y="303"/>
                  </a:lnTo>
                  <a:lnTo>
                    <a:pt x="106" y="308"/>
                  </a:lnTo>
                  <a:lnTo>
                    <a:pt x="101" y="308"/>
                  </a:lnTo>
                  <a:lnTo>
                    <a:pt x="96" y="308"/>
                  </a:lnTo>
                  <a:lnTo>
                    <a:pt x="91" y="303"/>
                  </a:lnTo>
                  <a:lnTo>
                    <a:pt x="91" y="308"/>
                  </a:lnTo>
                  <a:lnTo>
                    <a:pt x="86" y="308"/>
                  </a:lnTo>
                  <a:lnTo>
                    <a:pt x="81" y="308"/>
                  </a:lnTo>
                  <a:lnTo>
                    <a:pt x="81" y="314"/>
                  </a:lnTo>
                  <a:lnTo>
                    <a:pt x="76" y="308"/>
                  </a:lnTo>
                  <a:lnTo>
                    <a:pt x="71" y="308"/>
                  </a:lnTo>
                  <a:lnTo>
                    <a:pt x="66" y="308"/>
                  </a:lnTo>
                  <a:lnTo>
                    <a:pt x="60" y="308"/>
                  </a:lnTo>
                  <a:lnTo>
                    <a:pt x="55" y="308"/>
                  </a:lnTo>
                  <a:lnTo>
                    <a:pt x="50" y="303"/>
                  </a:lnTo>
                  <a:lnTo>
                    <a:pt x="40" y="303"/>
                  </a:lnTo>
                  <a:lnTo>
                    <a:pt x="35" y="303"/>
                  </a:lnTo>
                  <a:lnTo>
                    <a:pt x="30" y="303"/>
                  </a:lnTo>
                  <a:lnTo>
                    <a:pt x="25" y="298"/>
                  </a:lnTo>
                  <a:lnTo>
                    <a:pt x="20" y="298"/>
                  </a:lnTo>
                  <a:lnTo>
                    <a:pt x="15" y="298"/>
                  </a:lnTo>
                  <a:lnTo>
                    <a:pt x="20" y="293"/>
                  </a:lnTo>
                  <a:lnTo>
                    <a:pt x="15" y="293"/>
                  </a:lnTo>
                  <a:lnTo>
                    <a:pt x="15" y="288"/>
                  </a:lnTo>
                  <a:lnTo>
                    <a:pt x="10" y="283"/>
                  </a:lnTo>
                  <a:lnTo>
                    <a:pt x="10" y="278"/>
                  </a:lnTo>
                  <a:lnTo>
                    <a:pt x="10" y="273"/>
                  </a:lnTo>
                  <a:lnTo>
                    <a:pt x="10" y="268"/>
                  </a:lnTo>
                  <a:lnTo>
                    <a:pt x="10" y="263"/>
                  </a:lnTo>
                  <a:lnTo>
                    <a:pt x="10" y="258"/>
                  </a:lnTo>
                  <a:lnTo>
                    <a:pt x="10" y="253"/>
                  </a:lnTo>
                  <a:lnTo>
                    <a:pt x="5" y="248"/>
                  </a:lnTo>
                  <a:lnTo>
                    <a:pt x="5" y="243"/>
                  </a:lnTo>
                  <a:lnTo>
                    <a:pt x="0" y="243"/>
                  </a:lnTo>
                  <a:lnTo>
                    <a:pt x="0" y="238"/>
                  </a:lnTo>
                  <a:lnTo>
                    <a:pt x="0" y="228"/>
                  </a:lnTo>
                  <a:lnTo>
                    <a:pt x="5" y="228"/>
                  </a:lnTo>
                  <a:lnTo>
                    <a:pt x="5" y="223"/>
                  </a:lnTo>
                  <a:lnTo>
                    <a:pt x="5" y="218"/>
                  </a:lnTo>
                  <a:lnTo>
                    <a:pt x="0" y="218"/>
                  </a:lnTo>
                  <a:lnTo>
                    <a:pt x="0" y="213"/>
                  </a:lnTo>
                  <a:lnTo>
                    <a:pt x="0" y="207"/>
                  </a:lnTo>
                  <a:lnTo>
                    <a:pt x="5" y="207"/>
                  </a:lnTo>
                  <a:lnTo>
                    <a:pt x="10" y="207"/>
                  </a:lnTo>
                  <a:lnTo>
                    <a:pt x="15" y="207"/>
                  </a:lnTo>
                  <a:lnTo>
                    <a:pt x="15" y="202"/>
                  </a:lnTo>
                  <a:lnTo>
                    <a:pt x="20" y="202"/>
                  </a:lnTo>
                  <a:lnTo>
                    <a:pt x="25" y="202"/>
                  </a:lnTo>
                  <a:lnTo>
                    <a:pt x="30" y="202"/>
                  </a:lnTo>
                  <a:lnTo>
                    <a:pt x="30" y="197"/>
                  </a:lnTo>
                  <a:lnTo>
                    <a:pt x="30" y="187"/>
                  </a:lnTo>
                  <a:lnTo>
                    <a:pt x="30" y="182"/>
                  </a:lnTo>
                  <a:lnTo>
                    <a:pt x="25" y="177"/>
                  </a:lnTo>
                  <a:lnTo>
                    <a:pt x="25" y="172"/>
                  </a:lnTo>
                  <a:lnTo>
                    <a:pt x="25" y="162"/>
                  </a:lnTo>
                  <a:lnTo>
                    <a:pt x="20" y="157"/>
                  </a:lnTo>
                  <a:lnTo>
                    <a:pt x="25" y="152"/>
                  </a:lnTo>
                  <a:lnTo>
                    <a:pt x="25" y="147"/>
                  </a:lnTo>
                  <a:lnTo>
                    <a:pt x="20" y="142"/>
                  </a:lnTo>
                  <a:lnTo>
                    <a:pt x="15" y="137"/>
                  </a:lnTo>
                  <a:lnTo>
                    <a:pt x="15" y="132"/>
                  </a:lnTo>
                  <a:lnTo>
                    <a:pt x="15" y="127"/>
                  </a:lnTo>
                  <a:lnTo>
                    <a:pt x="10" y="122"/>
                  </a:lnTo>
                  <a:lnTo>
                    <a:pt x="15" y="122"/>
                  </a:lnTo>
                  <a:lnTo>
                    <a:pt x="15" y="117"/>
                  </a:lnTo>
                  <a:lnTo>
                    <a:pt x="15" y="106"/>
                  </a:lnTo>
                  <a:lnTo>
                    <a:pt x="15" y="101"/>
                  </a:lnTo>
                  <a:lnTo>
                    <a:pt x="10" y="96"/>
                  </a:lnTo>
                  <a:lnTo>
                    <a:pt x="10" y="91"/>
                  </a:lnTo>
                  <a:lnTo>
                    <a:pt x="10" y="86"/>
                  </a:lnTo>
                  <a:lnTo>
                    <a:pt x="10" y="76"/>
                  </a:lnTo>
                  <a:lnTo>
                    <a:pt x="10" y="71"/>
                  </a:lnTo>
                  <a:lnTo>
                    <a:pt x="10" y="66"/>
                  </a:lnTo>
                  <a:lnTo>
                    <a:pt x="10" y="61"/>
                  </a:lnTo>
                  <a:lnTo>
                    <a:pt x="15" y="56"/>
                  </a:lnTo>
                  <a:lnTo>
                    <a:pt x="20" y="56"/>
                  </a:lnTo>
                  <a:lnTo>
                    <a:pt x="25" y="56"/>
                  </a:lnTo>
                  <a:lnTo>
                    <a:pt x="30" y="51"/>
                  </a:lnTo>
                  <a:lnTo>
                    <a:pt x="35" y="51"/>
                  </a:lnTo>
                  <a:lnTo>
                    <a:pt x="40" y="51"/>
                  </a:lnTo>
                  <a:lnTo>
                    <a:pt x="45" y="46"/>
                  </a:lnTo>
                  <a:lnTo>
                    <a:pt x="50" y="46"/>
                  </a:lnTo>
                  <a:lnTo>
                    <a:pt x="55" y="46"/>
                  </a:lnTo>
                  <a:lnTo>
                    <a:pt x="60" y="41"/>
                  </a:lnTo>
                  <a:lnTo>
                    <a:pt x="71" y="36"/>
                  </a:lnTo>
                  <a:lnTo>
                    <a:pt x="76" y="31"/>
                  </a:lnTo>
                  <a:lnTo>
                    <a:pt x="81" y="31"/>
                  </a:lnTo>
                  <a:lnTo>
                    <a:pt x="81" y="36"/>
                  </a:lnTo>
                  <a:lnTo>
                    <a:pt x="86" y="36"/>
                  </a:lnTo>
                  <a:lnTo>
                    <a:pt x="86" y="31"/>
                  </a:lnTo>
                  <a:lnTo>
                    <a:pt x="91" y="36"/>
                  </a:lnTo>
                  <a:lnTo>
                    <a:pt x="96" y="36"/>
                  </a:lnTo>
                  <a:lnTo>
                    <a:pt x="96" y="31"/>
                  </a:lnTo>
                  <a:lnTo>
                    <a:pt x="101" y="31"/>
                  </a:lnTo>
                  <a:lnTo>
                    <a:pt x="106" y="26"/>
                  </a:lnTo>
                  <a:lnTo>
                    <a:pt x="106" y="21"/>
                  </a:lnTo>
                  <a:lnTo>
                    <a:pt x="106" y="16"/>
                  </a:lnTo>
                  <a:lnTo>
                    <a:pt x="106" y="11"/>
                  </a:lnTo>
                  <a:lnTo>
                    <a:pt x="111" y="11"/>
                  </a:lnTo>
                  <a:lnTo>
                    <a:pt x="111" y="5"/>
                  </a:lnTo>
                  <a:lnTo>
                    <a:pt x="116" y="5"/>
                  </a:lnTo>
                  <a:lnTo>
                    <a:pt x="116" y="0"/>
                  </a:lnTo>
                  <a:lnTo>
                    <a:pt x="121" y="0"/>
                  </a:lnTo>
                  <a:lnTo>
                    <a:pt x="126" y="0"/>
                  </a:lnTo>
                  <a:lnTo>
                    <a:pt x="131" y="0"/>
                  </a:lnTo>
                  <a:lnTo>
                    <a:pt x="136" y="5"/>
                  </a:lnTo>
                  <a:lnTo>
                    <a:pt x="141" y="5"/>
                  </a:lnTo>
                  <a:lnTo>
                    <a:pt x="146" y="11"/>
                  </a:lnTo>
                  <a:lnTo>
                    <a:pt x="151" y="16"/>
                  </a:lnTo>
                  <a:lnTo>
                    <a:pt x="151" y="21"/>
                  </a:lnTo>
                  <a:lnTo>
                    <a:pt x="151" y="26"/>
                  </a:lnTo>
                  <a:lnTo>
                    <a:pt x="156" y="41"/>
                  </a:lnTo>
                  <a:lnTo>
                    <a:pt x="156" y="51"/>
                  </a:lnTo>
                  <a:lnTo>
                    <a:pt x="156" y="61"/>
                  </a:lnTo>
                  <a:lnTo>
                    <a:pt x="156" y="66"/>
                  </a:lnTo>
                  <a:lnTo>
                    <a:pt x="151" y="71"/>
                  </a:lnTo>
                  <a:lnTo>
                    <a:pt x="151" y="81"/>
                  </a:lnTo>
                  <a:lnTo>
                    <a:pt x="151" y="86"/>
                  </a:lnTo>
                  <a:lnTo>
                    <a:pt x="151" y="91"/>
                  </a:lnTo>
                  <a:lnTo>
                    <a:pt x="151" y="96"/>
                  </a:lnTo>
                  <a:lnTo>
                    <a:pt x="156" y="101"/>
                  </a:lnTo>
                  <a:lnTo>
                    <a:pt x="161" y="106"/>
                  </a:lnTo>
                  <a:lnTo>
                    <a:pt x="167" y="106"/>
                  </a:lnTo>
                  <a:lnTo>
                    <a:pt x="172" y="112"/>
                  </a:lnTo>
                  <a:lnTo>
                    <a:pt x="177" y="112"/>
                  </a:lnTo>
                  <a:lnTo>
                    <a:pt x="187" y="117"/>
                  </a:lnTo>
                  <a:lnTo>
                    <a:pt x="192" y="122"/>
                  </a:lnTo>
                  <a:lnTo>
                    <a:pt x="197" y="122"/>
                  </a:lnTo>
                  <a:lnTo>
                    <a:pt x="202" y="122"/>
                  </a:lnTo>
                  <a:lnTo>
                    <a:pt x="212" y="122"/>
                  </a:lnTo>
                  <a:lnTo>
                    <a:pt x="222" y="122"/>
                  </a:lnTo>
                  <a:lnTo>
                    <a:pt x="227" y="122"/>
                  </a:lnTo>
                  <a:lnTo>
                    <a:pt x="232" y="122"/>
                  </a:lnTo>
                  <a:lnTo>
                    <a:pt x="237" y="122"/>
                  </a:lnTo>
                  <a:lnTo>
                    <a:pt x="242" y="122"/>
                  </a:lnTo>
                  <a:lnTo>
                    <a:pt x="247" y="117"/>
                  </a:lnTo>
                  <a:lnTo>
                    <a:pt x="247" y="112"/>
                  </a:lnTo>
                  <a:lnTo>
                    <a:pt x="252" y="112"/>
                  </a:lnTo>
                  <a:lnTo>
                    <a:pt x="252" y="106"/>
                  </a:lnTo>
                  <a:lnTo>
                    <a:pt x="263" y="106"/>
                  </a:lnTo>
                  <a:lnTo>
                    <a:pt x="263" y="112"/>
                  </a:lnTo>
                  <a:lnTo>
                    <a:pt x="268" y="112"/>
                  </a:lnTo>
                  <a:lnTo>
                    <a:pt x="273" y="112"/>
                  </a:lnTo>
                  <a:lnTo>
                    <a:pt x="273" y="106"/>
                  </a:lnTo>
                  <a:lnTo>
                    <a:pt x="278" y="106"/>
                  </a:lnTo>
                  <a:lnTo>
                    <a:pt x="283" y="106"/>
                  </a:lnTo>
                  <a:lnTo>
                    <a:pt x="278" y="101"/>
                  </a:lnTo>
                  <a:close/>
                </a:path>
              </a:pathLst>
            </a:custGeom>
            <a:solidFill>
              <a:srgbClr val="FFC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CO"/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2317750" y="6207125"/>
              <a:ext cx="7938" cy="7938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2147483646 w 5"/>
                <a:gd name="T5" fmla="*/ 2147483646 h 5"/>
                <a:gd name="T6" fmla="*/ 2147483646 w 5"/>
                <a:gd name="T7" fmla="*/ 0 h 5"/>
                <a:gd name="T8" fmla="*/ 0 w 5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"/>
                <a:gd name="T17" fmla="*/ 5 w 5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7" name="Freeform 38"/>
            <p:cNvSpPr>
              <a:spLocks/>
            </p:cNvSpPr>
            <p:nvPr/>
          </p:nvSpPr>
          <p:spPr bwMode="auto">
            <a:xfrm>
              <a:off x="2317750" y="6230938"/>
              <a:ext cx="7938" cy="23812"/>
            </a:xfrm>
            <a:custGeom>
              <a:avLst/>
              <a:gdLst>
                <a:gd name="T0" fmla="*/ 0 w 5"/>
                <a:gd name="T1" fmla="*/ 2147483646 h 15"/>
                <a:gd name="T2" fmla="*/ 0 w 5"/>
                <a:gd name="T3" fmla="*/ 2147483646 h 15"/>
                <a:gd name="T4" fmla="*/ 2147483646 w 5"/>
                <a:gd name="T5" fmla="*/ 2147483646 h 15"/>
                <a:gd name="T6" fmla="*/ 2147483646 w 5"/>
                <a:gd name="T7" fmla="*/ 0 h 15"/>
                <a:gd name="T8" fmla="*/ 0 w 5"/>
                <a:gd name="T9" fmla="*/ 2147483646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5"/>
                <a:gd name="T17" fmla="*/ 5 w 5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5">
                  <a:moveTo>
                    <a:pt x="0" y="5"/>
                  </a:moveTo>
                  <a:lnTo>
                    <a:pt x="0" y="10"/>
                  </a:lnTo>
                  <a:lnTo>
                    <a:pt x="5" y="1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48" name="Rectangle 39"/>
            <p:cNvSpPr>
              <a:spLocks noChangeArrowheads="1"/>
            </p:cNvSpPr>
            <p:nvPr/>
          </p:nvSpPr>
          <p:spPr bwMode="auto">
            <a:xfrm>
              <a:off x="2322971" y="6174010"/>
              <a:ext cx="0" cy="1905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49" name="Rectangle 40"/>
            <p:cNvSpPr>
              <a:spLocks noChangeArrowheads="1"/>
            </p:cNvSpPr>
            <p:nvPr/>
          </p:nvSpPr>
          <p:spPr bwMode="auto">
            <a:xfrm>
              <a:off x="2322971" y="6231176"/>
              <a:ext cx="9520" cy="1905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2325688" y="6167438"/>
              <a:ext cx="7937" cy="47625"/>
            </a:xfrm>
            <a:custGeom>
              <a:avLst/>
              <a:gdLst>
                <a:gd name="T0" fmla="*/ 0 w 5"/>
                <a:gd name="T1" fmla="*/ 2147483646 h 30"/>
                <a:gd name="T2" fmla="*/ 0 w 5"/>
                <a:gd name="T3" fmla="*/ 2147483646 h 30"/>
                <a:gd name="T4" fmla="*/ 2147483646 w 5"/>
                <a:gd name="T5" fmla="*/ 2147483646 h 30"/>
                <a:gd name="T6" fmla="*/ 2147483646 w 5"/>
                <a:gd name="T7" fmla="*/ 0 h 30"/>
                <a:gd name="T8" fmla="*/ 0 w 5"/>
                <a:gd name="T9" fmla="*/ 2147483646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0"/>
                <a:gd name="T17" fmla="*/ 5 w 5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0">
                  <a:moveTo>
                    <a:pt x="0" y="5"/>
                  </a:moveTo>
                  <a:lnTo>
                    <a:pt x="0" y="30"/>
                  </a:lnTo>
                  <a:lnTo>
                    <a:pt x="5" y="3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1" name="Rectangle 42"/>
            <p:cNvSpPr>
              <a:spLocks noChangeArrowheads="1"/>
            </p:cNvSpPr>
            <p:nvPr/>
          </p:nvSpPr>
          <p:spPr bwMode="auto">
            <a:xfrm>
              <a:off x="2332491" y="6164482"/>
              <a:ext cx="9520" cy="85750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52" name="Freeform 43"/>
            <p:cNvSpPr>
              <a:spLocks/>
            </p:cNvSpPr>
            <p:nvPr/>
          </p:nvSpPr>
          <p:spPr bwMode="auto">
            <a:xfrm>
              <a:off x="2343150" y="6254750"/>
              <a:ext cx="7938" cy="15875"/>
            </a:xfrm>
            <a:custGeom>
              <a:avLst/>
              <a:gdLst>
                <a:gd name="T0" fmla="*/ 0 w 5"/>
                <a:gd name="T1" fmla="*/ 2147483646 h 10"/>
                <a:gd name="T2" fmla="*/ 0 w 5"/>
                <a:gd name="T3" fmla="*/ 2147483646 h 10"/>
                <a:gd name="T4" fmla="*/ 2147483646 w 5"/>
                <a:gd name="T5" fmla="*/ 2147483646 h 10"/>
                <a:gd name="T6" fmla="*/ 2147483646 w 5"/>
                <a:gd name="T7" fmla="*/ 0 h 10"/>
                <a:gd name="T8" fmla="*/ 0 w 5"/>
                <a:gd name="T9" fmla="*/ 2147483646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5"/>
                  </a:moveTo>
                  <a:lnTo>
                    <a:pt x="0" y="10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3" name="Rectangle 44"/>
            <p:cNvSpPr>
              <a:spLocks noChangeArrowheads="1"/>
            </p:cNvSpPr>
            <p:nvPr/>
          </p:nvSpPr>
          <p:spPr bwMode="auto">
            <a:xfrm>
              <a:off x="2342012" y="6297871"/>
              <a:ext cx="9520" cy="1905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54" name="Rectangle 45"/>
            <p:cNvSpPr>
              <a:spLocks noChangeArrowheads="1"/>
            </p:cNvSpPr>
            <p:nvPr/>
          </p:nvSpPr>
          <p:spPr bwMode="auto">
            <a:xfrm>
              <a:off x="2342012" y="6164482"/>
              <a:ext cx="9520" cy="85750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55" name="Rectangle 46"/>
            <p:cNvSpPr>
              <a:spLocks noChangeArrowheads="1"/>
            </p:cNvSpPr>
            <p:nvPr/>
          </p:nvSpPr>
          <p:spPr bwMode="auto">
            <a:xfrm>
              <a:off x="2351532" y="6297871"/>
              <a:ext cx="9520" cy="1905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56" name="Freeform 47"/>
            <p:cNvSpPr>
              <a:spLocks/>
            </p:cNvSpPr>
            <p:nvPr/>
          </p:nvSpPr>
          <p:spPr bwMode="auto">
            <a:xfrm>
              <a:off x="2351088" y="6159500"/>
              <a:ext cx="7937" cy="103188"/>
            </a:xfrm>
            <a:custGeom>
              <a:avLst/>
              <a:gdLst>
                <a:gd name="T0" fmla="*/ 0 w 5"/>
                <a:gd name="T1" fmla="*/ 2147483646 h 65"/>
                <a:gd name="T2" fmla="*/ 0 w 5"/>
                <a:gd name="T3" fmla="*/ 2147483646 h 65"/>
                <a:gd name="T4" fmla="*/ 2147483646 w 5"/>
                <a:gd name="T5" fmla="*/ 2147483646 h 65"/>
                <a:gd name="T6" fmla="*/ 2147483646 w 5"/>
                <a:gd name="T7" fmla="*/ 0 h 65"/>
                <a:gd name="T8" fmla="*/ 0 w 5"/>
                <a:gd name="T9" fmla="*/ 2147483646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65"/>
                <a:gd name="T17" fmla="*/ 5 w 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65">
                  <a:moveTo>
                    <a:pt x="0" y="5"/>
                  </a:moveTo>
                  <a:lnTo>
                    <a:pt x="0" y="65"/>
                  </a:lnTo>
                  <a:lnTo>
                    <a:pt x="5" y="6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57" name="Rectangle 48"/>
            <p:cNvSpPr>
              <a:spLocks noChangeArrowheads="1"/>
            </p:cNvSpPr>
            <p:nvPr/>
          </p:nvSpPr>
          <p:spPr bwMode="auto">
            <a:xfrm>
              <a:off x="2361052" y="6297871"/>
              <a:ext cx="0" cy="28583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58" name="Rectangle 49"/>
            <p:cNvSpPr>
              <a:spLocks noChangeArrowheads="1"/>
            </p:cNvSpPr>
            <p:nvPr/>
          </p:nvSpPr>
          <p:spPr bwMode="auto">
            <a:xfrm>
              <a:off x="2361052" y="6345510"/>
              <a:ext cx="0" cy="0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59" name="Rectangle 50"/>
            <p:cNvSpPr>
              <a:spLocks noChangeArrowheads="1"/>
            </p:cNvSpPr>
            <p:nvPr/>
          </p:nvSpPr>
          <p:spPr bwMode="auto">
            <a:xfrm>
              <a:off x="2361052" y="6154954"/>
              <a:ext cx="0" cy="13338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2366963" y="6286500"/>
              <a:ext cx="7937" cy="73025"/>
            </a:xfrm>
            <a:custGeom>
              <a:avLst/>
              <a:gdLst>
                <a:gd name="T0" fmla="*/ 0 w 5"/>
                <a:gd name="T1" fmla="*/ 0 h 46"/>
                <a:gd name="T2" fmla="*/ 0 w 5"/>
                <a:gd name="T3" fmla="*/ 2147483646 h 46"/>
                <a:gd name="T4" fmla="*/ 2147483646 w 5"/>
                <a:gd name="T5" fmla="*/ 2147483646 h 46"/>
                <a:gd name="T6" fmla="*/ 2147483646 w 5"/>
                <a:gd name="T7" fmla="*/ 0 h 46"/>
                <a:gd name="T8" fmla="*/ 0 w 5"/>
                <a:gd name="T9" fmla="*/ 0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6"/>
                <a:gd name="T17" fmla="*/ 5 w 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6">
                  <a:moveTo>
                    <a:pt x="0" y="0"/>
                  </a:moveTo>
                  <a:lnTo>
                    <a:pt x="0" y="41"/>
                  </a:lnTo>
                  <a:lnTo>
                    <a:pt x="5" y="46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61" name="Freeform 52"/>
            <p:cNvSpPr>
              <a:spLocks/>
            </p:cNvSpPr>
            <p:nvPr/>
          </p:nvSpPr>
          <p:spPr bwMode="auto">
            <a:xfrm>
              <a:off x="2366963" y="6159500"/>
              <a:ext cx="7937" cy="127000"/>
            </a:xfrm>
            <a:custGeom>
              <a:avLst/>
              <a:gdLst>
                <a:gd name="T0" fmla="*/ 0 w 5"/>
                <a:gd name="T1" fmla="*/ 0 h 80"/>
                <a:gd name="T2" fmla="*/ 0 w 5"/>
                <a:gd name="T3" fmla="*/ 2147483646 h 80"/>
                <a:gd name="T4" fmla="*/ 2147483646 w 5"/>
                <a:gd name="T5" fmla="*/ 2147483646 h 80"/>
                <a:gd name="T6" fmla="*/ 2147483646 w 5"/>
                <a:gd name="T7" fmla="*/ 0 h 80"/>
                <a:gd name="T8" fmla="*/ 0 w 5"/>
                <a:gd name="T9" fmla="*/ 0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80"/>
                <a:gd name="T17" fmla="*/ 5 w 5"/>
                <a:gd name="T18" fmla="*/ 80 h 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80">
                  <a:moveTo>
                    <a:pt x="0" y="0"/>
                  </a:moveTo>
                  <a:lnTo>
                    <a:pt x="0" y="80"/>
                  </a:lnTo>
                  <a:lnTo>
                    <a:pt x="5" y="7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62" name="Rectangle 53"/>
            <p:cNvSpPr>
              <a:spLocks noChangeArrowheads="1"/>
            </p:cNvSpPr>
            <p:nvPr/>
          </p:nvSpPr>
          <p:spPr bwMode="auto">
            <a:xfrm>
              <a:off x="2370573" y="6154954"/>
              <a:ext cx="19041" cy="209611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2382838" y="6151563"/>
              <a:ext cx="7937" cy="207962"/>
            </a:xfrm>
            <a:custGeom>
              <a:avLst/>
              <a:gdLst>
                <a:gd name="T0" fmla="*/ 0 w 5"/>
                <a:gd name="T1" fmla="*/ 2147483646 h 131"/>
                <a:gd name="T2" fmla="*/ 0 w 5"/>
                <a:gd name="T3" fmla="*/ 2147483646 h 131"/>
                <a:gd name="T4" fmla="*/ 2147483646 w 5"/>
                <a:gd name="T5" fmla="*/ 2147483646 h 131"/>
                <a:gd name="T6" fmla="*/ 2147483646 w 5"/>
                <a:gd name="T7" fmla="*/ 0 h 131"/>
                <a:gd name="T8" fmla="*/ 0 w 5"/>
                <a:gd name="T9" fmla="*/ 2147483646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31"/>
                <a:gd name="T17" fmla="*/ 5 w 5"/>
                <a:gd name="T18" fmla="*/ 131 h 1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31">
                  <a:moveTo>
                    <a:pt x="0" y="5"/>
                  </a:moveTo>
                  <a:lnTo>
                    <a:pt x="0" y="131"/>
                  </a:lnTo>
                  <a:lnTo>
                    <a:pt x="5" y="131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64" name="Rectangle 55"/>
            <p:cNvSpPr>
              <a:spLocks noChangeArrowheads="1"/>
            </p:cNvSpPr>
            <p:nvPr/>
          </p:nvSpPr>
          <p:spPr bwMode="auto">
            <a:xfrm>
              <a:off x="2389613" y="6145426"/>
              <a:ext cx="9520" cy="219139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65" name="Rectangle 56"/>
            <p:cNvSpPr>
              <a:spLocks noChangeArrowheads="1"/>
            </p:cNvSpPr>
            <p:nvPr/>
          </p:nvSpPr>
          <p:spPr bwMode="auto">
            <a:xfrm>
              <a:off x="2399134" y="6145426"/>
              <a:ext cx="9520" cy="219139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2405063" y="6142038"/>
              <a:ext cx="11112" cy="225425"/>
            </a:xfrm>
            <a:custGeom>
              <a:avLst/>
              <a:gdLst>
                <a:gd name="T0" fmla="*/ 0 w 5"/>
                <a:gd name="T1" fmla="*/ 2147483646 h 142"/>
                <a:gd name="T2" fmla="*/ 0 w 5"/>
                <a:gd name="T3" fmla="*/ 2147483646 h 142"/>
                <a:gd name="T4" fmla="*/ 2147483646 w 5"/>
                <a:gd name="T5" fmla="*/ 2147483646 h 142"/>
                <a:gd name="T6" fmla="*/ 2147483646 w 5"/>
                <a:gd name="T7" fmla="*/ 0 h 142"/>
                <a:gd name="T8" fmla="*/ 0 w 5"/>
                <a:gd name="T9" fmla="*/ 2147483646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42"/>
                <a:gd name="T17" fmla="*/ 5 w 5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42">
                  <a:moveTo>
                    <a:pt x="0" y="6"/>
                  </a:moveTo>
                  <a:lnTo>
                    <a:pt x="0" y="137"/>
                  </a:lnTo>
                  <a:lnTo>
                    <a:pt x="5" y="142"/>
                  </a:lnTo>
                  <a:lnTo>
                    <a:pt x="5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67" name="Rectangle 58"/>
            <p:cNvSpPr>
              <a:spLocks noChangeArrowheads="1"/>
            </p:cNvSpPr>
            <p:nvPr/>
          </p:nvSpPr>
          <p:spPr bwMode="auto">
            <a:xfrm>
              <a:off x="2418175" y="6145426"/>
              <a:ext cx="9520" cy="228667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2422525" y="6134100"/>
              <a:ext cx="15875" cy="241300"/>
            </a:xfrm>
            <a:custGeom>
              <a:avLst/>
              <a:gdLst>
                <a:gd name="T0" fmla="*/ 0 w 10"/>
                <a:gd name="T1" fmla="*/ 2147483646 h 152"/>
                <a:gd name="T2" fmla="*/ 0 w 10"/>
                <a:gd name="T3" fmla="*/ 2147483646 h 152"/>
                <a:gd name="T4" fmla="*/ 2147483646 w 10"/>
                <a:gd name="T5" fmla="*/ 2147483646 h 152"/>
                <a:gd name="T6" fmla="*/ 2147483646 w 10"/>
                <a:gd name="T7" fmla="*/ 0 h 152"/>
                <a:gd name="T8" fmla="*/ 0 w 10"/>
                <a:gd name="T9" fmla="*/ 2147483646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152"/>
                <a:gd name="T17" fmla="*/ 10 w 10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152">
                  <a:moveTo>
                    <a:pt x="0" y="5"/>
                  </a:moveTo>
                  <a:lnTo>
                    <a:pt x="0" y="152"/>
                  </a:lnTo>
                  <a:lnTo>
                    <a:pt x="10" y="152"/>
                  </a:lnTo>
                  <a:lnTo>
                    <a:pt x="1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2438400" y="6134100"/>
              <a:ext cx="7938" cy="249238"/>
            </a:xfrm>
            <a:custGeom>
              <a:avLst/>
              <a:gdLst>
                <a:gd name="T0" fmla="*/ 0 w 5"/>
                <a:gd name="T1" fmla="*/ 0 h 157"/>
                <a:gd name="T2" fmla="*/ 0 w 5"/>
                <a:gd name="T3" fmla="*/ 2147483646 h 157"/>
                <a:gd name="T4" fmla="*/ 2147483646 w 5"/>
                <a:gd name="T5" fmla="*/ 2147483646 h 157"/>
                <a:gd name="T6" fmla="*/ 2147483646 w 5"/>
                <a:gd name="T7" fmla="*/ 0 h 157"/>
                <a:gd name="T8" fmla="*/ 0 w 5"/>
                <a:gd name="T9" fmla="*/ 0 h 1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57"/>
                <a:gd name="T17" fmla="*/ 5 w 5"/>
                <a:gd name="T18" fmla="*/ 157 h 1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57">
                  <a:moveTo>
                    <a:pt x="0" y="0"/>
                  </a:moveTo>
                  <a:lnTo>
                    <a:pt x="0" y="152"/>
                  </a:lnTo>
                  <a:lnTo>
                    <a:pt x="5" y="157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70" name="Rectangle 61"/>
            <p:cNvSpPr>
              <a:spLocks noChangeArrowheads="1"/>
            </p:cNvSpPr>
            <p:nvPr/>
          </p:nvSpPr>
          <p:spPr bwMode="auto">
            <a:xfrm>
              <a:off x="2446736" y="6135898"/>
              <a:ext cx="9520" cy="24772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71" name="Freeform 62"/>
            <p:cNvSpPr>
              <a:spLocks/>
            </p:cNvSpPr>
            <p:nvPr/>
          </p:nvSpPr>
          <p:spPr bwMode="auto">
            <a:xfrm>
              <a:off x="2454275" y="6126163"/>
              <a:ext cx="7938" cy="241300"/>
            </a:xfrm>
            <a:custGeom>
              <a:avLst/>
              <a:gdLst>
                <a:gd name="T0" fmla="*/ 0 w 5"/>
                <a:gd name="T1" fmla="*/ 2147483646 h 152"/>
                <a:gd name="T2" fmla="*/ 0 w 5"/>
                <a:gd name="T3" fmla="*/ 2147483646 h 152"/>
                <a:gd name="T4" fmla="*/ 2147483646 w 5"/>
                <a:gd name="T5" fmla="*/ 2147483646 h 152"/>
                <a:gd name="T6" fmla="*/ 2147483646 w 5"/>
                <a:gd name="T7" fmla="*/ 0 h 152"/>
                <a:gd name="T8" fmla="*/ 0 w 5"/>
                <a:gd name="T9" fmla="*/ 2147483646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52"/>
                <a:gd name="T17" fmla="*/ 5 w 5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52">
                  <a:moveTo>
                    <a:pt x="0" y="5"/>
                  </a:moveTo>
                  <a:lnTo>
                    <a:pt x="0" y="152"/>
                  </a:lnTo>
                  <a:lnTo>
                    <a:pt x="5" y="147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72" name="Rectangle 63"/>
            <p:cNvSpPr>
              <a:spLocks noChangeArrowheads="1"/>
            </p:cNvSpPr>
            <p:nvPr/>
          </p:nvSpPr>
          <p:spPr bwMode="auto">
            <a:xfrm>
              <a:off x="2456256" y="6126371"/>
              <a:ext cx="9520" cy="238195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73" name="Rectangle 64"/>
            <p:cNvSpPr>
              <a:spLocks noChangeArrowheads="1"/>
            </p:cNvSpPr>
            <p:nvPr/>
          </p:nvSpPr>
          <p:spPr bwMode="auto">
            <a:xfrm>
              <a:off x="2465776" y="6126371"/>
              <a:ext cx="9520" cy="27630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74" name="Rectangle 65"/>
            <p:cNvSpPr>
              <a:spLocks noChangeArrowheads="1"/>
            </p:cNvSpPr>
            <p:nvPr/>
          </p:nvSpPr>
          <p:spPr bwMode="auto">
            <a:xfrm>
              <a:off x="2475297" y="6126371"/>
              <a:ext cx="9520" cy="27630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75" name="Freeform 66"/>
            <p:cNvSpPr>
              <a:spLocks/>
            </p:cNvSpPr>
            <p:nvPr/>
          </p:nvSpPr>
          <p:spPr bwMode="auto">
            <a:xfrm>
              <a:off x="2486025" y="6118225"/>
              <a:ext cx="9525" cy="280988"/>
            </a:xfrm>
            <a:custGeom>
              <a:avLst/>
              <a:gdLst>
                <a:gd name="T0" fmla="*/ 0 w 6"/>
                <a:gd name="T1" fmla="*/ 2147483646 h 177"/>
                <a:gd name="T2" fmla="*/ 0 w 6"/>
                <a:gd name="T3" fmla="*/ 2147483646 h 177"/>
                <a:gd name="T4" fmla="*/ 2147483646 w 6"/>
                <a:gd name="T5" fmla="*/ 2147483646 h 177"/>
                <a:gd name="T6" fmla="*/ 2147483646 w 6"/>
                <a:gd name="T7" fmla="*/ 0 h 177"/>
                <a:gd name="T8" fmla="*/ 0 w 6"/>
                <a:gd name="T9" fmla="*/ 2147483646 h 1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177"/>
                <a:gd name="T17" fmla="*/ 6 w 6"/>
                <a:gd name="T18" fmla="*/ 177 h 1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177">
                  <a:moveTo>
                    <a:pt x="0" y="5"/>
                  </a:moveTo>
                  <a:lnTo>
                    <a:pt x="0" y="177"/>
                  </a:lnTo>
                  <a:lnTo>
                    <a:pt x="6" y="172"/>
                  </a:lnTo>
                  <a:lnTo>
                    <a:pt x="6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76" name="Freeform 67"/>
            <p:cNvSpPr>
              <a:spLocks/>
            </p:cNvSpPr>
            <p:nvPr/>
          </p:nvSpPr>
          <p:spPr bwMode="auto">
            <a:xfrm>
              <a:off x="2495550" y="6118225"/>
              <a:ext cx="7938" cy="296863"/>
            </a:xfrm>
            <a:custGeom>
              <a:avLst/>
              <a:gdLst>
                <a:gd name="T0" fmla="*/ 0 w 5"/>
                <a:gd name="T1" fmla="*/ 0 h 187"/>
                <a:gd name="T2" fmla="*/ 0 w 5"/>
                <a:gd name="T3" fmla="*/ 2147483646 h 187"/>
                <a:gd name="T4" fmla="*/ 2147483646 w 5"/>
                <a:gd name="T5" fmla="*/ 2147483646 h 187"/>
                <a:gd name="T6" fmla="*/ 2147483646 w 5"/>
                <a:gd name="T7" fmla="*/ 0 h 187"/>
                <a:gd name="T8" fmla="*/ 0 w 5"/>
                <a:gd name="T9" fmla="*/ 0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87"/>
                <a:gd name="T17" fmla="*/ 5 w 5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87">
                  <a:moveTo>
                    <a:pt x="0" y="0"/>
                  </a:moveTo>
                  <a:lnTo>
                    <a:pt x="0" y="182"/>
                  </a:lnTo>
                  <a:lnTo>
                    <a:pt x="5" y="187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77" name="Rectangle 68"/>
            <p:cNvSpPr>
              <a:spLocks noChangeArrowheads="1"/>
            </p:cNvSpPr>
            <p:nvPr/>
          </p:nvSpPr>
          <p:spPr bwMode="auto">
            <a:xfrm>
              <a:off x="2503858" y="6116843"/>
              <a:ext cx="9520" cy="295362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78" name="Freeform 69"/>
            <p:cNvSpPr>
              <a:spLocks/>
            </p:cNvSpPr>
            <p:nvPr/>
          </p:nvSpPr>
          <p:spPr bwMode="auto">
            <a:xfrm>
              <a:off x="2511425" y="6110288"/>
              <a:ext cx="7938" cy="296862"/>
            </a:xfrm>
            <a:custGeom>
              <a:avLst/>
              <a:gdLst>
                <a:gd name="T0" fmla="*/ 0 w 5"/>
                <a:gd name="T1" fmla="*/ 2147483646 h 187"/>
                <a:gd name="T2" fmla="*/ 0 w 5"/>
                <a:gd name="T3" fmla="*/ 2147483646 h 187"/>
                <a:gd name="T4" fmla="*/ 2147483646 w 5"/>
                <a:gd name="T5" fmla="*/ 2147483646 h 187"/>
                <a:gd name="T6" fmla="*/ 2147483646 w 5"/>
                <a:gd name="T7" fmla="*/ 0 h 187"/>
                <a:gd name="T8" fmla="*/ 0 w 5"/>
                <a:gd name="T9" fmla="*/ 2147483646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87"/>
                <a:gd name="T17" fmla="*/ 5 w 5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87">
                  <a:moveTo>
                    <a:pt x="0" y="5"/>
                  </a:moveTo>
                  <a:lnTo>
                    <a:pt x="0" y="187"/>
                  </a:lnTo>
                  <a:lnTo>
                    <a:pt x="5" y="187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79" name="Freeform 70"/>
            <p:cNvSpPr>
              <a:spLocks/>
            </p:cNvSpPr>
            <p:nvPr/>
          </p:nvSpPr>
          <p:spPr bwMode="auto">
            <a:xfrm>
              <a:off x="2519363" y="6110288"/>
              <a:ext cx="7937" cy="320675"/>
            </a:xfrm>
            <a:custGeom>
              <a:avLst/>
              <a:gdLst>
                <a:gd name="T0" fmla="*/ 0 w 5"/>
                <a:gd name="T1" fmla="*/ 0 h 202"/>
                <a:gd name="T2" fmla="*/ 0 w 5"/>
                <a:gd name="T3" fmla="*/ 2147483646 h 202"/>
                <a:gd name="T4" fmla="*/ 2147483646 w 5"/>
                <a:gd name="T5" fmla="*/ 2147483646 h 202"/>
                <a:gd name="T6" fmla="*/ 2147483646 w 5"/>
                <a:gd name="T7" fmla="*/ 0 h 202"/>
                <a:gd name="T8" fmla="*/ 0 w 5"/>
                <a:gd name="T9" fmla="*/ 0 h 2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02"/>
                <a:gd name="T17" fmla="*/ 5 w 5"/>
                <a:gd name="T18" fmla="*/ 202 h 20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02">
                  <a:moveTo>
                    <a:pt x="0" y="0"/>
                  </a:moveTo>
                  <a:lnTo>
                    <a:pt x="0" y="197"/>
                  </a:lnTo>
                  <a:lnTo>
                    <a:pt x="5" y="202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80" name="Rectangle 71"/>
            <p:cNvSpPr>
              <a:spLocks noChangeArrowheads="1"/>
            </p:cNvSpPr>
            <p:nvPr/>
          </p:nvSpPr>
          <p:spPr bwMode="auto">
            <a:xfrm>
              <a:off x="2522899" y="6107315"/>
              <a:ext cx="9520" cy="333473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81" name="Rectangle 72"/>
            <p:cNvSpPr>
              <a:spLocks noChangeArrowheads="1"/>
            </p:cNvSpPr>
            <p:nvPr/>
          </p:nvSpPr>
          <p:spPr bwMode="auto">
            <a:xfrm>
              <a:off x="2532419" y="6107315"/>
              <a:ext cx="9520" cy="352528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82" name="Freeform 73"/>
            <p:cNvSpPr>
              <a:spLocks/>
            </p:cNvSpPr>
            <p:nvPr/>
          </p:nvSpPr>
          <p:spPr bwMode="auto">
            <a:xfrm>
              <a:off x="2543175" y="6110288"/>
              <a:ext cx="7938" cy="344487"/>
            </a:xfrm>
            <a:custGeom>
              <a:avLst/>
              <a:gdLst>
                <a:gd name="T0" fmla="*/ 0 w 5"/>
                <a:gd name="T1" fmla="*/ 0 h 217"/>
                <a:gd name="T2" fmla="*/ 0 w 5"/>
                <a:gd name="T3" fmla="*/ 2147483646 h 217"/>
                <a:gd name="T4" fmla="*/ 2147483646 w 5"/>
                <a:gd name="T5" fmla="*/ 2147483646 h 217"/>
                <a:gd name="T6" fmla="*/ 2147483646 w 5"/>
                <a:gd name="T7" fmla="*/ 2147483646 h 217"/>
                <a:gd name="T8" fmla="*/ 0 w 5"/>
                <a:gd name="T9" fmla="*/ 0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17"/>
                <a:gd name="T17" fmla="*/ 5 w 5"/>
                <a:gd name="T18" fmla="*/ 217 h 2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17">
                  <a:moveTo>
                    <a:pt x="0" y="0"/>
                  </a:moveTo>
                  <a:lnTo>
                    <a:pt x="0" y="217"/>
                  </a:lnTo>
                  <a:lnTo>
                    <a:pt x="5" y="217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83" name="Freeform 74"/>
            <p:cNvSpPr>
              <a:spLocks/>
            </p:cNvSpPr>
            <p:nvPr/>
          </p:nvSpPr>
          <p:spPr bwMode="auto">
            <a:xfrm>
              <a:off x="2551113" y="6110288"/>
              <a:ext cx="7937" cy="344487"/>
            </a:xfrm>
            <a:custGeom>
              <a:avLst/>
              <a:gdLst>
                <a:gd name="T0" fmla="*/ 0 w 5"/>
                <a:gd name="T1" fmla="*/ 2147483646 h 217"/>
                <a:gd name="T2" fmla="*/ 0 w 5"/>
                <a:gd name="T3" fmla="*/ 2147483646 h 217"/>
                <a:gd name="T4" fmla="*/ 2147483646 w 5"/>
                <a:gd name="T5" fmla="*/ 2147483646 h 217"/>
                <a:gd name="T6" fmla="*/ 2147483646 w 5"/>
                <a:gd name="T7" fmla="*/ 0 h 217"/>
                <a:gd name="T8" fmla="*/ 0 w 5"/>
                <a:gd name="T9" fmla="*/ 2147483646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17"/>
                <a:gd name="T17" fmla="*/ 5 w 5"/>
                <a:gd name="T18" fmla="*/ 217 h 2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17">
                  <a:moveTo>
                    <a:pt x="0" y="5"/>
                  </a:moveTo>
                  <a:lnTo>
                    <a:pt x="0" y="217"/>
                  </a:lnTo>
                  <a:lnTo>
                    <a:pt x="5" y="217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84" name="Freeform 75"/>
            <p:cNvSpPr>
              <a:spLocks/>
            </p:cNvSpPr>
            <p:nvPr/>
          </p:nvSpPr>
          <p:spPr bwMode="auto">
            <a:xfrm>
              <a:off x="2559050" y="6110288"/>
              <a:ext cx="7938" cy="352425"/>
            </a:xfrm>
            <a:custGeom>
              <a:avLst/>
              <a:gdLst>
                <a:gd name="T0" fmla="*/ 0 w 5"/>
                <a:gd name="T1" fmla="*/ 0 h 222"/>
                <a:gd name="T2" fmla="*/ 0 w 5"/>
                <a:gd name="T3" fmla="*/ 2147483646 h 222"/>
                <a:gd name="T4" fmla="*/ 2147483646 w 5"/>
                <a:gd name="T5" fmla="*/ 2147483646 h 222"/>
                <a:gd name="T6" fmla="*/ 2147483646 w 5"/>
                <a:gd name="T7" fmla="*/ 0 h 222"/>
                <a:gd name="T8" fmla="*/ 0 w 5"/>
                <a:gd name="T9" fmla="*/ 0 h 2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22"/>
                <a:gd name="T17" fmla="*/ 5 w 5"/>
                <a:gd name="T18" fmla="*/ 222 h 2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22">
                  <a:moveTo>
                    <a:pt x="0" y="0"/>
                  </a:moveTo>
                  <a:lnTo>
                    <a:pt x="0" y="222"/>
                  </a:lnTo>
                  <a:lnTo>
                    <a:pt x="5" y="217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85" name="Rectangle 76"/>
            <p:cNvSpPr>
              <a:spLocks noChangeArrowheads="1"/>
            </p:cNvSpPr>
            <p:nvPr/>
          </p:nvSpPr>
          <p:spPr bwMode="auto">
            <a:xfrm>
              <a:off x="2560980" y="6097787"/>
              <a:ext cx="19041" cy="371584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86" name="Rectangle 77"/>
            <p:cNvSpPr>
              <a:spLocks noChangeArrowheads="1"/>
            </p:cNvSpPr>
            <p:nvPr/>
          </p:nvSpPr>
          <p:spPr bwMode="auto">
            <a:xfrm>
              <a:off x="2580021" y="6097787"/>
              <a:ext cx="9520" cy="371584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87" name="Rectangle 78"/>
            <p:cNvSpPr>
              <a:spLocks noChangeArrowheads="1"/>
            </p:cNvSpPr>
            <p:nvPr/>
          </p:nvSpPr>
          <p:spPr bwMode="auto">
            <a:xfrm>
              <a:off x="2589541" y="6097787"/>
              <a:ext cx="0" cy="343001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88" name="Rectangle 79"/>
            <p:cNvSpPr>
              <a:spLocks noChangeArrowheads="1"/>
            </p:cNvSpPr>
            <p:nvPr/>
          </p:nvSpPr>
          <p:spPr bwMode="auto">
            <a:xfrm>
              <a:off x="2589541" y="6107315"/>
              <a:ext cx="9520" cy="36205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89" name="Freeform 80"/>
            <p:cNvSpPr>
              <a:spLocks/>
            </p:cNvSpPr>
            <p:nvPr/>
          </p:nvSpPr>
          <p:spPr bwMode="auto">
            <a:xfrm>
              <a:off x="2598738" y="6110288"/>
              <a:ext cx="7937" cy="352425"/>
            </a:xfrm>
            <a:custGeom>
              <a:avLst/>
              <a:gdLst>
                <a:gd name="T0" fmla="*/ 0 w 5"/>
                <a:gd name="T1" fmla="*/ 0 h 222"/>
                <a:gd name="T2" fmla="*/ 0 w 5"/>
                <a:gd name="T3" fmla="*/ 2147483646 h 222"/>
                <a:gd name="T4" fmla="*/ 2147483646 w 5"/>
                <a:gd name="T5" fmla="*/ 2147483646 h 222"/>
                <a:gd name="T6" fmla="*/ 2147483646 w 5"/>
                <a:gd name="T7" fmla="*/ 2147483646 h 222"/>
                <a:gd name="T8" fmla="*/ 0 w 5"/>
                <a:gd name="T9" fmla="*/ 0 h 2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22"/>
                <a:gd name="T17" fmla="*/ 5 w 5"/>
                <a:gd name="T18" fmla="*/ 222 h 2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22">
                  <a:moveTo>
                    <a:pt x="0" y="0"/>
                  </a:moveTo>
                  <a:lnTo>
                    <a:pt x="0" y="222"/>
                  </a:lnTo>
                  <a:lnTo>
                    <a:pt x="5" y="222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90" name="Rectangle 81"/>
            <p:cNvSpPr>
              <a:spLocks noChangeArrowheads="1"/>
            </p:cNvSpPr>
            <p:nvPr/>
          </p:nvSpPr>
          <p:spPr bwMode="auto">
            <a:xfrm>
              <a:off x="2608582" y="6107315"/>
              <a:ext cx="9520" cy="352528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91" name="Freeform 82"/>
            <p:cNvSpPr>
              <a:spLocks/>
            </p:cNvSpPr>
            <p:nvPr/>
          </p:nvSpPr>
          <p:spPr bwMode="auto">
            <a:xfrm>
              <a:off x="2614613" y="6126163"/>
              <a:ext cx="7937" cy="336550"/>
            </a:xfrm>
            <a:custGeom>
              <a:avLst/>
              <a:gdLst>
                <a:gd name="T0" fmla="*/ 0 w 5"/>
                <a:gd name="T1" fmla="*/ 0 h 212"/>
                <a:gd name="T2" fmla="*/ 0 w 5"/>
                <a:gd name="T3" fmla="*/ 2147483646 h 212"/>
                <a:gd name="T4" fmla="*/ 2147483646 w 5"/>
                <a:gd name="T5" fmla="*/ 2147483646 h 212"/>
                <a:gd name="T6" fmla="*/ 2147483646 w 5"/>
                <a:gd name="T7" fmla="*/ 0 h 212"/>
                <a:gd name="T8" fmla="*/ 0 w 5"/>
                <a:gd name="T9" fmla="*/ 0 h 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12"/>
                <a:gd name="T17" fmla="*/ 5 w 5"/>
                <a:gd name="T18" fmla="*/ 212 h 2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12">
                  <a:moveTo>
                    <a:pt x="0" y="0"/>
                  </a:moveTo>
                  <a:lnTo>
                    <a:pt x="0" y="207"/>
                  </a:lnTo>
                  <a:lnTo>
                    <a:pt x="5" y="212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92" name="Rectangle 83"/>
            <p:cNvSpPr>
              <a:spLocks noChangeArrowheads="1"/>
            </p:cNvSpPr>
            <p:nvPr/>
          </p:nvSpPr>
          <p:spPr bwMode="auto">
            <a:xfrm>
              <a:off x="2522899" y="6126371"/>
              <a:ext cx="104724" cy="343001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93" name="Rectangle 84"/>
            <p:cNvSpPr>
              <a:spLocks noChangeArrowheads="1"/>
            </p:cNvSpPr>
            <p:nvPr/>
          </p:nvSpPr>
          <p:spPr bwMode="auto">
            <a:xfrm>
              <a:off x="2627623" y="6126371"/>
              <a:ext cx="9520" cy="343001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94" name="Rectangle 85"/>
            <p:cNvSpPr>
              <a:spLocks noChangeArrowheads="1"/>
            </p:cNvSpPr>
            <p:nvPr/>
          </p:nvSpPr>
          <p:spPr bwMode="auto">
            <a:xfrm>
              <a:off x="2637143" y="6145426"/>
              <a:ext cx="9520" cy="352528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95" name="Freeform 86"/>
            <p:cNvSpPr>
              <a:spLocks/>
            </p:cNvSpPr>
            <p:nvPr/>
          </p:nvSpPr>
          <p:spPr bwMode="auto">
            <a:xfrm>
              <a:off x="2646363" y="6142038"/>
              <a:ext cx="9525" cy="9525"/>
            </a:xfrm>
            <a:custGeom>
              <a:avLst/>
              <a:gdLst>
                <a:gd name="T0" fmla="*/ 0 w 6"/>
                <a:gd name="T1" fmla="*/ 0 h 6"/>
                <a:gd name="T2" fmla="*/ 0 w 6"/>
                <a:gd name="T3" fmla="*/ 2147483646 h 6"/>
                <a:gd name="T4" fmla="*/ 2147483646 w 6"/>
                <a:gd name="T5" fmla="*/ 0 h 6"/>
                <a:gd name="T6" fmla="*/ 2147483646 w 6"/>
                <a:gd name="T7" fmla="*/ 0 h 6"/>
                <a:gd name="T8" fmla="*/ 0 w 6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6"/>
                <a:gd name="T17" fmla="*/ 6 w 6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6">
                  <a:moveTo>
                    <a:pt x="0" y="0"/>
                  </a:move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96" name="Rectangle 87"/>
            <p:cNvSpPr>
              <a:spLocks noChangeArrowheads="1"/>
            </p:cNvSpPr>
            <p:nvPr/>
          </p:nvSpPr>
          <p:spPr bwMode="auto">
            <a:xfrm>
              <a:off x="2646663" y="6154954"/>
              <a:ext cx="9520" cy="343001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97" name="Rectangle 88"/>
            <p:cNvSpPr>
              <a:spLocks noChangeArrowheads="1"/>
            </p:cNvSpPr>
            <p:nvPr/>
          </p:nvSpPr>
          <p:spPr bwMode="auto">
            <a:xfrm>
              <a:off x="2656184" y="6145426"/>
              <a:ext cx="9520" cy="343001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98" name="Rectangle 89"/>
            <p:cNvSpPr>
              <a:spLocks noChangeArrowheads="1"/>
            </p:cNvSpPr>
            <p:nvPr/>
          </p:nvSpPr>
          <p:spPr bwMode="auto">
            <a:xfrm>
              <a:off x="2656184" y="6497955"/>
              <a:ext cx="9520" cy="1905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99" name="Rectangle 90"/>
            <p:cNvSpPr>
              <a:spLocks noChangeArrowheads="1"/>
            </p:cNvSpPr>
            <p:nvPr/>
          </p:nvSpPr>
          <p:spPr bwMode="auto">
            <a:xfrm>
              <a:off x="2656184" y="6536066"/>
              <a:ext cx="9520" cy="0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00" name="Rectangle 91"/>
            <p:cNvSpPr>
              <a:spLocks noChangeArrowheads="1"/>
            </p:cNvSpPr>
            <p:nvPr/>
          </p:nvSpPr>
          <p:spPr bwMode="auto">
            <a:xfrm>
              <a:off x="2665704" y="6154954"/>
              <a:ext cx="9520" cy="36205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01" name="Rectangle 92"/>
            <p:cNvSpPr>
              <a:spLocks noChangeArrowheads="1"/>
            </p:cNvSpPr>
            <p:nvPr/>
          </p:nvSpPr>
          <p:spPr bwMode="auto">
            <a:xfrm>
              <a:off x="2665704" y="6536066"/>
              <a:ext cx="9520" cy="0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02" name="Freeform 93"/>
            <p:cNvSpPr>
              <a:spLocks/>
            </p:cNvSpPr>
            <p:nvPr/>
          </p:nvSpPr>
          <p:spPr bwMode="auto">
            <a:xfrm>
              <a:off x="2671763" y="6159500"/>
              <a:ext cx="7937" cy="384175"/>
            </a:xfrm>
            <a:custGeom>
              <a:avLst/>
              <a:gdLst>
                <a:gd name="T0" fmla="*/ 0 w 5"/>
                <a:gd name="T1" fmla="*/ 0 h 242"/>
                <a:gd name="T2" fmla="*/ 0 w 5"/>
                <a:gd name="T3" fmla="*/ 2147483646 h 242"/>
                <a:gd name="T4" fmla="*/ 2147483646 w 5"/>
                <a:gd name="T5" fmla="*/ 2147483646 h 242"/>
                <a:gd name="T6" fmla="*/ 2147483646 w 5"/>
                <a:gd name="T7" fmla="*/ 0 h 242"/>
                <a:gd name="T8" fmla="*/ 0 w 5"/>
                <a:gd name="T9" fmla="*/ 0 h 2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242"/>
                <a:gd name="T17" fmla="*/ 5 w 5"/>
                <a:gd name="T18" fmla="*/ 242 h 2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242">
                  <a:moveTo>
                    <a:pt x="0" y="0"/>
                  </a:moveTo>
                  <a:lnTo>
                    <a:pt x="0" y="237"/>
                  </a:lnTo>
                  <a:lnTo>
                    <a:pt x="5" y="242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03" name="Rectangle 94"/>
            <p:cNvSpPr>
              <a:spLocks noChangeArrowheads="1"/>
            </p:cNvSpPr>
            <p:nvPr/>
          </p:nvSpPr>
          <p:spPr bwMode="auto">
            <a:xfrm>
              <a:off x="2684745" y="6154954"/>
              <a:ext cx="0" cy="409695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04" name="Freeform 95"/>
            <p:cNvSpPr>
              <a:spLocks/>
            </p:cNvSpPr>
            <p:nvPr/>
          </p:nvSpPr>
          <p:spPr bwMode="auto">
            <a:xfrm>
              <a:off x="2679700" y="6640513"/>
              <a:ext cx="7938" cy="23812"/>
            </a:xfrm>
            <a:custGeom>
              <a:avLst/>
              <a:gdLst>
                <a:gd name="T0" fmla="*/ 0 w 5"/>
                <a:gd name="T1" fmla="*/ 2147483646 h 15"/>
                <a:gd name="T2" fmla="*/ 0 w 5"/>
                <a:gd name="T3" fmla="*/ 2147483646 h 15"/>
                <a:gd name="T4" fmla="*/ 2147483646 w 5"/>
                <a:gd name="T5" fmla="*/ 2147483646 h 15"/>
                <a:gd name="T6" fmla="*/ 2147483646 w 5"/>
                <a:gd name="T7" fmla="*/ 0 h 15"/>
                <a:gd name="T8" fmla="*/ 0 w 5"/>
                <a:gd name="T9" fmla="*/ 2147483646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5"/>
                <a:gd name="T17" fmla="*/ 5 w 5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5">
                  <a:moveTo>
                    <a:pt x="0" y="5"/>
                  </a:moveTo>
                  <a:lnTo>
                    <a:pt x="0" y="15"/>
                  </a:lnTo>
                  <a:lnTo>
                    <a:pt x="5" y="1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05" name="Rectangle 96"/>
            <p:cNvSpPr>
              <a:spLocks noChangeArrowheads="1"/>
            </p:cNvSpPr>
            <p:nvPr/>
          </p:nvSpPr>
          <p:spPr bwMode="auto">
            <a:xfrm>
              <a:off x="2684745" y="6154954"/>
              <a:ext cx="9520" cy="409695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06" name="Freeform 97"/>
            <p:cNvSpPr>
              <a:spLocks/>
            </p:cNvSpPr>
            <p:nvPr/>
          </p:nvSpPr>
          <p:spPr bwMode="auto">
            <a:xfrm>
              <a:off x="2687638" y="6624638"/>
              <a:ext cx="7937" cy="47625"/>
            </a:xfrm>
            <a:custGeom>
              <a:avLst/>
              <a:gdLst>
                <a:gd name="T0" fmla="*/ 0 w 5"/>
                <a:gd name="T1" fmla="*/ 0 h 30"/>
                <a:gd name="T2" fmla="*/ 0 w 5"/>
                <a:gd name="T3" fmla="*/ 2147483646 h 30"/>
                <a:gd name="T4" fmla="*/ 2147483646 w 5"/>
                <a:gd name="T5" fmla="*/ 2147483646 h 30"/>
                <a:gd name="T6" fmla="*/ 2147483646 w 5"/>
                <a:gd name="T7" fmla="*/ 0 h 30"/>
                <a:gd name="T8" fmla="*/ 0 w 5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0"/>
                <a:gd name="T17" fmla="*/ 5 w 5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0">
                  <a:moveTo>
                    <a:pt x="0" y="0"/>
                  </a:moveTo>
                  <a:lnTo>
                    <a:pt x="0" y="25"/>
                  </a:lnTo>
                  <a:lnTo>
                    <a:pt x="5" y="3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07" name="Rectangle 98"/>
            <p:cNvSpPr>
              <a:spLocks noChangeArrowheads="1"/>
            </p:cNvSpPr>
            <p:nvPr/>
          </p:nvSpPr>
          <p:spPr bwMode="auto">
            <a:xfrm>
              <a:off x="2694265" y="6154954"/>
              <a:ext cx="9520" cy="44780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08" name="Rectangle 99"/>
            <p:cNvSpPr>
              <a:spLocks noChangeArrowheads="1"/>
            </p:cNvSpPr>
            <p:nvPr/>
          </p:nvSpPr>
          <p:spPr bwMode="auto">
            <a:xfrm>
              <a:off x="2694265" y="6612288"/>
              <a:ext cx="9520" cy="57167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09" name="Rectangle 100"/>
            <p:cNvSpPr>
              <a:spLocks noChangeArrowheads="1"/>
            </p:cNvSpPr>
            <p:nvPr/>
          </p:nvSpPr>
          <p:spPr bwMode="auto">
            <a:xfrm>
              <a:off x="2703786" y="6154954"/>
              <a:ext cx="9520" cy="44780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10" name="Rectangle 101"/>
            <p:cNvSpPr>
              <a:spLocks noChangeArrowheads="1"/>
            </p:cNvSpPr>
            <p:nvPr/>
          </p:nvSpPr>
          <p:spPr bwMode="auto">
            <a:xfrm>
              <a:off x="2703786" y="6612288"/>
              <a:ext cx="9520" cy="57167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11" name="Rectangle 102"/>
            <p:cNvSpPr>
              <a:spLocks noChangeArrowheads="1"/>
            </p:cNvSpPr>
            <p:nvPr/>
          </p:nvSpPr>
          <p:spPr bwMode="auto">
            <a:xfrm>
              <a:off x="2713306" y="6154954"/>
              <a:ext cx="9520" cy="524029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12" name="Freeform 103"/>
            <p:cNvSpPr>
              <a:spLocks/>
            </p:cNvSpPr>
            <p:nvPr/>
          </p:nvSpPr>
          <p:spPr bwMode="auto">
            <a:xfrm>
              <a:off x="2719388" y="6159500"/>
              <a:ext cx="7937" cy="536575"/>
            </a:xfrm>
            <a:custGeom>
              <a:avLst/>
              <a:gdLst>
                <a:gd name="T0" fmla="*/ 0 w 5"/>
                <a:gd name="T1" fmla="*/ 0 h 338"/>
                <a:gd name="T2" fmla="*/ 0 w 5"/>
                <a:gd name="T3" fmla="*/ 2147483646 h 338"/>
                <a:gd name="T4" fmla="*/ 2147483646 w 5"/>
                <a:gd name="T5" fmla="*/ 2147483646 h 338"/>
                <a:gd name="T6" fmla="*/ 2147483646 w 5"/>
                <a:gd name="T7" fmla="*/ 0 h 338"/>
                <a:gd name="T8" fmla="*/ 0 w 5"/>
                <a:gd name="T9" fmla="*/ 0 h 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38"/>
                <a:gd name="T17" fmla="*/ 5 w 5"/>
                <a:gd name="T18" fmla="*/ 338 h 3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38">
                  <a:moveTo>
                    <a:pt x="0" y="0"/>
                  </a:moveTo>
                  <a:lnTo>
                    <a:pt x="0" y="333"/>
                  </a:lnTo>
                  <a:lnTo>
                    <a:pt x="5" y="338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13" name="Freeform 104"/>
            <p:cNvSpPr>
              <a:spLocks/>
            </p:cNvSpPr>
            <p:nvPr/>
          </p:nvSpPr>
          <p:spPr bwMode="auto">
            <a:xfrm>
              <a:off x="2727325" y="6159500"/>
              <a:ext cx="7938" cy="536575"/>
            </a:xfrm>
            <a:custGeom>
              <a:avLst/>
              <a:gdLst>
                <a:gd name="T0" fmla="*/ 0 w 5"/>
                <a:gd name="T1" fmla="*/ 0 h 338"/>
                <a:gd name="T2" fmla="*/ 0 w 5"/>
                <a:gd name="T3" fmla="*/ 2147483646 h 338"/>
                <a:gd name="T4" fmla="*/ 2147483646 w 5"/>
                <a:gd name="T5" fmla="*/ 2147483646 h 338"/>
                <a:gd name="T6" fmla="*/ 2147483646 w 5"/>
                <a:gd name="T7" fmla="*/ 0 h 338"/>
                <a:gd name="T8" fmla="*/ 0 w 5"/>
                <a:gd name="T9" fmla="*/ 0 h 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38"/>
                <a:gd name="T17" fmla="*/ 5 w 5"/>
                <a:gd name="T18" fmla="*/ 338 h 3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38">
                  <a:moveTo>
                    <a:pt x="0" y="0"/>
                  </a:moveTo>
                  <a:lnTo>
                    <a:pt x="0" y="338"/>
                  </a:lnTo>
                  <a:lnTo>
                    <a:pt x="5" y="333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14" name="Rectangle 105"/>
            <p:cNvSpPr>
              <a:spLocks noChangeArrowheads="1"/>
            </p:cNvSpPr>
            <p:nvPr/>
          </p:nvSpPr>
          <p:spPr bwMode="auto">
            <a:xfrm>
              <a:off x="2732347" y="6154954"/>
              <a:ext cx="9520" cy="53355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15" name="Freeform 106"/>
            <p:cNvSpPr>
              <a:spLocks/>
            </p:cNvSpPr>
            <p:nvPr/>
          </p:nvSpPr>
          <p:spPr bwMode="auto">
            <a:xfrm>
              <a:off x="2743200" y="6159500"/>
              <a:ext cx="7938" cy="536575"/>
            </a:xfrm>
            <a:custGeom>
              <a:avLst/>
              <a:gdLst>
                <a:gd name="T0" fmla="*/ 0 w 5"/>
                <a:gd name="T1" fmla="*/ 0 h 338"/>
                <a:gd name="T2" fmla="*/ 0 w 5"/>
                <a:gd name="T3" fmla="*/ 2147483646 h 338"/>
                <a:gd name="T4" fmla="*/ 2147483646 w 5"/>
                <a:gd name="T5" fmla="*/ 2147483646 h 338"/>
                <a:gd name="T6" fmla="*/ 2147483646 w 5"/>
                <a:gd name="T7" fmla="*/ 2147483646 h 338"/>
                <a:gd name="T8" fmla="*/ 0 w 5"/>
                <a:gd name="T9" fmla="*/ 0 h 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38"/>
                <a:gd name="T17" fmla="*/ 5 w 5"/>
                <a:gd name="T18" fmla="*/ 338 h 3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38">
                  <a:moveTo>
                    <a:pt x="0" y="0"/>
                  </a:moveTo>
                  <a:lnTo>
                    <a:pt x="0" y="333"/>
                  </a:lnTo>
                  <a:lnTo>
                    <a:pt x="5" y="338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16" name="Rectangle 107"/>
            <p:cNvSpPr>
              <a:spLocks noChangeArrowheads="1"/>
            </p:cNvSpPr>
            <p:nvPr/>
          </p:nvSpPr>
          <p:spPr bwMode="auto">
            <a:xfrm>
              <a:off x="2751388" y="6164482"/>
              <a:ext cx="0" cy="53355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17" name="Rectangle 108"/>
            <p:cNvSpPr>
              <a:spLocks noChangeArrowheads="1"/>
            </p:cNvSpPr>
            <p:nvPr/>
          </p:nvSpPr>
          <p:spPr bwMode="auto">
            <a:xfrm>
              <a:off x="2751388" y="6164482"/>
              <a:ext cx="9520" cy="53355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18" name="Freeform 109"/>
            <p:cNvSpPr>
              <a:spLocks/>
            </p:cNvSpPr>
            <p:nvPr/>
          </p:nvSpPr>
          <p:spPr bwMode="auto">
            <a:xfrm>
              <a:off x="2767013" y="6167438"/>
              <a:ext cx="7937" cy="544512"/>
            </a:xfrm>
            <a:custGeom>
              <a:avLst/>
              <a:gdLst>
                <a:gd name="T0" fmla="*/ 0 w 5"/>
                <a:gd name="T1" fmla="*/ 0 h 343"/>
                <a:gd name="T2" fmla="*/ 0 w 5"/>
                <a:gd name="T3" fmla="*/ 2147483646 h 343"/>
                <a:gd name="T4" fmla="*/ 2147483646 w 5"/>
                <a:gd name="T5" fmla="*/ 2147483646 h 343"/>
                <a:gd name="T6" fmla="*/ 2147483646 w 5"/>
                <a:gd name="T7" fmla="*/ 0 h 343"/>
                <a:gd name="T8" fmla="*/ 0 w 5"/>
                <a:gd name="T9" fmla="*/ 0 h 3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43"/>
                <a:gd name="T17" fmla="*/ 5 w 5"/>
                <a:gd name="T18" fmla="*/ 343 h 3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43">
                  <a:moveTo>
                    <a:pt x="0" y="0"/>
                  </a:moveTo>
                  <a:lnTo>
                    <a:pt x="0" y="338"/>
                  </a:lnTo>
                  <a:lnTo>
                    <a:pt x="5" y="343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19" name="Rectangle 110"/>
            <p:cNvSpPr>
              <a:spLocks noChangeArrowheads="1"/>
            </p:cNvSpPr>
            <p:nvPr/>
          </p:nvSpPr>
          <p:spPr bwMode="auto">
            <a:xfrm>
              <a:off x="2779949" y="6174010"/>
              <a:ext cx="9520" cy="514501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20" name="Rectangle 111"/>
            <p:cNvSpPr>
              <a:spLocks noChangeArrowheads="1"/>
            </p:cNvSpPr>
            <p:nvPr/>
          </p:nvSpPr>
          <p:spPr bwMode="auto">
            <a:xfrm>
              <a:off x="2789469" y="6193065"/>
              <a:ext cx="0" cy="495445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21" name="Rectangle 112"/>
            <p:cNvSpPr>
              <a:spLocks noChangeArrowheads="1"/>
            </p:cNvSpPr>
            <p:nvPr/>
          </p:nvSpPr>
          <p:spPr bwMode="auto">
            <a:xfrm>
              <a:off x="2789469" y="6193065"/>
              <a:ext cx="9520" cy="495445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22" name="Rectangle 113"/>
            <p:cNvSpPr>
              <a:spLocks noChangeArrowheads="1"/>
            </p:cNvSpPr>
            <p:nvPr/>
          </p:nvSpPr>
          <p:spPr bwMode="auto">
            <a:xfrm>
              <a:off x="2789469" y="6698038"/>
              <a:ext cx="9520" cy="0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23" name="Freeform 114"/>
            <p:cNvSpPr>
              <a:spLocks/>
            </p:cNvSpPr>
            <p:nvPr/>
          </p:nvSpPr>
          <p:spPr bwMode="auto">
            <a:xfrm>
              <a:off x="2798763" y="6199188"/>
              <a:ext cx="9525" cy="481012"/>
            </a:xfrm>
            <a:custGeom>
              <a:avLst/>
              <a:gdLst>
                <a:gd name="T0" fmla="*/ 0 w 6"/>
                <a:gd name="T1" fmla="*/ 0 h 303"/>
                <a:gd name="T2" fmla="*/ 0 w 6"/>
                <a:gd name="T3" fmla="*/ 2147483646 h 303"/>
                <a:gd name="T4" fmla="*/ 2147483646 w 6"/>
                <a:gd name="T5" fmla="*/ 2147483646 h 303"/>
                <a:gd name="T6" fmla="*/ 2147483646 w 6"/>
                <a:gd name="T7" fmla="*/ 0 h 303"/>
                <a:gd name="T8" fmla="*/ 0 w 6"/>
                <a:gd name="T9" fmla="*/ 0 h 3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303"/>
                <a:gd name="T17" fmla="*/ 6 w 6"/>
                <a:gd name="T18" fmla="*/ 303 h 3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303">
                  <a:moveTo>
                    <a:pt x="0" y="0"/>
                  </a:moveTo>
                  <a:lnTo>
                    <a:pt x="0" y="303"/>
                  </a:lnTo>
                  <a:lnTo>
                    <a:pt x="6" y="298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24" name="Freeform 115"/>
            <p:cNvSpPr>
              <a:spLocks/>
            </p:cNvSpPr>
            <p:nvPr/>
          </p:nvSpPr>
          <p:spPr bwMode="auto">
            <a:xfrm>
              <a:off x="2798763" y="6680200"/>
              <a:ext cx="9525" cy="15875"/>
            </a:xfrm>
            <a:custGeom>
              <a:avLst/>
              <a:gdLst>
                <a:gd name="T0" fmla="*/ 0 w 6"/>
                <a:gd name="T1" fmla="*/ 0 h 10"/>
                <a:gd name="T2" fmla="*/ 0 w 6"/>
                <a:gd name="T3" fmla="*/ 2147483646 h 10"/>
                <a:gd name="T4" fmla="*/ 2147483646 w 6"/>
                <a:gd name="T5" fmla="*/ 2147483646 h 10"/>
                <a:gd name="T6" fmla="*/ 2147483646 w 6"/>
                <a:gd name="T7" fmla="*/ 2147483646 h 10"/>
                <a:gd name="T8" fmla="*/ 0 w 6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10"/>
                <a:gd name="T17" fmla="*/ 6 w 6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10">
                  <a:moveTo>
                    <a:pt x="0" y="0"/>
                  </a:moveTo>
                  <a:lnTo>
                    <a:pt x="0" y="10"/>
                  </a:lnTo>
                  <a:lnTo>
                    <a:pt x="6" y="10"/>
                  </a:lnTo>
                  <a:lnTo>
                    <a:pt x="6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25" name="Rectangle 116"/>
            <p:cNvSpPr>
              <a:spLocks noChangeArrowheads="1"/>
            </p:cNvSpPr>
            <p:nvPr/>
          </p:nvSpPr>
          <p:spPr bwMode="auto">
            <a:xfrm>
              <a:off x="2808510" y="6202593"/>
              <a:ext cx="9520" cy="466862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26" name="Freeform 117"/>
            <p:cNvSpPr>
              <a:spLocks/>
            </p:cNvSpPr>
            <p:nvPr/>
          </p:nvSpPr>
          <p:spPr bwMode="auto">
            <a:xfrm>
              <a:off x="2816225" y="6199188"/>
              <a:ext cx="7938" cy="488950"/>
            </a:xfrm>
            <a:custGeom>
              <a:avLst/>
              <a:gdLst>
                <a:gd name="T0" fmla="*/ 0 w 5"/>
                <a:gd name="T1" fmla="*/ 0 h 308"/>
                <a:gd name="T2" fmla="*/ 0 w 5"/>
                <a:gd name="T3" fmla="*/ 2147483646 h 308"/>
                <a:gd name="T4" fmla="*/ 2147483646 w 5"/>
                <a:gd name="T5" fmla="*/ 2147483646 h 308"/>
                <a:gd name="T6" fmla="*/ 2147483646 w 5"/>
                <a:gd name="T7" fmla="*/ 0 h 308"/>
                <a:gd name="T8" fmla="*/ 0 w 5"/>
                <a:gd name="T9" fmla="*/ 0 h 3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08"/>
                <a:gd name="T17" fmla="*/ 5 w 5"/>
                <a:gd name="T18" fmla="*/ 308 h 3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08">
                  <a:moveTo>
                    <a:pt x="0" y="0"/>
                  </a:moveTo>
                  <a:lnTo>
                    <a:pt x="0" y="303"/>
                  </a:lnTo>
                  <a:lnTo>
                    <a:pt x="5" y="308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27" name="Rectangle 118"/>
            <p:cNvSpPr>
              <a:spLocks noChangeArrowheads="1"/>
            </p:cNvSpPr>
            <p:nvPr/>
          </p:nvSpPr>
          <p:spPr bwMode="auto">
            <a:xfrm>
              <a:off x="2818030" y="6193065"/>
              <a:ext cx="9520" cy="504973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28" name="Rectangle 119"/>
            <p:cNvSpPr>
              <a:spLocks noChangeArrowheads="1"/>
            </p:cNvSpPr>
            <p:nvPr/>
          </p:nvSpPr>
          <p:spPr bwMode="auto">
            <a:xfrm>
              <a:off x="2827551" y="6193065"/>
              <a:ext cx="9520" cy="504973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29" name="Rectangle 120"/>
            <p:cNvSpPr>
              <a:spLocks noChangeArrowheads="1"/>
            </p:cNvSpPr>
            <p:nvPr/>
          </p:nvSpPr>
          <p:spPr bwMode="auto">
            <a:xfrm>
              <a:off x="2837071" y="6193065"/>
              <a:ext cx="9520" cy="53355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30" name="Rectangle 121"/>
            <p:cNvSpPr>
              <a:spLocks noChangeArrowheads="1"/>
            </p:cNvSpPr>
            <p:nvPr/>
          </p:nvSpPr>
          <p:spPr bwMode="auto">
            <a:xfrm>
              <a:off x="2837071" y="6860011"/>
              <a:ext cx="9520" cy="38111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31" name="Rectangle 122"/>
            <p:cNvSpPr>
              <a:spLocks noChangeArrowheads="1"/>
            </p:cNvSpPr>
            <p:nvPr/>
          </p:nvSpPr>
          <p:spPr bwMode="auto">
            <a:xfrm>
              <a:off x="2846591" y="6193065"/>
              <a:ext cx="9520" cy="53355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32" name="Freeform 123"/>
            <p:cNvSpPr>
              <a:spLocks/>
            </p:cNvSpPr>
            <p:nvPr/>
          </p:nvSpPr>
          <p:spPr bwMode="auto">
            <a:xfrm>
              <a:off x="2847975" y="6856413"/>
              <a:ext cx="7938" cy="47625"/>
            </a:xfrm>
            <a:custGeom>
              <a:avLst/>
              <a:gdLst>
                <a:gd name="T0" fmla="*/ 0 w 5"/>
                <a:gd name="T1" fmla="*/ 2147483646 h 30"/>
                <a:gd name="T2" fmla="*/ 0 w 5"/>
                <a:gd name="T3" fmla="*/ 2147483646 h 30"/>
                <a:gd name="T4" fmla="*/ 2147483646 w 5"/>
                <a:gd name="T5" fmla="*/ 2147483646 h 30"/>
                <a:gd name="T6" fmla="*/ 2147483646 w 5"/>
                <a:gd name="T7" fmla="*/ 0 h 30"/>
                <a:gd name="T8" fmla="*/ 0 w 5"/>
                <a:gd name="T9" fmla="*/ 2147483646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0"/>
                <a:gd name="T17" fmla="*/ 5 w 5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0">
                  <a:moveTo>
                    <a:pt x="0" y="5"/>
                  </a:moveTo>
                  <a:lnTo>
                    <a:pt x="0" y="30"/>
                  </a:lnTo>
                  <a:lnTo>
                    <a:pt x="5" y="3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33" name="Freeform 124"/>
            <p:cNvSpPr>
              <a:spLocks/>
            </p:cNvSpPr>
            <p:nvPr/>
          </p:nvSpPr>
          <p:spPr bwMode="auto">
            <a:xfrm>
              <a:off x="2855913" y="6199188"/>
              <a:ext cx="7937" cy="536575"/>
            </a:xfrm>
            <a:custGeom>
              <a:avLst/>
              <a:gdLst>
                <a:gd name="T0" fmla="*/ 0 w 5"/>
                <a:gd name="T1" fmla="*/ 0 h 338"/>
                <a:gd name="T2" fmla="*/ 0 w 5"/>
                <a:gd name="T3" fmla="*/ 2147483646 h 338"/>
                <a:gd name="T4" fmla="*/ 2147483646 w 5"/>
                <a:gd name="T5" fmla="*/ 2147483646 h 338"/>
                <a:gd name="T6" fmla="*/ 2147483646 w 5"/>
                <a:gd name="T7" fmla="*/ 0 h 338"/>
                <a:gd name="T8" fmla="*/ 0 w 5"/>
                <a:gd name="T9" fmla="*/ 0 h 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38"/>
                <a:gd name="T17" fmla="*/ 5 w 5"/>
                <a:gd name="T18" fmla="*/ 338 h 3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38">
                  <a:moveTo>
                    <a:pt x="0" y="0"/>
                  </a:moveTo>
                  <a:lnTo>
                    <a:pt x="0" y="333"/>
                  </a:lnTo>
                  <a:lnTo>
                    <a:pt x="5" y="338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34" name="Freeform 125"/>
            <p:cNvSpPr>
              <a:spLocks/>
            </p:cNvSpPr>
            <p:nvPr/>
          </p:nvSpPr>
          <p:spPr bwMode="auto">
            <a:xfrm>
              <a:off x="2855913" y="6735763"/>
              <a:ext cx="7937" cy="57150"/>
            </a:xfrm>
            <a:custGeom>
              <a:avLst/>
              <a:gdLst>
                <a:gd name="T0" fmla="*/ 0 w 5"/>
                <a:gd name="T1" fmla="*/ 2147483646 h 36"/>
                <a:gd name="T2" fmla="*/ 0 w 5"/>
                <a:gd name="T3" fmla="*/ 2147483646 h 36"/>
                <a:gd name="T4" fmla="*/ 2147483646 w 5"/>
                <a:gd name="T5" fmla="*/ 2147483646 h 36"/>
                <a:gd name="T6" fmla="*/ 2147483646 w 5"/>
                <a:gd name="T7" fmla="*/ 0 h 36"/>
                <a:gd name="T8" fmla="*/ 0 w 5"/>
                <a:gd name="T9" fmla="*/ 214748364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36"/>
                <a:gd name="T17" fmla="*/ 5 w 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36">
                  <a:moveTo>
                    <a:pt x="0" y="5"/>
                  </a:moveTo>
                  <a:lnTo>
                    <a:pt x="0" y="36"/>
                  </a:lnTo>
                  <a:lnTo>
                    <a:pt x="5" y="36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35" name="Rectangle 126"/>
            <p:cNvSpPr>
              <a:spLocks noChangeArrowheads="1"/>
            </p:cNvSpPr>
            <p:nvPr/>
          </p:nvSpPr>
          <p:spPr bwMode="auto">
            <a:xfrm>
              <a:off x="2856112" y="6840955"/>
              <a:ext cx="9520" cy="76222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36" name="Rectangle 127"/>
            <p:cNvSpPr>
              <a:spLocks noChangeArrowheads="1"/>
            </p:cNvSpPr>
            <p:nvPr/>
          </p:nvSpPr>
          <p:spPr bwMode="auto">
            <a:xfrm>
              <a:off x="2865632" y="6174010"/>
              <a:ext cx="9520" cy="638362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37" name="Rectangle 128"/>
            <p:cNvSpPr>
              <a:spLocks noChangeArrowheads="1"/>
            </p:cNvSpPr>
            <p:nvPr/>
          </p:nvSpPr>
          <p:spPr bwMode="auto">
            <a:xfrm>
              <a:off x="2865632" y="6831427"/>
              <a:ext cx="9520" cy="85750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38" name="Freeform 129"/>
            <p:cNvSpPr>
              <a:spLocks/>
            </p:cNvSpPr>
            <p:nvPr/>
          </p:nvSpPr>
          <p:spPr bwMode="auto">
            <a:xfrm>
              <a:off x="2871788" y="6159500"/>
              <a:ext cx="7937" cy="665163"/>
            </a:xfrm>
            <a:custGeom>
              <a:avLst/>
              <a:gdLst>
                <a:gd name="T0" fmla="*/ 0 w 5"/>
                <a:gd name="T1" fmla="*/ 2147483646 h 419"/>
                <a:gd name="T2" fmla="*/ 0 w 5"/>
                <a:gd name="T3" fmla="*/ 2147483646 h 419"/>
                <a:gd name="T4" fmla="*/ 2147483646 w 5"/>
                <a:gd name="T5" fmla="*/ 2147483646 h 419"/>
                <a:gd name="T6" fmla="*/ 2147483646 w 5"/>
                <a:gd name="T7" fmla="*/ 0 h 419"/>
                <a:gd name="T8" fmla="*/ 0 w 5"/>
                <a:gd name="T9" fmla="*/ 2147483646 h 4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19"/>
                <a:gd name="T17" fmla="*/ 5 w 5"/>
                <a:gd name="T18" fmla="*/ 419 h 4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19">
                  <a:moveTo>
                    <a:pt x="0" y="5"/>
                  </a:moveTo>
                  <a:lnTo>
                    <a:pt x="0" y="414"/>
                  </a:lnTo>
                  <a:lnTo>
                    <a:pt x="5" y="419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39" name="Rectangle 130"/>
            <p:cNvSpPr>
              <a:spLocks noChangeArrowheads="1"/>
            </p:cNvSpPr>
            <p:nvPr/>
          </p:nvSpPr>
          <p:spPr bwMode="auto">
            <a:xfrm>
              <a:off x="2875152" y="6821899"/>
              <a:ext cx="9520" cy="85750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40" name="Rectangle 131"/>
            <p:cNvSpPr>
              <a:spLocks noChangeArrowheads="1"/>
            </p:cNvSpPr>
            <p:nvPr/>
          </p:nvSpPr>
          <p:spPr bwMode="auto">
            <a:xfrm>
              <a:off x="2884673" y="6154954"/>
              <a:ext cx="0" cy="781279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41" name="Rectangle 132"/>
            <p:cNvSpPr>
              <a:spLocks noChangeArrowheads="1"/>
            </p:cNvSpPr>
            <p:nvPr/>
          </p:nvSpPr>
          <p:spPr bwMode="auto">
            <a:xfrm>
              <a:off x="2884673" y="6154954"/>
              <a:ext cx="9520" cy="762223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42" name="Freeform 133"/>
            <p:cNvSpPr>
              <a:spLocks/>
            </p:cNvSpPr>
            <p:nvPr/>
          </p:nvSpPr>
          <p:spPr bwMode="auto">
            <a:xfrm>
              <a:off x="2895600" y="6159500"/>
              <a:ext cx="7938" cy="768350"/>
            </a:xfrm>
            <a:custGeom>
              <a:avLst/>
              <a:gdLst>
                <a:gd name="T0" fmla="*/ 0 w 5"/>
                <a:gd name="T1" fmla="*/ 0 h 484"/>
                <a:gd name="T2" fmla="*/ 0 w 5"/>
                <a:gd name="T3" fmla="*/ 2147483646 h 484"/>
                <a:gd name="T4" fmla="*/ 2147483646 w 5"/>
                <a:gd name="T5" fmla="*/ 2147483646 h 484"/>
                <a:gd name="T6" fmla="*/ 2147483646 w 5"/>
                <a:gd name="T7" fmla="*/ 2147483646 h 484"/>
                <a:gd name="T8" fmla="*/ 0 w 5"/>
                <a:gd name="T9" fmla="*/ 0 h 4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84"/>
                <a:gd name="T17" fmla="*/ 5 w 5"/>
                <a:gd name="T18" fmla="*/ 484 h 4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84">
                  <a:moveTo>
                    <a:pt x="0" y="0"/>
                  </a:moveTo>
                  <a:lnTo>
                    <a:pt x="0" y="484"/>
                  </a:lnTo>
                  <a:lnTo>
                    <a:pt x="5" y="484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43" name="Rectangle 134"/>
            <p:cNvSpPr>
              <a:spLocks noChangeArrowheads="1"/>
            </p:cNvSpPr>
            <p:nvPr/>
          </p:nvSpPr>
          <p:spPr bwMode="auto">
            <a:xfrm>
              <a:off x="2903713" y="6174010"/>
              <a:ext cx="9520" cy="762223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44" name="Freeform 135"/>
            <p:cNvSpPr>
              <a:spLocks/>
            </p:cNvSpPr>
            <p:nvPr/>
          </p:nvSpPr>
          <p:spPr bwMode="auto">
            <a:xfrm>
              <a:off x="2911475" y="6175375"/>
              <a:ext cx="7938" cy="752475"/>
            </a:xfrm>
            <a:custGeom>
              <a:avLst/>
              <a:gdLst>
                <a:gd name="T0" fmla="*/ 0 w 5"/>
                <a:gd name="T1" fmla="*/ 0 h 474"/>
                <a:gd name="T2" fmla="*/ 0 w 5"/>
                <a:gd name="T3" fmla="*/ 2147483646 h 474"/>
                <a:gd name="T4" fmla="*/ 2147483646 w 5"/>
                <a:gd name="T5" fmla="*/ 2147483646 h 474"/>
                <a:gd name="T6" fmla="*/ 2147483646 w 5"/>
                <a:gd name="T7" fmla="*/ 2147483646 h 474"/>
                <a:gd name="T8" fmla="*/ 0 w 5"/>
                <a:gd name="T9" fmla="*/ 0 h 4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74"/>
                <a:gd name="T17" fmla="*/ 5 w 5"/>
                <a:gd name="T18" fmla="*/ 474 h 4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74">
                  <a:moveTo>
                    <a:pt x="0" y="0"/>
                  </a:moveTo>
                  <a:lnTo>
                    <a:pt x="0" y="474"/>
                  </a:lnTo>
                  <a:lnTo>
                    <a:pt x="5" y="474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45" name="Freeform 136"/>
            <p:cNvSpPr>
              <a:spLocks/>
            </p:cNvSpPr>
            <p:nvPr/>
          </p:nvSpPr>
          <p:spPr bwMode="auto">
            <a:xfrm>
              <a:off x="2919413" y="6199188"/>
              <a:ext cx="7937" cy="746125"/>
            </a:xfrm>
            <a:custGeom>
              <a:avLst/>
              <a:gdLst>
                <a:gd name="T0" fmla="*/ 0 w 5"/>
                <a:gd name="T1" fmla="*/ 0 h 470"/>
                <a:gd name="T2" fmla="*/ 0 w 5"/>
                <a:gd name="T3" fmla="*/ 2147483646 h 470"/>
                <a:gd name="T4" fmla="*/ 2147483646 w 5"/>
                <a:gd name="T5" fmla="*/ 2147483646 h 470"/>
                <a:gd name="T6" fmla="*/ 2147483646 w 5"/>
                <a:gd name="T7" fmla="*/ 0 h 470"/>
                <a:gd name="T8" fmla="*/ 0 w 5"/>
                <a:gd name="T9" fmla="*/ 0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70"/>
                <a:gd name="T17" fmla="*/ 5 w 5"/>
                <a:gd name="T18" fmla="*/ 470 h 4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70">
                  <a:moveTo>
                    <a:pt x="0" y="0"/>
                  </a:moveTo>
                  <a:lnTo>
                    <a:pt x="0" y="464"/>
                  </a:lnTo>
                  <a:lnTo>
                    <a:pt x="5" y="47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46" name="Rectangle 137"/>
            <p:cNvSpPr>
              <a:spLocks noChangeArrowheads="1"/>
            </p:cNvSpPr>
            <p:nvPr/>
          </p:nvSpPr>
          <p:spPr bwMode="auto">
            <a:xfrm>
              <a:off x="2922754" y="6193065"/>
              <a:ext cx="9520" cy="771751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47" name="Rectangle 138"/>
            <p:cNvSpPr>
              <a:spLocks noChangeArrowheads="1"/>
            </p:cNvSpPr>
            <p:nvPr/>
          </p:nvSpPr>
          <p:spPr bwMode="auto">
            <a:xfrm>
              <a:off x="2932275" y="6193065"/>
              <a:ext cx="9520" cy="790807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48" name="Freeform 139"/>
            <p:cNvSpPr>
              <a:spLocks/>
            </p:cNvSpPr>
            <p:nvPr/>
          </p:nvSpPr>
          <p:spPr bwMode="auto">
            <a:xfrm>
              <a:off x="2943225" y="6199188"/>
              <a:ext cx="7938" cy="777875"/>
            </a:xfrm>
            <a:custGeom>
              <a:avLst/>
              <a:gdLst>
                <a:gd name="T0" fmla="*/ 0 w 5"/>
                <a:gd name="T1" fmla="*/ 0 h 490"/>
                <a:gd name="T2" fmla="*/ 0 w 5"/>
                <a:gd name="T3" fmla="*/ 2147483646 h 490"/>
                <a:gd name="T4" fmla="*/ 2147483646 w 5"/>
                <a:gd name="T5" fmla="*/ 2147483646 h 490"/>
                <a:gd name="T6" fmla="*/ 2147483646 w 5"/>
                <a:gd name="T7" fmla="*/ 0 h 490"/>
                <a:gd name="T8" fmla="*/ 0 w 5"/>
                <a:gd name="T9" fmla="*/ 0 h 4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90"/>
                <a:gd name="T17" fmla="*/ 5 w 5"/>
                <a:gd name="T18" fmla="*/ 490 h 4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90">
                  <a:moveTo>
                    <a:pt x="0" y="0"/>
                  </a:moveTo>
                  <a:lnTo>
                    <a:pt x="0" y="490"/>
                  </a:lnTo>
                  <a:lnTo>
                    <a:pt x="5" y="48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49" name="Rectangle 140"/>
            <p:cNvSpPr>
              <a:spLocks noChangeArrowheads="1"/>
            </p:cNvSpPr>
            <p:nvPr/>
          </p:nvSpPr>
          <p:spPr bwMode="auto">
            <a:xfrm>
              <a:off x="2951315" y="6193065"/>
              <a:ext cx="0" cy="781279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50" name="Rectangle 141"/>
            <p:cNvSpPr>
              <a:spLocks noChangeArrowheads="1"/>
            </p:cNvSpPr>
            <p:nvPr/>
          </p:nvSpPr>
          <p:spPr bwMode="auto">
            <a:xfrm>
              <a:off x="2951315" y="6193065"/>
              <a:ext cx="19041" cy="781279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51" name="Freeform 142"/>
            <p:cNvSpPr>
              <a:spLocks/>
            </p:cNvSpPr>
            <p:nvPr/>
          </p:nvSpPr>
          <p:spPr bwMode="auto">
            <a:xfrm>
              <a:off x="2968625" y="6191250"/>
              <a:ext cx="7938" cy="777875"/>
            </a:xfrm>
            <a:custGeom>
              <a:avLst/>
              <a:gdLst>
                <a:gd name="T0" fmla="*/ 0 w 5"/>
                <a:gd name="T1" fmla="*/ 2147483646 h 490"/>
                <a:gd name="T2" fmla="*/ 0 w 5"/>
                <a:gd name="T3" fmla="*/ 2147483646 h 490"/>
                <a:gd name="T4" fmla="*/ 2147483646 w 5"/>
                <a:gd name="T5" fmla="*/ 2147483646 h 490"/>
                <a:gd name="T6" fmla="*/ 2147483646 w 5"/>
                <a:gd name="T7" fmla="*/ 0 h 490"/>
                <a:gd name="T8" fmla="*/ 0 w 5"/>
                <a:gd name="T9" fmla="*/ 2147483646 h 4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90"/>
                <a:gd name="T17" fmla="*/ 5 w 5"/>
                <a:gd name="T18" fmla="*/ 490 h 4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90">
                  <a:moveTo>
                    <a:pt x="0" y="5"/>
                  </a:moveTo>
                  <a:lnTo>
                    <a:pt x="0" y="490"/>
                  </a:lnTo>
                  <a:lnTo>
                    <a:pt x="5" y="48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52" name="Freeform 143"/>
            <p:cNvSpPr>
              <a:spLocks/>
            </p:cNvSpPr>
            <p:nvPr/>
          </p:nvSpPr>
          <p:spPr bwMode="auto">
            <a:xfrm>
              <a:off x="2976563" y="6183313"/>
              <a:ext cx="7937" cy="777875"/>
            </a:xfrm>
            <a:custGeom>
              <a:avLst/>
              <a:gdLst>
                <a:gd name="T0" fmla="*/ 0 w 5"/>
                <a:gd name="T1" fmla="*/ 2147483646 h 490"/>
                <a:gd name="T2" fmla="*/ 0 w 5"/>
                <a:gd name="T3" fmla="*/ 2147483646 h 490"/>
                <a:gd name="T4" fmla="*/ 2147483646 w 5"/>
                <a:gd name="T5" fmla="*/ 2147483646 h 490"/>
                <a:gd name="T6" fmla="*/ 2147483646 w 5"/>
                <a:gd name="T7" fmla="*/ 0 h 490"/>
                <a:gd name="T8" fmla="*/ 0 w 5"/>
                <a:gd name="T9" fmla="*/ 2147483646 h 4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90"/>
                <a:gd name="T17" fmla="*/ 5 w 5"/>
                <a:gd name="T18" fmla="*/ 490 h 4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90">
                  <a:moveTo>
                    <a:pt x="0" y="5"/>
                  </a:moveTo>
                  <a:lnTo>
                    <a:pt x="0" y="490"/>
                  </a:lnTo>
                  <a:lnTo>
                    <a:pt x="5" y="49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53" name="Freeform 144"/>
            <p:cNvSpPr>
              <a:spLocks/>
            </p:cNvSpPr>
            <p:nvPr/>
          </p:nvSpPr>
          <p:spPr bwMode="auto">
            <a:xfrm>
              <a:off x="2984500" y="6175375"/>
              <a:ext cx="7938" cy="785813"/>
            </a:xfrm>
            <a:custGeom>
              <a:avLst/>
              <a:gdLst>
                <a:gd name="T0" fmla="*/ 0 w 5"/>
                <a:gd name="T1" fmla="*/ 2147483646 h 495"/>
                <a:gd name="T2" fmla="*/ 0 w 5"/>
                <a:gd name="T3" fmla="*/ 2147483646 h 495"/>
                <a:gd name="T4" fmla="*/ 2147483646 w 5"/>
                <a:gd name="T5" fmla="*/ 2147483646 h 495"/>
                <a:gd name="T6" fmla="*/ 2147483646 w 5"/>
                <a:gd name="T7" fmla="*/ 0 h 495"/>
                <a:gd name="T8" fmla="*/ 0 w 5"/>
                <a:gd name="T9" fmla="*/ 2147483646 h 4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95"/>
                <a:gd name="T17" fmla="*/ 5 w 5"/>
                <a:gd name="T18" fmla="*/ 495 h 4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95">
                  <a:moveTo>
                    <a:pt x="0" y="5"/>
                  </a:moveTo>
                  <a:lnTo>
                    <a:pt x="0" y="495"/>
                  </a:lnTo>
                  <a:lnTo>
                    <a:pt x="5" y="49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54" name="Freeform 145"/>
            <p:cNvSpPr>
              <a:spLocks/>
            </p:cNvSpPr>
            <p:nvPr/>
          </p:nvSpPr>
          <p:spPr bwMode="auto">
            <a:xfrm>
              <a:off x="2992438" y="6175375"/>
              <a:ext cx="7937" cy="777875"/>
            </a:xfrm>
            <a:custGeom>
              <a:avLst/>
              <a:gdLst>
                <a:gd name="T0" fmla="*/ 0 w 5"/>
                <a:gd name="T1" fmla="*/ 0 h 490"/>
                <a:gd name="T2" fmla="*/ 0 w 5"/>
                <a:gd name="T3" fmla="*/ 2147483646 h 490"/>
                <a:gd name="T4" fmla="*/ 2147483646 w 5"/>
                <a:gd name="T5" fmla="*/ 2147483646 h 490"/>
                <a:gd name="T6" fmla="*/ 2147483646 w 5"/>
                <a:gd name="T7" fmla="*/ 0 h 490"/>
                <a:gd name="T8" fmla="*/ 0 w 5"/>
                <a:gd name="T9" fmla="*/ 0 h 4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90"/>
                <a:gd name="T17" fmla="*/ 5 w 5"/>
                <a:gd name="T18" fmla="*/ 490 h 4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90">
                  <a:moveTo>
                    <a:pt x="0" y="0"/>
                  </a:moveTo>
                  <a:lnTo>
                    <a:pt x="0" y="490"/>
                  </a:lnTo>
                  <a:lnTo>
                    <a:pt x="5" y="48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55" name="Rectangle 146"/>
            <p:cNvSpPr>
              <a:spLocks noChangeArrowheads="1"/>
            </p:cNvSpPr>
            <p:nvPr/>
          </p:nvSpPr>
          <p:spPr bwMode="auto">
            <a:xfrm>
              <a:off x="2998917" y="6183537"/>
              <a:ext cx="9520" cy="762223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56" name="Freeform 147"/>
            <p:cNvSpPr>
              <a:spLocks/>
            </p:cNvSpPr>
            <p:nvPr/>
          </p:nvSpPr>
          <p:spPr bwMode="auto">
            <a:xfrm>
              <a:off x="3008313" y="6183313"/>
              <a:ext cx="7937" cy="777875"/>
            </a:xfrm>
            <a:custGeom>
              <a:avLst/>
              <a:gdLst>
                <a:gd name="T0" fmla="*/ 0 w 5"/>
                <a:gd name="T1" fmla="*/ 0 h 490"/>
                <a:gd name="T2" fmla="*/ 0 w 5"/>
                <a:gd name="T3" fmla="*/ 2147483646 h 490"/>
                <a:gd name="T4" fmla="*/ 2147483646 w 5"/>
                <a:gd name="T5" fmla="*/ 2147483646 h 490"/>
                <a:gd name="T6" fmla="*/ 2147483646 w 5"/>
                <a:gd name="T7" fmla="*/ 2147483646 h 490"/>
                <a:gd name="T8" fmla="*/ 0 w 5"/>
                <a:gd name="T9" fmla="*/ 0 h 4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90"/>
                <a:gd name="T17" fmla="*/ 5 w 5"/>
                <a:gd name="T18" fmla="*/ 490 h 4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90">
                  <a:moveTo>
                    <a:pt x="0" y="0"/>
                  </a:moveTo>
                  <a:lnTo>
                    <a:pt x="0" y="490"/>
                  </a:lnTo>
                  <a:lnTo>
                    <a:pt x="5" y="490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57" name="Rectangle 148"/>
            <p:cNvSpPr>
              <a:spLocks noChangeArrowheads="1"/>
            </p:cNvSpPr>
            <p:nvPr/>
          </p:nvSpPr>
          <p:spPr bwMode="auto">
            <a:xfrm>
              <a:off x="3017958" y="6193065"/>
              <a:ext cx="0" cy="75269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58" name="Freeform 149"/>
            <p:cNvSpPr>
              <a:spLocks/>
            </p:cNvSpPr>
            <p:nvPr/>
          </p:nvSpPr>
          <p:spPr bwMode="auto">
            <a:xfrm>
              <a:off x="3024188" y="6199188"/>
              <a:ext cx="7937" cy="746125"/>
            </a:xfrm>
            <a:custGeom>
              <a:avLst/>
              <a:gdLst>
                <a:gd name="T0" fmla="*/ 0 w 5"/>
                <a:gd name="T1" fmla="*/ 0 h 470"/>
                <a:gd name="T2" fmla="*/ 0 w 5"/>
                <a:gd name="T3" fmla="*/ 2147483646 h 470"/>
                <a:gd name="T4" fmla="*/ 2147483646 w 5"/>
                <a:gd name="T5" fmla="*/ 2147483646 h 470"/>
                <a:gd name="T6" fmla="*/ 2147483646 w 5"/>
                <a:gd name="T7" fmla="*/ 2147483646 h 470"/>
                <a:gd name="T8" fmla="*/ 0 w 5"/>
                <a:gd name="T9" fmla="*/ 0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70"/>
                <a:gd name="T17" fmla="*/ 5 w 5"/>
                <a:gd name="T18" fmla="*/ 470 h 4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70">
                  <a:moveTo>
                    <a:pt x="0" y="0"/>
                  </a:moveTo>
                  <a:lnTo>
                    <a:pt x="0" y="470"/>
                  </a:lnTo>
                  <a:lnTo>
                    <a:pt x="5" y="470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59" name="Rectangle 150"/>
            <p:cNvSpPr>
              <a:spLocks noChangeArrowheads="1"/>
            </p:cNvSpPr>
            <p:nvPr/>
          </p:nvSpPr>
          <p:spPr bwMode="auto">
            <a:xfrm>
              <a:off x="3027478" y="6974344"/>
              <a:ext cx="9520" cy="0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60" name="Freeform 151"/>
            <p:cNvSpPr>
              <a:spLocks/>
            </p:cNvSpPr>
            <p:nvPr/>
          </p:nvSpPr>
          <p:spPr bwMode="auto">
            <a:xfrm>
              <a:off x="3032125" y="6207125"/>
              <a:ext cx="7938" cy="746125"/>
            </a:xfrm>
            <a:custGeom>
              <a:avLst/>
              <a:gdLst>
                <a:gd name="T0" fmla="*/ 0 w 5"/>
                <a:gd name="T1" fmla="*/ 0 h 470"/>
                <a:gd name="T2" fmla="*/ 0 w 5"/>
                <a:gd name="T3" fmla="*/ 2147483646 h 470"/>
                <a:gd name="T4" fmla="*/ 2147483646 w 5"/>
                <a:gd name="T5" fmla="*/ 2147483646 h 470"/>
                <a:gd name="T6" fmla="*/ 2147483646 w 5"/>
                <a:gd name="T7" fmla="*/ 2147483646 h 470"/>
                <a:gd name="T8" fmla="*/ 0 w 5"/>
                <a:gd name="T9" fmla="*/ 0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70"/>
                <a:gd name="T17" fmla="*/ 5 w 5"/>
                <a:gd name="T18" fmla="*/ 470 h 4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70">
                  <a:moveTo>
                    <a:pt x="0" y="0"/>
                  </a:moveTo>
                  <a:lnTo>
                    <a:pt x="0" y="470"/>
                  </a:lnTo>
                  <a:lnTo>
                    <a:pt x="5" y="470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61" name="Freeform 152"/>
            <p:cNvSpPr>
              <a:spLocks/>
            </p:cNvSpPr>
            <p:nvPr/>
          </p:nvSpPr>
          <p:spPr bwMode="auto">
            <a:xfrm>
              <a:off x="3040063" y="6215063"/>
              <a:ext cx="7937" cy="754062"/>
            </a:xfrm>
            <a:custGeom>
              <a:avLst/>
              <a:gdLst>
                <a:gd name="T0" fmla="*/ 0 w 5"/>
                <a:gd name="T1" fmla="*/ 0 h 475"/>
                <a:gd name="T2" fmla="*/ 0 w 5"/>
                <a:gd name="T3" fmla="*/ 2147483646 h 475"/>
                <a:gd name="T4" fmla="*/ 2147483646 w 5"/>
                <a:gd name="T5" fmla="*/ 2147483646 h 475"/>
                <a:gd name="T6" fmla="*/ 2147483646 w 5"/>
                <a:gd name="T7" fmla="*/ 2147483646 h 475"/>
                <a:gd name="T8" fmla="*/ 0 w 5"/>
                <a:gd name="T9" fmla="*/ 0 h 4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75"/>
                <a:gd name="T17" fmla="*/ 5 w 5"/>
                <a:gd name="T18" fmla="*/ 475 h 47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75">
                  <a:moveTo>
                    <a:pt x="0" y="0"/>
                  </a:moveTo>
                  <a:lnTo>
                    <a:pt x="0" y="475"/>
                  </a:lnTo>
                  <a:lnTo>
                    <a:pt x="5" y="475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62" name="Rectangle 153"/>
            <p:cNvSpPr>
              <a:spLocks noChangeArrowheads="1"/>
            </p:cNvSpPr>
            <p:nvPr/>
          </p:nvSpPr>
          <p:spPr bwMode="auto">
            <a:xfrm>
              <a:off x="3056039" y="6221649"/>
              <a:ext cx="0" cy="733640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63" name="Freeform 154"/>
            <p:cNvSpPr>
              <a:spLocks/>
            </p:cNvSpPr>
            <p:nvPr/>
          </p:nvSpPr>
          <p:spPr bwMode="auto">
            <a:xfrm>
              <a:off x="3055938" y="6223000"/>
              <a:ext cx="7937" cy="712788"/>
            </a:xfrm>
            <a:custGeom>
              <a:avLst/>
              <a:gdLst>
                <a:gd name="T0" fmla="*/ 0 w 5"/>
                <a:gd name="T1" fmla="*/ 0 h 449"/>
                <a:gd name="T2" fmla="*/ 0 w 5"/>
                <a:gd name="T3" fmla="*/ 2147483646 h 449"/>
                <a:gd name="T4" fmla="*/ 2147483646 w 5"/>
                <a:gd name="T5" fmla="*/ 2147483646 h 449"/>
                <a:gd name="T6" fmla="*/ 2147483646 w 5"/>
                <a:gd name="T7" fmla="*/ 2147483646 h 449"/>
                <a:gd name="T8" fmla="*/ 0 w 5"/>
                <a:gd name="T9" fmla="*/ 0 h 4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49"/>
                <a:gd name="T17" fmla="*/ 5 w 5"/>
                <a:gd name="T18" fmla="*/ 449 h 4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49">
                  <a:moveTo>
                    <a:pt x="0" y="0"/>
                  </a:moveTo>
                  <a:lnTo>
                    <a:pt x="0" y="449"/>
                  </a:lnTo>
                  <a:lnTo>
                    <a:pt x="5" y="449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64" name="Rectangle 155"/>
            <p:cNvSpPr>
              <a:spLocks noChangeArrowheads="1"/>
            </p:cNvSpPr>
            <p:nvPr/>
          </p:nvSpPr>
          <p:spPr bwMode="auto">
            <a:xfrm>
              <a:off x="3056039" y="6945761"/>
              <a:ext cx="9520" cy="0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65" name="Rectangle 156"/>
            <p:cNvSpPr>
              <a:spLocks noChangeArrowheads="1"/>
            </p:cNvSpPr>
            <p:nvPr/>
          </p:nvSpPr>
          <p:spPr bwMode="auto">
            <a:xfrm>
              <a:off x="3065560" y="6231176"/>
              <a:ext cx="9520" cy="705057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66" name="Rectangle 157"/>
            <p:cNvSpPr>
              <a:spLocks noChangeArrowheads="1"/>
            </p:cNvSpPr>
            <p:nvPr/>
          </p:nvSpPr>
          <p:spPr bwMode="auto">
            <a:xfrm>
              <a:off x="3075080" y="6240704"/>
              <a:ext cx="9520" cy="695529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67" name="Rectangle 158"/>
            <p:cNvSpPr>
              <a:spLocks noChangeArrowheads="1"/>
            </p:cNvSpPr>
            <p:nvPr/>
          </p:nvSpPr>
          <p:spPr bwMode="auto">
            <a:xfrm>
              <a:off x="3084601" y="6231176"/>
              <a:ext cx="0" cy="714584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68" name="Freeform 159"/>
            <p:cNvSpPr>
              <a:spLocks/>
            </p:cNvSpPr>
            <p:nvPr/>
          </p:nvSpPr>
          <p:spPr bwMode="auto">
            <a:xfrm>
              <a:off x="3087688" y="6223000"/>
              <a:ext cx="7937" cy="730250"/>
            </a:xfrm>
            <a:custGeom>
              <a:avLst/>
              <a:gdLst>
                <a:gd name="T0" fmla="*/ 0 w 5"/>
                <a:gd name="T1" fmla="*/ 0 h 460"/>
                <a:gd name="T2" fmla="*/ 0 w 5"/>
                <a:gd name="T3" fmla="*/ 2147483646 h 460"/>
                <a:gd name="T4" fmla="*/ 2147483646 w 5"/>
                <a:gd name="T5" fmla="*/ 2147483646 h 460"/>
                <a:gd name="T6" fmla="*/ 2147483646 w 5"/>
                <a:gd name="T7" fmla="*/ 0 h 460"/>
                <a:gd name="T8" fmla="*/ 0 w 5"/>
                <a:gd name="T9" fmla="*/ 0 h 4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60"/>
                <a:gd name="T17" fmla="*/ 5 w 5"/>
                <a:gd name="T18" fmla="*/ 460 h 4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60">
                  <a:moveTo>
                    <a:pt x="0" y="0"/>
                  </a:moveTo>
                  <a:lnTo>
                    <a:pt x="0" y="455"/>
                  </a:lnTo>
                  <a:lnTo>
                    <a:pt x="5" y="46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69" name="Freeform 160"/>
            <p:cNvSpPr>
              <a:spLocks/>
            </p:cNvSpPr>
            <p:nvPr/>
          </p:nvSpPr>
          <p:spPr bwMode="auto">
            <a:xfrm>
              <a:off x="3095625" y="6207125"/>
              <a:ext cx="7938" cy="746125"/>
            </a:xfrm>
            <a:custGeom>
              <a:avLst/>
              <a:gdLst>
                <a:gd name="T0" fmla="*/ 0 w 5"/>
                <a:gd name="T1" fmla="*/ 2147483646 h 470"/>
                <a:gd name="T2" fmla="*/ 0 w 5"/>
                <a:gd name="T3" fmla="*/ 2147483646 h 470"/>
                <a:gd name="T4" fmla="*/ 2147483646 w 5"/>
                <a:gd name="T5" fmla="*/ 2147483646 h 470"/>
                <a:gd name="T6" fmla="*/ 2147483646 w 5"/>
                <a:gd name="T7" fmla="*/ 0 h 470"/>
                <a:gd name="T8" fmla="*/ 0 w 5"/>
                <a:gd name="T9" fmla="*/ 2147483646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70"/>
                <a:gd name="T17" fmla="*/ 5 w 5"/>
                <a:gd name="T18" fmla="*/ 470 h 4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70">
                  <a:moveTo>
                    <a:pt x="0" y="5"/>
                  </a:moveTo>
                  <a:lnTo>
                    <a:pt x="0" y="470"/>
                  </a:lnTo>
                  <a:lnTo>
                    <a:pt x="5" y="47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70" name="Rectangle 161"/>
            <p:cNvSpPr>
              <a:spLocks noChangeArrowheads="1"/>
            </p:cNvSpPr>
            <p:nvPr/>
          </p:nvSpPr>
          <p:spPr bwMode="auto">
            <a:xfrm>
              <a:off x="3103641" y="6202593"/>
              <a:ext cx="9520" cy="752696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71" name="Rectangle 162"/>
            <p:cNvSpPr>
              <a:spLocks noChangeArrowheads="1"/>
            </p:cNvSpPr>
            <p:nvPr/>
          </p:nvSpPr>
          <p:spPr bwMode="auto">
            <a:xfrm>
              <a:off x="3113162" y="6193065"/>
              <a:ext cx="9520" cy="762223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72" name="Rectangle 163"/>
            <p:cNvSpPr>
              <a:spLocks noChangeArrowheads="1"/>
            </p:cNvSpPr>
            <p:nvPr/>
          </p:nvSpPr>
          <p:spPr bwMode="auto">
            <a:xfrm>
              <a:off x="3122682" y="6183537"/>
              <a:ext cx="0" cy="771751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73" name="Freeform 164"/>
            <p:cNvSpPr>
              <a:spLocks/>
            </p:cNvSpPr>
            <p:nvPr/>
          </p:nvSpPr>
          <p:spPr bwMode="auto">
            <a:xfrm>
              <a:off x="3128963" y="6175375"/>
              <a:ext cx="7937" cy="777875"/>
            </a:xfrm>
            <a:custGeom>
              <a:avLst/>
              <a:gdLst>
                <a:gd name="T0" fmla="*/ 0 w 5"/>
                <a:gd name="T1" fmla="*/ 2147483646 h 490"/>
                <a:gd name="T2" fmla="*/ 0 w 5"/>
                <a:gd name="T3" fmla="*/ 2147483646 h 490"/>
                <a:gd name="T4" fmla="*/ 2147483646 w 5"/>
                <a:gd name="T5" fmla="*/ 2147483646 h 490"/>
                <a:gd name="T6" fmla="*/ 2147483646 w 5"/>
                <a:gd name="T7" fmla="*/ 0 h 490"/>
                <a:gd name="T8" fmla="*/ 0 w 5"/>
                <a:gd name="T9" fmla="*/ 2147483646 h 4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90"/>
                <a:gd name="T17" fmla="*/ 5 w 5"/>
                <a:gd name="T18" fmla="*/ 490 h 4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90">
                  <a:moveTo>
                    <a:pt x="0" y="5"/>
                  </a:moveTo>
                  <a:lnTo>
                    <a:pt x="0" y="490"/>
                  </a:lnTo>
                  <a:lnTo>
                    <a:pt x="5" y="49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74" name="Rectangle 165"/>
            <p:cNvSpPr>
              <a:spLocks noChangeArrowheads="1"/>
            </p:cNvSpPr>
            <p:nvPr/>
          </p:nvSpPr>
          <p:spPr bwMode="auto">
            <a:xfrm>
              <a:off x="3141723" y="6174010"/>
              <a:ext cx="9520" cy="781279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75" name="Rectangle 166"/>
            <p:cNvSpPr>
              <a:spLocks noChangeArrowheads="1"/>
            </p:cNvSpPr>
            <p:nvPr/>
          </p:nvSpPr>
          <p:spPr bwMode="auto">
            <a:xfrm>
              <a:off x="3151243" y="6193065"/>
              <a:ext cx="0" cy="762223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76" name="Freeform 167"/>
            <p:cNvSpPr>
              <a:spLocks/>
            </p:cNvSpPr>
            <p:nvPr/>
          </p:nvSpPr>
          <p:spPr bwMode="auto">
            <a:xfrm>
              <a:off x="3152775" y="6199188"/>
              <a:ext cx="7938" cy="754062"/>
            </a:xfrm>
            <a:custGeom>
              <a:avLst/>
              <a:gdLst>
                <a:gd name="T0" fmla="*/ 0 w 5"/>
                <a:gd name="T1" fmla="*/ 0 h 475"/>
                <a:gd name="T2" fmla="*/ 0 w 5"/>
                <a:gd name="T3" fmla="*/ 2147483646 h 475"/>
                <a:gd name="T4" fmla="*/ 2147483646 w 5"/>
                <a:gd name="T5" fmla="*/ 2147483646 h 475"/>
                <a:gd name="T6" fmla="*/ 2147483646 w 5"/>
                <a:gd name="T7" fmla="*/ 0 h 475"/>
                <a:gd name="T8" fmla="*/ 0 w 5"/>
                <a:gd name="T9" fmla="*/ 0 h 4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75"/>
                <a:gd name="T17" fmla="*/ 5 w 5"/>
                <a:gd name="T18" fmla="*/ 475 h 47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75">
                  <a:moveTo>
                    <a:pt x="0" y="0"/>
                  </a:moveTo>
                  <a:lnTo>
                    <a:pt x="0" y="475"/>
                  </a:lnTo>
                  <a:lnTo>
                    <a:pt x="5" y="47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77" name="Freeform 168"/>
            <p:cNvSpPr>
              <a:spLocks/>
            </p:cNvSpPr>
            <p:nvPr/>
          </p:nvSpPr>
          <p:spPr bwMode="auto">
            <a:xfrm>
              <a:off x="3160713" y="6207125"/>
              <a:ext cx="7937" cy="746125"/>
            </a:xfrm>
            <a:custGeom>
              <a:avLst/>
              <a:gdLst>
                <a:gd name="T0" fmla="*/ 0 w 5"/>
                <a:gd name="T1" fmla="*/ 0 h 470"/>
                <a:gd name="T2" fmla="*/ 0 w 5"/>
                <a:gd name="T3" fmla="*/ 2147483646 h 470"/>
                <a:gd name="T4" fmla="*/ 2147483646 w 5"/>
                <a:gd name="T5" fmla="*/ 2147483646 h 470"/>
                <a:gd name="T6" fmla="*/ 2147483646 w 5"/>
                <a:gd name="T7" fmla="*/ 0 h 470"/>
                <a:gd name="T8" fmla="*/ 0 w 5"/>
                <a:gd name="T9" fmla="*/ 0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70"/>
                <a:gd name="T17" fmla="*/ 5 w 5"/>
                <a:gd name="T18" fmla="*/ 470 h 4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70">
                  <a:moveTo>
                    <a:pt x="0" y="0"/>
                  </a:moveTo>
                  <a:lnTo>
                    <a:pt x="0" y="465"/>
                  </a:lnTo>
                  <a:lnTo>
                    <a:pt x="5" y="47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78" name="Rectangle 169"/>
            <p:cNvSpPr>
              <a:spLocks noChangeArrowheads="1"/>
            </p:cNvSpPr>
            <p:nvPr/>
          </p:nvSpPr>
          <p:spPr bwMode="auto">
            <a:xfrm>
              <a:off x="3170284" y="6202593"/>
              <a:ext cx="9520" cy="762223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79" name="Rectangle 170"/>
            <p:cNvSpPr>
              <a:spLocks noChangeArrowheads="1"/>
            </p:cNvSpPr>
            <p:nvPr/>
          </p:nvSpPr>
          <p:spPr bwMode="auto">
            <a:xfrm>
              <a:off x="3179804" y="6202593"/>
              <a:ext cx="0" cy="781279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80" name="Freeform 171"/>
            <p:cNvSpPr>
              <a:spLocks/>
            </p:cNvSpPr>
            <p:nvPr/>
          </p:nvSpPr>
          <p:spPr bwMode="auto">
            <a:xfrm>
              <a:off x="3184525" y="6207125"/>
              <a:ext cx="7938" cy="762000"/>
            </a:xfrm>
            <a:custGeom>
              <a:avLst/>
              <a:gdLst>
                <a:gd name="T0" fmla="*/ 0 w 5"/>
                <a:gd name="T1" fmla="*/ 2147483646 h 480"/>
                <a:gd name="T2" fmla="*/ 0 w 5"/>
                <a:gd name="T3" fmla="*/ 2147483646 h 480"/>
                <a:gd name="T4" fmla="*/ 2147483646 w 5"/>
                <a:gd name="T5" fmla="*/ 2147483646 h 480"/>
                <a:gd name="T6" fmla="*/ 2147483646 w 5"/>
                <a:gd name="T7" fmla="*/ 0 h 480"/>
                <a:gd name="T8" fmla="*/ 0 w 5"/>
                <a:gd name="T9" fmla="*/ 2147483646 h 4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80"/>
                <a:gd name="T17" fmla="*/ 5 w 5"/>
                <a:gd name="T18" fmla="*/ 480 h 48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80">
                  <a:moveTo>
                    <a:pt x="0" y="5"/>
                  </a:moveTo>
                  <a:lnTo>
                    <a:pt x="0" y="480"/>
                  </a:lnTo>
                  <a:lnTo>
                    <a:pt x="5" y="48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81" name="Rectangle 172"/>
            <p:cNvSpPr>
              <a:spLocks noChangeArrowheads="1"/>
            </p:cNvSpPr>
            <p:nvPr/>
          </p:nvSpPr>
          <p:spPr bwMode="auto">
            <a:xfrm>
              <a:off x="3189325" y="6202593"/>
              <a:ext cx="9520" cy="771751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82" name="Freeform 173"/>
            <p:cNvSpPr>
              <a:spLocks/>
            </p:cNvSpPr>
            <p:nvPr/>
          </p:nvSpPr>
          <p:spPr bwMode="auto">
            <a:xfrm>
              <a:off x="3200400" y="6199188"/>
              <a:ext cx="7938" cy="769937"/>
            </a:xfrm>
            <a:custGeom>
              <a:avLst/>
              <a:gdLst>
                <a:gd name="T0" fmla="*/ 0 w 5"/>
                <a:gd name="T1" fmla="*/ 2147483646 h 485"/>
                <a:gd name="T2" fmla="*/ 0 w 5"/>
                <a:gd name="T3" fmla="*/ 2147483646 h 485"/>
                <a:gd name="T4" fmla="*/ 2147483646 w 5"/>
                <a:gd name="T5" fmla="*/ 2147483646 h 485"/>
                <a:gd name="T6" fmla="*/ 2147483646 w 5"/>
                <a:gd name="T7" fmla="*/ 0 h 485"/>
                <a:gd name="T8" fmla="*/ 0 w 5"/>
                <a:gd name="T9" fmla="*/ 2147483646 h 4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85"/>
                <a:gd name="T17" fmla="*/ 5 w 5"/>
                <a:gd name="T18" fmla="*/ 485 h 4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85">
                  <a:moveTo>
                    <a:pt x="0" y="5"/>
                  </a:moveTo>
                  <a:lnTo>
                    <a:pt x="0" y="485"/>
                  </a:lnTo>
                  <a:lnTo>
                    <a:pt x="5" y="48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83" name="Freeform 174"/>
            <p:cNvSpPr>
              <a:spLocks/>
            </p:cNvSpPr>
            <p:nvPr/>
          </p:nvSpPr>
          <p:spPr bwMode="auto">
            <a:xfrm>
              <a:off x="3208338" y="6191250"/>
              <a:ext cx="7937" cy="769938"/>
            </a:xfrm>
            <a:custGeom>
              <a:avLst/>
              <a:gdLst>
                <a:gd name="T0" fmla="*/ 0 w 5"/>
                <a:gd name="T1" fmla="*/ 2147483646 h 485"/>
                <a:gd name="T2" fmla="*/ 0 w 5"/>
                <a:gd name="T3" fmla="*/ 2147483646 h 485"/>
                <a:gd name="T4" fmla="*/ 2147483646 w 5"/>
                <a:gd name="T5" fmla="*/ 2147483646 h 485"/>
                <a:gd name="T6" fmla="*/ 2147483646 w 5"/>
                <a:gd name="T7" fmla="*/ 0 h 485"/>
                <a:gd name="T8" fmla="*/ 0 w 5"/>
                <a:gd name="T9" fmla="*/ 2147483646 h 4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485"/>
                <a:gd name="T17" fmla="*/ 5 w 5"/>
                <a:gd name="T18" fmla="*/ 485 h 48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485">
                  <a:moveTo>
                    <a:pt x="0" y="5"/>
                  </a:moveTo>
                  <a:lnTo>
                    <a:pt x="0" y="485"/>
                  </a:lnTo>
                  <a:lnTo>
                    <a:pt x="5" y="48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84" name="Freeform 175"/>
            <p:cNvSpPr>
              <a:spLocks/>
            </p:cNvSpPr>
            <p:nvPr/>
          </p:nvSpPr>
          <p:spPr bwMode="auto">
            <a:xfrm>
              <a:off x="3216275" y="6167438"/>
              <a:ext cx="7938" cy="793750"/>
            </a:xfrm>
            <a:custGeom>
              <a:avLst/>
              <a:gdLst>
                <a:gd name="T0" fmla="*/ 0 w 5"/>
                <a:gd name="T1" fmla="*/ 2147483646 h 500"/>
                <a:gd name="T2" fmla="*/ 0 w 5"/>
                <a:gd name="T3" fmla="*/ 2147483646 h 500"/>
                <a:gd name="T4" fmla="*/ 2147483646 w 5"/>
                <a:gd name="T5" fmla="*/ 2147483646 h 500"/>
                <a:gd name="T6" fmla="*/ 2147483646 w 5"/>
                <a:gd name="T7" fmla="*/ 0 h 500"/>
                <a:gd name="T8" fmla="*/ 0 w 5"/>
                <a:gd name="T9" fmla="*/ 2147483646 h 5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00"/>
                <a:gd name="T17" fmla="*/ 5 w 5"/>
                <a:gd name="T18" fmla="*/ 500 h 5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00">
                  <a:moveTo>
                    <a:pt x="0" y="5"/>
                  </a:moveTo>
                  <a:lnTo>
                    <a:pt x="0" y="500"/>
                  </a:lnTo>
                  <a:lnTo>
                    <a:pt x="5" y="50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85" name="Freeform 176"/>
            <p:cNvSpPr>
              <a:spLocks/>
            </p:cNvSpPr>
            <p:nvPr/>
          </p:nvSpPr>
          <p:spPr bwMode="auto">
            <a:xfrm>
              <a:off x="3224213" y="6142038"/>
              <a:ext cx="7937" cy="811212"/>
            </a:xfrm>
            <a:custGeom>
              <a:avLst/>
              <a:gdLst>
                <a:gd name="T0" fmla="*/ 0 w 5"/>
                <a:gd name="T1" fmla="*/ 2147483646 h 511"/>
                <a:gd name="T2" fmla="*/ 0 w 5"/>
                <a:gd name="T3" fmla="*/ 2147483646 h 511"/>
                <a:gd name="T4" fmla="*/ 2147483646 w 5"/>
                <a:gd name="T5" fmla="*/ 2147483646 h 511"/>
                <a:gd name="T6" fmla="*/ 2147483646 w 5"/>
                <a:gd name="T7" fmla="*/ 0 h 511"/>
                <a:gd name="T8" fmla="*/ 0 w 5"/>
                <a:gd name="T9" fmla="*/ 2147483646 h 5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11"/>
                <a:gd name="T17" fmla="*/ 5 w 5"/>
                <a:gd name="T18" fmla="*/ 511 h 5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11">
                  <a:moveTo>
                    <a:pt x="0" y="6"/>
                  </a:moveTo>
                  <a:lnTo>
                    <a:pt x="0" y="511"/>
                  </a:lnTo>
                  <a:lnTo>
                    <a:pt x="5" y="511"/>
                  </a:lnTo>
                  <a:lnTo>
                    <a:pt x="5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86" name="Freeform 177"/>
            <p:cNvSpPr>
              <a:spLocks/>
            </p:cNvSpPr>
            <p:nvPr/>
          </p:nvSpPr>
          <p:spPr bwMode="auto">
            <a:xfrm>
              <a:off x="3232150" y="6118225"/>
              <a:ext cx="7938" cy="835025"/>
            </a:xfrm>
            <a:custGeom>
              <a:avLst/>
              <a:gdLst>
                <a:gd name="T0" fmla="*/ 0 w 5"/>
                <a:gd name="T1" fmla="*/ 2147483646 h 526"/>
                <a:gd name="T2" fmla="*/ 0 w 5"/>
                <a:gd name="T3" fmla="*/ 2147483646 h 526"/>
                <a:gd name="T4" fmla="*/ 2147483646 w 5"/>
                <a:gd name="T5" fmla="*/ 2147483646 h 526"/>
                <a:gd name="T6" fmla="*/ 2147483646 w 5"/>
                <a:gd name="T7" fmla="*/ 0 h 526"/>
                <a:gd name="T8" fmla="*/ 0 w 5"/>
                <a:gd name="T9" fmla="*/ 2147483646 h 5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26"/>
                <a:gd name="T17" fmla="*/ 5 w 5"/>
                <a:gd name="T18" fmla="*/ 526 h 5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26">
                  <a:moveTo>
                    <a:pt x="0" y="10"/>
                  </a:moveTo>
                  <a:lnTo>
                    <a:pt x="0" y="526"/>
                  </a:lnTo>
                  <a:lnTo>
                    <a:pt x="5" y="526"/>
                  </a:lnTo>
                  <a:lnTo>
                    <a:pt x="5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87" name="Rectangle 178"/>
            <p:cNvSpPr>
              <a:spLocks noChangeArrowheads="1"/>
            </p:cNvSpPr>
            <p:nvPr/>
          </p:nvSpPr>
          <p:spPr bwMode="auto">
            <a:xfrm>
              <a:off x="3246447" y="6107315"/>
              <a:ext cx="0" cy="847974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88" name="Freeform 179"/>
            <p:cNvSpPr>
              <a:spLocks/>
            </p:cNvSpPr>
            <p:nvPr/>
          </p:nvSpPr>
          <p:spPr bwMode="auto">
            <a:xfrm>
              <a:off x="3248025" y="6102350"/>
              <a:ext cx="7938" cy="850900"/>
            </a:xfrm>
            <a:custGeom>
              <a:avLst/>
              <a:gdLst>
                <a:gd name="T0" fmla="*/ 0 w 5"/>
                <a:gd name="T1" fmla="*/ 2147483646 h 536"/>
                <a:gd name="T2" fmla="*/ 0 w 5"/>
                <a:gd name="T3" fmla="*/ 2147483646 h 536"/>
                <a:gd name="T4" fmla="*/ 2147483646 w 5"/>
                <a:gd name="T5" fmla="*/ 2147483646 h 536"/>
                <a:gd name="T6" fmla="*/ 2147483646 w 5"/>
                <a:gd name="T7" fmla="*/ 0 h 536"/>
                <a:gd name="T8" fmla="*/ 0 w 5"/>
                <a:gd name="T9" fmla="*/ 2147483646 h 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36"/>
                <a:gd name="T17" fmla="*/ 5 w 5"/>
                <a:gd name="T18" fmla="*/ 536 h 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36">
                  <a:moveTo>
                    <a:pt x="0" y="5"/>
                  </a:moveTo>
                  <a:lnTo>
                    <a:pt x="0" y="536"/>
                  </a:lnTo>
                  <a:lnTo>
                    <a:pt x="5" y="536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89" name="Freeform 180"/>
            <p:cNvSpPr>
              <a:spLocks/>
            </p:cNvSpPr>
            <p:nvPr/>
          </p:nvSpPr>
          <p:spPr bwMode="auto">
            <a:xfrm>
              <a:off x="3255963" y="6094413"/>
              <a:ext cx="7937" cy="858837"/>
            </a:xfrm>
            <a:custGeom>
              <a:avLst/>
              <a:gdLst>
                <a:gd name="T0" fmla="*/ 0 w 5"/>
                <a:gd name="T1" fmla="*/ 2147483646 h 541"/>
                <a:gd name="T2" fmla="*/ 0 w 5"/>
                <a:gd name="T3" fmla="*/ 2147483646 h 541"/>
                <a:gd name="T4" fmla="*/ 2147483646 w 5"/>
                <a:gd name="T5" fmla="*/ 2147483646 h 541"/>
                <a:gd name="T6" fmla="*/ 2147483646 w 5"/>
                <a:gd name="T7" fmla="*/ 0 h 541"/>
                <a:gd name="T8" fmla="*/ 0 w 5"/>
                <a:gd name="T9" fmla="*/ 2147483646 h 5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41"/>
                <a:gd name="T17" fmla="*/ 5 w 5"/>
                <a:gd name="T18" fmla="*/ 541 h 5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41">
                  <a:moveTo>
                    <a:pt x="0" y="5"/>
                  </a:moveTo>
                  <a:lnTo>
                    <a:pt x="0" y="541"/>
                  </a:lnTo>
                  <a:lnTo>
                    <a:pt x="5" y="541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90" name="Rectangle 181"/>
            <p:cNvSpPr>
              <a:spLocks noChangeArrowheads="1"/>
            </p:cNvSpPr>
            <p:nvPr/>
          </p:nvSpPr>
          <p:spPr bwMode="auto">
            <a:xfrm>
              <a:off x="3265488" y="6097787"/>
              <a:ext cx="9520" cy="876557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91" name="Freeform 182"/>
            <p:cNvSpPr>
              <a:spLocks/>
            </p:cNvSpPr>
            <p:nvPr/>
          </p:nvSpPr>
          <p:spPr bwMode="auto">
            <a:xfrm>
              <a:off x="3271838" y="6086475"/>
              <a:ext cx="9525" cy="858838"/>
            </a:xfrm>
            <a:custGeom>
              <a:avLst/>
              <a:gdLst>
                <a:gd name="T0" fmla="*/ 0 w 6"/>
                <a:gd name="T1" fmla="*/ 2147483646 h 541"/>
                <a:gd name="T2" fmla="*/ 0 w 6"/>
                <a:gd name="T3" fmla="*/ 2147483646 h 541"/>
                <a:gd name="T4" fmla="*/ 2147483646 w 6"/>
                <a:gd name="T5" fmla="*/ 2147483646 h 541"/>
                <a:gd name="T6" fmla="*/ 2147483646 w 6"/>
                <a:gd name="T7" fmla="*/ 0 h 541"/>
                <a:gd name="T8" fmla="*/ 0 w 6"/>
                <a:gd name="T9" fmla="*/ 2147483646 h 5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541"/>
                <a:gd name="T17" fmla="*/ 6 w 6"/>
                <a:gd name="T18" fmla="*/ 541 h 5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541">
                  <a:moveTo>
                    <a:pt x="0" y="5"/>
                  </a:moveTo>
                  <a:lnTo>
                    <a:pt x="0" y="541"/>
                  </a:lnTo>
                  <a:lnTo>
                    <a:pt x="6" y="541"/>
                  </a:lnTo>
                  <a:lnTo>
                    <a:pt x="6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92" name="Freeform 183"/>
            <p:cNvSpPr>
              <a:spLocks/>
            </p:cNvSpPr>
            <p:nvPr/>
          </p:nvSpPr>
          <p:spPr bwMode="auto">
            <a:xfrm>
              <a:off x="3281363" y="6078538"/>
              <a:ext cx="7937" cy="857250"/>
            </a:xfrm>
            <a:custGeom>
              <a:avLst/>
              <a:gdLst>
                <a:gd name="T0" fmla="*/ 0 w 5"/>
                <a:gd name="T1" fmla="*/ 2147483646 h 540"/>
                <a:gd name="T2" fmla="*/ 0 w 5"/>
                <a:gd name="T3" fmla="*/ 2147483646 h 540"/>
                <a:gd name="T4" fmla="*/ 2147483646 w 5"/>
                <a:gd name="T5" fmla="*/ 2147483646 h 540"/>
                <a:gd name="T6" fmla="*/ 2147483646 w 5"/>
                <a:gd name="T7" fmla="*/ 0 h 540"/>
                <a:gd name="T8" fmla="*/ 0 w 5"/>
                <a:gd name="T9" fmla="*/ 2147483646 h 5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40"/>
                <a:gd name="T17" fmla="*/ 5 w 5"/>
                <a:gd name="T18" fmla="*/ 540 h 5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40">
                  <a:moveTo>
                    <a:pt x="0" y="5"/>
                  </a:moveTo>
                  <a:lnTo>
                    <a:pt x="0" y="540"/>
                  </a:lnTo>
                  <a:lnTo>
                    <a:pt x="5" y="54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93" name="Freeform 184"/>
            <p:cNvSpPr>
              <a:spLocks/>
            </p:cNvSpPr>
            <p:nvPr/>
          </p:nvSpPr>
          <p:spPr bwMode="auto">
            <a:xfrm>
              <a:off x="3289300" y="6054725"/>
              <a:ext cx="7938" cy="15875"/>
            </a:xfrm>
            <a:custGeom>
              <a:avLst/>
              <a:gdLst>
                <a:gd name="T0" fmla="*/ 0 w 5"/>
                <a:gd name="T1" fmla="*/ 2147483646 h 10"/>
                <a:gd name="T2" fmla="*/ 0 w 5"/>
                <a:gd name="T3" fmla="*/ 2147483646 h 10"/>
                <a:gd name="T4" fmla="*/ 2147483646 w 5"/>
                <a:gd name="T5" fmla="*/ 2147483646 h 10"/>
                <a:gd name="T6" fmla="*/ 2147483646 w 5"/>
                <a:gd name="T7" fmla="*/ 0 h 10"/>
                <a:gd name="T8" fmla="*/ 0 w 5"/>
                <a:gd name="T9" fmla="*/ 2147483646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5"/>
                  </a:moveTo>
                  <a:lnTo>
                    <a:pt x="0" y="5"/>
                  </a:lnTo>
                  <a:lnTo>
                    <a:pt x="5" y="1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94" name="Rectangle 185"/>
            <p:cNvSpPr>
              <a:spLocks noChangeArrowheads="1"/>
            </p:cNvSpPr>
            <p:nvPr/>
          </p:nvSpPr>
          <p:spPr bwMode="auto">
            <a:xfrm>
              <a:off x="3284528" y="6078732"/>
              <a:ext cx="9520" cy="847974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95" name="Freeform 186"/>
            <p:cNvSpPr>
              <a:spLocks/>
            </p:cNvSpPr>
            <p:nvPr/>
          </p:nvSpPr>
          <p:spPr bwMode="auto">
            <a:xfrm>
              <a:off x="3297238" y="6046788"/>
              <a:ext cx="7937" cy="881062"/>
            </a:xfrm>
            <a:custGeom>
              <a:avLst/>
              <a:gdLst>
                <a:gd name="T0" fmla="*/ 0 w 5"/>
                <a:gd name="T1" fmla="*/ 2147483646 h 555"/>
                <a:gd name="T2" fmla="*/ 0 w 5"/>
                <a:gd name="T3" fmla="*/ 2147483646 h 555"/>
                <a:gd name="T4" fmla="*/ 2147483646 w 5"/>
                <a:gd name="T5" fmla="*/ 2147483646 h 555"/>
                <a:gd name="T6" fmla="*/ 2147483646 w 5"/>
                <a:gd name="T7" fmla="*/ 0 h 555"/>
                <a:gd name="T8" fmla="*/ 0 w 5"/>
                <a:gd name="T9" fmla="*/ 2147483646 h 5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55"/>
                <a:gd name="T17" fmla="*/ 5 w 5"/>
                <a:gd name="T18" fmla="*/ 555 h 5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55">
                  <a:moveTo>
                    <a:pt x="0" y="5"/>
                  </a:moveTo>
                  <a:lnTo>
                    <a:pt x="0" y="555"/>
                  </a:lnTo>
                  <a:lnTo>
                    <a:pt x="5" y="55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96" name="Freeform 187"/>
            <p:cNvSpPr>
              <a:spLocks/>
            </p:cNvSpPr>
            <p:nvPr/>
          </p:nvSpPr>
          <p:spPr bwMode="auto">
            <a:xfrm>
              <a:off x="3305175" y="6046788"/>
              <a:ext cx="7938" cy="865187"/>
            </a:xfrm>
            <a:custGeom>
              <a:avLst/>
              <a:gdLst>
                <a:gd name="T0" fmla="*/ 0 w 5"/>
                <a:gd name="T1" fmla="*/ 0 h 545"/>
                <a:gd name="T2" fmla="*/ 0 w 5"/>
                <a:gd name="T3" fmla="*/ 2147483646 h 545"/>
                <a:gd name="T4" fmla="*/ 2147483646 w 5"/>
                <a:gd name="T5" fmla="*/ 2147483646 h 545"/>
                <a:gd name="T6" fmla="*/ 2147483646 w 5"/>
                <a:gd name="T7" fmla="*/ 0 h 545"/>
                <a:gd name="T8" fmla="*/ 0 w 5"/>
                <a:gd name="T9" fmla="*/ 0 h 5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45"/>
                <a:gd name="T17" fmla="*/ 5 w 5"/>
                <a:gd name="T18" fmla="*/ 545 h 5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45">
                  <a:moveTo>
                    <a:pt x="0" y="0"/>
                  </a:moveTo>
                  <a:lnTo>
                    <a:pt x="0" y="545"/>
                  </a:lnTo>
                  <a:lnTo>
                    <a:pt x="5" y="54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97" name="Rectangle 188"/>
            <p:cNvSpPr>
              <a:spLocks noChangeArrowheads="1"/>
            </p:cNvSpPr>
            <p:nvPr/>
          </p:nvSpPr>
          <p:spPr bwMode="auto">
            <a:xfrm>
              <a:off x="3313090" y="6050148"/>
              <a:ext cx="0" cy="857501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198" name="Freeform 189"/>
            <p:cNvSpPr>
              <a:spLocks/>
            </p:cNvSpPr>
            <p:nvPr/>
          </p:nvSpPr>
          <p:spPr bwMode="auto">
            <a:xfrm>
              <a:off x="3321050" y="6046788"/>
              <a:ext cx="7938" cy="873125"/>
            </a:xfrm>
            <a:custGeom>
              <a:avLst/>
              <a:gdLst>
                <a:gd name="T0" fmla="*/ 0 w 5"/>
                <a:gd name="T1" fmla="*/ 0 h 550"/>
                <a:gd name="T2" fmla="*/ 0 w 5"/>
                <a:gd name="T3" fmla="*/ 2147483646 h 550"/>
                <a:gd name="T4" fmla="*/ 2147483646 w 5"/>
                <a:gd name="T5" fmla="*/ 2147483646 h 550"/>
                <a:gd name="T6" fmla="*/ 2147483646 w 5"/>
                <a:gd name="T7" fmla="*/ 0 h 550"/>
                <a:gd name="T8" fmla="*/ 0 w 5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50"/>
                <a:gd name="T17" fmla="*/ 5 w 5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50">
                  <a:moveTo>
                    <a:pt x="0" y="0"/>
                  </a:moveTo>
                  <a:lnTo>
                    <a:pt x="0" y="545"/>
                  </a:lnTo>
                  <a:lnTo>
                    <a:pt x="5" y="55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99" name="Rectangle 190"/>
            <p:cNvSpPr>
              <a:spLocks noChangeArrowheads="1"/>
            </p:cNvSpPr>
            <p:nvPr/>
          </p:nvSpPr>
          <p:spPr bwMode="auto">
            <a:xfrm>
              <a:off x="3332130" y="6050148"/>
              <a:ext cx="9520" cy="867029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200" name="Freeform 191"/>
            <p:cNvSpPr>
              <a:spLocks/>
            </p:cNvSpPr>
            <p:nvPr/>
          </p:nvSpPr>
          <p:spPr bwMode="auto">
            <a:xfrm>
              <a:off x="3336925" y="6046788"/>
              <a:ext cx="7938" cy="873125"/>
            </a:xfrm>
            <a:custGeom>
              <a:avLst/>
              <a:gdLst>
                <a:gd name="T0" fmla="*/ 0 w 5"/>
                <a:gd name="T1" fmla="*/ 0 h 550"/>
                <a:gd name="T2" fmla="*/ 0 w 5"/>
                <a:gd name="T3" fmla="*/ 2147483646 h 550"/>
                <a:gd name="T4" fmla="*/ 2147483646 w 5"/>
                <a:gd name="T5" fmla="*/ 2147483646 h 550"/>
                <a:gd name="T6" fmla="*/ 2147483646 w 5"/>
                <a:gd name="T7" fmla="*/ 2147483646 h 550"/>
                <a:gd name="T8" fmla="*/ 0 w 5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50"/>
                <a:gd name="T17" fmla="*/ 5 w 5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50">
                  <a:moveTo>
                    <a:pt x="0" y="0"/>
                  </a:moveTo>
                  <a:lnTo>
                    <a:pt x="0" y="550"/>
                  </a:lnTo>
                  <a:lnTo>
                    <a:pt x="5" y="550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01" name="Rectangle 192"/>
            <p:cNvSpPr>
              <a:spLocks noChangeArrowheads="1"/>
            </p:cNvSpPr>
            <p:nvPr/>
          </p:nvSpPr>
          <p:spPr bwMode="auto">
            <a:xfrm>
              <a:off x="3351171" y="6050148"/>
              <a:ext cx="0" cy="867029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202" name="Rectangle 193"/>
            <p:cNvSpPr>
              <a:spLocks noChangeArrowheads="1"/>
            </p:cNvSpPr>
            <p:nvPr/>
          </p:nvSpPr>
          <p:spPr bwMode="auto">
            <a:xfrm>
              <a:off x="3351171" y="6050148"/>
              <a:ext cx="9520" cy="867029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203" name="Rectangle 194"/>
            <p:cNvSpPr>
              <a:spLocks noChangeArrowheads="1"/>
            </p:cNvSpPr>
            <p:nvPr/>
          </p:nvSpPr>
          <p:spPr bwMode="auto">
            <a:xfrm>
              <a:off x="3360691" y="6050148"/>
              <a:ext cx="9520" cy="847974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204" name="Freeform 195"/>
            <p:cNvSpPr>
              <a:spLocks/>
            </p:cNvSpPr>
            <p:nvPr/>
          </p:nvSpPr>
          <p:spPr bwMode="auto">
            <a:xfrm>
              <a:off x="3360738" y="6911975"/>
              <a:ext cx="7937" cy="15875"/>
            </a:xfrm>
            <a:custGeom>
              <a:avLst/>
              <a:gdLst>
                <a:gd name="T0" fmla="*/ 0 w 5"/>
                <a:gd name="T1" fmla="*/ 0 h 10"/>
                <a:gd name="T2" fmla="*/ 0 w 5"/>
                <a:gd name="T3" fmla="*/ 2147483646 h 10"/>
                <a:gd name="T4" fmla="*/ 2147483646 w 5"/>
                <a:gd name="T5" fmla="*/ 2147483646 h 10"/>
                <a:gd name="T6" fmla="*/ 2147483646 w 5"/>
                <a:gd name="T7" fmla="*/ 2147483646 h 10"/>
                <a:gd name="T8" fmla="*/ 0 w 5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10"/>
                <a:gd name="T17" fmla="*/ 5 w 5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10">
                  <a:moveTo>
                    <a:pt x="0" y="0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05" name="Rectangle 196"/>
            <p:cNvSpPr>
              <a:spLocks noChangeArrowheads="1"/>
            </p:cNvSpPr>
            <p:nvPr/>
          </p:nvSpPr>
          <p:spPr bwMode="auto">
            <a:xfrm>
              <a:off x="3370212" y="6050148"/>
              <a:ext cx="9520" cy="847974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206" name="Rectangle 197"/>
            <p:cNvSpPr>
              <a:spLocks noChangeArrowheads="1"/>
            </p:cNvSpPr>
            <p:nvPr/>
          </p:nvSpPr>
          <p:spPr bwMode="auto">
            <a:xfrm>
              <a:off x="3379732" y="6050148"/>
              <a:ext cx="0" cy="847974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s-CO" altLang="es-CO" sz="2400"/>
            </a:p>
          </p:txBody>
        </p:sp>
        <p:sp>
          <p:nvSpPr>
            <p:cNvPr id="207" name="Freeform 198"/>
            <p:cNvSpPr>
              <a:spLocks/>
            </p:cNvSpPr>
            <p:nvPr/>
          </p:nvSpPr>
          <p:spPr bwMode="auto">
            <a:xfrm>
              <a:off x="3384550" y="6054725"/>
              <a:ext cx="7938" cy="825500"/>
            </a:xfrm>
            <a:custGeom>
              <a:avLst/>
              <a:gdLst>
                <a:gd name="T0" fmla="*/ 0 w 5"/>
                <a:gd name="T1" fmla="*/ 0 h 520"/>
                <a:gd name="T2" fmla="*/ 0 w 5"/>
                <a:gd name="T3" fmla="*/ 2147483646 h 520"/>
                <a:gd name="T4" fmla="*/ 2147483646 w 5"/>
                <a:gd name="T5" fmla="*/ 2147483646 h 520"/>
                <a:gd name="T6" fmla="*/ 2147483646 w 5"/>
                <a:gd name="T7" fmla="*/ 0 h 520"/>
                <a:gd name="T8" fmla="*/ 0 w 5"/>
                <a:gd name="T9" fmla="*/ 0 h 5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20"/>
                <a:gd name="T17" fmla="*/ 5 w 5"/>
                <a:gd name="T18" fmla="*/ 520 h 5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20">
                  <a:moveTo>
                    <a:pt x="0" y="0"/>
                  </a:moveTo>
                  <a:lnTo>
                    <a:pt x="0" y="520"/>
                  </a:lnTo>
                  <a:lnTo>
                    <a:pt x="5" y="51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08" name="Freeform 199"/>
            <p:cNvSpPr>
              <a:spLocks/>
            </p:cNvSpPr>
            <p:nvPr/>
          </p:nvSpPr>
          <p:spPr bwMode="auto">
            <a:xfrm>
              <a:off x="3392488" y="6046788"/>
              <a:ext cx="7937" cy="809625"/>
            </a:xfrm>
            <a:custGeom>
              <a:avLst/>
              <a:gdLst>
                <a:gd name="T0" fmla="*/ 0 w 5"/>
                <a:gd name="T1" fmla="*/ 2147483646 h 510"/>
                <a:gd name="T2" fmla="*/ 0 w 5"/>
                <a:gd name="T3" fmla="*/ 2147483646 h 510"/>
                <a:gd name="T4" fmla="*/ 2147483646 w 5"/>
                <a:gd name="T5" fmla="*/ 2147483646 h 510"/>
                <a:gd name="T6" fmla="*/ 2147483646 w 5"/>
                <a:gd name="T7" fmla="*/ 0 h 510"/>
                <a:gd name="T8" fmla="*/ 0 w 5"/>
                <a:gd name="T9" fmla="*/ 2147483646 h 5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10"/>
                <a:gd name="T17" fmla="*/ 5 w 5"/>
                <a:gd name="T18" fmla="*/ 510 h 5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10">
                  <a:moveTo>
                    <a:pt x="0" y="5"/>
                  </a:moveTo>
                  <a:lnTo>
                    <a:pt x="0" y="510"/>
                  </a:lnTo>
                  <a:lnTo>
                    <a:pt x="5" y="505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09" name="Freeform 200"/>
            <p:cNvSpPr>
              <a:spLocks/>
            </p:cNvSpPr>
            <p:nvPr/>
          </p:nvSpPr>
          <p:spPr bwMode="auto">
            <a:xfrm>
              <a:off x="3400425" y="6038850"/>
              <a:ext cx="7938" cy="809625"/>
            </a:xfrm>
            <a:custGeom>
              <a:avLst/>
              <a:gdLst>
                <a:gd name="T0" fmla="*/ 0 w 5"/>
                <a:gd name="T1" fmla="*/ 2147483646 h 510"/>
                <a:gd name="T2" fmla="*/ 0 w 5"/>
                <a:gd name="T3" fmla="*/ 2147483646 h 510"/>
                <a:gd name="T4" fmla="*/ 2147483646 w 5"/>
                <a:gd name="T5" fmla="*/ 2147483646 h 510"/>
                <a:gd name="T6" fmla="*/ 2147483646 w 5"/>
                <a:gd name="T7" fmla="*/ 0 h 510"/>
                <a:gd name="T8" fmla="*/ 0 w 5"/>
                <a:gd name="T9" fmla="*/ 2147483646 h 5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10"/>
                <a:gd name="T17" fmla="*/ 5 w 5"/>
                <a:gd name="T18" fmla="*/ 510 h 5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10">
                  <a:moveTo>
                    <a:pt x="0" y="5"/>
                  </a:moveTo>
                  <a:lnTo>
                    <a:pt x="0" y="510"/>
                  </a:lnTo>
                  <a:lnTo>
                    <a:pt x="5" y="51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10" name="Freeform 201"/>
            <p:cNvSpPr>
              <a:spLocks/>
            </p:cNvSpPr>
            <p:nvPr/>
          </p:nvSpPr>
          <p:spPr bwMode="auto">
            <a:xfrm>
              <a:off x="3408363" y="6007100"/>
              <a:ext cx="7937" cy="841375"/>
            </a:xfrm>
            <a:custGeom>
              <a:avLst/>
              <a:gdLst>
                <a:gd name="T0" fmla="*/ 0 w 5"/>
                <a:gd name="T1" fmla="*/ 2147483646 h 530"/>
                <a:gd name="T2" fmla="*/ 0 w 5"/>
                <a:gd name="T3" fmla="*/ 2147483646 h 530"/>
                <a:gd name="T4" fmla="*/ 2147483646 w 5"/>
                <a:gd name="T5" fmla="*/ 2147483646 h 530"/>
                <a:gd name="T6" fmla="*/ 2147483646 w 5"/>
                <a:gd name="T7" fmla="*/ 0 h 530"/>
                <a:gd name="T8" fmla="*/ 0 w 5"/>
                <a:gd name="T9" fmla="*/ 2147483646 h 5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30"/>
                <a:gd name="T17" fmla="*/ 5 w 5"/>
                <a:gd name="T18" fmla="*/ 530 h 5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30">
                  <a:moveTo>
                    <a:pt x="0" y="20"/>
                  </a:moveTo>
                  <a:lnTo>
                    <a:pt x="0" y="530"/>
                  </a:lnTo>
                  <a:lnTo>
                    <a:pt x="5" y="530"/>
                  </a:lnTo>
                  <a:lnTo>
                    <a:pt x="5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11" name="Freeform 202"/>
            <p:cNvSpPr>
              <a:spLocks/>
            </p:cNvSpPr>
            <p:nvPr/>
          </p:nvSpPr>
          <p:spPr bwMode="auto">
            <a:xfrm>
              <a:off x="3416300" y="5999163"/>
              <a:ext cx="7938" cy="841375"/>
            </a:xfrm>
            <a:custGeom>
              <a:avLst/>
              <a:gdLst>
                <a:gd name="T0" fmla="*/ 0 w 5"/>
                <a:gd name="T1" fmla="*/ 2147483646 h 530"/>
                <a:gd name="T2" fmla="*/ 0 w 5"/>
                <a:gd name="T3" fmla="*/ 2147483646 h 530"/>
                <a:gd name="T4" fmla="*/ 2147483646 w 5"/>
                <a:gd name="T5" fmla="*/ 2147483646 h 530"/>
                <a:gd name="T6" fmla="*/ 2147483646 w 5"/>
                <a:gd name="T7" fmla="*/ 0 h 530"/>
                <a:gd name="T8" fmla="*/ 0 w 5"/>
                <a:gd name="T9" fmla="*/ 2147483646 h 5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"/>
                <a:gd name="T16" fmla="*/ 0 h 530"/>
                <a:gd name="T17" fmla="*/ 5 w 5"/>
                <a:gd name="T18" fmla="*/ 530 h 5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" h="530">
                  <a:moveTo>
                    <a:pt x="0" y="5"/>
                  </a:moveTo>
                  <a:lnTo>
                    <a:pt x="0" y="530"/>
                  </a:lnTo>
                  <a:lnTo>
                    <a:pt x="5" y="530"/>
                  </a:lnTo>
                  <a:lnTo>
                    <a:pt x="5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grpSp>
          <p:nvGrpSpPr>
            <p:cNvPr id="212" name="Group 404"/>
            <p:cNvGrpSpPr>
              <a:grpSpLocks/>
            </p:cNvGrpSpPr>
            <p:nvPr/>
          </p:nvGrpSpPr>
          <p:grpSpPr bwMode="auto">
            <a:xfrm>
              <a:off x="3466876" y="5833734"/>
              <a:ext cx="999648" cy="1838857"/>
              <a:chOff x="3417814" y="5869120"/>
              <a:chExt cx="627" cy="1161"/>
            </a:xfrm>
            <a:solidFill>
              <a:schemeClr val="bg1"/>
            </a:solidFill>
          </p:grpSpPr>
          <p:sp>
            <p:nvSpPr>
              <p:cNvPr id="491" name="Rectangle 204"/>
              <p:cNvSpPr>
                <a:spLocks noChangeArrowheads="1"/>
              </p:cNvSpPr>
              <p:nvPr/>
            </p:nvSpPr>
            <p:spPr bwMode="auto">
              <a:xfrm>
                <a:off x="3417814" y="5869198"/>
                <a:ext cx="6" cy="54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492" name="Freeform 205"/>
              <p:cNvSpPr>
                <a:spLocks/>
              </p:cNvSpPr>
              <p:nvPr/>
            </p:nvSpPr>
            <p:spPr bwMode="auto">
              <a:xfrm>
                <a:off x="3417820" y="5869192"/>
                <a:ext cx="6" cy="535"/>
              </a:xfrm>
              <a:custGeom>
                <a:avLst/>
                <a:gdLst>
                  <a:gd name="T0" fmla="*/ 0 w 5"/>
                  <a:gd name="T1" fmla="*/ 6 h 531"/>
                  <a:gd name="T2" fmla="*/ 0 w 5"/>
                  <a:gd name="T3" fmla="*/ 531 h 531"/>
                  <a:gd name="T4" fmla="*/ 5 w 5"/>
                  <a:gd name="T5" fmla="*/ 531 h 531"/>
                  <a:gd name="T6" fmla="*/ 5 w 5"/>
                  <a:gd name="T7" fmla="*/ 0 h 531"/>
                  <a:gd name="T8" fmla="*/ 0 w 5"/>
                  <a:gd name="T9" fmla="*/ 6 h 5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31"/>
                  <a:gd name="T17" fmla="*/ 5 w 5"/>
                  <a:gd name="T18" fmla="*/ 531 h 5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31">
                    <a:moveTo>
                      <a:pt x="0" y="6"/>
                    </a:moveTo>
                    <a:lnTo>
                      <a:pt x="0" y="531"/>
                    </a:lnTo>
                    <a:lnTo>
                      <a:pt x="5" y="531"/>
                    </a:lnTo>
                    <a:lnTo>
                      <a:pt x="5" y="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493" name="Rectangle 206"/>
              <p:cNvSpPr>
                <a:spLocks noChangeArrowheads="1"/>
              </p:cNvSpPr>
              <p:nvPr/>
            </p:nvSpPr>
            <p:spPr bwMode="auto">
              <a:xfrm>
                <a:off x="3417826" y="5869192"/>
                <a:ext cx="0" cy="53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494" name="Freeform 207"/>
              <p:cNvSpPr>
                <a:spLocks/>
              </p:cNvSpPr>
              <p:nvPr/>
            </p:nvSpPr>
            <p:spPr bwMode="auto">
              <a:xfrm>
                <a:off x="3417826" y="5869740"/>
                <a:ext cx="0" cy="6"/>
              </a:xfrm>
              <a:custGeom>
                <a:avLst/>
                <a:gdLst>
                  <a:gd name="T0" fmla="*/ 0 w 5"/>
                  <a:gd name="T1" fmla="*/ 5 h 10"/>
                  <a:gd name="T2" fmla="*/ 0 w 5"/>
                  <a:gd name="T3" fmla="*/ 10 h 10"/>
                  <a:gd name="T4" fmla="*/ 5 w 5"/>
                  <a:gd name="T5" fmla="*/ 10 h 10"/>
                  <a:gd name="T6" fmla="*/ 5 w 5"/>
                  <a:gd name="T7" fmla="*/ 0 h 10"/>
                  <a:gd name="T8" fmla="*/ 0 w 5"/>
                  <a:gd name="T9" fmla="*/ 5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0"/>
                  <a:gd name="T17" fmla="*/ 5 w 5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0">
                    <a:moveTo>
                      <a:pt x="0" y="5"/>
                    </a:moveTo>
                    <a:lnTo>
                      <a:pt x="0" y="10"/>
                    </a:lnTo>
                    <a:lnTo>
                      <a:pt x="5" y="1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495" name="Freeform 208"/>
              <p:cNvSpPr>
                <a:spLocks/>
              </p:cNvSpPr>
              <p:nvPr/>
            </p:nvSpPr>
            <p:spPr bwMode="auto">
              <a:xfrm>
                <a:off x="3417826" y="5869186"/>
                <a:ext cx="12" cy="565"/>
              </a:xfrm>
              <a:custGeom>
                <a:avLst/>
                <a:gdLst>
                  <a:gd name="T0" fmla="*/ 0 w 5"/>
                  <a:gd name="T1" fmla="*/ 5 h 566"/>
                  <a:gd name="T2" fmla="*/ 0 w 5"/>
                  <a:gd name="T3" fmla="*/ 566 h 566"/>
                  <a:gd name="T4" fmla="*/ 5 w 5"/>
                  <a:gd name="T5" fmla="*/ 561 h 566"/>
                  <a:gd name="T6" fmla="*/ 5 w 5"/>
                  <a:gd name="T7" fmla="*/ 0 h 566"/>
                  <a:gd name="T8" fmla="*/ 0 w 5"/>
                  <a:gd name="T9" fmla="*/ 5 h 5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66"/>
                  <a:gd name="T17" fmla="*/ 5 w 5"/>
                  <a:gd name="T18" fmla="*/ 566 h 5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66">
                    <a:moveTo>
                      <a:pt x="0" y="5"/>
                    </a:moveTo>
                    <a:lnTo>
                      <a:pt x="0" y="566"/>
                    </a:lnTo>
                    <a:lnTo>
                      <a:pt x="5" y="561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496" name="Freeform 209"/>
              <p:cNvSpPr>
                <a:spLocks/>
              </p:cNvSpPr>
              <p:nvPr/>
            </p:nvSpPr>
            <p:spPr bwMode="auto">
              <a:xfrm>
                <a:off x="3417838" y="5869180"/>
                <a:ext cx="6" cy="565"/>
              </a:xfrm>
              <a:custGeom>
                <a:avLst/>
                <a:gdLst>
                  <a:gd name="T0" fmla="*/ 0 w 5"/>
                  <a:gd name="T1" fmla="*/ 5 h 566"/>
                  <a:gd name="T2" fmla="*/ 0 w 5"/>
                  <a:gd name="T3" fmla="*/ 566 h 566"/>
                  <a:gd name="T4" fmla="*/ 5 w 5"/>
                  <a:gd name="T5" fmla="*/ 561 h 566"/>
                  <a:gd name="T6" fmla="*/ 5 w 5"/>
                  <a:gd name="T7" fmla="*/ 0 h 566"/>
                  <a:gd name="T8" fmla="*/ 0 w 5"/>
                  <a:gd name="T9" fmla="*/ 5 h 5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66"/>
                  <a:gd name="T17" fmla="*/ 5 w 5"/>
                  <a:gd name="T18" fmla="*/ 566 h 5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66">
                    <a:moveTo>
                      <a:pt x="0" y="5"/>
                    </a:moveTo>
                    <a:lnTo>
                      <a:pt x="0" y="566"/>
                    </a:lnTo>
                    <a:lnTo>
                      <a:pt x="5" y="561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497" name="Rectangle 210"/>
              <p:cNvSpPr>
                <a:spLocks noChangeArrowheads="1"/>
              </p:cNvSpPr>
              <p:nvPr/>
            </p:nvSpPr>
            <p:spPr bwMode="auto">
              <a:xfrm>
                <a:off x="3417844" y="5869180"/>
                <a:ext cx="6" cy="56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498" name="Freeform 211"/>
              <p:cNvSpPr>
                <a:spLocks/>
              </p:cNvSpPr>
              <p:nvPr/>
            </p:nvSpPr>
            <p:spPr bwMode="auto">
              <a:xfrm>
                <a:off x="3417850" y="5869174"/>
                <a:ext cx="0" cy="571"/>
              </a:xfrm>
              <a:custGeom>
                <a:avLst/>
                <a:gdLst>
                  <a:gd name="T0" fmla="*/ 0 w 5"/>
                  <a:gd name="T1" fmla="*/ 5 h 566"/>
                  <a:gd name="T2" fmla="*/ 0 w 5"/>
                  <a:gd name="T3" fmla="*/ 566 h 566"/>
                  <a:gd name="T4" fmla="*/ 5 w 5"/>
                  <a:gd name="T5" fmla="*/ 566 h 566"/>
                  <a:gd name="T6" fmla="*/ 5 w 5"/>
                  <a:gd name="T7" fmla="*/ 0 h 566"/>
                  <a:gd name="T8" fmla="*/ 0 w 5"/>
                  <a:gd name="T9" fmla="*/ 5 h 5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66"/>
                  <a:gd name="T17" fmla="*/ 5 w 5"/>
                  <a:gd name="T18" fmla="*/ 566 h 5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66">
                    <a:moveTo>
                      <a:pt x="0" y="5"/>
                    </a:moveTo>
                    <a:lnTo>
                      <a:pt x="0" y="566"/>
                    </a:lnTo>
                    <a:lnTo>
                      <a:pt x="5" y="566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499" name="Freeform 212"/>
              <p:cNvSpPr>
                <a:spLocks/>
              </p:cNvSpPr>
              <p:nvPr/>
            </p:nvSpPr>
            <p:spPr bwMode="auto">
              <a:xfrm>
                <a:off x="3417850" y="5869162"/>
                <a:ext cx="6" cy="584"/>
              </a:xfrm>
              <a:custGeom>
                <a:avLst/>
                <a:gdLst>
                  <a:gd name="T0" fmla="*/ 0 w 5"/>
                  <a:gd name="T1" fmla="*/ 5 h 576"/>
                  <a:gd name="T2" fmla="*/ 0 w 5"/>
                  <a:gd name="T3" fmla="*/ 576 h 576"/>
                  <a:gd name="T4" fmla="*/ 5 w 5"/>
                  <a:gd name="T5" fmla="*/ 576 h 576"/>
                  <a:gd name="T6" fmla="*/ 5 w 5"/>
                  <a:gd name="T7" fmla="*/ 0 h 576"/>
                  <a:gd name="T8" fmla="*/ 0 w 5"/>
                  <a:gd name="T9" fmla="*/ 5 h 5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76"/>
                  <a:gd name="T17" fmla="*/ 5 w 5"/>
                  <a:gd name="T18" fmla="*/ 576 h 5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76">
                    <a:moveTo>
                      <a:pt x="0" y="5"/>
                    </a:moveTo>
                    <a:lnTo>
                      <a:pt x="0" y="576"/>
                    </a:lnTo>
                    <a:lnTo>
                      <a:pt x="5" y="576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00" name="Freeform 213"/>
              <p:cNvSpPr>
                <a:spLocks/>
              </p:cNvSpPr>
              <p:nvPr/>
            </p:nvSpPr>
            <p:spPr bwMode="auto">
              <a:xfrm>
                <a:off x="3417856" y="5869162"/>
                <a:ext cx="6" cy="584"/>
              </a:xfrm>
              <a:custGeom>
                <a:avLst/>
                <a:gdLst>
                  <a:gd name="T0" fmla="*/ 0 w 5"/>
                  <a:gd name="T1" fmla="*/ 5 h 586"/>
                  <a:gd name="T2" fmla="*/ 0 w 5"/>
                  <a:gd name="T3" fmla="*/ 586 h 586"/>
                  <a:gd name="T4" fmla="*/ 5 w 5"/>
                  <a:gd name="T5" fmla="*/ 586 h 586"/>
                  <a:gd name="T6" fmla="*/ 5 w 5"/>
                  <a:gd name="T7" fmla="*/ 0 h 586"/>
                  <a:gd name="T8" fmla="*/ 0 w 5"/>
                  <a:gd name="T9" fmla="*/ 5 h 5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86"/>
                  <a:gd name="T17" fmla="*/ 5 w 5"/>
                  <a:gd name="T18" fmla="*/ 586 h 58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86">
                    <a:moveTo>
                      <a:pt x="0" y="5"/>
                    </a:moveTo>
                    <a:lnTo>
                      <a:pt x="0" y="586"/>
                    </a:lnTo>
                    <a:lnTo>
                      <a:pt x="5" y="586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01" name="Freeform 214"/>
              <p:cNvSpPr>
                <a:spLocks/>
              </p:cNvSpPr>
              <p:nvPr/>
            </p:nvSpPr>
            <p:spPr bwMode="auto">
              <a:xfrm>
                <a:off x="3417862" y="5869162"/>
                <a:ext cx="6" cy="590"/>
              </a:xfrm>
              <a:custGeom>
                <a:avLst/>
                <a:gdLst>
                  <a:gd name="T0" fmla="*/ 0 w 5"/>
                  <a:gd name="T1" fmla="*/ 0 h 591"/>
                  <a:gd name="T2" fmla="*/ 0 w 5"/>
                  <a:gd name="T3" fmla="*/ 586 h 591"/>
                  <a:gd name="T4" fmla="*/ 5 w 5"/>
                  <a:gd name="T5" fmla="*/ 591 h 591"/>
                  <a:gd name="T6" fmla="*/ 5 w 5"/>
                  <a:gd name="T7" fmla="*/ 0 h 591"/>
                  <a:gd name="T8" fmla="*/ 0 w 5"/>
                  <a:gd name="T9" fmla="*/ 0 h 5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91"/>
                  <a:gd name="T17" fmla="*/ 5 w 5"/>
                  <a:gd name="T18" fmla="*/ 591 h 59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91">
                    <a:moveTo>
                      <a:pt x="0" y="0"/>
                    </a:moveTo>
                    <a:lnTo>
                      <a:pt x="0" y="586"/>
                    </a:lnTo>
                    <a:lnTo>
                      <a:pt x="5" y="591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02" name="Rectangle 215"/>
              <p:cNvSpPr>
                <a:spLocks noChangeArrowheads="1"/>
              </p:cNvSpPr>
              <p:nvPr/>
            </p:nvSpPr>
            <p:spPr bwMode="auto">
              <a:xfrm>
                <a:off x="3417868" y="5869156"/>
                <a:ext cx="0" cy="59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03" name="Rectangle 216"/>
              <p:cNvSpPr>
                <a:spLocks noChangeArrowheads="1"/>
              </p:cNvSpPr>
              <p:nvPr/>
            </p:nvSpPr>
            <p:spPr bwMode="auto">
              <a:xfrm>
                <a:off x="3417868" y="5869150"/>
                <a:ext cx="6" cy="60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04" name="Freeform 217"/>
              <p:cNvSpPr>
                <a:spLocks/>
              </p:cNvSpPr>
              <p:nvPr/>
            </p:nvSpPr>
            <p:spPr bwMode="auto">
              <a:xfrm>
                <a:off x="3417874" y="5869138"/>
                <a:ext cx="6" cy="620"/>
              </a:xfrm>
              <a:custGeom>
                <a:avLst/>
                <a:gdLst>
                  <a:gd name="T0" fmla="*/ 0 w 5"/>
                  <a:gd name="T1" fmla="*/ 5 h 616"/>
                  <a:gd name="T2" fmla="*/ 0 w 5"/>
                  <a:gd name="T3" fmla="*/ 611 h 616"/>
                  <a:gd name="T4" fmla="*/ 5 w 5"/>
                  <a:gd name="T5" fmla="*/ 616 h 616"/>
                  <a:gd name="T6" fmla="*/ 5 w 5"/>
                  <a:gd name="T7" fmla="*/ 0 h 616"/>
                  <a:gd name="T8" fmla="*/ 0 w 5"/>
                  <a:gd name="T9" fmla="*/ 5 h 6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16"/>
                  <a:gd name="T17" fmla="*/ 5 w 5"/>
                  <a:gd name="T18" fmla="*/ 616 h 6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16">
                    <a:moveTo>
                      <a:pt x="0" y="5"/>
                    </a:moveTo>
                    <a:lnTo>
                      <a:pt x="0" y="611"/>
                    </a:lnTo>
                    <a:lnTo>
                      <a:pt x="5" y="616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05" name="Freeform 218"/>
              <p:cNvSpPr>
                <a:spLocks/>
              </p:cNvSpPr>
              <p:nvPr/>
            </p:nvSpPr>
            <p:spPr bwMode="auto">
              <a:xfrm>
                <a:off x="3417880" y="5869132"/>
                <a:ext cx="6" cy="626"/>
              </a:xfrm>
              <a:custGeom>
                <a:avLst/>
                <a:gdLst>
                  <a:gd name="T0" fmla="*/ 0 w 5"/>
                  <a:gd name="T1" fmla="*/ 5 h 621"/>
                  <a:gd name="T2" fmla="*/ 0 w 5"/>
                  <a:gd name="T3" fmla="*/ 621 h 621"/>
                  <a:gd name="T4" fmla="*/ 5 w 5"/>
                  <a:gd name="T5" fmla="*/ 621 h 621"/>
                  <a:gd name="T6" fmla="*/ 5 w 5"/>
                  <a:gd name="T7" fmla="*/ 0 h 621"/>
                  <a:gd name="T8" fmla="*/ 0 w 5"/>
                  <a:gd name="T9" fmla="*/ 5 h 6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21"/>
                  <a:gd name="T17" fmla="*/ 5 w 5"/>
                  <a:gd name="T18" fmla="*/ 621 h 6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21">
                    <a:moveTo>
                      <a:pt x="0" y="5"/>
                    </a:moveTo>
                    <a:lnTo>
                      <a:pt x="0" y="621"/>
                    </a:lnTo>
                    <a:lnTo>
                      <a:pt x="5" y="621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06" name="Freeform 219"/>
              <p:cNvSpPr>
                <a:spLocks/>
              </p:cNvSpPr>
              <p:nvPr/>
            </p:nvSpPr>
            <p:spPr bwMode="auto">
              <a:xfrm>
                <a:off x="3417886" y="5869132"/>
                <a:ext cx="6" cy="650"/>
              </a:xfrm>
              <a:custGeom>
                <a:avLst/>
                <a:gdLst>
                  <a:gd name="T0" fmla="*/ 0 w 5"/>
                  <a:gd name="T1" fmla="*/ 0 h 651"/>
                  <a:gd name="T2" fmla="*/ 0 w 5"/>
                  <a:gd name="T3" fmla="*/ 646 h 651"/>
                  <a:gd name="T4" fmla="*/ 5 w 5"/>
                  <a:gd name="T5" fmla="*/ 651 h 651"/>
                  <a:gd name="T6" fmla="*/ 5 w 5"/>
                  <a:gd name="T7" fmla="*/ 0 h 651"/>
                  <a:gd name="T8" fmla="*/ 0 w 5"/>
                  <a:gd name="T9" fmla="*/ 0 h 6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51"/>
                  <a:gd name="T17" fmla="*/ 5 w 5"/>
                  <a:gd name="T18" fmla="*/ 651 h 6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51">
                    <a:moveTo>
                      <a:pt x="0" y="0"/>
                    </a:moveTo>
                    <a:lnTo>
                      <a:pt x="0" y="646"/>
                    </a:lnTo>
                    <a:lnTo>
                      <a:pt x="5" y="651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07" name="Rectangle 220"/>
              <p:cNvSpPr>
                <a:spLocks noChangeArrowheads="1"/>
              </p:cNvSpPr>
              <p:nvPr/>
            </p:nvSpPr>
            <p:spPr bwMode="auto">
              <a:xfrm>
                <a:off x="3417886" y="5869132"/>
                <a:ext cx="6" cy="63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08" name="Freeform 221"/>
              <p:cNvSpPr>
                <a:spLocks/>
              </p:cNvSpPr>
              <p:nvPr/>
            </p:nvSpPr>
            <p:spPr bwMode="auto">
              <a:xfrm>
                <a:off x="3417886" y="5869776"/>
                <a:ext cx="6" cy="6"/>
              </a:xfrm>
              <a:custGeom>
                <a:avLst/>
                <a:gdLst>
                  <a:gd name="T0" fmla="*/ 0 w 5"/>
                  <a:gd name="T1" fmla="*/ 0 h 10"/>
                  <a:gd name="T2" fmla="*/ 0 w 5"/>
                  <a:gd name="T3" fmla="*/ 10 h 10"/>
                  <a:gd name="T4" fmla="*/ 5 w 5"/>
                  <a:gd name="T5" fmla="*/ 5 h 10"/>
                  <a:gd name="T6" fmla="*/ 5 w 5"/>
                  <a:gd name="T7" fmla="*/ 5 h 10"/>
                  <a:gd name="T8" fmla="*/ 0 w 5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0"/>
                  <a:gd name="T17" fmla="*/ 5 w 5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0">
                    <a:moveTo>
                      <a:pt x="0" y="0"/>
                    </a:moveTo>
                    <a:lnTo>
                      <a:pt x="0" y="10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09" name="Rectangle 222"/>
              <p:cNvSpPr>
                <a:spLocks noChangeArrowheads="1"/>
              </p:cNvSpPr>
              <p:nvPr/>
            </p:nvSpPr>
            <p:spPr bwMode="auto">
              <a:xfrm>
                <a:off x="3417892" y="5869132"/>
                <a:ext cx="12" cy="63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10" name="Freeform 223"/>
              <p:cNvSpPr>
                <a:spLocks/>
              </p:cNvSpPr>
              <p:nvPr/>
            </p:nvSpPr>
            <p:spPr bwMode="auto">
              <a:xfrm>
                <a:off x="3417904" y="5869132"/>
                <a:ext cx="6" cy="638"/>
              </a:xfrm>
              <a:custGeom>
                <a:avLst/>
                <a:gdLst>
                  <a:gd name="T0" fmla="*/ 0 w 5"/>
                  <a:gd name="T1" fmla="*/ 0 h 636"/>
                  <a:gd name="T2" fmla="*/ 0 w 5"/>
                  <a:gd name="T3" fmla="*/ 631 h 636"/>
                  <a:gd name="T4" fmla="*/ 5 w 5"/>
                  <a:gd name="T5" fmla="*/ 636 h 636"/>
                  <a:gd name="T6" fmla="*/ 5 w 5"/>
                  <a:gd name="T7" fmla="*/ 0 h 636"/>
                  <a:gd name="T8" fmla="*/ 0 w 5"/>
                  <a:gd name="T9" fmla="*/ 0 h 6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36"/>
                  <a:gd name="T17" fmla="*/ 5 w 5"/>
                  <a:gd name="T18" fmla="*/ 636 h 6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36">
                    <a:moveTo>
                      <a:pt x="0" y="0"/>
                    </a:moveTo>
                    <a:lnTo>
                      <a:pt x="0" y="631"/>
                    </a:lnTo>
                    <a:lnTo>
                      <a:pt x="5" y="636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11" name="Rectangle 224"/>
              <p:cNvSpPr>
                <a:spLocks noChangeArrowheads="1"/>
              </p:cNvSpPr>
              <p:nvPr/>
            </p:nvSpPr>
            <p:spPr bwMode="auto">
              <a:xfrm>
                <a:off x="3417910" y="5869120"/>
                <a:ext cx="0" cy="65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12" name="Freeform 225"/>
              <p:cNvSpPr>
                <a:spLocks/>
              </p:cNvSpPr>
              <p:nvPr/>
            </p:nvSpPr>
            <p:spPr bwMode="auto">
              <a:xfrm>
                <a:off x="3417910" y="5869132"/>
                <a:ext cx="6" cy="650"/>
              </a:xfrm>
              <a:custGeom>
                <a:avLst/>
                <a:gdLst>
                  <a:gd name="T0" fmla="*/ 0 w 6"/>
                  <a:gd name="T1" fmla="*/ 0 h 651"/>
                  <a:gd name="T2" fmla="*/ 0 w 6"/>
                  <a:gd name="T3" fmla="*/ 646 h 651"/>
                  <a:gd name="T4" fmla="*/ 6 w 6"/>
                  <a:gd name="T5" fmla="*/ 651 h 651"/>
                  <a:gd name="T6" fmla="*/ 6 w 6"/>
                  <a:gd name="T7" fmla="*/ 0 h 651"/>
                  <a:gd name="T8" fmla="*/ 0 w 6"/>
                  <a:gd name="T9" fmla="*/ 0 h 6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651"/>
                  <a:gd name="T17" fmla="*/ 6 w 6"/>
                  <a:gd name="T18" fmla="*/ 651 h 6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651">
                    <a:moveTo>
                      <a:pt x="0" y="0"/>
                    </a:moveTo>
                    <a:lnTo>
                      <a:pt x="0" y="646"/>
                    </a:lnTo>
                    <a:lnTo>
                      <a:pt x="6" y="651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13" name="Rectangle 226"/>
              <p:cNvSpPr>
                <a:spLocks noChangeArrowheads="1"/>
              </p:cNvSpPr>
              <p:nvPr/>
            </p:nvSpPr>
            <p:spPr bwMode="auto">
              <a:xfrm>
                <a:off x="3417916" y="5869132"/>
                <a:ext cx="6" cy="66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14" name="Freeform 227"/>
              <p:cNvSpPr>
                <a:spLocks/>
              </p:cNvSpPr>
              <p:nvPr/>
            </p:nvSpPr>
            <p:spPr bwMode="auto">
              <a:xfrm>
                <a:off x="3417921" y="5869132"/>
                <a:ext cx="6" cy="668"/>
              </a:xfrm>
              <a:custGeom>
                <a:avLst/>
                <a:gdLst>
                  <a:gd name="T0" fmla="*/ 0 w 5"/>
                  <a:gd name="T1" fmla="*/ 0 h 666"/>
                  <a:gd name="T2" fmla="*/ 0 w 5"/>
                  <a:gd name="T3" fmla="*/ 666 h 666"/>
                  <a:gd name="T4" fmla="*/ 5 w 5"/>
                  <a:gd name="T5" fmla="*/ 661 h 666"/>
                  <a:gd name="T6" fmla="*/ 5 w 5"/>
                  <a:gd name="T7" fmla="*/ 5 h 666"/>
                  <a:gd name="T8" fmla="*/ 0 w 5"/>
                  <a:gd name="T9" fmla="*/ 0 h 6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66"/>
                  <a:gd name="T17" fmla="*/ 5 w 5"/>
                  <a:gd name="T18" fmla="*/ 666 h 6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66">
                    <a:moveTo>
                      <a:pt x="0" y="0"/>
                    </a:moveTo>
                    <a:lnTo>
                      <a:pt x="0" y="666"/>
                    </a:lnTo>
                    <a:lnTo>
                      <a:pt x="5" y="661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15" name="Rectangle 228"/>
              <p:cNvSpPr>
                <a:spLocks noChangeArrowheads="1"/>
              </p:cNvSpPr>
              <p:nvPr/>
            </p:nvSpPr>
            <p:spPr bwMode="auto">
              <a:xfrm>
                <a:off x="3417927" y="5869138"/>
                <a:ext cx="0" cy="65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16" name="Rectangle 229"/>
              <p:cNvSpPr>
                <a:spLocks noChangeArrowheads="1"/>
              </p:cNvSpPr>
              <p:nvPr/>
            </p:nvSpPr>
            <p:spPr bwMode="auto">
              <a:xfrm>
                <a:off x="3417927" y="5869150"/>
                <a:ext cx="6" cy="64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17" name="Rectangle 230"/>
              <p:cNvSpPr>
                <a:spLocks noChangeArrowheads="1"/>
              </p:cNvSpPr>
              <p:nvPr/>
            </p:nvSpPr>
            <p:spPr bwMode="auto">
              <a:xfrm>
                <a:off x="3417933" y="5869150"/>
                <a:ext cx="6" cy="63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18" name="Freeform 231"/>
              <p:cNvSpPr>
                <a:spLocks/>
              </p:cNvSpPr>
              <p:nvPr/>
            </p:nvSpPr>
            <p:spPr bwMode="auto">
              <a:xfrm>
                <a:off x="3417939" y="5869150"/>
                <a:ext cx="6" cy="632"/>
              </a:xfrm>
              <a:custGeom>
                <a:avLst/>
                <a:gdLst>
                  <a:gd name="T0" fmla="*/ 0 w 5"/>
                  <a:gd name="T1" fmla="*/ 0 h 631"/>
                  <a:gd name="T2" fmla="*/ 0 w 5"/>
                  <a:gd name="T3" fmla="*/ 631 h 631"/>
                  <a:gd name="T4" fmla="*/ 5 w 5"/>
                  <a:gd name="T5" fmla="*/ 631 h 631"/>
                  <a:gd name="T6" fmla="*/ 5 w 5"/>
                  <a:gd name="T7" fmla="*/ 5 h 631"/>
                  <a:gd name="T8" fmla="*/ 0 w 5"/>
                  <a:gd name="T9" fmla="*/ 0 h 6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31"/>
                  <a:gd name="T17" fmla="*/ 5 w 5"/>
                  <a:gd name="T18" fmla="*/ 631 h 6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31">
                    <a:moveTo>
                      <a:pt x="0" y="0"/>
                    </a:moveTo>
                    <a:lnTo>
                      <a:pt x="0" y="631"/>
                    </a:lnTo>
                    <a:lnTo>
                      <a:pt x="5" y="631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19" name="Rectangle 232"/>
              <p:cNvSpPr>
                <a:spLocks noChangeArrowheads="1"/>
              </p:cNvSpPr>
              <p:nvPr/>
            </p:nvSpPr>
            <p:spPr bwMode="auto">
              <a:xfrm>
                <a:off x="3417945" y="5869156"/>
                <a:ext cx="6" cy="62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20" name="Freeform 233"/>
              <p:cNvSpPr>
                <a:spLocks/>
              </p:cNvSpPr>
              <p:nvPr/>
            </p:nvSpPr>
            <p:spPr bwMode="auto">
              <a:xfrm>
                <a:off x="3417951" y="5869144"/>
                <a:ext cx="6" cy="638"/>
              </a:xfrm>
              <a:custGeom>
                <a:avLst/>
                <a:gdLst>
                  <a:gd name="T0" fmla="*/ 0 w 5"/>
                  <a:gd name="T1" fmla="*/ 5 h 636"/>
                  <a:gd name="T2" fmla="*/ 0 w 5"/>
                  <a:gd name="T3" fmla="*/ 636 h 636"/>
                  <a:gd name="T4" fmla="*/ 5 w 5"/>
                  <a:gd name="T5" fmla="*/ 636 h 636"/>
                  <a:gd name="T6" fmla="*/ 5 w 5"/>
                  <a:gd name="T7" fmla="*/ 0 h 636"/>
                  <a:gd name="T8" fmla="*/ 0 w 5"/>
                  <a:gd name="T9" fmla="*/ 5 h 6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36"/>
                  <a:gd name="T17" fmla="*/ 5 w 5"/>
                  <a:gd name="T18" fmla="*/ 636 h 6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36">
                    <a:moveTo>
                      <a:pt x="0" y="5"/>
                    </a:moveTo>
                    <a:lnTo>
                      <a:pt x="0" y="636"/>
                    </a:lnTo>
                    <a:lnTo>
                      <a:pt x="5" y="636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21" name="Rectangle 234"/>
              <p:cNvSpPr>
                <a:spLocks noChangeArrowheads="1"/>
              </p:cNvSpPr>
              <p:nvPr/>
            </p:nvSpPr>
            <p:spPr bwMode="auto">
              <a:xfrm>
                <a:off x="3417957" y="5869144"/>
                <a:ext cx="6" cy="63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22" name="Freeform 235"/>
              <p:cNvSpPr>
                <a:spLocks/>
              </p:cNvSpPr>
              <p:nvPr/>
            </p:nvSpPr>
            <p:spPr bwMode="auto">
              <a:xfrm>
                <a:off x="3417963" y="5869144"/>
                <a:ext cx="6" cy="644"/>
              </a:xfrm>
              <a:custGeom>
                <a:avLst/>
                <a:gdLst>
                  <a:gd name="T0" fmla="*/ 0 w 5"/>
                  <a:gd name="T1" fmla="*/ 0 h 641"/>
                  <a:gd name="T2" fmla="*/ 0 w 5"/>
                  <a:gd name="T3" fmla="*/ 636 h 641"/>
                  <a:gd name="T4" fmla="*/ 5 w 5"/>
                  <a:gd name="T5" fmla="*/ 641 h 641"/>
                  <a:gd name="T6" fmla="*/ 5 w 5"/>
                  <a:gd name="T7" fmla="*/ 0 h 641"/>
                  <a:gd name="T8" fmla="*/ 0 w 5"/>
                  <a:gd name="T9" fmla="*/ 0 h 6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41"/>
                  <a:gd name="T17" fmla="*/ 5 w 5"/>
                  <a:gd name="T18" fmla="*/ 641 h 6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41">
                    <a:moveTo>
                      <a:pt x="0" y="0"/>
                    </a:moveTo>
                    <a:lnTo>
                      <a:pt x="0" y="636"/>
                    </a:lnTo>
                    <a:lnTo>
                      <a:pt x="5" y="641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23" name="Freeform 236"/>
              <p:cNvSpPr>
                <a:spLocks/>
              </p:cNvSpPr>
              <p:nvPr/>
            </p:nvSpPr>
            <p:spPr bwMode="auto">
              <a:xfrm>
                <a:off x="3417969" y="5869150"/>
                <a:ext cx="0" cy="644"/>
              </a:xfrm>
              <a:custGeom>
                <a:avLst/>
                <a:gdLst>
                  <a:gd name="T0" fmla="*/ 0 w 5"/>
                  <a:gd name="T1" fmla="*/ 0 h 641"/>
                  <a:gd name="T2" fmla="*/ 0 w 5"/>
                  <a:gd name="T3" fmla="*/ 636 h 641"/>
                  <a:gd name="T4" fmla="*/ 5 w 5"/>
                  <a:gd name="T5" fmla="*/ 641 h 641"/>
                  <a:gd name="T6" fmla="*/ 5 w 5"/>
                  <a:gd name="T7" fmla="*/ 5 h 641"/>
                  <a:gd name="T8" fmla="*/ 0 w 5"/>
                  <a:gd name="T9" fmla="*/ 0 h 6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41"/>
                  <a:gd name="T17" fmla="*/ 5 w 5"/>
                  <a:gd name="T18" fmla="*/ 641 h 6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41">
                    <a:moveTo>
                      <a:pt x="0" y="0"/>
                    </a:moveTo>
                    <a:lnTo>
                      <a:pt x="0" y="636"/>
                    </a:lnTo>
                    <a:lnTo>
                      <a:pt x="5" y="641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24" name="Freeform 237"/>
              <p:cNvSpPr>
                <a:spLocks/>
              </p:cNvSpPr>
              <p:nvPr/>
            </p:nvSpPr>
            <p:spPr bwMode="auto">
              <a:xfrm>
                <a:off x="3417969" y="5869162"/>
                <a:ext cx="6" cy="632"/>
              </a:xfrm>
              <a:custGeom>
                <a:avLst/>
                <a:gdLst>
                  <a:gd name="T0" fmla="*/ 0 w 5"/>
                  <a:gd name="T1" fmla="*/ 0 h 631"/>
                  <a:gd name="T2" fmla="*/ 0 w 5"/>
                  <a:gd name="T3" fmla="*/ 631 h 631"/>
                  <a:gd name="T4" fmla="*/ 5 w 5"/>
                  <a:gd name="T5" fmla="*/ 631 h 631"/>
                  <a:gd name="T6" fmla="*/ 5 w 5"/>
                  <a:gd name="T7" fmla="*/ 5 h 631"/>
                  <a:gd name="T8" fmla="*/ 0 w 5"/>
                  <a:gd name="T9" fmla="*/ 0 h 6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31"/>
                  <a:gd name="T17" fmla="*/ 5 w 5"/>
                  <a:gd name="T18" fmla="*/ 631 h 6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31">
                    <a:moveTo>
                      <a:pt x="0" y="0"/>
                    </a:moveTo>
                    <a:lnTo>
                      <a:pt x="0" y="631"/>
                    </a:lnTo>
                    <a:lnTo>
                      <a:pt x="5" y="631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25" name="Freeform 238"/>
              <p:cNvSpPr>
                <a:spLocks/>
              </p:cNvSpPr>
              <p:nvPr/>
            </p:nvSpPr>
            <p:spPr bwMode="auto">
              <a:xfrm>
                <a:off x="3417975" y="5869162"/>
                <a:ext cx="6" cy="620"/>
              </a:xfrm>
              <a:custGeom>
                <a:avLst/>
                <a:gdLst>
                  <a:gd name="T0" fmla="*/ 0 w 5"/>
                  <a:gd name="T1" fmla="*/ 5 h 621"/>
                  <a:gd name="T2" fmla="*/ 0 w 5"/>
                  <a:gd name="T3" fmla="*/ 621 h 621"/>
                  <a:gd name="T4" fmla="*/ 5 w 5"/>
                  <a:gd name="T5" fmla="*/ 621 h 621"/>
                  <a:gd name="T6" fmla="*/ 5 w 5"/>
                  <a:gd name="T7" fmla="*/ 0 h 621"/>
                  <a:gd name="T8" fmla="*/ 0 w 5"/>
                  <a:gd name="T9" fmla="*/ 5 h 6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21"/>
                  <a:gd name="T17" fmla="*/ 5 w 5"/>
                  <a:gd name="T18" fmla="*/ 621 h 62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21">
                    <a:moveTo>
                      <a:pt x="0" y="5"/>
                    </a:moveTo>
                    <a:lnTo>
                      <a:pt x="0" y="621"/>
                    </a:lnTo>
                    <a:lnTo>
                      <a:pt x="5" y="621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26" name="Freeform 239"/>
              <p:cNvSpPr>
                <a:spLocks/>
              </p:cNvSpPr>
              <p:nvPr/>
            </p:nvSpPr>
            <p:spPr bwMode="auto">
              <a:xfrm>
                <a:off x="3417981" y="5869168"/>
                <a:ext cx="6" cy="608"/>
              </a:xfrm>
              <a:custGeom>
                <a:avLst/>
                <a:gdLst>
                  <a:gd name="T0" fmla="*/ 0 w 5"/>
                  <a:gd name="T1" fmla="*/ 0 h 601"/>
                  <a:gd name="T2" fmla="*/ 0 w 5"/>
                  <a:gd name="T3" fmla="*/ 601 h 601"/>
                  <a:gd name="T4" fmla="*/ 5 w 5"/>
                  <a:gd name="T5" fmla="*/ 596 h 601"/>
                  <a:gd name="T6" fmla="*/ 5 w 5"/>
                  <a:gd name="T7" fmla="*/ 0 h 601"/>
                  <a:gd name="T8" fmla="*/ 0 w 5"/>
                  <a:gd name="T9" fmla="*/ 0 h 6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01"/>
                  <a:gd name="T17" fmla="*/ 5 w 5"/>
                  <a:gd name="T18" fmla="*/ 601 h 6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01">
                    <a:moveTo>
                      <a:pt x="0" y="0"/>
                    </a:moveTo>
                    <a:lnTo>
                      <a:pt x="0" y="601"/>
                    </a:lnTo>
                    <a:lnTo>
                      <a:pt x="5" y="596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27" name="Rectangle 240"/>
              <p:cNvSpPr>
                <a:spLocks noChangeArrowheads="1"/>
              </p:cNvSpPr>
              <p:nvPr/>
            </p:nvSpPr>
            <p:spPr bwMode="auto">
              <a:xfrm>
                <a:off x="3417981" y="5869776"/>
                <a:ext cx="6" cy="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28" name="Rectangle 241"/>
              <p:cNvSpPr>
                <a:spLocks noChangeArrowheads="1"/>
              </p:cNvSpPr>
              <p:nvPr/>
            </p:nvSpPr>
            <p:spPr bwMode="auto">
              <a:xfrm>
                <a:off x="3417987" y="5869168"/>
                <a:ext cx="6" cy="60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29" name="Rectangle 242"/>
              <p:cNvSpPr>
                <a:spLocks noChangeArrowheads="1"/>
              </p:cNvSpPr>
              <p:nvPr/>
            </p:nvSpPr>
            <p:spPr bwMode="auto">
              <a:xfrm>
                <a:off x="3417987" y="5869168"/>
                <a:ext cx="6" cy="60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30" name="Rectangle 243"/>
              <p:cNvSpPr>
                <a:spLocks noChangeArrowheads="1"/>
              </p:cNvSpPr>
              <p:nvPr/>
            </p:nvSpPr>
            <p:spPr bwMode="auto">
              <a:xfrm>
                <a:off x="3417993" y="5869168"/>
                <a:ext cx="6" cy="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31" name="Rectangle 244"/>
              <p:cNvSpPr>
                <a:spLocks noChangeArrowheads="1"/>
              </p:cNvSpPr>
              <p:nvPr/>
            </p:nvSpPr>
            <p:spPr bwMode="auto">
              <a:xfrm>
                <a:off x="3417993" y="5869174"/>
                <a:ext cx="6" cy="59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32" name="Rectangle 245"/>
              <p:cNvSpPr>
                <a:spLocks noChangeArrowheads="1"/>
              </p:cNvSpPr>
              <p:nvPr/>
            </p:nvSpPr>
            <p:spPr bwMode="auto">
              <a:xfrm>
                <a:off x="3417999" y="5869180"/>
                <a:ext cx="6" cy="58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33" name="Rectangle 246"/>
              <p:cNvSpPr>
                <a:spLocks noChangeArrowheads="1"/>
              </p:cNvSpPr>
              <p:nvPr/>
            </p:nvSpPr>
            <p:spPr bwMode="auto">
              <a:xfrm>
                <a:off x="3418005" y="5869174"/>
                <a:ext cx="6" cy="59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34" name="Freeform 247"/>
              <p:cNvSpPr>
                <a:spLocks/>
              </p:cNvSpPr>
              <p:nvPr/>
            </p:nvSpPr>
            <p:spPr bwMode="auto">
              <a:xfrm>
                <a:off x="3418011" y="5869174"/>
                <a:ext cx="6" cy="596"/>
              </a:xfrm>
              <a:custGeom>
                <a:avLst/>
                <a:gdLst>
                  <a:gd name="T0" fmla="*/ 0 w 6"/>
                  <a:gd name="T1" fmla="*/ 0 h 591"/>
                  <a:gd name="T2" fmla="*/ 0 w 6"/>
                  <a:gd name="T3" fmla="*/ 586 h 591"/>
                  <a:gd name="T4" fmla="*/ 6 w 6"/>
                  <a:gd name="T5" fmla="*/ 591 h 591"/>
                  <a:gd name="T6" fmla="*/ 6 w 6"/>
                  <a:gd name="T7" fmla="*/ 0 h 591"/>
                  <a:gd name="T8" fmla="*/ 0 w 6"/>
                  <a:gd name="T9" fmla="*/ 0 h 5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591"/>
                  <a:gd name="T17" fmla="*/ 6 w 6"/>
                  <a:gd name="T18" fmla="*/ 591 h 59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591">
                    <a:moveTo>
                      <a:pt x="0" y="0"/>
                    </a:moveTo>
                    <a:lnTo>
                      <a:pt x="0" y="586"/>
                    </a:lnTo>
                    <a:lnTo>
                      <a:pt x="6" y="591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35" name="Freeform 248"/>
              <p:cNvSpPr>
                <a:spLocks/>
              </p:cNvSpPr>
              <p:nvPr/>
            </p:nvSpPr>
            <p:spPr bwMode="auto">
              <a:xfrm>
                <a:off x="3418017" y="5869174"/>
                <a:ext cx="6" cy="571"/>
              </a:xfrm>
              <a:custGeom>
                <a:avLst/>
                <a:gdLst>
                  <a:gd name="T0" fmla="*/ 0 w 5"/>
                  <a:gd name="T1" fmla="*/ 0 h 571"/>
                  <a:gd name="T2" fmla="*/ 0 w 5"/>
                  <a:gd name="T3" fmla="*/ 571 h 571"/>
                  <a:gd name="T4" fmla="*/ 5 w 5"/>
                  <a:gd name="T5" fmla="*/ 571 h 571"/>
                  <a:gd name="T6" fmla="*/ 5 w 5"/>
                  <a:gd name="T7" fmla="*/ 5 h 571"/>
                  <a:gd name="T8" fmla="*/ 0 w 5"/>
                  <a:gd name="T9" fmla="*/ 0 h 5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71"/>
                  <a:gd name="T17" fmla="*/ 5 w 5"/>
                  <a:gd name="T18" fmla="*/ 571 h 5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71">
                    <a:moveTo>
                      <a:pt x="0" y="0"/>
                    </a:moveTo>
                    <a:lnTo>
                      <a:pt x="0" y="571"/>
                    </a:lnTo>
                    <a:lnTo>
                      <a:pt x="5" y="571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36" name="Freeform 249"/>
              <p:cNvSpPr>
                <a:spLocks/>
              </p:cNvSpPr>
              <p:nvPr/>
            </p:nvSpPr>
            <p:spPr bwMode="auto">
              <a:xfrm>
                <a:off x="3418017" y="5869758"/>
                <a:ext cx="6" cy="18"/>
              </a:xfrm>
              <a:custGeom>
                <a:avLst/>
                <a:gdLst>
                  <a:gd name="T0" fmla="*/ 0 w 5"/>
                  <a:gd name="T1" fmla="*/ 0 h 15"/>
                  <a:gd name="T2" fmla="*/ 0 w 5"/>
                  <a:gd name="T3" fmla="*/ 15 h 15"/>
                  <a:gd name="T4" fmla="*/ 5 w 5"/>
                  <a:gd name="T5" fmla="*/ 15 h 15"/>
                  <a:gd name="T6" fmla="*/ 5 w 5"/>
                  <a:gd name="T7" fmla="*/ 5 h 15"/>
                  <a:gd name="T8" fmla="*/ 0 w 5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5"/>
                  <a:gd name="T17" fmla="*/ 5 w 5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5">
                    <a:moveTo>
                      <a:pt x="0" y="0"/>
                    </a:moveTo>
                    <a:lnTo>
                      <a:pt x="0" y="15"/>
                    </a:lnTo>
                    <a:lnTo>
                      <a:pt x="5" y="15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37" name="Freeform 250"/>
              <p:cNvSpPr>
                <a:spLocks/>
              </p:cNvSpPr>
              <p:nvPr/>
            </p:nvSpPr>
            <p:spPr bwMode="auto">
              <a:xfrm>
                <a:off x="3418023" y="5869180"/>
                <a:ext cx="6" cy="565"/>
              </a:xfrm>
              <a:custGeom>
                <a:avLst/>
                <a:gdLst>
                  <a:gd name="T0" fmla="*/ 0 w 5"/>
                  <a:gd name="T1" fmla="*/ 0 h 566"/>
                  <a:gd name="T2" fmla="*/ 0 w 5"/>
                  <a:gd name="T3" fmla="*/ 566 h 566"/>
                  <a:gd name="T4" fmla="*/ 5 w 5"/>
                  <a:gd name="T5" fmla="*/ 566 h 566"/>
                  <a:gd name="T6" fmla="*/ 5 w 5"/>
                  <a:gd name="T7" fmla="*/ 5 h 566"/>
                  <a:gd name="T8" fmla="*/ 0 w 5"/>
                  <a:gd name="T9" fmla="*/ 0 h 5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66"/>
                  <a:gd name="T17" fmla="*/ 5 w 5"/>
                  <a:gd name="T18" fmla="*/ 566 h 5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66">
                    <a:moveTo>
                      <a:pt x="0" y="0"/>
                    </a:moveTo>
                    <a:lnTo>
                      <a:pt x="0" y="566"/>
                    </a:lnTo>
                    <a:lnTo>
                      <a:pt x="5" y="566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38" name="Freeform 251"/>
              <p:cNvSpPr>
                <a:spLocks/>
              </p:cNvSpPr>
              <p:nvPr/>
            </p:nvSpPr>
            <p:spPr bwMode="auto">
              <a:xfrm>
                <a:off x="3418029" y="5869186"/>
                <a:ext cx="6" cy="24"/>
              </a:xfrm>
              <a:custGeom>
                <a:avLst/>
                <a:gdLst>
                  <a:gd name="T0" fmla="*/ 0 w 5"/>
                  <a:gd name="T1" fmla="*/ 0 h 26"/>
                  <a:gd name="T2" fmla="*/ 0 w 5"/>
                  <a:gd name="T3" fmla="*/ 26 h 26"/>
                  <a:gd name="T4" fmla="*/ 5 w 5"/>
                  <a:gd name="T5" fmla="*/ 26 h 26"/>
                  <a:gd name="T6" fmla="*/ 5 w 5"/>
                  <a:gd name="T7" fmla="*/ 5 h 26"/>
                  <a:gd name="T8" fmla="*/ 0 w 5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26"/>
                  <a:gd name="T17" fmla="*/ 5 w 5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26">
                    <a:moveTo>
                      <a:pt x="0" y="0"/>
                    </a:moveTo>
                    <a:lnTo>
                      <a:pt x="0" y="26"/>
                    </a:lnTo>
                    <a:lnTo>
                      <a:pt x="5" y="26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39" name="Freeform 252"/>
              <p:cNvSpPr>
                <a:spLocks/>
              </p:cNvSpPr>
              <p:nvPr/>
            </p:nvSpPr>
            <p:spPr bwMode="auto">
              <a:xfrm>
                <a:off x="3418029" y="5869210"/>
                <a:ext cx="6" cy="541"/>
              </a:xfrm>
              <a:custGeom>
                <a:avLst/>
                <a:gdLst>
                  <a:gd name="T0" fmla="*/ 0 w 5"/>
                  <a:gd name="T1" fmla="*/ 0 h 540"/>
                  <a:gd name="T2" fmla="*/ 0 w 5"/>
                  <a:gd name="T3" fmla="*/ 535 h 540"/>
                  <a:gd name="T4" fmla="*/ 5 w 5"/>
                  <a:gd name="T5" fmla="*/ 540 h 540"/>
                  <a:gd name="T6" fmla="*/ 5 w 5"/>
                  <a:gd name="T7" fmla="*/ 0 h 540"/>
                  <a:gd name="T8" fmla="*/ 0 w 5"/>
                  <a:gd name="T9" fmla="*/ 0 h 5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40"/>
                  <a:gd name="T17" fmla="*/ 5 w 5"/>
                  <a:gd name="T18" fmla="*/ 540 h 5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40">
                    <a:moveTo>
                      <a:pt x="0" y="0"/>
                    </a:moveTo>
                    <a:lnTo>
                      <a:pt x="0" y="535"/>
                    </a:lnTo>
                    <a:lnTo>
                      <a:pt x="5" y="540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40" name="Freeform 253"/>
              <p:cNvSpPr>
                <a:spLocks/>
              </p:cNvSpPr>
              <p:nvPr/>
            </p:nvSpPr>
            <p:spPr bwMode="auto">
              <a:xfrm>
                <a:off x="3418035" y="5869192"/>
                <a:ext cx="0" cy="12"/>
              </a:xfrm>
              <a:custGeom>
                <a:avLst/>
                <a:gdLst>
                  <a:gd name="T0" fmla="*/ 0 w 5"/>
                  <a:gd name="T1" fmla="*/ 0 h 11"/>
                  <a:gd name="T2" fmla="*/ 0 w 5"/>
                  <a:gd name="T3" fmla="*/ 11 h 11"/>
                  <a:gd name="T4" fmla="*/ 5 w 5"/>
                  <a:gd name="T5" fmla="*/ 11 h 11"/>
                  <a:gd name="T6" fmla="*/ 5 w 5"/>
                  <a:gd name="T7" fmla="*/ 6 h 11"/>
                  <a:gd name="T8" fmla="*/ 0 w 5"/>
                  <a:gd name="T9" fmla="*/ 0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1"/>
                  <a:gd name="T17" fmla="*/ 5 w 5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1">
                    <a:moveTo>
                      <a:pt x="0" y="0"/>
                    </a:moveTo>
                    <a:lnTo>
                      <a:pt x="0" y="11"/>
                    </a:lnTo>
                    <a:lnTo>
                      <a:pt x="5" y="11"/>
                    </a:lnTo>
                    <a:lnTo>
                      <a:pt x="5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41" name="Rectangle 254"/>
              <p:cNvSpPr>
                <a:spLocks noChangeArrowheads="1"/>
              </p:cNvSpPr>
              <p:nvPr/>
            </p:nvSpPr>
            <p:spPr bwMode="auto">
              <a:xfrm>
                <a:off x="3418035" y="5869222"/>
                <a:ext cx="0" cy="53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42" name="Rectangle 255"/>
              <p:cNvSpPr>
                <a:spLocks noChangeArrowheads="1"/>
              </p:cNvSpPr>
              <p:nvPr/>
            </p:nvSpPr>
            <p:spPr bwMode="auto">
              <a:xfrm>
                <a:off x="3418035" y="5869198"/>
                <a:ext cx="6" cy="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43" name="Rectangle 256"/>
              <p:cNvSpPr>
                <a:spLocks noChangeArrowheads="1"/>
              </p:cNvSpPr>
              <p:nvPr/>
            </p:nvSpPr>
            <p:spPr bwMode="auto">
              <a:xfrm>
                <a:off x="3418035" y="5869222"/>
                <a:ext cx="6" cy="53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44" name="Freeform 257"/>
              <p:cNvSpPr>
                <a:spLocks/>
              </p:cNvSpPr>
              <p:nvPr/>
            </p:nvSpPr>
            <p:spPr bwMode="auto">
              <a:xfrm>
                <a:off x="3418041" y="5869234"/>
                <a:ext cx="6" cy="12"/>
              </a:xfrm>
              <a:custGeom>
                <a:avLst/>
                <a:gdLst>
                  <a:gd name="T0" fmla="*/ 0 w 5"/>
                  <a:gd name="T1" fmla="*/ 0 h 10"/>
                  <a:gd name="T2" fmla="*/ 0 w 5"/>
                  <a:gd name="T3" fmla="*/ 10 h 10"/>
                  <a:gd name="T4" fmla="*/ 5 w 5"/>
                  <a:gd name="T5" fmla="*/ 5 h 10"/>
                  <a:gd name="T6" fmla="*/ 5 w 5"/>
                  <a:gd name="T7" fmla="*/ 5 h 10"/>
                  <a:gd name="T8" fmla="*/ 0 w 5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0"/>
                  <a:gd name="T17" fmla="*/ 5 w 5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0">
                    <a:moveTo>
                      <a:pt x="0" y="0"/>
                    </a:moveTo>
                    <a:lnTo>
                      <a:pt x="0" y="10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45" name="Freeform 258"/>
              <p:cNvSpPr>
                <a:spLocks/>
              </p:cNvSpPr>
              <p:nvPr/>
            </p:nvSpPr>
            <p:spPr bwMode="auto">
              <a:xfrm>
                <a:off x="3418041" y="5869252"/>
                <a:ext cx="6" cy="505"/>
              </a:xfrm>
              <a:custGeom>
                <a:avLst/>
                <a:gdLst>
                  <a:gd name="T0" fmla="*/ 0 w 5"/>
                  <a:gd name="T1" fmla="*/ 0 h 505"/>
                  <a:gd name="T2" fmla="*/ 0 w 5"/>
                  <a:gd name="T3" fmla="*/ 505 h 505"/>
                  <a:gd name="T4" fmla="*/ 5 w 5"/>
                  <a:gd name="T5" fmla="*/ 500 h 505"/>
                  <a:gd name="T6" fmla="*/ 5 w 5"/>
                  <a:gd name="T7" fmla="*/ 0 h 505"/>
                  <a:gd name="T8" fmla="*/ 0 w 5"/>
                  <a:gd name="T9" fmla="*/ 0 h 5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05"/>
                  <a:gd name="T17" fmla="*/ 5 w 5"/>
                  <a:gd name="T18" fmla="*/ 505 h 5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05">
                    <a:moveTo>
                      <a:pt x="0" y="0"/>
                    </a:moveTo>
                    <a:lnTo>
                      <a:pt x="0" y="505"/>
                    </a:lnTo>
                    <a:lnTo>
                      <a:pt x="5" y="500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46" name="Freeform 259"/>
              <p:cNvSpPr>
                <a:spLocks/>
              </p:cNvSpPr>
              <p:nvPr/>
            </p:nvSpPr>
            <p:spPr bwMode="auto">
              <a:xfrm>
                <a:off x="3418047" y="5869252"/>
                <a:ext cx="6" cy="499"/>
              </a:xfrm>
              <a:custGeom>
                <a:avLst/>
                <a:gdLst>
                  <a:gd name="T0" fmla="*/ 0 w 5"/>
                  <a:gd name="T1" fmla="*/ 0 h 500"/>
                  <a:gd name="T2" fmla="*/ 0 w 5"/>
                  <a:gd name="T3" fmla="*/ 500 h 500"/>
                  <a:gd name="T4" fmla="*/ 5 w 5"/>
                  <a:gd name="T5" fmla="*/ 495 h 500"/>
                  <a:gd name="T6" fmla="*/ 5 w 5"/>
                  <a:gd name="T7" fmla="*/ 5 h 500"/>
                  <a:gd name="T8" fmla="*/ 0 w 5"/>
                  <a:gd name="T9" fmla="*/ 0 h 5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00"/>
                  <a:gd name="T17" fmla="*/ 5 w 5"/>
                  <a:gd name="T18" fmla="*/ 500 h 5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00">
                    <a:moveTo>
                      <a:pt x="0" y="0"/>
                    </a:moveTo>
                    <a:lnTo>
                      <a:pt x="0" y="500"/>
                    </a:lnTo>
                    <a:lnTo>
                      <a:pt x="5" y="495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47" name="Freeform 260"/>
              <p:cNvSpPr>
                <a:spLocks/>
              </p:cNvSpPr>
              <p:nvPr/>
            </p:nvSpPr>
            <p:spPr bwMode="auto">
              <a:xfrm>
                <a:off x="3418053" y="5869258"/>
                <a:ext cx="6" cy="493"/>
              </a:xfrm>
              <a:custGeom>
                <a:avLst/>
                <a:gdLst>
                  <a:gd name="T0" fmla="*/ 0 w 5"/>
                  <a:gd name="T1" fmla="*/ 0 h 490"/>
                  <a:gd name="T2" fmla="*/ 0 w 5"/>
                  <a:gd name="T3" fmla="*/ 485 h 490"/>
                  <a:gd name="T4" fmla="*/ 5 w 5"/>
                  <a:gd name="T5" fmla="*/ 490 h 490"/>
                  <a:gd name="T6" fmla="*/ 5 w 5"/>
                  <a:gd name="T7" fmla="*/ 0 h 490"/>
                  <a:gd name="T8" fmla="*/ 0 w 5"/>
                  <a:gd name="T9" fmla="*/ 0 h 4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490"/>
                  <a:gd name="T17" fmla="*/ 5 w 5"/>
                  <a:gd name="T18" fmla="*/ 490 h 4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490">
                    <a:moveTo>
                      <a:pt x="0" y="0"/>
                    </a:moveTo>
                    <a:lnTo>
                      <a:pt x="0" y="485"/>
                    </a:lnTo>
                    <a:lnTo>
                      <a:pt x="5" y="490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48" name="Freeform 261"/>
              <p:cNvSpPr>
                <a:spLocks/>
              </p:cNvSpPr>
              <p:nvPr/>
            </p:nvSpPr>
            <p:spPr bwMode="auto">
              <a:xfrm>
                <a:off x="3418059" y="5869258"/>
                <a:ext cx="0" cy="499"/>
              </a:xfrm>
              <a:custGeom>
                <a:avLst/>
                <a:gdLst>
                  <a:gd name="T0" fmla="*/ 0 w 5"/>
                  <a:gd name="T1" fmla="*/ 5 h 495"/>
                  <a:gd name="T2" fmla="*/ 0 w 5"/>
                  <a:gd name="T3" fmla="*/ 490 h 495"/>
                  <a:gd name="T4" fmla="*/ 5 w 5"/>
                  <a:gd name="T5" fmla="*/ 495 h 495"/>
                  <a:gd name="T6" fmla="*/ 5 w 5"/>
                  <a:gd name="T7" fmla="*/ 0 h 495"/>
                  <a:gd name="T8" fmla="*/ 0 w 5"/>
                  <a:gd name="T9" fmla="*/ 5 h 49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495"/>
                  <a:gd name="T17" fmla="*/ 5 w 5"/>
                  <a:gd name="T18" fmla="*/ 495 h 49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495">
                    <a:moveTo>
                      <a:pt x="0" y="5"/>
                    </a:moveTo>
                    <a:lnTo>
                      <a:pt x="0" y="490"/>
                    </a:lnTo>
                    <a:lnTo>
                      <a:pt x="5" y="495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49" name="Rectangle 262"/>
              <p:cNvSpPr>
                <a:spLocks noChangeArrowheads="1"/>
              </p:cNvSpPr>
              <p:nvPr/>
            </p:nvSpPr>
            <p:spPr bwMode="auto">
              <a:xfrm>
                <a:off x="3418059" y="5869258"/>
                <a:ext cx="6" cy="51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50" name="Rectangle 263"/>
              <p:cNvSpPr>
                <a:spLocks noChangeArrowheads="1"/>
              </p:cNvSpPr>
              <p:nvPr/>
            </p:nvSpPr>
            <p:spPr bwMode="auto">
              <a:xfrm>
                <a:off x="3418065" y="5869258"/>
                <a:ext cx="12" cy="51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51" name="Freeform 264"/>
              <p:cNvSpPr>
                <a:spLocks/>
              </p:cNvSpPr>
              <p:nvPr/>
            </p:nvSpPr>
            <p:spPr bwMode="auto">
              <a:xfrm>
                <a:off x="3418077" y="5869252"/>
                <a:ext cx="0" cy="517"/>
              </a:xfrm>
              <a:custGeom>
                <a:avLst/>
                <a:gdLst>
                  <a:gd name="T0" fmla="*/ 0 w 5"/>
                  <a:gd name="T1" fmla="*/ 5 h 515"/>
                  <a:gd name="T2" fmla="*/ 0 w 5"/>
                  <a:gd name="T3" fmla="*/ 515 h 515"/>
                  <a:gd name="T4" fmla="*/ 5 w 5"/>
                  <a:gd name="T5" fmla="*/ 515 h 515"/>
                  <a:gd name="T6" fmla="*/ 5 w 5"/>
                  <a:gd name="T7" fmla="*/ 0 h 515"/>
                  <a:gd name="T8" fmla="*/ 0 w 5"/>
                  <a:gd name="T9" fmla="*/ 5 h 5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15"/>
                  <a:gd name="T17" fmla="*/ 5 w 5"/>
                  <a:gd name="T18" fmla="*/ 515 h 5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15">
                    <a:moveTo>
                      <a:pt x="0" y="5"/>
                    </a:moveTo>
                    <a:lnTo>
                      <a:pt x="0" y="515"/>
                    </a:lnTo>
                    <a:lnTo>
                      <a:pt x="5" y="515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52" name="Rectangle 265"/>
              <p:cNvSpPr>
                <a:spLocks noChangeArrowheads="1"/>
              </p:cNvSpPr>
              <p:nvPr/>
            </p:nvSpPr>
            <p:spPr bwMode="auto">
              <a:xfrm>
                <a:off x="3418077" y="5869252"/>
                <a:ext cx="6" cy="51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53" name="Freeform 266"/>
              <p:cNvSpPr>
                <a:spLocks/>
              </p:cNvSpPr>
              <p:nvPr/>
            </p:nvSpPr>
            <p:spPr bwMode="auto">
              <a:xfrm>
                <a:off x="3418083" y="5869246"/>
                <a:ext cx="6" cy="529"/>
              </a:xfrm>
              <a:custGeom>
                <a:avLst/>
                <a:gdLst>
                  <a:gd name="T0" fmla="*/ 0 w 5"/>
                  <a:gd name="T1" fmla="*/ 0 h 530"/>
                  <a:gd name="T2" fmla="*/ 0 w 5"/>
                  <a:gd name="T3" fmla="*/ 530 h 530"/>
                  <a:gd name="T4" fmla="*/ 5 w 5"/>
                  <a:gd name="T5" fmla="*/ 530 h 530"/>
                  <a:gd name="T6" fmla="*/ 5 w 5"/>
                  <a:gd name="T7" fmla="*/ 5 h 530"/>
                  <a:gd name="T8" fmla="*/ 0 w 5"/>
                  <a:gd name="T9" fmla="*/ 0 h 5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30"/>
                  <a:gd name="T17" fmla="*/ 5 w 5"/>
                  <a:gd name="T18" fmla="*/ 530 h 5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30">
                    <a:moveTo>
                      <a:pt x="0" y="0"/>
                    </a:moveTo>
                    <a:lnTo>
                      <a:pt x="0" y="530"/>
                    </a:lnTo>
                    <a:lnTo>
                      <a:pt x="5" y="530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54" name="Rectangle 267"/>
              <p:cNvSpPr>
                <a:spLocks noChangeArrowheads="1"/>
              </p:cNvSpPr>
              <p:nvPr/>
            </p:nvSpPr>
            <p:spPr bwMode="auto">
              <a:xfrm>
                <a:off x="3418089" y="5869252"/>
                <a:ext cx="6" cy="52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55" name="Freeform 268"/>
              <p:cNvSpPr>
                <a:spLocks/>
              </p:cNvSpPr>
              <p:nvPr/>
            </p:nvSpPr>
            <p:spPr bwMode="auto">
              <a:xfrm>
                <a:off x="3418095" y="5869252"/>
                <a:ext cx="6" cy="529"/>
              </a:xfrm>
              <a:custGeom>
                <a:avLst/>
                <a:gdLst>
                  <a:gd name="T0" fmla="*/ 0 w 5"/>
                  <a:gd name="T1" fmla="*/ 0 h 530"/>
                  <a:gd name="T2" fmla="*/ 0 w 5"/>
                  <a:gd name="T3" fmla="*/ 530 h 530"/>
                  <a:gd name="T4" fmla="*/ 5 w 5"/>
                  <a:gd name="T5" fmla="*/ 530 h 530"/>
                  <a:gd name="T6" fmla="*/ 5 w 5"/>
                  <a:gd name="T7" fmla="*/ 5 h 530"/>
                  <a:gd name="T8" fmla="*/ 0 w 5"/>
                  <a:gd name="T9" fmla="*/ 0 h 5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30"/>
                  <a:gd name="T17" fmla="*/ 5 w 5"/>
                  <a:gd name="T18" fmla="*/ 530 h 5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30">
                    <a:moveTo>
                      <a:pt x="0" y="0"/>
                    </a:moveTo>
                    <a:lnTo>
                      <a:pt x="0" y="530"/>
                    </a:lnTo>
                    <a:lnTo>
                      <a:pt x="5" y="530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56" name="Freeform 269"/>
              <p:cNvSpPr>
                <a:spLocks/>
              </p:cNvSpPr>
              <p:nvPr/>
            </p:nvSpPr>
            <p:spPr bwMode="auto">
              <a:xfrm>
                <a:off x="3418095" y="5870155"/>
                <a:ext cx="6" cy="12"/>
              </a:xfrm>
              <a:custGeom>
                <a:avLst/>
                <a:gdLst>
                  <a:gd name="T0" fmla="*/ 0 w 5"/>
                  <a:gd name="T1" fmla="*/ 5 h 10"/>
                  <a:gd name="T2" fmla="*/ 0 w 5"/>
                  <a:gd name="T3" fmla="*/ 10 h 10"/>
                  <a:gd name="T4" fmla="*/ 5 w 5"/>
                  <a:gd name="T5" fmla="*/ 10 h 10"/>
                  <a:gd name="T6" fmla="*/ 5 w 5"/>
                  <a:gd name="T7" fmla="*/ 0 h 10"/>
                  <a:gd name="T8" fmla="*/ 0 w 5"/>
                  <a:gd name="T9" fmla="*/ 5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0"/>
                  <a:gd name="T17" fmla="*/ 5 w 5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0">
                    <a:moveTo>
                      <a:pt x="0" y="5"/>
                    </a:moveTo>
                    <a:lnTo>
                      <a:pt x="0" y="10"/>
                    </a:lnTo>
                    <a:lnTo>
                      <a:pt x="5" y="1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57" name="Freeform 270"/>
              <p:cNvSpPr>
                <a:spLocks/>
              </p:cNvSpPr>
              <p:nvPr/>
            </p:nvSpPr>
            <p:spPr bwMode="auto">
              <a:xfrm>
                <a:off x="3418095" y="5869252"/>
                <a:ext cx="6" cy="529"/>
              </a:xfrm>
              <a:custGeom>
                <a:avLst/>
                <a:gdLst>
                  <a:gd name="T0" fmla="*/ 0 w 5"/>
                  <a:gd name="T1" fmla="*/ 0 h 525"/>
                  <a:gd name="T2" fmla="*/ 0 w 5"/>
                  <a:gd name="T3" fmla="*/ 525 h 525"/>
                  <a:gd name="T4" fmla="*/ 5 w 5"/>
                  <a:gd name="T5" fmla="*/ 525 h 525"/>
                  <a:gd name="T6" fmla="*/ 5 w 5"/>
                  <a:gd name="T7" fmla="*/ 5 h 525"/>
                  <a:gd name="T8" fmla="*/ 0 w 5"/>
                  <a:gd name="T9" fmla="*/ 0 h 5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25"/>
                  <a:gd name="T17" fmla="*/ 5 w 5"/>
                  <a:gd name="T18" fmla="*/ 525 h 5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25">
                    <a:moveTo>
                      <a:pt x="0" y="0"/>
                    </a:moveTo>
                    <a:lnTo>
                      <a:pt x="0" y="525"/>
                    </a:lnTo>
                    <a:lnTo>
                      <a:pt x="5" y="525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58" name="Rectangle 271"/>
              <p:cNvSpPr>
                <a:spLocks noChangeArrowheads="1"/>
              </p:cNvSpPr>
              <p:nvPr/>
            </p:nvSpPr>
            <p:spPr bwMode="auto">
              <a:xfrm>
                <a:off x="3418101" y="5869258"/>
                <a:ext cx="6" cy="52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59" name="Rectangle 272"/>
              <p:cNvSpPr>
                <a:spLocks noChangeArrowheads="1"/>
              </p:cNvSpPr>
              <p:nvPr/>
            </p:nvSpPr>
            <p:spPr bwMode="auto">
              <a:xfrm>
                <a:off x="3418107" y="5869252"/>
                <a:ext cx="6" cy="55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60" name="Freeform 273"/>
              <p:cNvSpPr>
                <a:spLocks/>
              </p:cNvSpPr>
              <p:nvPr/>
            </p:nvSpPr>
            <p:spPr bwMode="auto">
              <a:xfrm>
                <a:off x="3418101" y="5870149"/>
                <a:ext cx="6" cy="24"/>
              </a:xfrm>
              <a:custGeom>
                <a:avLst/>
                <a:gdLst>
                  <a:gd name="T0" fmla="*/ 0 w 5"/>
                  <a:gd name="T1" fmla="*/ 10 h 25"/>
                  <a:gd name="T2" fmla="*/ 0 w 5"/>
                  <a:gd name="T3" fmla="*/ 20 h 25"/>
                  <a:gd name="T4" fmla="*/ 5 w 5"/>
                  <a:gd name="T5" fmla="*/ 25 h 25"/>
                  <a:gd name="T6" fmla="*/ 5 w 5"/>
                  <a:gd name="T7" fmla="*/ 0 h 25"/>
                  <a:gd name="T8" fmla="*/ 0 w 5"/>
                  <a:gd name="T9" fmla="*/ 10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25"/>
                  <a:gd name="T17" fmla="*/ 5 w 5"/>
                  <a:gd name="T18" fmla="*/ 25 h 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25">
                    <a:moveTo>
                      <a:pt x="0" y="10"/>
                    </a:moveTo>
                    <a:lnTo>
                      <a:pt x="0" y="20"/>
                    </a:lnTo>
                    <a:lnTo>
                      <a:pt x="5" y="25"/>
                    </a:lnTo>
                    <a:lnTo>
                      <a:pt x="5" y="0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61" name="Freeform 274"/>
              <p:cNvSpPr>
                <a:spLocks/>
              </p:cNvSpPr>
              <p:nvPr/>
            </p:nvSpPr>
            <p:spPr bwMode="auto">
              <a:xfrm>
                <a:off x="3418113" y="5869252"/>
                <a:ext cx="6" cy="553"/>
              </a:xfrm>
              <a:custGeom>
                <a:avLst/>
                <a:gdLst>
                  <a:gd name="T0" fmla="*/ 0 w 5"/>
                  <a:gd name="T1" fmla="*/ 0 h 546"/>
                  <a:gd name="T2" fmla="*/ 0 w 5"/>
                  <a:gd name="T3" fmla="*/ 546 h 546"/>
                  <a:gd name="T4" fmla="*/ 5 w 5"/>
                  <a:gd name="T5" fmla="*/ 540 h 546"/>
                  <a:gd name="T6" fmla="*/ 5 w 5"/>
                  <a:gd name="T7" fmla="*/ 5 h 546"/>
                  <a:gd name="T8" fmla="*/ 0 w 5"/>
                  <a:gd name="T9" fmla="*/ 0 h 5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46"/>
                  <a:gd name="T17" fmla="*/ 5 w 5"/>
                  <a:gd name="T18" fmla="*/ 546 h 5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46">
                    <a:moveTo>
                      <a:pt x="0" y="0"/>
                    </a:moveTo>
                    <a:lnTo>
                      <a:pt x="0" y="546"/>
                    </a:lnTo>
                    <a:lnTo>
                      <a:pt x="5" y="540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62" name="Freeform 275"/>
              <p:cNvSpPr>
                <a:spLocks/>
              </p:cNvSpPr>
              <p:nvPr/>
            </p:nvSpPr>
            <p:spPr bwMode="auto">
              <a:xfrm>
                <a:off x="3418107" y="5870143"/>
                <a:ext cx="6" cy="36"/>
              </a:xfrm>
              <a:custGeom>
                <a:avLst/>
                <a:gdLst>
                  <a:gd name="T0" fmla="*/ 0 w 6"/>
                  <a:gd name="T1" fmla="*/ 5 h 35"/>
                  <a:gd name="T2" fmla="*/ 0 w 6"/>
                  <a:gd name="T3" fmla="*/ 35 h 35"/>
                  <a:gd name="T4" fmla="*/ 6 w 6"/>
                  <a:gd name="T5" fmla="*/ 35 h 35"/>
                  <a:gd name="T6" fmla="*/ 6 w 6"/>
                  <a:gd name="T7" fmla="*/ 0 h 35"/>
                  <a:gd name="T8" fmla="*/ 0 w 6"/>
                  <a:gd name="T9" fmla="*/ 5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5"/>
                  <a:gd name="T17" fmla="*/ 6 w 6"/>
                  <a:gd name="T18" fmla="*/ 35 h 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5">
                    <a:moveTo>
                      <a:pt x="0" y="5"/>
                    </a:moveTo>
                    <a:lnTo>
                      <a:pt x="0" y="35"/>
                    </a:lnTo>
                    <a:lnTo>
                      <a:pt x="6" y="35"/>
                    </a:lnTo>
                    <a:lnTo>
                      <a:pt x="6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63" name="Freeform 276"/>
              <p:cNvSpPr>
                <a:spLocks/>
              </p:cNvSpPr>
              <p:nvPr/>
            </p:nvSpPr>
            <p:spPr bwMode="auto">
              <a:xfrm>
                <a:off x="3418113" y="5870131"/>
                <a:ext cx="6" cy="48"/>
              </a:xfrm>
              <a:custGeom>
                <a:avLst/>
                <a:gdLst>
                  <a:gd name="T0" fmla="*/ 0 w 5"/>
                  <a:gd name="T1" fmla="*/ 10 h 45"/>
                  <a:gd name="T2" fmla="*/ 0 w 5"/>
                  <a:gd name="T3" fmla="*/ 45 h 45"/>
                  <a:gd name="T4" fmla="*/ 5 w 5"/>
                  <a:gd name="T5" fmla="*/ 45 h 45"/>
                  <a:gd name="T6" fmla="*/ 5 w 5"/>
                  <a:gd name="T7" fmla="*/ 0 h 45"/>
                  <a:gd name="T8" fmla="*/ 0 w 5"/>
                  <a:gd name="T9" fmla="*/ 10 h 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45"/>
                  <a:gd name="T17" fmla="*/ 5 w 5"/>
                  <a:gd name="T18" fmla="*/ 45 h 4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45">
                    <a:moveTo>
                      <a:pt x="0" y="10"/>
                    </a:moveTo>
                    <a:lnTo>
                      <a:pt x="0" y="45"/>
                    </a:lnTo>
                    <a:lnTo>
                      <a:pt x="5" y="45"/>
                    </a:lnTo>
                    <a:lnTo>
                      <a:pt x="5" y="0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64" name="Freeform 277"/>
              <p:cNvSpPr>
                <a:spLocks/>
              </p:cNvSpPr>
              <p:nvPr/>
            </p:nvSpPr>
            <p:spPr bwMode="auto">
              <a:xfrm>
                <a:off x="3418119" y="5869264"/>
                <a:ext cx="6" cy="553"/>
              </a:xfrm>
              <a:custGeom>
                <a:avLst/>
                <a:gdLst>
                  <a:gd name="T0" fmla="*/ 0 w 5"/>
                  <a:gd name="T1" fmla="*/ 0 h 551"/>
                  <a:gd name="T2" fmla="*/ 0 w 5"/>
                  <a:gd name="T3" fmla="*/ 551 h 551"/>
                  <a:gd name="T4" fmla="*/ 5 w 5"/>
                  <a:gd name="T5" fmla="*/ 551 h 551"/>
                  <a:gd name="T6" fmla="*/ 5 w 5"/>
                  <a:gd name="T7" fmla="*/ 5 h 551"/>
                  <a:gd name="T8" fmla="*/ 0 w 5"/>
                  <a:gd name="T9" fmla="*/ 0 h 5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51"/>
                  <a:gd name="T17" fmla="*/ 5 w 5"/>
                  <a:gd name="T18" fmla="*/ 551 h 5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51">
                    <a:moveTo>
                      <a:pt x="0" y="0"/>
                    </a:moveTo>
                    <a:lnTo>
                      <a:pt x="0" y="551"/>
                    </a:lnTo>
                    <a:lnTo>
                      <a:pt x="5" y="551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65" name="Rectangle 278"/>
              <p:cNvSpPr>
                <a:spLocks noChangeArrowheads="1"/>
              </p:cNvSpPr>
              <p:nvPr/>
            </p:nvSpPr>
            <p:spPr bwMode="auto">
              <a:xfrm>
                <a:off x="3418125" y="5869270"/>
                <a:ext cx="6" cy="55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66" name="Freeform 279"/>
              <p:cNvSpPr>
                <a:spLocks/>
              </p:cNvSpPr>
              <p:nvPr/>
            </p:nvSpPr>
            <p:spPr bwMode="auto">
              <a:xfrm>
                <a:off x="3418119" y="5870125"/>
                <a:ext cx="6" cy="60"/>
              </a:xfrm>
              <a:custGeom>
                <a:avLst/>
                <a:gdLst>
                  <a:gd name="T0" fmla="*/ 0 w 5"/>
                  <a:gd name="T1" fmla="*/ 5 h 55"/>
                  <a:gd name="T2" fmla="*/ 0 w 5"/>
                  <a:gd name="T3" fmla="*/ 55 h 55"/>
                  <a:gd name="T4" fmla="*/ 5 w 5"/>
                  <a:gd name="T5" fmla="*/ 55 h 55"/>
                  <a:gd name="T6" fmla="*/ 5 w 5"/>
                  <a:gd name="T7" fmla="*/ 0 h 55"/>
                  <a:gd name="T8" fmla="*/ 0 w 5"/>
                  <a:gd name="T9" fmla="*/ 5 h 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5"/>
                  <a:gd name="T17" fmla="*/ 5 w 5"/>
                  <a:gd name="T18" fmla="*/ 55 h 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5">
                    <a:moveTo>
                      <a:pt x="0" y="5"/>
                    </a:moveTo>
                    <a:lnTo>
                      <a:pt x="0" y="55"/>
                    </a:lnTo>
                    <a:lnTo>
                      <a:pt x="5" y="55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67" name="Rectangle 280"/>
              <p:cNvSpPr>
                <a:spLocks noChangeArrowheads="1"/>
              </p:cNvSpPr>
              <p:nvPr/>
            </p:nvSpPr>
            <p:spPr bwMode="auto">
              <a:xfrm>
                <a:off x="3418130" y="5869270"/>
                <a:ext cx="6" cy="52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68" name="Freeform 281"/>
              <p:cNvSpPr>
                <a:spLocks/>
              </p:cNvSpPr>
              <p:nvPr/>
            </p:nvSpPr>
            <p:spPr bwMode="auto">
              <a:xfrm>
                <a:off x="3418130" y="5869806"/>
                <a:ext cx="6" cy="18"/>
              </a:xfrm>
              <a:custGeom>
                <a:avLst/>
                <a:gdLst>
                  <a:gd name="T0" fmla="*/ 0 w 5"/>
                  <a:gd name="T1" fmla="*/ 0 h 15"/>
                  <a:gd name="T2" fmla="*/ 0 w 5"/>
                  <a:gd name="T3" fmla="*/ 15 h 15"/>
                  <a:gd name="T4" fmla="*/ 5 w 5"/>
                  <a:gd name="T5" fmla="*/ 10 h 15"/>
                  <a:gd name="T6" fmla="*/ 5 w 5"/>
                  <a:gd name="T7" fmla="*/ 0 h 15"/>
                  <a:gd name="T8" fmla="*/ 0 w 5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5"/>
                  <a:gd name="T17" fmla="*/ 5 w 5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5">
                    <a:moveTo>
                      <a:pt x="0" y="0"/>
                    </a:moveTo>
                    <a:lnTo>
                      <a:pt x="0" y="15"/>
                    </a:lnTo>
                    <a:lnTo>
                      <a:pt x="5" y="10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69" name="Freeform 282"/>
              <p:cNvSpPr>
                <a:spLocks/>
              </p:cNvSpPr>
              <p:nvPr/>
            </p:nvSpPr>
            <p:spPr bwMode="auto">
              <a:xfrm>
                <a:off x="3418125" y="5870119"/>
                <a:ext cx="6" cy="60"/>
              </a:xfrm>
              <a:custGeom>
                <a:avLst/>
                <a:gdLst>
                  <a:gd name="T0" fmla="*/ 0 w 5"/>
                  <a:gd name="T1" fmla="*/ 10 h 60"/>
                  <a:gd name="T2" fmla="*/ 0 w 5"/>
                  <a:gd name="T3" fmla="*/ 60 h 60"/>
                  <a:gd name="T4" fmla="*/ 5 w 5"/>
                  <a:gd name="T5" fmla="*/ 60 h 60"/>
                  <a:gd name="T6" fmla="*/ 5 w 5"/>
                  <a:gd name="T7" fmla="*/ 0 h 60"/>
                  <a:gd name="T8" fmla="*/ 0 w 5"/>
                  <a:gd name="T9" fmla="*/ 10 h 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0"/>
                  <a:gd name="T17" fmla="*/ 5 w 5"/>
                  <a:gd name="T18" fmla="*/ 60 h 6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0">
                    <a:moveTo>
                      <a:pt x="0" y="10"/>
                    </a:moveTo>
                    <a:lnTo>
                      <a:pt x="0" y="60"/>
                    </a:lnTo>
                    <a:lnTo>
                      <a:pt x="5" y="60"/>
                    </a:lnTo>
                    <a:lnTo>
                      <a:pt x="5" y="0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70" name="Rectangle 283"/>
              <p:cNvSpPr>
                <a:spLocks noChangeArrowheads="1"/>
              </p:cNvSpPr>
              <p:nvPr/>
            </p:nvSpPr>
            <p:spPr bwMode="auto">
              <a:xfrm>
                <a:off x="3418136" y="5869264"/>
                <a:ext cx="0" cy="54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71" name="Rectangle 284"/>
              <p:cNvSpPr>
                <a:spLocks noChangeArrowheads="1"/>
              </p:cNvSpPr>
              <p:nvPr/>
            </p:nvSpPr>
            <p:spPr bwMode="auto">
              <a:xfrm>
                <a:off x="3418136" y="5869812"/>
                <a:ext cx="0" cy="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72" name="Freeform 285"/>
              <p:cNvSpPr>
                <a:spLocks/>
              </p:cNvSpPr>
              <p:nvPr/>
            </p:nvSpPr>
            <p:spPr bwMode="auto">
              <a:xfrm>
                <a:off x="3418130" y="5870113"/>
                <a:ext cx="6" cy="72"/>
              </a:xfrm>
              <a:custGeom>
                <a:avLst/>
                <a:gdLst>
                  <a:gd name="T0" fmla="*/ 0 w 5"/>
                  <a:gd name="T1" fmla="*/ 5 h 70"/>
                  <a:gd name="T2" fmla="*/ 0 w 5"/>
                  <a:gd name="T3" fmla="*/ 65 h 70"/>
                  <a:gd name="T4" fmla="*/ 5 w 5"/>
                  <a:gd name="T5" fmla="*/ 70 h 70"/>
                  <a:gd name="T6" fmla="*/ 5 w 5"/>
                  <a:gd name="T7" fmla="*/ 0 h 70"/>
                  <a:gd name="T8" fmla="*/ 0 w 5"/>
                  <a:gd name="T9" fmla="*/ 5 h 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70"/>
                  <a:gd name="T17" fmla="*/ 5 w 5"/>
                  <a:gd name="T18" fmla="*/ 70 h 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70">
                    <a:moveTo>
                      <a:pt x="0" y="5"/>
                    </a:moveTo>
                    <a:lnTo>
                      <a:pt x="0" y="65"/>
                    </a:lnTo>
                    <a:lnTo>
                      <a:pt x="5" y="7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73" name="Freeform 286"/>
              <p:cNvSpPr>
                <a:spLocks/>
              </p:cNvSpPr>
              <p:nvPr/>
            </p:nvSpPr>
            <p:spPr bwMode="auto">
              <a:xfrm>
                <a:off x="3418136" y="5870107"/>
                <a:ext cx="0" cy="78"/>
              </a:xfrm>
              <a:custGeom>
                <a:avLst/>
                <a:gdLst>
                  <a:gd name="T0" fmla="*/ 0 w 5"/>
                  <a:gd name="T1" fmla="*/ 5 h 75"/>
                  <a:gd name="T2" fmla="*/ 0 w 5"/>
                  <a:gd name="T3" fmla="*/ 75 h 75"/>
                  <a:gd name="T4" fmla="*/ 5 w 5"/>
                  <a:gd name="T5" fmla="*/ 75 h 75"/>
                  <a:gd name="T6" fmla="*/ 5 w 5"/>
                  <a:gd name="T7" fmla="*/ 0 h 75"/>
                  <a:gd name="T8" fmla="*/ 0 w 5"/>
                  <a:gd name="T9" fmla="*/ 5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75"/>
                  <a:gd name="T17" fmla="*/ 5 w 5"/>
                  <a:gd name="T18" fmla="*/ 75 h 7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75">
                    <a:moveTo>
                      <a:pt x="0" y="5"/>
                    </a:moveTo>
                    <a:lnTo>
                      <a:pt x="0" y="75"/>
                    </a:lnTo>
                    <a:lnTo>
                      <a:pt x="5" y="75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74" name="Rectangle 287"/>
              <p:cNvSpPr>
                <a:spLocks noChangeArrowheads="1"/>
              </p:cNvSpPr>
              <p:nvPr/>
            </p:nvSpPr>
            <p:spPr bwMode="auto">
              <a:xfrm>
                <a:off x="3418136" y="5869264"/>
                <a:ext cx="6" cy="54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75" name="Rectangle 288"/>
              <p:cNvSpPr>
                <a:spLocks noChangeArrowheads="1"/>
              </p:cNvSpPr>
              <p:nvPr/>
            </p:nvSpPr>
            <p:spPr bwMode="auto">
              <a:xfrm>
                <a:off x="3418142" y="5869270"/>
                <a:ext cx="6" cy="54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76" name="Freeform 289"/>
              <p:cNvSpPr>
                <a:spLocks/>
              </p:cNvSpPr>
              <p:nvPr/>
            </p:nvSpPr>
            <p:spPr bwMode="auto">
              <a:xfrm>
                <a:off x="3418136" y="5870095"/>
                <a:ext cx="6" cy="96"/>
              </a:xfrm>
              <a:custGeom>
                <a:avLst/>
                <a:gdLst>
                  <a:gd name="T0" fmla="*/ 0 w 5"/>
                  <a:gd name="T1" fmla="*/ 11 h 96"/>
                  <a:gd name="T2" fmla="*/ 0 w 5"/>
                  <a:gd name="T3" fmla="*/ 91 h 96"/>
                  <a:gd name="T4" fmla="*/ 5 w 5"/>
                  <a:gd name="T5" fmla="*/ 96 h 96"/>
                  <a:gd name="T6" fmla="*/ 5 w 5"/>
                  <a:gd name="T7" fmla="*/ 0 h 96"/>
                  <a:gd name="T8" fmla="*/ 0 w 5"/>
                  <a:gd name="T9" fmla="*/ 11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96"/>
                  <a:gd name="T17" fmla="*/ 5 w 5"/>
                  <a:gd name="T18" fmla="*/ 96 h 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96">
                    <a:moveTo>
                      <a:pt x="0" y="11"/>
                    </a:moveTo>
                    <a:lnTo>
                      <a:pt x="0" y="91"/>
                    </a:lnTo>
                    <a:lnTo>
                      <a:pt x="5" y="96"/>
                    </a:lnTo>
                    <a:lnTo>
                      <a:pt x="5" y="0"/>
                    </a:lnTo>
                    <a:lnTo>
                      <a:pt x="0" y="1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77" name="Freeform 290"/>
              <p:cNvSpPr>
                <a:spLocks/>
              </p:cNvSpPr>
              <p:nvPr/>
            </p:nvSpPr>
            <p:spPr bwMode="auto">
              <a:xfrm>
                <a:off x="3418142" y="5870089"/>
                <a:ext cx="6" cy="102"/>
              </a:xfrm>
              <a:custGeom>
                <a:avLst/>
                <a:gdLst>
                  <a:gd name="T0" fmla="*/ 0 w 5"/>
                  <a:gd name="T1" fmla="*/ 5 h 101"/>
                  <a:gd name="T2" fmla="*/ 0 w 5"/>
                  <a:gd name="T3" fmla="*/ 101 h 101"/>
                  <a:gd name="T4" fmla="*/ 5 w 5"/>
                  <a:gd name="T5" fmla="*/ 101 h 101"/>
                  <a:gd name="T6" fmla="*/ 5 w 5"/>
                  <a:gd name="T7" fmla="*/ 0 h 101"/>
                  <a:gd name="T8" fmla="*/ 0 w 5"/>
                  <a:gd name="T9" fmla="*/ 5 h 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01"/>
                  <a:gd name="T17" fmla="*/ 5 w 5"/>
                  <a:gd name="T18" fmla="*/ 101 h 1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01">
                    <a:moveTo>
                      <a:pt x="0" y="5"/>
                    </a:moveTo>
                    <a:lnTo>
                      <a:pt x="0" y="101"/>
                    </a:lnTo>
                    <a:lnTo>
                      <a:pt x="5" y="101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78" name="Freeform 291"/>
              <p:cNvSpPr>
                <a:spLocks/>
              </p:cNvSpPr>
              <p:nvPr/>
            </p:nvSpPr>
            <p:spPr bwMode="auto">
              <a:xfrm>
                <a:off x="3418148" y="5869270"/>
                <a:ext cx="6" cy="547"/>
              </a:xfrm>
              <a:custGeom>
                <a:avLst/>
                <a:gdLst>
                  <a:gd name="T0" fmla="*/ 0 w 5"/>
                  <a:gd name="T1" fmla="*/ 0 h 546"/>
                  <a:gd name="T2" fmla="*/ 0 w 5"/>
                  <a:gd name="T3" fmla="*/ 546 h 546"/>
                  <a:gd name="T4" fmla="*/ 5 w 5"/>
                  <a:gd name="T5" fmla="*/ 546 h 546"/>
                  <a:gd name="T6" fmla="*/ 5 w 5"/>
                  <a:gd name="T7" fmla="*/ 5 h 546"/>
                  <a:gd name="T8" fmla="*/ 0 w 5"/>
                  <a:gd name="T9" fmla="*/ 0 h 5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46"/>
                  <a:gd name="T17" fmla="*/ 5 w 5"/>
                  <a:gd name="T18" fmla="*/ 546 h 5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46">
                    <a:moveTo>
                      <a:pt x="0" y="0"/>
                    </a:moveTo>
                    <a:lnTo>
                      <a:pt x="0" y="546"/>
                    </a:lnTo>
                    <a:lnTo>
                      <a:pt x="5" y="546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79" name="Freeform 292"/>
              <p:cNvSpPr>
                <a:spLocks/>
              </p:cNvSpPr>
              <p:nvPr/>
            </p:nvSpPr>
            <p:spPr bwMode="auto">
              <a:xfrm>
                <a:off x="3418148" y="5870076"/>
                <a:ext cx="6" cy="114"/>
              </a:xfrm>
              <a:custGeom>
                <a:avLst/>
                <a:gdLst>
                  <a:gd name="T0" fmla="*/ 0 w 5"/>
                  <a:gd name="T1" fmla="*/ 5 h 111"/>
                  <a:gd name="T2" fmla="*/ 0 w 5"/>
                  <a:gd name="T3" fmla="*/ 111 h 111"/>
                  <a:gd name="T4" fmla="*/ 5 w 5"/>
                  <a:gd name="T5" fmla="*/ 111 h 111"/>
                  <a:gd name="T6" fmla="*/ 5 w 5"/>
                  <a:gd name="T7" fmla="*/ 0 h 111"/>
                  <a:gd name="T8" fmla="*/ 0 w 5"/>
                  <a:gd name="T9" fmla="*/ 5 h 1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11"/>
                  <a:gd name="T17" fmla="*/ 5 w 5"/>
                  <a:gd name="T18" fmla="*/ 111 h 1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11">
                    <a:moveTo>
                      <a:pt x="0" y="5"/>
                    </a:moveTo>
                    <a:lnTo>
                      <a:pt x="0" y="111"/>
                    </a:lnTo>
                    <a:lnTo>
                      <a:pt x="5" y="111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80" name="Freeform 293"/>
              <p:cNvSpPr>
                <a:spLocks/>
              </p:cNvSpPr>
              <p:nvPr/>
            </p:nvSpPr>
            <p:spPr bwMode="auto">
              <a:xfrm>
                <a:off x="3418154" y="5869276"/>
                <a:ext cx="6" cy="541"/>
              </a:xfrm>
              <a:custGeom>
                <a:avLst/>
                <a:gdLst>
                  <a:gd name="T0" fmla="*/ 0 w 5"/>
                  <a:gd name="T1" fmla="*/ 0 h 541"/>
                  <a:gd name="T2" fmla="*/ 0 w 5"/>
                  <a:gd name="T3" fmla="*/ 541 h 541"/>
                  <a:gd name="T4" fmla="*/ 5 w 5"/>
                  <a:gd name="T5" fmla="*/ 536 h 541"/>
                  <a:gd name="T6" fmla="*/ 5 w 5"/>
                  <a:gd name="T7" fmla="*/ 5 h 541"/>
                  <a:gd name="T8" fmla="*/ 0 w 5"/>
                  <a:gd name="T9" fmla="*/ 0 h 5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41"/>
                  <a:gd name="T17" fmla="*/ 5 w 5"/>
                  <a:gd name="T18" fmla="*/ 541 h 5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41">
                    <a:moveTo>
                      <a:pt x="0" y="0"/>
                    </a:moveTo>
                    <a:lnTo>
                      <a:pt x="0" y="541"/>
                    </a:lnTo>
                    <a:lnTo>
                      <a:pt x="5" y="536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81" name="Freeform 294"/>
              <p:cNvSpPr>
                <a:spLocks/>
              </p:cNvSpPr>
              <p:nvPr/>
            </p:nvSpPr>
            <p:spPr bwMode="auto">
              <a:xfrm>
                <a:off x="3418154" y="5870070"/>
                <a:ext cx="6" cy="120"/>
              </a:xfrm>
              <a:custGeom>
                <a:avLst/>
                <a:gdLst>
                  <a:gd name="T0" fmla="*/ 0 w 5"/>
                  <a:gd name="T1" fmla="*/ 5 h 116"/>
                  <a:gd name="T2" fmla="*/ 0 w 5"/>
                  <a:gd name="T3" fmla="*/ 116 h 116"/>
                  <a:gd name="T4" fmla="*/ 5 w 5"/>
                  <a:gd name="T5" fmla="*/ 116 h 116"/>
                  <a:gd name="T6" fmla="*/ 5 w 5"/>
                  <a:gd name="T7" fmla="*/ 0 h 116"/>
                  <a:gd name="T8" fmla="*/ 0 w 5"/>
                  <a:gd name="T9" fmla="*/ 5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16"/>
                  <a:gd name="T17" fmla="*/ 5 w 5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16">
                    <a:moveTo>
                      <a:pt x="0" y="5"/>
                    </a:moveTo>
                    <a:lnTo>
                      <a:pt x="0" y="116"/>
                    </a:lnTo>
                    <a:lnTo>
                      <a:pt x="5" y="116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82" name="Freeform 295"/>
              <p:cNvSpPr>
                <a:spLocks/>
              </p:cNvSpPr>
              <p:nvPr/>
            </p:nvSpPr>
            <p:spPr bwMode="auto">
              <a:xfrm>
                <a:off x="3418160" y="5869282"/>
                <a:ext cx="0" cy="529"/>
              </a:xfrm>
              <a:custGeom>
                <a:avLst/>
                <a:gdLst>
                  <a:gd name="T0" fmla="*/ 0 w 5"/>
                  <a:gd name="T1" fmla="*/ 0 h 526"/>
                  <a:gd name="T2" fmla="*/ 0 w 5"/>
                  <a:gd name="T3" fmla="*/ 526 h 526"/>
                  <a:gd name="T4" fmla="*/ 5 w 5"/>
                  <a:gd name="T5" fmla="*/ 526 h 526"/>
                  <a:gd name="T6" fmla="*/ 5 w 5"/>
                  <a:gd name="T7" fmla="*/ 5 h 526"/>
                  <a:gd name="T8" fmla="*/ 0 w 5"/>
                  <a:gd name="T9" fmla="*/ 0 h 5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26"/>
                  <a:gd name="T17" fmla="*/ 5 w 5"/>
                  <a:gd name="T18" fmla="*/ 526 h 5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26">
                    <a:moveTo>
                      <a:pt x="0" y="0"/>
                    </a:moveTo>
                    <a:lnTo>
                      <a:pt x="0" y="526"/>
                    </a:lnTo>
                    <a:lnTo>
                      <a:pt x="5" y="526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83" name="Freeform 296"/>
              <p:cNvSpPr>
                <a:spLocks/>
              </p:cNvSpPr>
              <p:nvPr/>
            </p:nvSpPr>
            <p:spPr bwMode="auto">
              <a:xfrm>
                <a:off x="3418160" y="5870058"/>
                <a:ext cx="0" cy="132"/>
              </a:xfrm>
              <a:custGeom>
                <a:avLst/>
                <a:gdLst>
                  <a:gd name="T0" fmla="*/ 0 w 5"/>
                  <a:gd name="T1" fmla="*/ 15 h 131"/>
                  <a:gd name="T2" fmla="*/ 0 w 5"/>
                  <a:gd name="T3" fmla="*/ 131 h 131"/>
                  <a:gd name="T4" fmla="*/ 5 w 5"/>
                  <a:gd name="T5" fmla="*/ 131 h 131"/>
                  <a:gd name="T6" fmla="*/ 5 w 5"/>
                  <a:gd name="T7" fmla="*/ 0 h 131"/>
                  <a:gd name="T8" fmla="*/ 0 w 5"/>
                  <a:gd name="T9" fmla="*/ 15 h 1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31"/>
                  <a:gd name="T17" fmla="*/ 5 w 5"/>
                  <a:gd name="T18" fmla="*/ 131 h 1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31">
                    <a:moveTo>
                      <a:pt x="0" y="15"/>
                    </a:moveTo>
                    <a:lnTo>
                      <a:pt x="0" y="131"/>
                    </a:lnTo>
                    <a:lnTo>
                      <a:pt x="5" y="131"/>
                    </a:lnTo>
                    <a:lnTo>
                      <a:pt x="5" y="0"/>
                    </a:lnTo>
                    <a:lnTo>
                      <a:pt x="0" y="1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84" name="Freeform 297"/>
              <p:cNvSpPr>
                <a:spLocks/>
              </p:cNvSpPr>
              <p:nvPr/>
            </p:nvSpPr>
            <p:spPr bwMode="auto">
              <a:xfrm>
                <a:off x="3418160" y="5869306"/>
                <a:ext cx="6" cy="517"/>
              </a:xfrm>
              <a:custGeom>
                <a:avLst/>
                <a:gdLst>
                  <a:gd name="T0" fmla="*/ 0 w 5"/>
                  <a:gd name="T1" fmla="*/ 0 h 520"/>
                  <a:gd name="T2" fmla="*/ 0 w 5"/>
                  <a:gd name="T3" fmla="*/ 515 h 520"/>
                  <a:gd name="T4" fmla="*/ 5 w 5"/>
                  <a:gd name="T5" fmla="*/ 520 h 520"/>
                  <a:gd name="T6" fmla="*/ 5 w 5"/>
                  <a:gd name="T7" fmla="*/ 0 h 520"/>
                  <a:gd name="T8" fmla="*/ 0 w 5"/>
                  <a:gd name="T9" fmla="*/ 0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20"/>
                  <a:gd name="T17" fmla="*/ 5 w 5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20">
                    <a:moveTo>
                      <a:pt x="0" y="0"/>
                    </a:moveTo>
                    <a:lnTo>
                      <a:pt x="0" y="515"/>
                    </a:lnTo>
                    <a:lnTo>
                      <a:pt x="5" y="520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85" name="Freeform 298"/>
              <p:cNvSpPr>
                <a:spLocks/>
              </p:cNvSpPr>
              <p:nvPr/>
            </p:nvSpPr>
            <p:spPr bwMode="auto">
              <a:xfrm>
                <a:off x="3418166" y="5869294"/>
                <a:ext cx="6" cy="535"/>
              </a:xfrm>
              <a:custGeom>
                <a:avLst/>
                <a:gdLst>
                  <a:gd name="T0" fmla="*/ 0 w 5"/>
                  <a:gd name="T1" fmla="*/ 0 h 536"/>
                  <a:gd name="T2" fmla="*/ 0 w 5"/>
                  <a:gd name="T3" fmla="*/ 531 h 536"/>
                  <a:gd name="T4" fmla="*/ 5 w 5"/>
                  <a:gd name="T5" fmla="*/ 536 h 536"/>
                  <a:gd name="T6" fmla="*/ 5 w 5"/>
                  <a:gd name="T7" fmla="*/ 0 h 536"/>
                  <a:gd name="T8" fmla="*/ 0 w 5"/>
                  <a:gd name="T9" fmla="*/ 0 h 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36"/>
                  <a:gd name="T17" fmla="*/ 5 w 5"/>
                  <a:gd name="T18" fmla="*/ 536 h 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36">
                    <a:moveTo>
                      <a:pt x="0" y="0"/>
                    </a:moveTo>
                    <a:lnTo>
                      <a:pt x="0" y="531"/>
                    </a:lnTo>
                    <a:lnTo>
                      <a:pt x="5" y="536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86" name="Freeform 299"/>
              <p:cNvSpPr>
                <a:spLocks/>
              </p:cNvSpPr>
              <p:nvPr/>
            </p:nvSpPr>
            <p:spPr bwMode="auto">
              <a:xfrm>
                <a:off x="3418160" y="5870052"/>
                <a:ext cx="6" cy="138"/>
              </a:xfrm>
              <a:custGeom>
                <a:avLst/>
                <a:gdLst>
                  <a:gd name="T0" fmla="*/ 0 w 5"/>
                  <a:gd name="T1" fmla="*/ 5 h 136"/>
                  <a:gd name="T2" fmla="*/ 0 w 5"/>
                  <a:gd name="T3" fmla="*/ 136 h 136"/>
                  <a:gd name="T4" fmla="*/ 5 w 5"/>
                  <a:gd name="T5" fmla="*/ 131 h 136"/>
                  <a:gd name="T6" fmla="*/ 5 w 5"/>
                  <a:gd name="T7" fmla="*/ 0 h 136"/>
                  <a:gd name="T8" fmla="*/ 0 w 5"/>
                  <a:gd name="T9" fmla="*/ 5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36"/>
                  <a:gd name="T17" fmla="*/ 5 w 5"/>
                  <a:gd name="T18" fmla="*/ 136 h 1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36">
                    <a:moveTo>
                      <a:pt x="0" y="5"/>
                    </a:moveTo>
                    <a:lnTo>
                      <a:pt x="0" y="136"/>
                    </a:lnTo>
                    <a:lnTo>
                      <a:pt x="5" y="131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87" name="Freeform 300"/>
              <p:cNvSpPr>
                <a:spLocks/>
              </p:cNvSpPr>
              <p:nvPr/>
            </p:nvSpPr>
            <p:spPr bwMode="auto">
              <a:xfrm>
                <a:off x="3418172" y="5869294"/>
                <a:ext cx="6" cy="535"/>
              </a:xfrm>
              <a:custGeom>
                <a:avLst/>
                <a:gdLst>
                  <a:gd name="T0" fmla="*/ 0 w 5"/>
                  <a:gd name="T1" fmla="*/ 0 h 536"/>
                  <a:gd name="T2" fmla="*/ 0 w 5"/>
                  <a:gd name="T3" fmla="*/ 536 h 536"/>
                  <a:gd name="T4" fmla="*/ 5 w 5"/>
                  <a:gd name="T5" fmla="*/ 531 h 536"/>
                  <a:gd name="T6" fmla="*/ 5 w 5"/>
                  <a:gd name="T7" fmla="*/ 0 h 536"/>
                  <a:gd name="T8" fmla="*/ 0 w 5"/>
                  <a:gd name="T9" fmla="*/ 0 h 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36"/>
                  <a:gd name="T17" fmla="*/ 5 w 5"/>
                  <a:gd name="T18" fmla="*/ 536 h 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36">
                    <a:moveTo>
                      <a:pt x="0" y="0"/>
                    </a:moveTo>
                    <a:lnTo>
                      <a:pt x="0" y="536"/>
                    </a:lnTo>
                    <a:lnTo>
                      <a:pt x="5" y="531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88" name="Freeform 301"/>
              <p:cNvSpPr>
                <a:spLocks/>
              </p:cNvSpPr>
              <p:nvPr/>
            </p:nvSpPr>
            <p:spPr bwMode="auto">
              <a:xfrm>
                <a:off x="3418166" y="5870040"/>
                <a:ext cx="6" cy="144"/>
              </a:xfrm>
              <a:custGeom>
                <a:avLst/>
                <a:gdLst>
                  <a:gd name="T0" fmla="*/ 0 w 5"/>
                  <a:gd name="T1" fmla="*/ 10 h 141"/>
                  <a:gd name="T2" fmla="*/ 0 w 5"/>
                  <a:gd name="T3" fmla="*/ 141 h 141"/>
                  <a:gd name="T4" fmla="*/ 5 w 5"/>
                  <a:gd name="T5" fmla="*/ 141 h 141"/>
                  <a:gd name="T6" fmla="*/ 5 w 5"/>
                  <a:gd name="T7" fmla="*/ 0 h 141"/>
                  <a:gd name="T8" fmla="*/ 0 w 5"/>
                  <a:gd name="T9" fmla="*/ 10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41"/>
                  <a:gd name="T17" fmla="*/ 5 w 5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41">
                    <a:moveTo>
                      <a:pt x="0" y="10"/>
                    </a:moveTo>
                    <a:lnTo>
                      <a:pt x="0" y="141"/>
                    </a:lnTo>
                    <a:lnTo>
                      <a:pt x="5" y="141"/>
                    </a:lnTo>
                    <a:lnTo>
                      <a:pt x="5" y="0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89" name="Freeform 302"/>
              <p:cNvSpPr>
                <a:spLocks/>
              </p:cNvSpPr>
              <p:nvPr/>
            </p:nvSpPr>
            <p:spPr bwMode="auto">
              <a:xfrm>
                <a:off x="3418178" y="5869294"/>
                <a:ext cx="0" cy="535"/>
              </a:xfrm>
              <a:custGeom>
                <a:avLst/>
                <a:gdLst>
                  <a:gd name="T0" fmla="*/ 0 w 5"/>
                  <a:gd name="T1" fmla="*/ 0 h 531"/>
                  <a:gd name="T2" fmla="*/ 0 w 5"/>
                  <a:gd name="T3" fmla="*/ 531 h 531"/>
                  <a:gd name="T4" fmla="*/ 5 w 5"/>
                  <a:gd name="T5" fmla="*/ 526 h 531"/>
                  <a:gd name="T6" fmla="*/ 5 w 5"/>
                  <a:gd name="T7" fmla="*/ 0 h 531"/>
                  <a:gd name="T8" fmla="*/ 0 w 5"/>
                  <a:gd name="T9" fmla="*/ 0 h 5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31"/>
                  <a:gd name="T17" fmla="*/ 5 w 5"/>
                  <a:gd name="T18" fmla="*/ 531 h 5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31">
                    <a:moveTo>
                      <a:pt x="0" y="0"/>
                    </a:moveTo>
                    <a:lnTo>
                      <a:pt x="0" y="531"/>
                    </a:lnTo>
                    <a:lnTo>
                      <a:pt x="5" y="526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90" name="Freeform 303"/>
              <p:cNvSpPr>
                <a:spLocks/>
              </p:cNvSpPr>
              <p:nvPr/>
            </p:nvSpPr>
            <p:spPr bwMode="auto">
              <a:xfrm>
                <a:off x="3418172" y="5870034"/>
                <a:ext cx="6" cy="150"/>
              </a:xfrm>
              <a:custGeom>
                <a:avLst/>
                <a:gdLst>
                  <a:gd name="T0" fmla="*/ 0 w 5"/>
                  <a:gd name="T1" fmla="*/ 5 h 141"/>
                  <a:gd name="T2" fmla="*/ 0 w 5"/>
                  <a:gd name="T3" fmla="*/ 141 h 141"/>
                  <a:gd name="T4" fmla="*/ 5 w 5"/>
                  <a:gd name="T5" fmla="*/ 141 h 141"/>
                  <a:gd name="T6" fmla="*/ 5 w 5"/>
                  <a:gd name="T7" fmla="*/ 0 h 141"/>
                  <a:gd name="T8" fmla="*/ 0 w 5"/>
                  <a:gd name="T9" fmla="*/ 5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41"/>
                  <a:gd name="T17" fmla="*/ 5 w 5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41">
                    <a:moveTo>
                      <a:pt x="0" y="5"/>
                    </a:moveTo>
                    <a:lnTo>
                      <a:pt x="0" y="141"/>
                    </a:lnTo>
                    <a:lnTo>
                      <a:pt x="5" y="141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91" name="Freeform 304"/>
              <p:cNvSpPr>
                <a:spLocks/>
              </p:cNvSpPr>
              <p:nvPr/>
            </p:nvSpPr>
            <p:spPr bwMode="auto">
              <a:xfrm>
                <a:off x="3418178" y="5870034"/>
                <a:ext cx="0" cy="144"/>
              </a:xfrm>
              <a:custGeom>
                <a:avLst/>
                <a:gdLst>
                  <a:gd name="T0" fmla="*/ 0 w 5"/>
                  <a:gd name="T1" fmla="*/ 5 h 141"/>
                  <a:gd name="T2" fmla="*/ 0 w 5"/>
                  <a:gd name="T3" fmla="*/ 141 h 141"/>
                  <a:gd name="T4" fmla="*/ 5 w 5"/>
                  <a:gd name="T5" fmla="*/ 141 h 141"/>
                  <a:gd name="T6" fmla="*/ 5 w 5"/>
                  <a:gd name="T7" fmla="*/ 0 h 141"/>
                  <a:gd name="T8" fmla="*/ 0 w 5"/>
                  <a:gd name="T9" fmla="*/ 5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41"/>
                  <a:gd name="T17" fmla="*/ 5 w 5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41">
                    <a:moveTo>
                      <a:pt x="0" y="5"/>
                    </a:moveTo>
                    <a:lnTo>
                      <a:pt x="0" y="141"/>
                    </a:lnTo>
                    <a:lnTo>
                      <a:pt x="5" y="141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92" name="Freeform 305"/>
              <p:cNvSpPr>
                <a:spLocks/>
              </p:cNvSpPr>
              <p:nvPr/>
            </p:nvSpPr>
            <p:spPr bwMode="auto">
              <a:xfrm>
                <a:off x="3418178" y="5869294"/>
                <a:ext cx="12" cy="529"/>
              </a:xfrm>
              <a:custGeom>
                <a:avLst/>
                <a:gdLst>
                  <a:gd name="T0" fmla="*/ 0 w 5"/>
                  <a:gd name="T1" fmla="*/ 0 h 526"/>
                  <a:gd name="T2" fmla="*/ 0 w 5"/>
                  <a:gd name="T3" fmla="*/ 526 h 526"/>
                  <a:gd name="T4" fmla="*/ 5 w 5"/>
                  <a:gd name="T5" fmla="*/ 526 h 526"/>
                  <a:gd name="T6" fmla="*/ 5 w 5"/>
                  <a:gd name="T7" fmla="*/ 6 h 526"/>
                  <a:gd name="T8" fmla="*/ 0 w 5"/>
                  <a:gd name="T9" fmla="*/ 0 h 5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26"/>
                  <a:gd name="T17" fmla="*/ 5 w 5"/>
                  <a:gd name="T18" fmla="*/ 526 h 5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26">
                    <a:moveTo>
                      <a:pt x="0" y="0"/>
                    </a:moveTo>
                    <a:lnTo>
                      <a:pt x="0" y="526"/>
                    </a:lnTo>
                    <a:lnTo>
                      <a:pt x="5" y="526"/>
                    </a:lnTo>
                    <a:lnTo>
                      <a:pt x="5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93" name="Rectangle 306"/>
              <p:cNvSpPr>
                <a:spLocks noChangeArrowheads="1"/>
              </p:cNvSpPr>
              <p:nvPr/>
            </p:nvSpPr>
            <p:spPr bwMode="auto">
              <a:xfrm>
                <a:off x="3418190" y="5869288"/>
                <a:ext cx="6" cy="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94" name="Rectangle 307"/>
              <p:cNvSpPr>
                <a:spLocks noChangeArrowheads="1"/>
              </p:cNvSpPr>
              <p:nvPr/>
            </p:nvSpPr>
            <p:spPr bwMode="auto">
              <a:xfrm>
                <a:off x="3418190" y="5869306"/>
                <a:ext cx="6" cy="51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595" name="Freeform 308"/>
              <p:cNvSpPr>
                <a:spLocks/>
              </p:cNvSpPr>
              <p:nvPr/>
            </p:nvSpPr>
            <p:spPr bwMode="auto">
              <a:xfrm>
                <a:off x="3418190" y="5869836"/>
                <a:ext cx="6" cy="6"/>
              </a:xfrm>
              <a:custGeom>
                <a:avLst/>
                <a:gdLst>
                  <a:gd name="T0" fmla="*/ 0 w 5"/>
                  <a:gd name="T1" fmla="*/ 5 h 10"/>
                  <a:gd name="T2" fmla="*/ 0 w 5"/>
                  <a:gd name="T3" fmla="*/ 10 h 10"/>
                  <a:gd name="T4" fmla="*/ 5 w 5"/>
                  <a:gd name="T5" fmla="*/ 10 h 10"/>
                  <a:gd name="T6" fmla="*/ 5 w 5"/>
                  <a:gd name="T7" fmla="*/ 0 h 10"/>
                  <a:gd name="T8" fmla="*/ 0 w 5"/>
                  <a:gd name="T9" fmla="*/ 5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0"/>
                  <a:gd name="T17" fmla="*/ 5 w 5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0">
                    <a:moveTo>
                      <a:pt x="0" y="5"/>
                    </a:moveTo>
                    <a:lnTo>
                      <a:pt x="0" y="10"/>
                    </a:lnTo>
                    <a:lnTo>
                      <a:pt x="5" y="1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96" name="Freeform 309"/>
              <p:cNvSpPr>
                <a:spLocks/>
              </p:cNvSpPr>
              <p:nvPr/>
            </p:nvSpPr>
            <p:spPr bwMode="auto">
              <a:xfrm>
                <a:off x="3418178" y="5870022"/>
                <a:ext cx="12" cy="150"/>
              </a:xfrm>
              <a:custGeom>
                <a:avLst/>
                <a:gdLst>
                  <a:gd name="T0" fmla="*/ 0 w 5"/>
                  <a:gd name="T1" fmla="*/ 10 h 146"/>
                  <a:gd name="T2" fmla="*/ 0 w 5"/>
                  <a:gd name="T3" fmla="*/ 146 h 146"/>
                  <a:gd name="T4" fmla="*/ 5 w 5"/>
                  <a:gd name="T5" fmla="*/ 146 h 146"/>
                  <a:gd name="T6" fmla="*/ 5 w 5"/>
                  <a:gd name="T7" fmla="*/ 0 h 146"/>
                  <a:gd name="T8" fmla="*/ 0 w 5"/>
                  <a:gd name="T9" fmla="*/ 10 h 1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46"/>
                  <a:gd name="T17" fmla="*/ 5 w 5"/>
                  <a:gd name="T18" fmla="*/ 146 h 1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46">
                    <a:moveTo>
                      <a:pt x="0" y="10"/>
                    </a:moveTo>
                    <a:lnTo>
                      <a:pt x="0" y="146"/>
                    </a:lnTo>
                    <a:lnTo>
                      <a:pt x="5" y="146"/>
                    </a:lnTo>
                    <a:lnTo>
                      <a:pt x="5" y="0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97" name="Freeform 310"/>
              <p:cNvSpPr>
                <a:spLocks/>
              </p:cNvSpPr>
              <p:nvPr/>
            </p:nvSpPr>
            <p:spPr bwMode="auto">
              <a:xfrm>
                <a:off x="3418190" y="5870010"/>
                <a:ext cx="6" cy="162"/>
              </a:xfrm>
              <a:custGeom>
                <a:avLst/>
                <a:gdLst>
                  <a:gd name="T0" fmla="*/ 0 w 5"/>
                  <a:gd name="T1" fmla="*/ 10 h 156"/>
                  <a:gd name="T2" fmla="*/ 0 w 5"/>
                  <a:gd name="T3" fmla="*/ 156 h 156"/>
                  <a:gd name="T4" fmla="*/ 5 w 5"/>
                  <a:gd name="T5" fmla="*/ 156 h 156"/>
                  <a:gd name="T6" fmla="*/ 5 w 5"/>
                  <a:gd name="T7" fmla="*/ 0 h 156"/>
                  <a:gd name="T8" fmla="*/ 0 w 5"/>
                  <a:gd name="T9" fmla="*/ 10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56"/>
                  <a:gd name="T17" fmla="*/ 5 w 5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56">
                    <a:moveTo>
                      <a:pt x="0" y="10"/>
                    </a:moveTo>
                    <a:lnTo>
                      <a:pt x="0" y="156"/>
                    </a:lnTo>
                    <a:lnTo>
                      <a:pt x="5" y="156"/>
                    </a:lnTo>
                    <a:lnTo>
                      <a:pt x="5" y="0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98" name="Freeform 311"/>
              <p:cNvSpPr>
                <a:spLocks/>
              </p:cNvSpPr>
              <p:nvPr/>
            </p:nvSpPr>
            <p:spPr bwMode="auto">
              <a:xfrm>
                <a:off x="3418196" y="5869282"/>
                <a:ext cx="6" cy="24"/>
              </a:xfrm>
              <a:custGeom>
                <a:avLst/>
                <a:gdLst>
                  <a:gd name="T0" fmla="*/ 0 w 5"/>
                  <a:gd name="T1" fmla="*/ 0 h 16"/>
                  <a:gd name="T2" fmla="*/ 0 w 5"/>
                  <a:gd name="T3" fmla="*/ 10 h 16"/>
                  <a:gd name="T4" fmla="*/ 5 w 5"/>
                  <a:gd name="T5" fmla="*/ 16 h 16"/>
                  <a:gd name="T6" fmla="*/ 5 w 5"/>
                  <a:gd name="T7" fmla="*/ 5 h 16"/>
                  <a:gd name="T8" fmla="*/ 0 w 5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6"/>
                  <a:gd name="T17" fmla="*/ 5 w 5"/>
                  <a:gd name="T18" fmla="*/ 16 h 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6">
                    <a:moveTo>
                      <a:pt x="0" y="0"/>
                    </a:moveTo>
                    <a:lnTo>
                      <a:pt x="0" y="10"/>
                    </a:lnTo>
                    <a:lnTo>
                      <a:pt x="5" y="16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599" name="Freeform 312"/>
              <p:cNvSpPr>
                <a:spLocks/>
              </p:cNvSpPr>
              <p:nvPr/>
            </p:nvSpPr>
            <p:spPr bwMode="auto">
              <a:xfrm>
                <a:off x="3418196" y="5869306"/>
                <a:ext cx="6" cy="523"/>
              </a:xfrm>
              <a:custGeom>
                <a:avLst/>
                <a:gdLst>
                  <a:gd name="T0" fmla="*/ 0 w 5"/>
                  <a:gd name="T1" fmla="*/ 0 h 525"/>
                  <a:gd name="T2" fmla="*/ 0 w 5"/>
                  <a:gd name="T3" fmla="*/ 520 h 525"/>
                  <a:gd name="T4" fmla="*/ 5 w 5"/>
                  <a:gd name="T5" fmla="*/ 525 h 525"/>
                  <a:gd name="T6" fmla="*/ 5 w 5"/>
                  <a:gd name="T7" fmla="*/ 0 h 525"/>
                  <a:gd name="T8" fmla="*/ 0 w 5"/>
                  <a:gd name="T9" fmla="*/ 0 h 5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25"/>
                  <a:gd name="T17" fmla="*/ 5 w 5"/>
                  <a:gd name="T18" fmla="*/ 525 h 5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25">
                    <a:moveTo>
                      <a:pt x="0" y="0"/>
                    </a:moveTo>
                    <a:lnTo>
                      <a:pt x="0" y="520"/>
                    </a:lnTo>
                    <a:lnTo>
                      <a:pt x="5" y="525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00" name="Rectangle 313"/>
              <p:cNvSpPr>
                <a:spLocks noChangeArrowheads="1"/>
              </p:cNvSpPr>
              <p:nvPr/>
            </p:nvSpPr>
            <p:spPr bwMode="auto">
              <a:xfrm>
                <a:off x="3418196" y="5869836"/>
                <a:ext cx="6" cy="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01" name="Rectangle 314"/>
              <p:cNvSpPr>
                <a:spLocks noChangeArrowheads="1"/>
              </p:cNvSpPr>
              <p:nvPr/>
            </p:nvSpPr>
            <p:spPr bwMode="auto">
              <a:xfrm>
                <a:off x="3418196" y="5870010"/>
                <a:ext cx="6" cy="16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02" name="Freeform 315"/>
              <p:cNvSpPr>
                <a:spLocks/>
              </p:cNvSpPr>
              <p:nvPr/>
            </p:nvSpPr>
            <p:spPr bwMode="auto">
              <a:xfrm>
                <a:off x="3418196" y="5869282"/>
                <a:ext cx="6" cy="42"/>
              </a:xfrm>
              <a:custGeom>
                <a:avLst/>
                <a:gdLst>
                  <a:gd name="T0" fmla="*/ 0 w 5"/>
                  <a:gd name="T1" fmla="*/ 5 h 36"/>
                  <a:gd name="T2" fmla="*/ 0 w 5"/>
                  <a:gd name="T3" fmla="*/ 36 h 36"/>
                  <a:gd name="T4" fmla="*/ 5 w 5"/>
                  <a:gd name="T5" fmla="*/ 31 h 36"/>
                  <a:gd name="T6" fmla="*/ 5 w 5"/>
                  <a:gd name="T7" fmla="*/ 0 h 36"/>
                  <a:gd name="T8" fmla="*/ 0 w 5"/>
                  <a:gd name="T9" fmla="*/ 5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36"/>
                  <a:gd name="T17" fmla="*/ 5 w 5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36">
                    <a:moveTo>
                      <a:pt x="0" y="5"/>
                    </a:moveTo>
                    <a:lnTo>
                      <a:pt x="0" y="36"/>
                    </a:lnTo>
                    <a:lnTo>
                      <a:pt x="5" y="31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03" name="Rectangle 316"/>
              <p:cNvSpPr>
                <a:spLocks noChangeArrowheads="1"/>
              </p:cNvSpPr>
              <p:nvPr/>
            </p:nvSpPr>
            <p:spPr bwMode="auto">
              <a:xfrm>
                <a:off x="3418196" y="5869331"/>
                <a:ext cx="6" cy="49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04" name="Rectangle 317"/>
              <p:cNvSpPr>
                <a:spLocks noChangeArrowheads="1"/>
              </p:cNvSpPr>
              <p:nvPr/>
            </p:nvSpPr>
            <p:spPr bwMode="auto">
              <a:xfrm>
                <a:off x="3418196" y="5869836"/>
                <a:ext cx="6" cy="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05" name="Rectangle 318"/>
              <p:cNvSpPr>
                <a:spLocks noChangeArrowheads="1"/>
              </p:cNvSpPr>
              <p:nvPr/>
            </p:nvSpPr>
            <p:spPr bwMode="auto">
              <a:xfrm>
                <a:off x="3418202" y="5869276"/>
                <a:ext cx="6" cy="3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06" name="Freeform 319"/>
              <p:cNvSpPr>
                <a:spLocks/>
              </p:cNvSpPr>
              <p:nvPr/>
            </p:nvSpPr>
            <p:spPr bwMode="auto">
              <a:xfrm>
                <a:off x="3418202" y="5869433"/>
                <a:ext cx="6" cy="409"/>
              </a:xfrm>
              <a:custGeom>
                <a:avLst/>
                <a:gdLst>
                  <a:gd name="T0" fmla="*/ 0 w 5"/>
                  <a:gd name="T1" fmla="*/ 0 h 409"/>
                  <a:gd name="T2" fmla="*/ 0 w 5"/>
                  <a:gd name="T3" fmla="*/ 409 h 409"/>
                  <a:gd name="T4" fmla="*/ 5 w 5"/>
                  <a:gd name="T5" fmla="*/ 409 h 409"/>
                  <a:gd name="T6" fmla="*/ 5 w 5"/>
                  <a:gd name="T7" fmla="*/ 5 h 409"/>
                  <a:gd name="T8" fmla="*/ 0 w 5"/>
                  <a:gd name="T9" fmla="*/ 0 h 4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409"/>
                  <a:gd name="T17" fmla="*/ 5 w 5"/>
                  <a:gd name="T18" fmla="*/ 409 h 4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409">
                    <a:moveTo>
                      <a:pt x="0" y="0"/>
                    </a:moveTo>
                    <a:lnTo>
                      <a:pt x="0" y="409"/>
                    </a:lnTo>
                    <a:lnTo>
                      <a:pt x="5" y="409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07" name="Freeform 320"/>
              <p:cNvSpPr>
                <a:spLocks/>
              </p:cNvSpPr>
              <p:nvPr/>
            </p:nvSpPr>
            <p:spPr bwMode="auto">
              <a:xfrm>
                <a:off x="3418196" y="5869998"/>
                <a:ext cx="6" cy="174"/>
              </a:xfrm>
              <a:custGeom>
                <a:avLst/>
                <a:gdLst>
                  <a:gd name="T0" fmla="*/ 0 w 5"/>
                  <a:gd name="T1" fmla="*/ 11 h 172"/>
                  <a:gd name="T2" fmla="*/ 0 w 5"/>
                  <a:gd name="T3" fmla="*/ 172 h 172"/>
                  <a:gd name="T4" fmla="*/ 5 w 5"/>
                  <a:gd name="T5" fmla="*/ 172 h 172"/>
                  <a:gd name="T6" fmla="*/ 5 w 5"/>
                  <a:gd name="T7" fmla="*/ 0 h 172"/>
                  <a:gd name="T8" fmla="*/ 0 w 5"/>
                  <a:gd name="T9" fmla="*/ 11 h 1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72"/>
                  <a:gd name="T17" fmla="*/ 5 w 5"/>
                  <a:gd name="T18" fmla="*/ 172 h 1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72">
                    <a:moveTo>
                      <a:pt x="0" y="11"/>
                    </a:moveTo>
                    <a:lnTo>
                      <a:pt x="0" y="172"/>
                    </a:lnTo>
                    <a:lnTo>
                      <a:pt x="5" y="172"/>
                    </a:lnTo>
                    <a:lnTo>
                      <a:pt x="5" y="0"/>
                    </a:lnTo>
                    <a:lnTo>
                      <a:pt x="0" y="1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08" name="Freeform 321"/>
              <p:cNvSpPr>
                <a:spLocks/>
              </p:cNvSpPr>
              <p:nvPr/>
            </p:nvSpPr>
            <p:spPr bwMode="auto">
              <a:xfrm>
                <a:off x="3418202" y="5869992"/>
                <a:ext cx="6" cy="186"/>
              </a:xfrm>
              <a:custGeom>
                <a:avLst/>
                <a:gdLst>
                  <a:gd name="T0" fmla="*/ 0 w 5"/>
                  <a:gd name="T1" fmla="*/ 5 h 182"/>
                  <a:gd name="T2" fmla="*/ 0 w 5"/>
                  <a:gd name="T3" fmla="*/ 182 h 182"/>
                  <a:gd name="T4" fmla="*/ 5 w 5"/>
                  <a:gd name="T5" fmla="*/ 182 h 182"/>
                  <a:gd name="T6" fmla="*/ 5 w 5"/>
                  <a:gd name="T7" fmla="*/ 0 h 182"/>
                  <a:gd name="T8" fmla="*/ 0 w 5"/>
                  <a:gd name="T9" fmla="*/ 5 h 1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82"/>
                  <a:gd name="T17" fmla="*/ 5 w 5"/>
                  <a:gd name="T18" fmla="*/ 182 h 18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82">
                    <a:moveTo>
                      <a:pt x="0" y="5"/>
                    </a:moveTo>
                    <a:lnTo>
                      <a:pt x="0" y="182"/>
                    </a:lnTo>
                    <a:lnTo>
                      <a:pt x="5" y="182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09" name="Freeform 322"/>
              <p:cNvSpPr>
                <a:spLocks/>
              </p:cNvSpPr>
              <p:nvPr/>
            </p:nvSpPr>
            <p:spPr bwMode="auto">
              <a:xfrm>
                <a:off x="3418208" y="5869276"/>
                <a:ext cx="6" cy="36"/>
              </a:xfrm>
              <a:custGeom>
                <a:avLst/>
                <a:gdLst>
                  <a:gd name="T0" fmla="*/ 0 w 6"/>
                  <a:gd name="T1" fmla="*/ 0 h 31"/>
                  <a:gd name="T2" fmla="*/ 0 w 6"/>
                  <a:gd name="T3" fmla="*/ 31 h 31"/>
                  <a:gd name="T4" fmla="*/ 6 w 6"/>
                  <a:gd name="T5" fmla="*/ 26 h 31"/>
                  <a:gd name="T6" fmla="*/ 6 w 6"/>
                  <a:gd name="T7" fmla="*/ 5 h 31"/>
                  <a:gd name="T8" fmla="*/ 0 w 6"/>
                  <a:gd name="T9" fmla="*/ 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1"/>
                  <a:gd name="T17" fmla="*/ 6 w 6"/>
                  <a:gd name="T18" fmla="*/ 31 h 3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1">
                    <a:moveTo>
                      <a:pt x="0" y="0"/>
                    </a:moveTo>
                    <a:lnTo>
                      <a:pt x="0" y="31"/>
                    </a:lnTo>
                    <a:lnTo>
                      <a:pt x="6" y="26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10" name="Rectangle 323"/>
              <p:cNvSpPr>
                <a:spLocks noChangeArrowheads="1"/>
              </p:cNvSpPr>
              <p:nvPr/>
            </p:nvSpPr>
            <p:spPr bwMode="auto">
              <a:xfrm>
                <a:off x="3418202" y="5869325"/>
                <a:ext cx="6" cy="10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11" name="Rectangle 324"/>
              <p:cNvSpPr>
                <a:spLocks noChangeArrowheads="1"/>
              </p:cNvSpPr>
              <p:nvPr/>
            </p:nvSpPr>
            <p:spPr bwMode="auto">
              <a:xfrm>
                <a:off x="3418208" y="5869325"/>
                <a:ext cx="6" cy="4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12" name="Freeform 325"/>
              <p:cNvSpPr>
                <a:spLocks/>
              </p:cNvSpPr>
              <p:nvPr/>
            </p:nvSpPr>
            <p:spPr bwMode="auto">
              <a:xfrm>
                <a:off x="3418208" y="5869391"/>
                <a:ext cx="6" cy="36"/>
              </a:xfrm>
              <a:custGeom>
                <a:avLst/>
                <a:gdLst>
                  <a:gd name="T0" fmla="*/ 0 w 6"/>
                  <a:gd name="T1" fmla="*/ 0 h 36"/>
                  <a:gd name="T2" fmla="*/ 0 w 6"/>
                  <a:gd name="T3" fmla="*/ 36 h 36"/>
                  <a:gd name="T4" fmla="*/ 6 w 6"/>
                  <a:gd name="T5" fmla="*/ 36 h 36"/>
                  <a:gd name="T6" fmla="*/ 6 w 6"/>
                  <a:gd name="T7" fmla="*/ 5 h 36"/>
                  <a:gd name="T8" fmla="*/ 0 w 6"/>
                  <a:gd name="T9" fmla="*/ 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6"/>
                  <a:gd name="T17" fmla="*/ 6 w 6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6">
                    <a:moveTo>
                      <a:pt x="0" y="0"/>
                    </a:moveTo>
                    <a:lnTo>
                      <a:pt x="0" y="36"/>
                    </a:lnTo>
                    <a:lnTo>
                      <a:pt x="6" y="36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13" name="Freeform 326"/>
              <p:cNvSpPr>
                <a:spLocks/>
              </p:cNvSpPr>
              <p:nvPr/>
            </p:nvSpPr>
            <p:spPr bwMode="auto">
              <a:xfrm>
                <a:off x="3418208" y="5869439"/>
                <a:ext cx="6" cy="397"/>
              </a:xfrm>
              <a:custGeom>
                <a:avLst/>
                <a:gdLst>
                  <a:gd name="T0" fmla="*/ 0 w 6"/>
                  <a:gd name="T1" fmla="*/ 0 h 399"/>
                  <a:gd name="T2" fmla="*/ 0 w 6"/>
                  <a:gd name="T3" fmla="*/ 399 h 399"/>
                  <a:gd name="T4" fmla="*/ 6 w 6"/>
                  <a:gd name="T5" fmla="*/ 399 h 399"/>
                  <a:gd name="T6" fmla="*/ 6 w 6"/>
                  <a:gd name="T7" fmla="*/ 5 h 399"/>
                  <a:gd name="T8" fmla="*/ 0 w 6"/>
                  <a:gd name="T9" fmla="*/ 0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399"/>
                  <a:gd name="T17" fmla="*/ 6 w 6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399">
                    <a:moveTo>
                      <a:pt x="0" y="0"/>
                    </a:moveTo>
                    <a:lnTo>
                      <a:pt x="0" y="399"/>
                    </a:lnTo>
                    <a:lnTo>
                      <a:pt x="6" y="399"/>
                    </a:lnTo>
                    <a:lnTo>
                      <a:pt x="6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14" name="Rectangle 327"/>
              <p:cNvSpPr>
                <a:spLocks noChangeArrowheads="1"/>
              </p:cNvSpPr>
              <p:nvPr/>
            </p:nvSpPr>
            <p:spPr bwMode="auto">
              <a:xfrm>
                <a:off x="3418214" y="5869282"/>
                <a:ext cx="6" cy="2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15" name="Freeform 328"/>
              <p:cNvSpPr>
                <a:spLocks/>
              </p:cNvSpPr>
              <p:nvPr/>
            </p:nvSpPr>
            <p:spPr bwMode="auto">
              <a:xfrm>
                <a:off x="3418214" y="5869397"/>
                <a:ext cx="6" cy="24"/>
              </a:xfrm>
              <a:custGeom>
                <a:avLst/>
                <a:gdLst>
                  <a:gd name="T0" fmla="*/ 0 w 5"/>
                  <a:gd name="T1" fmla="*/ 0 h 26"/>
                  <a:gd name="T2" fmla="*/ 0 w 5"/>
                  <a:gd name="T3" fmla="*/ 26 h 26"/>
                  <a:gd name="T4" fmla="*/ 5 w 5"/>
                  <a:gd name="T5" fmla="*/ 21 h 26"/>
                  <a:gd name="T6" fmla="*/ 5 w 5"/>
                  <a:gd name="T7" fmla="*/ 5 h 26"/>
                  <a:gd name="T8" fmla="*/ 0 w 5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26"/>
                  <a:gd name="T17" fmla="*/ 5 w 5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26">
                    <a:moveTo>
                      <a:pt x="0" y="0"/>
                    </a:moveTo>
                    <a:lnTo>
                      <a:pt x="0" y="26"/>
                    </a:lnTo>
                    <a:lnTo>
                      <a:pt x="5" y="21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16" name="Rectangle 329"/>
              <p:cNvSpPr>
                <a:spLocks noChangeArrowheads="1"/>
              </p:cNvSpPr>
              <p:nvPr/>
            </p:nvSpPr>
            <p:spPr bwMode="auto">
              <a:xfrm>
                <a:off x="3418214" y="5869445"/>
                <a:ext cx="6" cy="391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17" name="Freeform 330"/>
              <p:cNvSpPr>
                <a:spLocks/>
              </p:cNvSpPr>
              <p:nvPr/>
            </p:nvSpPr>
            <p:spPr bwMode="auto">
              <a:xfrm>
                <a:off x="3418208" y="5869980"/>
                <a:ext cx="6" cy="205"/>
              </a:xfrm>
              <a:custGeom>
                <a:avLst/>
                <a:gdLst>
                  <a:gd name="T0" fmla="*/ 0 w 6"/>
                  <a:gd name="T1" fmla="*/ 5 h 202"/>
                  <a:gd name="T2" fmla="*/ 0 w 6"/>
                  <a:gd name="T3" fmla="*/ 197 h 202"/>
                  <a:gd name="T4" fmla="*/ 6 w 6"/>
                  <a:gd name="T5" fmla="*/ 202 h 202"/>
                  <a:gd name="T6" fmla="*/ 6 w 6"/>
                  <a:gd name="T7" fmla="*/ 0 h 202"/>
                  <a:gd name="T8" fmla="*/ 0 w 6"/>
                  <a:gd name="T9" fmla="*/ 5 h 2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202"/>
                  <a:gd name="T17" fmla="*/ 6 w 6"/>
                  <a:gd name="T18" fmla="*/ 202 h 2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202">
                    <a:moveTo>
                      <a:pt x="0" y="5"/>
                    </a:moveTo>
                    <a:lnTo>
                      <a:pt x="0" y="197"/>
                    </a:lnTo>
                    <a:lnTo>
                      <a:pt x="6" y="202"/>
                    </a:lnTo>
                    <a:lnTo>
                      <a:pt x="6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18" name="Rectangle 331"/>
              <p:cNvSpPr>
                <a:spLocks noChangeArrowheads="1"/>
              </p:cNvSpPr>
              <p:nvPr/>
            </p:nvSpPr>
            <p:spPr bwMode="auto">
              <a:xfrm>
                <a:off x="3418220" y="5869282"/>
                <a:ext cx="0" cy="1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19" name="Freeform 332"/>
              <p:cNvSpPr>
                <a:spLocks/>
              </p:cNvSpPr>
              <p:nvPr/>
            </p:nvSpPr>
            <p:spPr bwMode="auto">
              <a:xfrm>
                <a:off x="3418220" y="5869397"/>
                <a:ext cx="0" cy="12"/>
              </a:xfrm>
              <a:custGeom>
                <a:avLst/>
                <a:gdLst>
                  <a:gd name="T0" fmla="*/ 0 w 5"/>
                  <a:gd name="T1" fmla="*/ 0 h 11"/>
                  <a:gd name="T2" fmla="*/ 0 w 5"/>
                  <a:gd name="T3" fmla="*/ 11 h 11"/>
                  <a:gd name="T4" fmla="*/ 5 w 5"/>
                  <a:gd name="T5" fmla="*/ 6 h 11"/>
                  <a:gd name="T6" fmla="*/ 5 w 5"/>
                  <a:gd name="T7" fmla="*/ 6 h 11"/>
                  <a:gd name="T8" fmla="*/ 0 w 5"/>
                  <a:gd name="T9" fmla="*/ 0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1"/>
                  <a:gd name="T17" fmla="*/ 5 w 5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1">
                    <a:moveTo>
                      <a:pt x="0" y="0"/>
                    </a:moveTo>
                    <a:lnTo>
                      <a:pt x="0" y="11"/>
                    </a:lnTo>
                    <a:lnTo>
                      <a:pt x="5" y="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20" name="Freeform 333"/>
              <p:cNvSpPr>
                <a:spLocks/>
              </p:cNvSpPr>
              <p:nvPr/>
            </p:nvSpPr>
            <p:spPr bwMode="auto">
              <a:xfrm>
                <a:off x="3418220" y="5869433"/>
                <a:ext cx="0" cy="409"/>
              </a:xfrm>
              <a:custGeom>
                <a:avLst/>
                <a:gdLst>
                  <a:gd name="T0" fmla="*/ 0 w 5"/>
                  <a:gd name="T1" fmla="*/ 5 h 409"/>
                  <a:gd name="T2" fmla="*/ 0 w 5"/>
                  <a:gd name="T3" fmla="*/ 404 h 409"/>
                  <a:gd name="T4" fmla="*/ 5 w 5"/>
                  <a:gd name="T5" fmla="*/ 409 h 409"/>
                  <a:gd name="T6" fmla="*/ 5 w 5"/>
                  <a:gd name="T7" fmla="*/ 0 h 409"/>
                  <a:gd name="T8" fmla="*/ 0 w 5"/>
                  <a:gd name="T9" fmla="*/ 5 h 40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409"/>
                  <a:gd name="T17" fmla="*/ 5 w 5"/>
                  <a:gd name="T18" fmla="*/ 409 h 40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409">
                    <a:moveTo>
                      <a:pt x="0" y="5"/>
                    </a:moveTo>
                    <a:lnTo>
                      <a:pt x="0" y="404"/>
                    </a:lnTo>
                    <a:lnTo>
                      <a:pt x="5" y="409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21" name="Freeform 334"/>
              <p:cNvSpPr>
                <a:spLocks/>
              </p:cNvSpPr>
              <p:nvPr/>
            </p:nvSpPr>
            <p:spPr bwMode="auto">
              <a:xfrm>
                <a:off x="3418214" y="5869974"/>
                <a:ext cx="6" cy="211"/>
              </a:xfrm>
              <a:custGeom>
                <a:avLst/>
                <a:gdLst>
                  <a:gd name="T0" fmla="*/ 0 w 5"/>
                  <a:gd name="T1" fmla="*/ 10 h 212"/>
                  <a:gd name="T2" fmla="*/ 0 w 5"/>
                  <a:gd name="T3" fmla="*/ 212 h 212"/>
                  <a:gd name="T4" fmla="*/ 5 w 5"/>
                  <a:gd name="T5" fmla="*/ 212 h 212"/>
                  <a:gd name="T6" fmla="*/ 5 w 5"/>
                  <a:gd name="T7" fmla="*/ 0 h 212"/>
                  <a:gd name="T8" fmla="*/ 0 w 5"/>
                  <a:gd name="T9" fmla="*/ 10 h 2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212"/>
                  <a:gd name="T17" fmla="*/ 5 w 5"/>
                  <a:gd name="T18" fmla="*/ 212 h 2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212">
                    <a:moveTo>
                      <a:pt x="0" y="10"/>
                    </a:moveTo>
                    <a:lnTo>
                      <a:pt x="0" y="212"/>
                    </a:lnTo>
                    <a:lnTo>
                      <a:pt x="5" y="212"/>
                    </a:lnTo>
                    <a:lnTo>
                      <a:pt x="5" y="0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22" name="Freeform 335"/>
              <p:cNvSpPr>
                <a:spLocks/>
              </p:cNvSpPr>
              <p:nvPr/>
            </p:nvSpPr>
            <p:spPr bwMode="auto">
              <a:xfrm>
                <a:off x="3418220" y="5869968"/>
                <a:ext cx="0" cy="223"/>
              </a:xfrm>
              <a:custGeom>
                <a:avLst/>
                <a:gdLst>
                  <a:gd name="T0" fmla="*/ 0 w 5"/>
                  <a:gd name="T1" fmla="*/ 5 h 222"/>
                  <a:gd name="T2" fmla="*/ 0 w 5"/>
                  <a:gd name="T3" fmla="*/ 222 h 222"/>
                  <a:gd name="T4" fmla="*/ 5 w 5"/>
                  <a:gd name="T5" fmla="*/ 222 h 222"/>
                  <a:gd name="T6" fmla="*/ 5 w 5"/>
                  <a:gd name="T7" fmla="*/ 0 h 222"/>
                  <a:gd name="T8" fmla="*/ 0 w 5"/>
                  <a:gd name="T9" fmla="*/ 5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222"/>
                  <a:gd name="T17" fmla="*/ 5 w 5"/>
                  <a:gd name="T18" fmla="*/ 222 h 2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222">
                    <a:moveTo>
                      <a:pt x="0" y="5"/>
                    </a:moveTo>
                    <a:lnTo>
                      <a:pt x="0" y="222"/>
                    </a:lnTo>
                    <a:lnTo>
                      <a:pt x="5" y="222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23" name="Freeform 336"/>
              <p:cNvSpPr>
                <a:spLocks/>
              </p:cNvSpPr>
              <p:nvPr/>
            </p:nvSpPr>
            <p:spPr bwMode="auto">
              <a:xfrm>
                <a:off x="3418220" y="5869288"/>
                <a:ext cx="6" cy="18"/>
              </a:xfrm>
              <a:custGeom>
                <a:avLst/>
                <a:gdLst>
                  <a:gd name="T0" fmla="*/ 0 w 5"/>
                  <a:gd name="T1" fmla="*/ 0 h 11"/>
                  <a:gd name="T2" fmla="*/ 0 w 5"/>
                  <a:gd name="T3" fmla="*/ 11 h 11"/>
                  <a:gd name="T4" fmla="*/ 5 w 5"/>
                  <a:gd name="T5" fmla="*/ 5 h 11"/>
                  <a:gd name="T6" fmla="*/ 5 w 5"/>
                  <a:gd name="T7" fmla="*/ 0 h 11"/>
                  <a:gd name="T8" fmla="*/ 0 w 5"/>
                  <a:gd name="T9" fmla="*/ 0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1"/>
                  <a:gd name="T17" fmla="*/ 5 w 5"/>
                  <a:gd name="T18" fmla="*/ 11 h 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1">
                    <a:moveTo>
                      <a:pt x="0" y="0"/>
                    </a:moveTo>
                    <a:lnTo>
                      <a:pt x="0" y="11"/>
                    </a:lnTo>
                    <a:lnTo>
                      <a:pt x="5" y="5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24" name="Freeform 337"/>
              <p:cNvSpPr>
                <a:spLocks/>
              </p:cNvSpPr>
              <p:nvPr/>
            </p:nvSpPr>
            <p:spPr bwMode="auto">
              <a:xfrm>
                <a:off x="3418220" y="5869433"/>
                <a:ext cx="6" cy="18"/>
              </a:xfrm>
              <a:custGeom>
                <a:avLst/>
                <a:gdLst>
                  <a:gd name="T0" fmla="*/ 0 w 5"/>
                  <a:gd name="T1" fmla="*/ 0 h 15"/>
                  <a:gd name="T2" fmla="*/ 0 w 5"/>
                  <a:gd name="T3" fmla="*/ 15 h 15"/>
                  <a:gd name="T4" fmla="*/ 5 w 5"/>
                  <a:gd name="T5" fmla="*/ 10 h 15"/>
                  <a:gd name="T6" fmla="*/ 5 w 5"/>
                  <a:gd name="T7" fmla="*/ 0 h 15"/>
                  <a:gd name="T8" fmla="*/ 0 w 5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5"/>
                  <a:gd name="T17" fmla="*/ 5 w 5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5">
                    <a:moveTo>
                      <a:pt x="0" y="0"/>
                    </a:moveTo>
                    <a:lnTo>
                      <a:pt x="0" y="15"/>
                    </a:lnTo>
                    <a:lnTo>
                      <a:pt x="5" y="10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25" name="Rectangle 338"/>
              <p:cNvSpPr>
                <a:spLocks noChangeArrowheads="1"/>
              </p:cNvSpPr>
              <p:nvPr/>
            </p:nvSpPr>
            <p:spPr bwMode="auto">
              <a:xfrm>
                <a:off x="3418220" y="5869457"/>
                <a:ext cx="6" cy="40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26" name="Freeform 339"/>
              <p:cNvSpPr>
                <a:spLocks/>
              </p:cNvSpPr>
              <p:nvPr/>
            </p:nvSpPr>
            <p:spPr bwMode="auto">
              <a:xfrm>
                <a:off x="3418226" y="5869433"/>
                <a:ext cx="6" cy="12"/>
              </a:xfrm>
              <a:custGeom>
                <a:avLst/>
                <a:gdLst>
                  <a:gd name="T0" fmla="*/ 0 w 5"/>
                  <a:gd name="T1" fmla="*/ 0 h 10"/>
                  <a:gd name="T2" fmla="*/ 0 w 5"/>
                  <a:gd name="T3" fmla="*/ 10 h 10"/>
                  <a:gd name="T4" fmla="*/ 5 w 5"/>
                  <a:gd name="T5" fmla="*/ 0 h 10"/>
                  <a:gd name="T6" fmla="*/ 5 w 5"/>
                  <a:gd name="T7" fmla="*/ 0 h 10"/>
                  <a:gd name="T8" fmla="*/ 0 w 5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0"/>
                  <a:gd name="T17" fmla="*/ 5 w 5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0">
                    <a:moveTo>
                      <a:pt x="0" y="0"/>
                    </a:moveTo>
                    <a:lnTo>
                      <a:pt x="0" y="10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27" name="Freeform 340"/>
              <p:cNvSpPr>
                <a:spLocks/>
              </p:cNvSpPr>
              <p:nvPr/>
            </p:nvSpPr>
            <p:spPr bwMode="auto">
              <a:xfrm>
                <a:off x="3418226" y="5869457"/>
                <a:ext cx="6" cy="409"/>
              </a:xfrm>
              <a:custGeom>
                <a:avLst/>
                <a:gdLst>
                  <a:gd name="T0" fmla="*/ 0 w 5"/>
                  <a:gd name="T1" fmla="*/ 0 h 414"/>
                  <a:gd name="T2" fmla="*/ 0 w 5"/>
                  <a:gd name="T3" fmla="*/ 414 h 414"/>
                  <a:gd name="T4" fmla="*/ 5 w 5"/>
                  <a:gd name="T5" fmla="*/ 409 h 414"/>
                  <a:gd name="T6" fmla="*/ 5 w 5"/>
                  <a:gd name="T7" fmla="*/ 0 h 414"/>
                  <a:gd name="T8" fmla="*/ 0 w 5"/>
                  <a:gd name="T9" fmla="*/ 0 h 4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414"/>
                  <a:gd name="T17" fmla="*/ 5 w 5"/>
                  <a:gd name="T18" fmla="*/ 414 h 4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414">
                    <a:moveTo>
                      <a:pt x="0" y="0"/>
                    </a:moveTo>
                    <a:lnTo>
                      <a:pt x="0" y="414"/>
                    </a:lnTo>
                    <a:lnTo>
                      <a:pt x="5" y="409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28" name="Freeform 341"/>
              <p:cNvSpPr>
                <a:spLocks/>
              </p:cNvSpPr>
              <p:nvPr/>
            </p:nvSpPr>
            <p:spPr bwMode="auto">
              <a:xfrm>
                <a:off x="3418220" y="5869956"/>
                <a:ext cx="6" cy="235"/>
              </a:xfrm>
              <a:custGeom>
                <a:avLst/>
                <a:gdLst>
                  <a:gd name="T0" fmla="*/ 0 w 5"/>
                  <a:gd name="T1" fmla="*/ 10 h 232"/>
                  <a:gd name="T2" fmla="*/ 0 w 5"/>
                  <a:gd name="T3" fmla="*/ 232 h 232"/>
                  <a:gd name="T4" fmla="*/ 5 w 5"/>
                  <a:gd name="T5" fmla="*/ 232 h 232"/>
                  <a:gd name="T6" fmla="*/ 5 w 5"/>
                  <a:gd name="T7" fmla="*/ 0 h 232"/>
                  <a:gd name="T8" fmla="*/ 0 w 5"/>
                  <a:gd name="T9" fmla="*/ 10 h 2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232"/>
                  <a:gd name="T17" fmla="*/ 5 w 5"/>
                  <a:gd name="T18" fmla="*/ 232 h 2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232">
                    <a:moveTo>
                      <a:pt x="0" y="10"/>
                    </a:moveTo>
                    <a:lnTo>
                      <a:pt x="0" y="232"/>
                    </a:lnTo>
                    <a:lnTo>
                      <a:pt x="5" y="232"/>
                    </a:lnTo>
                    <a:lnTo>
                      <a:pt x="5" y="0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29" name="Freeform 342"/>
              <p:cNvSpPr>
                <a:spLocks/>
              </p:cNvSpPr>
              <p:nvPr/>
            </p:nvSpPr>
            <p:spPr bwMode="auto">
              <a:xfrm>
                <a:off x="3418226" y="5869950"/>
                <a:ext cx="6" cy="241"/>
              </a:xfrm>
              <a:custGeom>
                <a:avLst/>
                <a:gdLst>
                  <a:gd name="T0" fmla="*/ 0 w 5"/>
                  <a:gd name="T1" fmla="*/ 5 h 237"/>
                  <a:gd name="T2" fmla="*/ 0 w 5"/>
                  <a:gd name="T3" fmla="*/ 237 h 237"/>
                  <a:gd name="T4" fmla="*/ 5 w 5"/>
                  <a:gd name="T5" fmla="*/ 237 h 237"/>
                  <a:gd name="T6" fmla="*/ 5 w 5"/>
                  <a:gd name="T7" fmla="*/ 0 h 237"/>
                  <a:gd name="T8" fmla="*/ 0 w 5"/>
                  <a:gd name="T9" fmla="*/ 5 h 2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237"/>
                  <a:gd name="T17" fmla="*/ 5 w 5"/>
                  <a:gd name="T18" fmla="*/ 237 h 2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237">
                    <a:moveTo>
                      <a:pt x="0" y="5"/>
                    </a:moveTo>
                    <a:lnTo>
                      <a:pt x="0" y="237"/>
                    </a:lnTo>
                    <a:lnTo>
                      <a:pt x="5" y="237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30" name="Freeform 343"/>
              <p:cNvSpPr>
                <a:spLocks/>
              </p:cNvSpPr>
              <p:nvPr/>
            </p:nvSpPr>
            <p:spPr bwMode="auto">
              <a:xfrm>
                <a:off x="3418232" y="5869457"/>
                <a:ext cx="12" cy="403"/>
              </a:xfrm>
              <a:custGeom>
                <a:avLst/>
                <a:gdLst>
                  <a:gd name="T0" fmla="*/ 0 w 5"/>
                  <a:gd name="T1" fmla="*/ 0 h 399"/>
                  <a:gd name="T2" fmla="*/ 0 w 5"/>
                  <a:gd name="T3" fmla="*/ 399 h 399"/>
                  <a:gd name="T4" fmla="*/ 5 w 5"/>
                  <a:gd name="T5" fmla="*/ 399 h 399"/>
                  <a:gd name="T6" fmla="*/ 5 w 5"/>
                  <a:gd name="T7" fmla="*/ 5 h 399"/>
                  <a:gd name="T8" fmla="*/ 0 w 5"/>
                  <a:gd name="T9" fmla="*/ 0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399"/>
                  <a:gd name="T17" fmla="*/ 5 w 5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399">
                    <a:moveTo>
                      <a:pt x="0" y="0"/>
                    </a:moveTo>
                    <a:lnTo>
                      <a:pt x="0" y="399"/>
                    </a:lnTo>
                    <a:lnTo>
                      <a:pt x="5" y="399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31" name="Freeform 344"/>
              <p:cNvSpPr>
                <a:spLocks/>
              </p:cNvSpPr>
              <p:nvPr/>
            </p:nvSpPr>
            <p:spPr bwMode="auto">
              <a:xfrm>
                <a:off x="3418244" y="5869463"/>
                <a:ext cx="0" cy="415"/>
              </a:xfrm>
              <a:custGeom>
                <a:avLst/>
                <a:gdLst>
                  <a:gd name="T0" fmla="*/ 0 w 5"/>
                  <a:gd name="T1" fmla="*/ 0 h 414"/>
                  <a:gd name="T2" fmla="*/ 0 w 5"/>
                  <a:gd name="T3" fmla="*/ 414 h 414"/>
                  <a:gd name="T4" fmla="*/ 5 w 5"/>
                  <a:gd name="T5" fmla="*/ 414 h 414"/>
                  <a:gd name="T6" fmla="*/ 5 w 5"/>
                  <a:gd name="T7" fmla="*/ 5 h 414"/>
                  <a:gd name="T8" fmla="*/ 0 w 5"/>
                  <a:gd name="T9" fmla="*/ 0 h 4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414"/>
                  <a:gd name="T17" fmla="*/ 5 w 5"/>
                  <a:gd name="T18" fmla="*/ 414 h 4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414">
                    <a:moveTo>
                      <a:pt x="0" y="0"/>
                    </a:moveTo>
                    <a:lnTo>
                      <a:pt x="0" y="414"/>
                    </a:lnTo>
                    <a:lnTo>
                      <a:pt x="5" y="414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32" name="Freeform 345"/>
              <p:cNvSpPr>
                <a:spLocks/>
              </p:cNvSpPr>
              <p:nvPr/>
            </p:nvSpPr>
            <p:spPr bwMode="auto">
              <a:xfrm>
                <a:off x="3418232" y="5869944"/>
                <a:ext cx="12" cy="265"/>
              </a:xfrm>
              <a:custGeom>
                <a:avLst/>
                <a:gdLst>
                  <a:gd name="T0" fmla="*/ 0 w 5"/>
                  <a:gd name="T1" fmla="*/ 10 h 263"/>
                  <a:gd name="T2" fmla="*/ 0 w 5"/>
                  <a:gd name="T3" fmla="*/ 257 h 263"/>
                  <a:gd name="T4" fmla="*/ 5 w 5"/>
                  <a:gd name="T5" fmla="*/ 263 h 263"/>
                  <a:gd name="T6" fmla="*/ 5 w 5"/>
                  <a:gd name="T7" fmla="*/ 0 h 263"/>
                  <a:gd name="T8" fmla="*/ 0 w 5"/>
                  <a:gd name="T9" fmla="*/ 10 h 2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263"/>
                  <a:gd name="T17" fmla="*/ 5 w 5"/>
                  <a:gd name="T18" fmla="*/ 263 h 2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263">
                    <a:moveTo>
                      <a:pt x="0" y="10"/>
                    </a:moveTo>
                    <a:lnTo>
                      <a:pt x="0" y="257"/>
                    </a:lnTo>
                    <a:lnTo>
                      <a:pt x="5" y="263"/>
                    </a:lnTo>
                    <a:lnTo>
                      <a:pt x="5" y="0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33" name="Freeform 346"/>
              <p:cNvSpPr>
                <a:spLocks/>
              </p:cNvSpPr>
              <p:nvPr/>
            </p:nvSpPr>
            <p:spPr bwMode="auto">
              <a:xfrm>
                <a:off x="3418244" y="5869433"/>
                <a:ext cx="6" cy="12"/>
              </a:xfrm>
              <a:custGeom>
                <a:avLst/>
                <a:gdLst>
                  <a:gd name="T0" fmla="*/ 0 w 5"/>
                  <a:gd name="T1" fmla="*/ 0 h 10"/>
                  <a:gd name="T2" fmla="*/ 0 w 5"/>
                  <a:gd name="T3" fmla="*/ 5 h 10"/>
                  <a:gd name="T4" fmla="*/ 5 w 5"/>
                  <a:gd name="T5" fmla="*/ 10 h 10"/>
                  <a:gd name="T6" fmla="*/ 5 w 5"/>
                  <a:gd name="T7" fmla="*/ 0 h 10"/>
                  <a:gd name="T8" fmla="*/ 0 w 5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0"/>
                  <a:gd name="T17" fmla="*/ 5 w 5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0">
                    <a:moveTo>
                      <a:pt x="0" y="0"/>
                    </a:moveTo>
                    <a:lnTo>
                      <a:pt x="0" y="5"/>
                    </a:lnTo>
                    <a:lnTo>
                      <a:pt x="5" y="10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34" name="Freeform 347"/>
              <p:cNvSpPr>
                <a:spLocks/>
              </p:cNvSpPr>
              <p:nvPr/>
            </p:nvSpPr>
            <p:spPr bwMode="auto">
              <a:xfrm>
                <a:off x="3418244" y="5869463"/>
                <a:ext cx="6" cy="415"/>
              </a:xfrm>
              <a:custGeom>
                <a:avLst/>
                <a:gdLst>
                  <a:gd name="T0" fmla="*/ 0 w 5"/>
                  <a:gd name="T1" fmla="*/ 5 h 414"/>
                  <a:gd name="T2" fmla="*/ 0 w 5"/>
                  <a:gd name="T3" fmla="*/ 414 h 414"/>
                  <a:gd name="T4" fmla="*/ 5 w 5"/>
                  <a:gd name="T5" fmla="*/ 414 h 414"/>
                  <a:gd name="T6" fmla="*/ 5 w 5"/>
                  <a:gd name="T7" fmla="*/ 0 h 414"/>
                  <a:gd name="T8" fmla="*/ 0 w 5"/>
                  <a:gd name="T9" fmla="*/ 5 h 4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414"/>
                  <a:gd name="T17" fmla="*/ 5 w 5"/>
                  <a:gd name="T18" fmla="*/ 414 h 4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414">
                    <a:moveTo>
                      <a:pt x="0" y="5"/>
                    </a:moveTo>
                    <a:lnTo>
                      <a:pt x="0" y="414"/>
                    </a:lnTo>
                    <a:lnTo>
                      <a:pt x="5" y="414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35" name="Freeform 348"/>
              <p:cNvSpPr>
                <a:spLocks/>
              </p:cNvSpPr>
              <p:nvPr/>
            </p:nvSpPr>
            <p:spPr bwMode="auto">
              <a:xfrm>
                <a:off x="3418244" y="5869938"/>
                <a:ext cx="0" cy="295"/>
              </a:xfrm>
              <a:custGeom>
                <a:avLst/>
                <a:gdLst>
                  <a:gd name="T0" fmla="*/ 0 w 5"/>
                  <a:gd name="T1" fmla="*/ 5 h 293"/>
                  <a:gd name="T2" fmla="*/ 0 w 5"/>
                  <a:gd name="T3" fmla="*/ 288 h 293"/>
                  <a:gd name="T4" fmla="*/ 5 w 5"/>
                  <a:gd name="T5" fmla="*/ 293 h 293"/>
                  <a:gd name="T6" fmla="*/ 5 w 5"/>
                  <a:gd name="T7" fmla="*/ 0 h 293"/>
                  <a:gd name="T8" fmla="*/ 0 w 5"/>
                  <a:gd name="T9" fmla="*/ 5 h 2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293"/>
                  <a:gd name="T17" fmla="*/ 5 w 5"/>
                  <a:gd name="T18" fmla="*/ 293 h 2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293">
                    <a:moveTo>
                      <a:pt x="0" y="5"/>
                    </a:moveTo>
                    <a:lnTo>
                      <a:pt x="0" y="288"/>
                    </a:lnTo>
                    <a:lnTo>
                      <a:pt x="5" y="293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36" name="Freeform 349"/>
              <p:cNvSpPr>
                <a:spLocks/>
              </p:cNvSpPr>
              <p:nvPr/>
            </p:nvSpPr>
            <p:spPr bwMode="auto">
              <a:xfrm>
                <a:off x="3418250" y="5869427"/>
                <a:ext cx="6" cy="18"/>
              </a:xfrm>
              <a:custGeom>
                <a:avLst/>
                <a:gdLst>
                  <a:gd name="T0" fmla="*/ 0 w 5"/>
                  <a:gd name="T1" fmla="*/ 5 h 15"/>
                  <a:gd name="T2" fmla="*/ 0 w 5"/>
                  <a:gd name="T3" fmla="*/ 15 h 15"/>
                  <a:gd name="T4" fmla="*/ 5 w 5"/>
                  <a:gd name="T5" fmla="*/ 15 h 15"/>
                  <a:gd name="T6" fmla="*/ 5 w 5"/>
                  <a:gd name="T7" fmla="*/ 0 h 15"/>
                  <a:gd name="T8" fmla="*/ 0 w 5"/>
                  <a:gd name="T9" fmla="*/ 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5"/>
                  <a:gd name="T17" fmla="*/ 5 w 5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5">
                    <a:moveTo>
                      <a:pt x="0" y="5"/>
                    </a:moveTo>
                    <a:lnTo>
                      <a:pt x="0" y="15"/>
                    </a:lnTo>
                    <a:lnTo>
                      <a:pt x="5" y="15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37" name="Freeform 350"/>
              <p:cNvSpPr>
                <a:spLocks/>
              </p:cNvSpPr>
              <p:nvPr/>
            </p:nvSpPr>
            <p:spPr bwMode="auto">
              <a:xfrm>
                <a:off x="3418250" y="5869457"/>
                <a:ext cx="6" cy="421"/>
              </a:xfrm>
              <a:custGeom>
                <a:avLst/>
                <a:gdLst>
                  <a:gd name="T0" fmla="*/ 0 w 5"/>
                  <a:gd name="T1" fmla="*/ 0 h 424"/>
                  <a:gd name="T2" fmla="*/ 0 w 5"/>
                  <a:gd name="T3" fmla="*/ 424 h 424"/>
                  <a:gd name="T4" fmla="*/ 5 w 5"/>
                  <a:gd name="T5" fmla="*/ 419 h 424"/>
                  <a:gd name="T6" fmla="*/ 5 w 5"/>
                  <a:gd name="T7" fmla="*/ 0 h 424"/>
                  <a:gd name="T8" fmla="*/ 0 w 5"/>
                  <a:gd name="T9" fmla="*/ 0 h 4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424"/>
                  <a:gd name="T17" fmla="*/ 5 w 5"/>
                  <a:gd name="T18" fmla="*/ 424 h 4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424">
                    <a:moveTo>
                      <a:pt x="0" y="0"/>
                    </a:moveTo>
                    <a:lnTo>
                      <a:pt x="0" y="424"/>
                    </a:lnTo>
                    <a:lnTo>
                      <a:pt x="5" y="419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38" name="Freeform 351"/>
              <p:cNvSpPr>
                <a:spLocks/>
              </p:cNvSpPr>
              <p:nvPr/>
            </p:nvSpPr>
            <p:spPr bwMode="auto">
              <a:xfrm>
                <a:off x="3418244" y="5869920"/>
                <a:ext cx="12" cy="319"/>
              </a:xfrm>
              <a:custGeom>
                <a:avLst/>
                <a:gdLst>
                  <a:gd name="T0" fmla="*/ 0 w 10"/>
                  <a:gd name="T1" fmla="*/ 15 h 313"/>
                  <a:gd name="T2" fmla="*/ 0 w 10"/>
                  <a:gd name="T3" fmla="*/ 308 h 313"/>
                  <a:gd name="T4" fmla="*/ 10 w 10"/>
                  <a:gd name="T5" fmla="*/ 313 h 313"/>
                  <a:gd name="T6" fmla="*/ 10 w 10"/>
                  <a:gd name="T7" fmla="*/ 0 h 313"/>
                  <a:gd name="T8" fmla="*/ 0 w 10"/>
                  <a:gd name="T9" fmla="*/ 15 h 3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313"/>
                  <a:gd name="T17" fmla="*/ 10 w 10"/>
                  <a:gd name="T18" fmla="*/ 313 h 3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313">
                    <a:moveTo>
                      <a:pt x="0" y="15"/>
                    </a:moveTo>
                    <a:lnTo>
                      <a:pt x="0" y="308"/>
                    </a:lnTo>
                    <a:lnTo>
                      <a:pt x="10" y="313"/>
                    </a:lnTo>
                    <a:lnTo>
                      <a:pt x="10" y="0"/>
                    </a:lnTo>
                    <a:lnTo>
                      <a:pt x="0" y="1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39" name="Rectangle 352"/>
              <p:cNvSpPr>
                <a:spLocks noChangeArrowheads="1"/>
              </p:cNvSpPr>
              <p:nvPr/>
            </p:nvSpPr>
            <p:spPr bwMode="auto">
              <a:xfrm>
                <a:off x="3418256" y="5869457"/>
                <a:ext cx="6" cy="40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40" name="Freeform 353"/>
              <p:cNvSpPr>
                <a:spLocks/>
              </p:cNvSpPr>
              <p:nvPr/>
            </p:nvSpPr>
            <p:spPr bwMode="auto">
              <a:xfrm>
                <a:off x="3418256" y="5869427"/>
                <a:ext cx="6" cy="18"/>
              </a:xfrm>
              <a:custGeom>
                <a:avLst/>
                <a:gdLst>
                  <a:gd name="T0" fmla="*/ 0 w 5"/>
                  <a:gd name="T1" fmla="*/ 5 h 20"/>
                  <a:gd name="T2" fmla="*/ 0 w 5"/>
                  <a:gd name="T3" fmla="*/ 20 h 20"/>
                  <a:gd name="T4" fmla="*/ 5 w 5"/>
                  <a:gd name="T5" fmla="*/ 15 h 20"/>
                  <a:gd name="T6" fmla="*/ 5 w 5"/>
                  <a:gd name="T7" fmla="*/ 0 h 20"/>
                  <a:gd name="T8" fmla="*/ 0 w 5"/>
                  <a:gd name="T9" fmla="*/ 5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20"/>
                  <a:gd name="T17" fmla="*/ 5 w 5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20">
                    <a:moveTo>
                      <a:pt x="0" y="5"/>
                    </a:moveTo>
                    <a:lnTo>
                      <a:pt x="0" y="20"/>
                    </a:lnTo>
                    <a:lnTo>
                      <a:pt x="5" y="15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41" name="Freeform 354"/>
              <p:cNvSpPr>
                <a:spLocks/>
              </p:cNvSpPr>
              <p:nvPr/>
            </p:nvSpPr>
            <p:spPr bwMode="auto">
              <a:xfrm>
                <a:off x="3418262" y="5869427"/>
                <a:ext cx="6" cy="24"/>
              </a:xfrm>
              <a:custGeom>
                <a:avLst/>
                <a:gdLst>
                  <a:gd name="T0" fmla="*/ 0 w 5"/>
                  <a:gd name="T1" fmla="*/ 0 h 25"/>
                  <a:gd name="T2" fmla="*/ 0 w 5"/>
                  <a:gd name="T3" fmla="*/ 20 h 25"/>
                  <a:gd name="T4" fmla="*/ 5 w 5"/>
                  <a:gd name="T5" fmla="*/ 25 h 25"/>
                  <a:gd name="T6" fmla="*/ 5 w 5"/>
                  <a:gd name="T7" fmla="*/ 0 h 25"/>
                  <a:gd name="T8" fmla="*/ 0 w 5"/>
                  <a:gd name="T9" fmla="*/ 0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25"/>
                  <a:gd name="T17" fmla="*/ 5 w 5"/>
                  <a:gd name="T18" fmla="*/ 25 h 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25">
                    <a:moveTo>
                      <a:pt x="0" y="0"/>
                    </a:moveTo>
                    <a:lnTo>
                      <a:pt x="0" y="20"/>
                    </a:lnTo>
                    <a:lnTo>
                      <a:pt x="5" y="25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42" name="Freeform 355"/>
              <p:cNvSpPr>
                <a:spLocks/>
              </p:cNvSpPr>
              <p:nvPr/>
            </p:nvSpPr>
            <p:spPr bwMode="auto">
              <a:xfrm>
                <a:off x="3418262" y="5869451"/>
                <a:ext cx="6" cy="415"/>
              </a:xfrm>
              <a:custGeom>
                <a:avLst/>
                <a:gdLst>
                  <a:gd name="T0" fmla="*/ 0 w 5"/>
                  <a:gd name="T1" fmla="*/ 5 h 419"/>
                  <a:gd name="T2" fmla="*/ 0 w 5"/>
                  <a:gd name="T3" fmla="*/ 414 h 419"/>
                  <a:gd name="T4" fmla="*/ 5 w 5"/>
                  <a:gd name="T5" fmla="*/ 419 h 419"/>
                  <a:gd name="T6" fmla="*/ 5 w 5"/>
                  <a:gd name="T7" fmla="*/ 0 h 419"/>
                  <a:gd name="T8" fmla="*/ 0 w 5"/>
                  <a:gd name="T9" fmla="*/ 5 h 4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419"/>
                  <a:gd name="T17" fmla="*/ 5 w 5"/>
                  <a:gd name="T18" fmla="*/ 419 h 4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419">
                    <a:moveTo>
                      <a:pt x="0" y="5"/>
                    </a:moveTo>
                    <a:lnTo>
                      <a:pt x="0" y="414"/>
                    </a:lnTo>
                    <a:lnTo>
                      <a:pt x="5" y="419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43" name="Freeform 356"/>
              <p:cNvSpPr>
                <a:spLocks/>
              </p:cNvSpPr>
              <p:nvPr/>
            </p:nvSpPr>
            <p:spPr bwMode="auto">
              <a:xfrm>
                <a:off x="3418256" y="5869914"/>
                <a:ext cx="6" cy="325"/>
              </a:xfrm>
              <a:custGeom>
                <a:avLst/>
                <a:gdLst>
                  <a:gd name="T0" fmla="*/ 0 w 5"/>
                  <a:gd name="T1" fmla="*/ 5 h 318"/>
                  <a:gd name="T2" fmla="*/ 0 w 5"/>
                  <a:gd name="T3" fmla="*/ 318 h 318"/>
                  <a:gd name="T4" fmla="*/ 5 w 5"/>
                  <a:gd name="T5" fmla="*/ 318 h 318"/>
                  <a:gd name="T6" fmla="*/ 5 w 5"/>
                  <a:gd name="T7" fmla="*/ 0 h 318"/>
                  <a:gd name="T8" fmla="*/ 0 w 5"/>
                  <a:gd name="T9" fmla="*/ 5 h 3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318"/>
                  <a:gd name="T17" fmla="*/ 5 w 5"/>
                  <a:gd name="T18" fmla="*/ 318 h 3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318">
                    <a:moveTo>
                      <a:pt x="0" y="5"/>
                    </a:moveTo>
                    <a:lnTo>
                      <a:pt x="0" y="318"/>
                    </a:lnTo>
                    <a:lnTo>
                      <a:pt x="5" y="318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44" name="Rectangle 357"/>
              <p:cNvSpPr>
                <a:spLocks noChangeArrowheads="1"/>
              </p:cNvSpPr>
              <p:nvPr/>
            </p:nvSpPr>
            <p:spPr bwMode="auto">
              <a:xfrm>
                <a:off x="3418268" y="5869427"/>
                <a:ext cx="0" cy="4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45" name="Freeform 358"/>
              <p:cNvSpPr>
                <a:spLocks/>
              </p:cNvSpPr>
              <p:nvPr/>
            </p:nvSpPr>
            <p:spPr bwMode="auto">
              <a:xfrm>
                <a:off x="3418262" y="5869908"/>
                <a:ext cx="6" cy="331"/>
              </a:xfrm>
              <a:custGeom>
                <a:avLst/>
                <a:gdLst>
                  <a:gd name="T0" fmla="*/ 0 w 5"/>
                  <a:gd name="T1" fmla="*/ 10 h 328"/>
                  <a:gd name="T2" fmla="*/ 0 w 5"/>
                  <a:gd name="T3" fmla="*/ 328 h 328"/>
                  <a:gd name="T4" fmla="*/ 5 w 5"/>
                  <a:gd name="T5" fmla="*/ 328 h 328"/>
                  <a:gd name="T6" fmla="*/ 5 w 5"/>
                  <a:gd name="T7" fmla="*/ 0 h 328"/>
                  <a:gd name="T8" fmla="*/ 0 w 5"/>
                  <a:gd name="T9" fmla="*/ 10 h 3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328"/>
                  <a:gd name="T17" fmla="*/ 5 w 5"/>
                  <a:gd name="T18" fmla="*/ 328 h 3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328">
                    <a:moveTo>
                      <a:pt x="0" y="10"/>
                    </a:moveTo>
                    <a:lnTo>
                      <a:pt x="0" y="328"/>
                    </a:lnTo>
                    <a:lnTo>
                      <a:pt x="5" y="328"/>
                    </a:lnTo>
                    <a:lnTo>
                      <a:pt x="5" y="0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46" name="Freeform 359"/>
              <p:cNvSpPr>
                <a:spLocks/>
              </p:cNvSpPr>
              <p:nvPr/>
            </p:nvSpPr>
            <p:spPr bwMode="auto">
              <a:xfrm>
                <a:off x="3418268" y="5869902"/>
                <a:ext cx="0" cy="349"/>
              </a:xfrm>
              <a:custGeom>
                <a:avLst/>
                <a:gdLst>
                  <a:gd name="T0" fmla="*/ 0 w 5"/>
                  <a:gd name="T1" fmla="*/ 5 h 348"/>
                  <a:gd name="T2" fmla="*/ 0 w 5"/>
                  <a:gd name="T3" fmla="*/ 343 h 348"/>
                  <a:gd name="T4" fmla="*/ 5 w 5"/>
                  <a:gd name="T5" fmla="*/ 348 h 348"/>
                  <a:gd name="T6" fmla="*/ 5 w 5"/>
                  <a:gd name="T7" fmla="*/ 0 h 348"/>
                  <a:gd name="T8" fmla="*/ 0 w 5"/>
                  <a:gd name="T9" fmla="*/ 5 h 3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348"/>
                  <a:gd name="T17" fmla="*/ 5 w 5"/>
                  <a:gd name="T18" fmla="*/ 348 h 3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348">
                    <a:moveTo>
                      <a:pt x="0" y="5"/>
                    </a:moveTo>
                    <a:lnTo>
                      <a:pt x="0" y="343"/>
                    </a:lnTo>
                    <a:lnTo>
                      <a:pt x="5" y="348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47" name="Rectangle 360"/>
              <p:cNvSpPr>
                <a:spLocks noChangeArrowheads="1"/>
              </p:cNvSpPr>
              <p:nvPr/>
            </p:nvSpPr>
            <p:spPr bwMode="auto">
              <a:xfrm>
                <a:off x="3418268" y="5869427"/>
                <a:ext cx="6" cy="4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48" name="Freeform 361"/>
              <p:cNvSpPr>
                <a:spLocks/>
              </p:cNvSpPr>
              <p:nvPr/>
            </p:nvSpPr>
            <p:spPr bwMode="auto">
              <a:xfrm>
                <a:off x="3418268" y="5869890"/>
                <a:ext cx="6" cy="367"/>
              </a:xfrm>
              <a:custGeom>
                <a:avLst/>
                <a:gdLst>
                  <a:gd name="T0" fmla="*/ 0 w 5"/>
                  <a:gd name="T1" fmla="*/ 11 h 364"/>
                  <a:gd name="T2" fmla="*/ 0 w 5"/>
                  <a:gd name="T3" fmla="*/ 359 h 364"/>
                  <a:gd name="T4" fmla="*/ 5 w 5"/>
                  <a:gd name="T5" fmla="*/ 364 h 364"/>
                  <a:gd name="T6" fmla="*/ 5 w 5"/>
                  <a:gd name="T7" fmla="*/ 0 h 364"/>
                  <a:gd name="T8" fmla="*/ 0 w 5"/>
                  <a:gd name="T9" fmla="*/ 11 h 3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364"/>
                  <a:gd name="T17" fmla="*/ 5 w 5"/>
                  <a:gd name="T18" fmla="*/ 364 h 3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364">
                    <a:moveTo>
                      <a:pt x="0" y="11"/>
                    </a:moveTo>
                    <a:lnTo>
                      <a:pt x="0" y="359"/>
                    </a:lnTo>
                    <a:lnTo>
                      <a:pt x="5" y="364"/>
                    </a:lnTo>
                    <a:lnTo>
                      <a:pt x="5" y="0"/>
                    </a:lnTo>
                    <a:lnTo>
                      <a:pt x="0" y="1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49" name="Freeform 362"/>
              <p:cNvSpPr>
                <a:spLocks/>
              </p:cNvSpPr>
              <p:nvPr/>
            </p:nvSpPr>
            <p:spPr bwMode="auto">
              <a:xfrm>
                <a:off x="3418274" y="5869421"/>
                <a:ext cx="6" cy="848"/>
              </a:xfrm>
              <a:custGeom>
                <a:avLst/>
                <a:gdLst>
                  <a:gd name="T0" fmla="*/ 0 w 5"/>
                  <a:gd name="T1" fmla="*/ 0 h 848"/>
                  <a:gd name="T2" fmla="*/ 0 w 5"/>
                  <a:gd name="T3" fmla="*/ 838 h 848"/>
                  <a:gd name="T4" fmla="*/ 5 w 5"/>
                  <a:gd name="T5" fmla="*/ 848 h 848"/>
                  <a:gd name="T6" fmla="*/ 5 w 5"/>
                  <a:gd name="T7" fmla="*/ 0 h 848"/>
                  <a:gd name="T8" fmla="*/ 0 w 5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848"/>
                  <a:gd name="T17" fmla="*/ 5 w 5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848">
                    <a:moveTo>
                      <a:pt x="0" y="0"/>
                    </a:moveTo>
                    <a:lnTo>
                      <a:pt x="0" y="838"/>
                    </a:lnTo>
                    <a:lnTo>
                      <a:pt x="5" y="848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50" name="Freeform 363"/>
              <p:cNvSpPr>
                <a:spLocks/>
              </p:cNvSpPr>
              <p:nvPr/>
            </p:nvSpPr>
            <p:spPr bwMode="auto">
              <a:xfrm>
                <a:off x="3418280" y="5869427"/>
                <a:ext cx="6" cy="842"/>
              </a:xfrm>
              <a:custGeom>
                <a:avLst/>
                <a:gdLst>
                  <a:gd name="T0" fmla="*/ 0 w 5"/>
                  <a:gd name="T1" fmla="*/ 0 h 848"/>
                  <a:gd name="T2" fmla="*/ 0 w 5"/>
                  <a:gd name="T3" fmla="*/ 843 h 848"/>
                  <a:gd name="T4" fmla="*/ 5 w 5"/>
                  <a:gd name="T5" fmla="*/ 848 h 848"/>
                  <a:gd name="T6" fmla="*/ 5 w 5"/>
                  <a:gd name="T7" fmla="*/ 5 h 848"/>
                  <a:gd name="T8" fmla="*/ 0 w 5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848"/>
                  <a:gd name="T17" fmla="*/ 5 w 5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848">
                    <a:moveTo>
                      <a:pt x="0" y="0"/>
                    </a:moveTo>
                    <a:lnTo>
                      <a:pt x="0" y="843"/>
                    </a:lnTo>
                    <a:lnTo>
                      <a:pt x="5" y="848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51" name="Freeform 364"/>
              <p:cNvSpPr>
                <a:spLocks/>
              </p:cNvSpPr>
              <p:nvPr/>
            </p:nvSpPr>
            <p:spPr bwMode="auto">
              <a:xfrm>
                <a:off x="3418286" y="5869427"/>
                <a:ext cx="0" cy="848"/>
              </a:xfrm>
              <a:custGeom>
                <a:avLst/>
                <a:gdLst>
                  <a:gd name="T0" fmla="*/ 0 w 5"/>
                  <a:gd name="T1" fmla="*/ 0 h 848"/>
                  <a:gd name="T2" fmla="*/ 0 w 5"/>
                  <a:gd name="T3" fmla="*/ 843 h 848"/>
                  <a:gd name="T4" fmla="*/ 5 w 5"/>
                  <a:gd name="T5" fmla="*/ 848 h 848"/>
                  <a:gd name="T6" fmla="*/ 5 w 5"/>
                  <a:gd name="T7" fmla="*/ 0 h 848"/>
                  <a:gd name="T8" fmla="*/ 0 w 5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848"/>
                  <a:gd name="T17" fmla="*/ 5 w 5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848">
                    <a:moveTo>
                      <a:pt x="0" y="0"/>
                    </a:moveTo>
                    <a:lnTo>
                      <a:pt x="0" y="843"/>
                    </a:lnTo>
                    <a:lnTo>
                      <a:pt x="5" y="848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52" name="Freeform 365"/>
              <p:cNvSpPr>
                <a:spLocks/>
              </p:cNvSpPr>
              <p:nvPr/>
            </p:nvSpPr>
            <p:spPr bwMode="auto">
              <a:xfrm>
                <a:off x="3418286" y="5869427"/>
                <a:ext cx="6" cy="30"/>
              </a:xfrm>
              <a:custGeom>
                <a:avLst/>
                <a:gdLst>
                  <a:gd name="T0" fmla="*/ 0 w 5"/>
                  <a:gd name="T1" fmla="*/ 0 h 30"/>
                  <a:gd name="T2" fmla="*/ 0 w 5"/>
                  <a:gd name="T3" fmla="*/ 30 h 30"/>
                  <a:gd name="T4" fmla="*/ 5 w 5"/>
                  <a:gd name="T5" fmla="*/ 25 h 30"/>
                  <a:gd name="T6" fmla="*/ 5 w 5"/>
                  <a:gd name="T7" fmla="*/ 0 h 30"/>
                  <a:gd name="T8" fmla="*/ 0 w 5"/>
                  <a:gd name="T9" fmla="*/ 0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30"/>
                  <a:gd name="T17" fmla="*/ 5 w 5"/>
                  <a:gd name="T18" fmla="*/ 30 h 3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30">
                    <a:moveTo>
                      <a:pt x="0" y="0"/>
                    </a:moveTo>
                    <a:lnTo>
                      <a:pt x="0" y="30"/>
                    </a:lnTo>
                    <a:lnTo>
                      <a:pt x="5" y="25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53" name="Rectangle 366"/>
              <p:cNvSpPr>
                <a:spLocks noChangeArrowheads="1"/>
              </p:cNvSpPr>
              <p:nvPr/>
            </p:nvSpPr>
            <p:spPr bwMode="auto">
              <a:xfrm>
                <a:off x="3418286" y="5869457"/>
                <a:ext cx="6" cy="81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54" name="Rectangle 367"/>
              <p:cNvSpPr>
                <a:spLocks noChangeArrowheads="1"/>
              </p:cNvSpPr>
              <p:nvPr/>
            </p:nvSpPr>
            <p:spPr bwMode="auto">
              <a:xfrm>
                <a:off x="3418292" y="5869427"/>
                <a:ext cx="6" cy="30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55" name="Rectangle 368"/>
              <p:cNvSpPr>
                <a:spLocks noChangeArrowheads="1"/>
              </p:cNvSpPr>
              <p:nvPr/>
            </p:nvSpPr>
            <p:spPr bwMode="auto">
              <a:xfrm>
                <a:off x="3418292" y="5869463"/>
                <a:ext cx="6" cy="81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56" name="Freeform 369"/>
              <p:cNvSpPr>
                <a:spLocks/>
              </p:cNvSpPr>
              <p:nvPr/>
            </p:nvSpPr>
            <p:spPr bwMode="auto">
              <a:xfrm>
                <a:off x="3418298" y="5869427"/>
                <a:ext cx="6" cy="6"/>
              </a:xfrm>
              <a:custGeom>
                <a:avLst/>
                <a:gdLst>
                  <a:gd name="T0" fmla="*/ 0 w 5"/>
                  <a:gd name="T1" fmla="*/ 0 h 10"/>
                  <a:gd name="T2" fmla="*/ 0 w 5"/>
                  <a:gd name="T3" fmla="*/ 10 h 10"/>
                  <a:gd name="T4" fmla="*/ 5 w 5"/>
                  <a:gd name="T5" fmla="*/ 10 h 10"/>
                  <a:gd name="T6" fmla="*/ 5 w 5"/>
                  <a:gd name="T7" fmla="*/ 5 h 10"/>
                  <a:gd name="T8" fmla="*/ 0 w 5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0"/>
                  <a:gd name="T17" fmla="*/ 5 w 5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0">
                    <a:moveTo>
                      <a:pt x="0" y="0"/>
                    </a:moveTo>
                    <a:lnTo>
                      <a:pt x="0" y="10"/>
                    </a:lnTo>
                    <a:lnTo>
                      <a:pt x="5" y="10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57" name="Freeform 370"/>
              <p:cNvSpPr>
                <a:spLocks/>
              </p:cNvSpPr>
              <p:nvPr/>
            </p:nvSpPr>
            <p:spPr bwMode="auto">
              <a:xfrm>
                <a:off x="3418298" y="5869457"/>
                <a:ext cx="6" cy="818"/>
              </a:xfrm>
              <a:custGeom>
                <a:avLst/>
                <a:gdLst>
                  <a:gd name="T0" fmla="*/ 0 w 5"/>
                  <a:gd name="T1" fmla="*/ 0 h 818"/>
                  <a:gd name="T2" fmla="*/ 0 w 5"/>
                  <a:gd name="T3" fmla="*/ 818 h 818"/>
                  <a:gd name="T4" fmla="*/ 5 w 5"/>
                  <a:gd name="T5" fmla="*/ 808 h 818"/>
                  <a:gd name="T6" fmla="*/ 5 w 5"/>
                  <a:gd name="T7" fmla="*/ 0 h 818"/>
                  <a:gd name="T8" fmla="*/ 0 w 5"/>
                  <a:gd name="T9" fmla="*/ 0 h 8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818"/>
                  <a:gd name="T17" fmla="*/ 5 w 5"/>
                  <a:gd name="T18" fmla="*/ 818 h 81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818">
                    <a:moveTo>
                      <a:pt x="0" y="0"/>
                    </a:moveTo>
                    <a:lnTo>
                      <a:pt x="0" y="818"/>
                    </a:lnTo>
                    <a:lnTo>
                      <a:pt x="5" y="808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58" name="Rectangle 371"/>
              <p:cNvSpPr>
                <a:spLocks noChangeArrowheads="1"/>
              </p:cNvSpPr>
              <p:nvPr/>
            </p:nvSpPr>
            <p:spPr bwMode="auto">
              <a:xfrm>
                <a:off x="3418304" y="5869427"/>
                <a:ext cx="6" cy="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59" name="Freeform 372"/>
              <p:cNvSpPr>
                <a:spLocks/>
              </p:cNvSpPr>
              <p:nvPr/>
            </p:nvSpPr>
            <p:spPr bwMode="auto">
              <a:xfrm>
                <a:off x="3418304" y="5869457"/>
                <a:ext cx="6" cy="794"/>
              </a:xfrm>
              <a:custGeom>
                <a:avLst/>
                <a:gdLst>
                  <a:gd name="T0" fmla="*/ 0 w 6"/>
                  <a:gd name="T1" fmla="*/ 0 h 793"/>
                  <a:gd name="T2" fmla="*/ 0 w 6"/>
                  <a:gd name="T3" fmla="*/ 793 h 793"/>
                  <a:gd name="T4" fmla="*/ 6 w 6"/>
                  <a:gd name="T5" fmla="*/ 763 h 793"/>
                  <a:gd name="T6" fmla="*/ 6 w 6"/>
                  <a:gd name="T7" fmla="*/ 0 h 793"/>
                  <a:gd name="T8" fmla="*/ 0 w 6"/>
                  <a:gd name="T9" fmla="*/ 0 h 7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793"/>
                  <a:gd name="T17" fmla="*/ 6 w 6"/>
                  <a:gd name="T18" fmla="*/ 793 h 7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793">
                    <a:moveTo>
                      <a:pt x="0" y="0"/>
                    </a:moveTo>
                    <a:lnTo>
                      <a:pt x="0" y="793"/>
                    </a:lnTo>
                    <a:lnTo>
                      <a:pt x="6" y="763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60" name="Freeform 373"/>
              <p:cNvSpPr>
                <a:spLocks/>
              </p:cNvSpPr>
              <p:nvPr/>
            </p:nvSpPr>
            <p:spPr bwMode="auto">
              <a:xfrm>
                <a:off x="3418310" y="5869457"/>
                <a:ext cx="6" cy="764"/>
              </a:xfrm>
              <a:custGeom>
                <a:avLst/>
                <a:gdLst>
                  <a:gd name="T0" fmla="*/ 0 w 5"/>
                  <a:gd name="T1" fmla="*/ 0 h 763"/>
                  <a:gd name="T2" fmla="*/ 0 w 5"/>
                  <a:gd name="T3" fmla="*/ 763 h 763"/>
                  <a:gd name="T4" fmla="*/ 5 w 5"/>
                  <a:gd name="T5" fmla="*/ 742 h 763"/>
                  <a:gd name="T6" fmla="*/ 5 w 5"/>
                  <a:gd name="T7" fmla="*/ 0 h 763"/>
                  <a:gd name="T8" fmla="*/ 0 w 5"/>
                  <a:gd name="T9" fmla="*/ 0 h 7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763"/>
                  <a:gd name="T17" fmla="*/ 5 w 5"/>
                  <a:gd name="T18" fmla="*/ 763 h 7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763">
                    <a:moveTo>
                      <a:pt x="0" y="0"/>
                    </a:moveTo>
                    <a:lnTo>
                      <a:pt x="0" y="763"/>
                    </a:lnTo>
                    <a:lnTo>
                      <a:pt x="5" y="742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61" name="Freeform 374"/>
              <p:cNvSpPr>
                <a:spLocks/>
              </p:cNvSpPr>
              <p:nvPr/>
            </p:nvSpPr>
            <p:spPr bwMode="auto">
              <a:xfrm>
                <a:off x="3418316" y="5869457"/>
                <a:ext cx="6" cy="746"/>
              </a:xfrm>
              <a:custGeom>
                <a:avLst/>
                <a:gdLst>
                  <a:gd name="T0" fmla="*/ 0 w 5"/>
                  <a:gd name="T1" fmla="*/ 0 h 742"/>
                  <a:gd name="T2" fmla="*/ 0 w 5"/>
                  <a:gd name="T3" fmla="*/ 742 h 742"/>
                  <a:gd name="T4" fmla="*/ 5 w 5"/>
                  <a:gd name="T5" fmla="*/ 727 h 742"/>
                  <a:gd name="T6" fmla="*/ 5 w 5"/>
                  <a:gd name="T7" fmla="*/ 0 h 742"/>
                  <a:gd name="T8" fmla="*/ 0 w 5"/>
                  <a:gd name="T9" fmla="*/ 0 h 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742"/>
                  <a:gd name="T17" fmla="*/ 5 w 5"/>
                  <a:gd name="T18" fmla="*/ 742 h 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742">
                    <a:moveTo>
                      <a:pt x="0" y="0"/>
                    </a:moveTo>
                    <a:lnTo>
                      <a:pt x="0" y="742"/>
                    </a:lnTo>
                    <a:lnTo>
                      <a:pt x="5" y="727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62" name="Freeform 375"/>
              <p:cNvSpPr>
                <a:spLocks/>
              </p:cNvSpPr>
              <p:nvPr/>
            </p:nvSpPr>
            <p:spPr bwMode="auto">
              <a:xfrm>
                <a:off x="3418322" y="5869451"/>
                <a:ext cx="6" cy="728"/>
              </a:xfrm>
              <a:custGeom>
                <a:avLst/>
                <a:gdLst>
                  <a:gd name="T0" fmla="*/ 0 w 5"/>
                  <a:gd name="T1" fmla="*/ 5 h 732"/>
                  <a:gd name="T2" fmla="*/ 0 w 5"/>
                  <a:gd name="T3" fmla="*/ 732 h 732"/>
                  <a:gd name="T4" fmla="*/ 5 w 5"/>
                  <a:gd name="T5" fmla="*/ 707 h 732"/>
                  <a:gd name="T6" fmla="*/ 5 w 5"/>
                  <a:gd name="T7" fmla="*/ 0 h 732"/>
                  <a:gd name="T8" fmla="*/ 0 w 5"/>
                  <a:gd name="T9" fmla="*/ 5 h 7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732"/>
                  <a:gd name="T17" fmla="*/ 5 w 5"/>
                  <a:gd name="T18" fmla="*/ 732 h 7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732">
                    <a:moveTo>
                      <a:pt x="0" y="5"/>
                    </a:moveTo>
                    <a:lnTo>
                      <a:pt x="0" y="732"/>
                    </a:lnTo>
                    <a:lnTo>
                      <a:pt x="5" y="707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63" name="Freeform 376"/>
              <p:cNvSpPr>
                <a:spLocks/>
              </p:cNvSpPr>
              <p:nvPr/>
            </p:nvSpPr>
            <p:spPr bwMode="auto">
              <a:xfrm>
                <a:off x="3418328" y="5869445"/>
                <a:ext cx="0" cy="710"/>
              </a:xfrm>
              <a:custGeom>
                <a:avLst/>
                <a:gdLst>
                  <a:gd name="T0" fmla="*/ 0 w 5"/>
                  <a:gd name="T1" fmla="*/ 5 h 712"/>
                  <a:gd name="T2" fmla="*/ 0 w 5"/>
                  <a:gd name="T3" fmla="*/ 712 h 712"/>
                  <a:gd name="T4" fmla="*/ 5 w 5"/>
                  <a:gd name="T5" fmla="*/ 677 h 712"/>
                  <a:gd name="T6" fmla="*/ 5 w 5"/>
                  <a:gd name="T7" fmla="*/ 0 h 712"/>
                  <a:gd name="T8" fmla="*/ 0 w 5"/>
                  <a:gd name="T9" fmla="*/ 5 h 7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712"/>
                  <a:gd name="T17" fmla="*/ 5 w 5"/>
                  <a:gd name="T18" fmla="*/ 712 h 7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712">
                    <a:moveTo>
                      <a:pt x="0" y="5"/>
                    </a:moveTo>
                    <a:lnTo>
                      <a:pt x="0" y="712"/>
                    </a:lnTo>
                    <a:lnTo>
                      <a:pt x="5" y="677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64" name="Freeform 377"/>
              <p:cNvSpPr>
                <a:spLocks/>
              </p:cNvSpPr>
              <p:nvPr/>
            </p:nvSpPr>
            <p:spPr bwMode="auto">
              <a:xfrm>
                <a:off x="3418328" y="5869451"/>
                <a:ext cx="6" cy="674"/>
              </a:xfrm>
              <a:custGeom>
                <a:avLst/>
                <a:gdLst>
                  <a:gd name="T0" fmla="*/ 0 w 5"/>
                  <a:gd name="T1" fmla="*/ 0 h 672"/>
                  <a:gd name="T2" fmla="*/ 0 w 5"/>
                  <a:gd name="T3" fmla="*/ 672 h 672"/>
                  <a:gd name="T4" fmla="*/ 5 w 5"/>
                  <a:gd name="T5" fmla="*/ 641 h 672"/>
                  <a:gd name="T6" fmla="*/ 5 w 5"/>
                  <a:gd name="T7" fmla="*/ 0 h 672"/>
                  <a:gd name="T8" fmla="*/ 0 w 5"/>
                  <a:gd name="T9" fmla="*/ 0 h 6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72"/>
                  <a:gd name="T17" fmla="*/ 5 w 5"/>
                  <a:gd name="T18" fmla="*/ 672 h 6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72">
                    <a:moveTo>
                      <a:pt x="0" y="0"/>
                    </a:moveTo>
                    <a:lnTo>
                      <a:pt x="0" y="672"/>
                    </a:lnTo>
                    <a:lnTo>
                      <a:pt x="5" y="641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65" name="Freeform 378"/>
              <p:cNvSpPr>
                <a:spLocks/>
              </p:cNvSpPr>
              <p:nvPr/>
            </p:nvSpPr>
            <p:spPr bwMode="auto">
              <a:xfrm>
                <a:off x="3418334" y="5869451"/>
                <a:ext cx="6" cy="638"/>
              </a:xfrm>
              <a:custGeom>
                <a:avLst/>
                <a:gdLst>
                  <a:gd name="T0" fmla="*/ 0 w 5"/>
                  <a:gd name="T1" fmla="*/ 0 h 641"/>
                  <a:gd name="T2" fmla="*/ 0 w 5"/>
                  <a:gd name="T3" fmla="*/ 641 h 641"/>
                  <a:gd name="T4" fmla="*/ 5 w 5"/>
                  <a:gd name="T5" fmla="*/ 636 h 641"/>
                  <a:gd name="T6" fmla="*/ 5 w 5"/>
                  <a:gd name="T7" fmla="*/ 10 h 641"/>
                  <a:gd name="T8" fmla="*/ 0 w 5"/>
                  <a:gd name="T9" fmla="*/ 0 h 6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41"/>
                  <a:gd name="T17" fmla="*/ 5 w 5"/>
                  <a:gd name="T18" fmla="*/ 641 h 6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41">
                    <a:moveTo>
                      <a:pt x="0" y="0"/>
                    </a:moveTo>
                    <a:lnTo>
                      <a:pt x="0" y="641"/>
                    </a:lnTo>
                    <a:lnTo>
                      <a:pt x="5" y="636"/>
                    </a:lnTo>
                    <a:lnTo>
                      <a:pt x="5" y="1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66" name="Freeform 379"/>
              <p:cNvSpPr>
                <a:spLocks/>
              </p:cNvSpPr>
              <p:nvPr/>
            </p:nvSpPr>
            <p:spPr bwMode="auto">
              <a:xfrm>
                <a:off x="3418339" y="5869463"/>
                <a:ext cx="6" cy="602"/>
              </a:xfrm>
              <a:custGeom>
                <a:avLst/>
                <a:gdLst>
                  <a:gd name="T0" fmla="*/ 0 w 5"/>
                  <a:gd name="T1" fmla="*/ 0 h 601"/>
                  <a:gd name="T2" fmla="*/ 0 w 5"/>
                  <a:gd name="T3" fmla="*/ 601 h 601"/>
                  <a:gd name="T4" fmla="*/ 5 w 5"/>
                  <a:gd name="T5" fmla="*/ 591 h 601"/>
                  <a:gd name="T6" fmla="*/ 5 w 5"/>
                  <a:gd name="T7" fmla="*/ 0 h 601"/>
                  <a:gd name="T8" fmla="*/ 0 w 5"/>
                  <a:gd name="T9" fmla="*/ 0 h 6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01"/>
                  <a:gd name="T17" fmla="*/ 5 w 5"/>
                  <a:gd name="T18" fmla="*/ 601 h 60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01">
                    <a:moveTo>
                      <a:pt x="0" y="0"/>
                    </a:moveTo>
                    <a:lnTo>
                      <a:pt x="0" y="601"/>
                    </a:lnTo>
                    <a:lnTo>
                      <a:pt x="5" y="591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67" name="Freeform 380"/>
              <p:cNvSpPr>
                <a:spLocks/>
              </p:cNvSpPr>
              <p:nvPr/>
            </p:nvSpPr>
            <p:spPr bwMode="auto">
              <a:xfrm>
                <a:off x="3418345" y="5869463"/>
                <a:ext cx="0" cy="590"/>
              </a:xfrm>
              <a:custGeom>
                <a:avLst/>
                <a:gdLst>
                  <a:gd name="T0" fmla="*/ 0 w 5"/>
                  <a:gd name="T1" fmla="*/ 0 h 591"/>
                  <a:gd name="T2" fmla="*/ 0 w 5"/>
                  <a:gd name="T3" fmla="*/ 591 h 591"/>
                  <a:gd name="T4" fmla="*/ 5 w 5"/>
                  <a:gd name="T5" fmla="*/ 561 h 591"/>
                  <a:gd name="T6" fmla="*/ 5 w 5"/>
                  <a:gd name="T7" fmla="*/ 0 h 591"/>
                  <a:gd name="T8" fmla="*/ 0 w 5"/>
                  <a:gd name="T9" fmla="*/ 0 h 5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91"/>
                  <a:gd name="T17" fmla="*/ 5 w 5"/>
                  <a:gd name="T18" fmla="*/ 591 h 59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91">
                    <a:moveTo>
                      <a:pt x="0" y="0"/>
                    </a:moveTo>
                    <a:lnTo>
                      <a:pt x="0" y="591"/>
                    </a:lnTo>
                    <a:lnTo>
                      <a:pt x="5" y="561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68" name="Freeform 381"/>
              <p:cNvSpPr>
                <a:spLocks/>
              </p:cNvSpPr>
              <p:nvPr/>
            </p:nvSpPr>
            <p:spPr bwMode="auto">
              <a:xfrm>
                <a:off x="3418345" y="5869445"/>
                <a:ext cx="0" cy="12"/>
              </a:xfrm>
              <a:custGeom>
                <a:avLst/>
                <a:gdLst>
                  <a:gd name="T0" fmla="*/ 0 w 5"/>
                  <a:gd name="T1" fmla="*/ 5 h 15"/>
                  <a:gd name="T2" fmla="*/ 0 w 5"/>
                  <a:gd name="T3" fmla="*/ 15 h 15"/>
                  <a:gd name="T4" fmla="*/ 5 w 5"/>
                  <a:gd name="T5" fmla="*/ 15 h 15"/>
                  <a:gd name="T6" fmla="*/ 5 w 5"/>
                  <a:gd name="T7" fmla="*/ 0 h 15"/>
                  <a:gd name="T8" fmla="*/ 0 w 5"/>
                  <a:gd name="T9" fmla="*/ 5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5"/>
                  <a:gd name="T17" fmla="*/ 5 w 5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5">
                    <a:moveTo>
                      <a:pt x="0" y="5"/>
                    </a:moveTo>
                    <a:lnTo>
                      <a:pt x="0" y="15"/>
                    </a:lnTo>
                    <a:lnTo>
                      <a:pt x="5" y="15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69" name="Freeform 382"/>
              <p:cNvSpPr>
                <a:spLocks/>
              </p:cNvSpPr>
              <p:nvPr/>
            </p:nvSpPr>
            <p:spPr bwMode="auto">
              <a:xfrm>
                <a:off x="3418345" y="5869445"/>
                <a:ext cx="6" cy="12"/>
              </a:xfrm>
              <a:custGeom>
                <a:avLst/>
                <a:gdLst>
                  <a:gd name="T0" fmla="*/ 0 w 5"/>
                  <a:gd name="T1" fmla="*/ 0 h 15"/>
                  <a:gd name="T2" fmla="*/ 0 w 5"/>
                  <a:gd name="T3" fmla="*/ 15 h 15"/>
                  <a:gd name="T4" fmla="*/ 5 w 5"/>
                  <a:gd name="T5" fmla="*/ 15 h 15"/>
                  <a:gd name="T6" fmla="*/ 5 w 5"/>
                  <a:gd name="T7" fmla="*/ 5 h 15"/>
                  <a:gd name="T8" fmla="*/ 0 w 5"/>
                  <a:gd name="T9" fmla="*/ 0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5"/>
                  <a:gd name="T17" fmla="*/ 5 w 5"/>
                  <a:gd name="T18" fmla="*/ 15 h 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5">
                    <a:moveTo>
                      <a:pt x="0" y="0"/>
                    </a:moveTo>
                    <a:lnTo>
                      <a:pt x="0" y="15"/>
                    </a:lnTo>
                    <a:lnTo>
                      <a:pt x="5" y="15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70" name="Freeform 383"/>
              <p:cNvSpPr>
                <a:spLocks/>
              </p:cNvSpPr>
              <p:nvPr/>
            </p:nvSpPr>
            <p:spPr bwMode="auto">
              <a:xfrm>
                <a:off x="3418345" y="5869457"/>
                <a:ext cx="6" cy="565"/>
              </a:xfrm>
              <a:custGeom>
                <a:avLst/>
                <a:gdLst>
                  <a:gd name="T0" fmla="*/ 0 w 5"/>
                  <a:gd name="T1" fmla="*/ 5 h 566"/>
                  <a:gd name="T2" fmla="*/ 0 w 5"/>
                  <a:gd name="T3" fmla="*/ 566 h 566"/>
                  <a:gd name="T4" fmla="*/ 5 w 5"/>
                  <a:gd name="T5" fmla="*/ 530 h 566"/>
                  <a:gd name="T6" fmla="*/ 5 w 5"/>
                  <a:gd name="T7" fmla="*/ 0 h 566"/>
                  <a:gd name="T8" fmla="*/ 0 w 5"/>
                  <a:gd name="T9" fmla="*/ 5 h 5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66"/>
                  <a:gd name="T17" fmla="*/ 5 w 5"/>
                  <a:gd name="T18" fmla="*/ 566 h 5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66">
                    <a:moveTo>
                      <a:pt x="0" y="5"/>
                    </a:moveTo>
                    <a:lnTo>
                      <a:pt x="0" y="566"/>
                    </a:lnTo>
                    <a:lnTo>
                      <a:pt x="5" y="53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71" name="Freeform 384"/>
              <p:cNvSpPr>
                <a:spLocks/>
              </p:cNvSpPr>
              <p:nvPr/>
            </p:nvSpPr>
            <p:spPr bwMode="auto">
              <a:xfrm>
                <a:off x="3418351" y="5869451"/>
                <a:ext cx="12" cy="535"/>
              </a:xfrm>
              <a:custGeom>
                <a:avLst/>
                <a:gdLst>
                  <a:gd name="T0" fmla="*/ 0 w 5"/>
                  <a:gd name="T1" fmla="*/ 0 h 540"/>
                  <a:gd name="T2" fmla="*/ 0 w 5"/>
                  <a:gd name="T3" fmla="*/ 540 h 540"/>
                  <a:gd name="T4" fmla="*/ 5 w 5"/>
                  <a:gd name="T5" fmla="*/ 510 h 540"/>
                  <a:gd name="T6" fmla="*/ 5 w 5"/>
                  <a:gd name="T7" fmla="*/ 0 h 540"/>
                  <a:gd name="T8" fmla="*/ 0 w 5"/>
                  <a:gd name="T9" fmla="*/ 0 h 5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40"/>
                  <a:gd name="T17" fmla="*/ 5 w 5"/>
                  <a:gd name="T18" fmla="*/ 540 h 5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40">
                    <a:moveTo>
                      <a:pt x="0" y="0"/>
                    </a:moveTo>
                    <a:lnTo>
                      <a:pt x="0" y="540"/>
                    </a:lnTo>
                    <a:lnTo>
                      <a:pt x="5" y="510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72" name="Freeform 385"/>
              <p:cNvSpPr>
                <a:spLocks/>
              </p:cNvSpPr>
              <p:nvPr/>
            </p:nvSpPr>
            <p:spPr bwMode="auto">
              <a:xfrm>
                <a:off x="3418363" y="5869451"/>
                <a:ext cx="6" cy="505"/>
              </a:xfrm>
              <a:custGeom>
                <a:avLst/>
                <a:gdLst>
                  <a:gd name="T0" fmla="*/ 0 w 5"/>
                  <a:gd name="T1" fmla="*/ 0 h 510"/>
                  <a:gd name="T2" fmla="*/ 0 w 5"/>
                  <a:gd name="T3" fmla="*/ 510 h 510"/>
                  <a:gd name="T4" fmla="*/ 5 w 5"/>
                  <a:gd name="T5" fmla="*/ 475 h 510"/>
                  <a:gd name="T6" fmla="*/ 5 w 5"/>
                  <a:gd name="T7" fmla="*/ 5 h 510"/>
                  <a:gd name="T8" fmla="*/ 0 w 5"/>
                  <a:gd name="T9" fmla="*/ 0 h 5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510"/>
                  <a:gd name="T17" fmla="*/ 5 w 5"/>
                  <a:gd name="T18" fmla="*/ 510 h 5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510">
                    <a:moveTo>
                      <a:pt x="0" y="0"/>
                    </a:moveTo>
                    <a:lnTo>
                      <a:pt x="0" y="510"/>
                    </a:lnTo>
                    <a:lnTo>
                      <a:pt x="5" y="475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73" name="Rectangle 386"/>
              <p:cNvSpPr>
                <a:spLocks noChangeArrowheads="1"/>
              </p:cNvSpPr>
              <p:nvPr/>
            </p:nvSpPr>
            <p:spPr bwMode="auto">
              <a:xfrm>
                <a:off x="3418369" y="5869463"/>
                <a:ext cx="6" cy="6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s-CO"/>
              </a:p>
            </p:txBody>
          </p:sp>
          <p:sp>
            <p:nvSpPr>
              <p:cNvPr id="674" name="Freeform 387"/>
              <p:cNvSpPr>
                <a:spLocks/>
              </p:cNvSpPr>
              <p:nvPr/>
            </p:nvSpPr>
            <p:spPr bwMode="auto">
              <a:xfrm>
                <a:off x="3418369" y="5869457"/>
                <a:ext cx="0" cy="463"/>
              </a:xfrm>
              <a:custGeom>
                <a:avLst/>
                <a:gdLst>
                  <a:gd name="T0" fmla="*/ 0 w 5"/>
                  <a:gd name="T1" fmla="*/ 0 h 465"/>
                  <a:gd name="T2" fmla="*/ 0 w 5"/>
                  <a:gd name="T3" fmla="*/ 465 h 465"/>
                  <a:gd name="T4" fmla="*/ 5 w 5"/>
                  <a:gd name="T5" fmla="*/ 450 h 465"/>
                  <a:gd name="T6" fmla="*/ 5 w 5"/>
                  <a:gd name="T7" fmla="*/ 0 h 465"/>
                  <a:gd name="T8" fmla="*/ 0 w 5"/>
                  <a:gd name="T9" fmla="*/ 0 h 4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465"/>
                  <a:gd name="T17" fmla="*/ 5 w 5"/>
                  <a:gd name="T18" fmla="*/ 465 h 4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465">
                    <a:moveTo>
                      <a:pt x="0" y="0"/>
                    </a:moveTo>
                    <a:lnTo>
                      <a:pt x="0" y="465"/>
                    </a:lnTo>
                    <a:lnTo>
                      <a:pt x="5" y="450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75" name="Freeform 388"/>
              <p:cNvSpPr>
                <a:spLocks/>
              </p:cNvSpPr>
              <p:nvPr/>
            </p:nvSpPr>
            <p:spPr bwMode="auto">
              <a:xfrm>
                <a:off x="3418369" y="5869493"/>
                <a:ext cx="6" cy="415"/>
              </a:xfrm>
              <a:custGeom>
                <a:avLst/>
                <a:gdLst>
                  <a:gd name="T0" fmla="*/ 0 w 5"/>
                  <a:gd name="T1" fmla="*/ 0 h 415"/>
                  <a:gd name="T2" fmla="*/ 0 w 5"/>
                  <a:gd name="T3" fmla="*/ 415 h 415"/>
                  <a:gd name="T4" fmla="*/ 5 w 5"/>
                  <a:gd name="T5" fmla="*/ 399 h 415"/>
                  <a:gd name="T6" fmla="*/ 5 w 5"/>
                  <a:gd name="T7" fmla="*/ 5 h 415"/>
                  <a:gd name="T8" fmla="*/ 0 w 5"/>
                  <a:gd name="T9" fmla="*/ 0 h 4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415"/>
                  <a:gd name="T17" fmla="*/ 5 w 5"/>
                  <a:gd name="T18" fmla="*/ 415 h 4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415">
                    <a:moveTo>
                      <a:pt x="0" y="0"/>
                    </a:moveTo>
                    <a:lnTo>
                      <a:pt x="0" y="415"/>
                    </a:lnTo>
                    <a:lnTo>
                      <a:pt x="5" y="399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76" name="Freeform 389"/>
              <p:cNvSpPr>
                <a:spLocks/>
              </p:cNvSpPr>
              <p:nvPr/>
            </p:nvSpPr>
            <p:spPr bwMode="auto">
              <a:xfrm>
                <a:off x="3418375" y="5869493"/>
                <a:ext cx="6" cy="403"/>
              </a:xfrm>
              <a:custGeom>
                <a:avLst/>
                <a:gdLst>
                  <a:gd name="T0" fmla="*/ 0 w 5"/>
                  <a:gd name="T1" fmla="*/ 5 h 399"/>
                  <a:gd name="T2" fmla="*/ 0 w 5"/>
                  <a:gd name="T3" fmla="*/ 399 h 399"/>
                  <a:gd name="T4" fmla="*/ 5 w 5"/>
                  <a:gd name="T5" fmla="*/ 364 h 399"/>
                  <a:gd name="T6" fmla="*/ 5 w 5"/>
                  <a:gd name="T7" fmla="*/ 0 h 399"/>
                  <a:gd name="T8" fmla="*/ 0 w 5"/>
                  <a:gd name="T9" fmla="*/ 5 h 3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399"/>
                  <a:gd name="T17" fmla="*/ 5 w 5"/>
                  <a:gd name="T18" fmla="*/ 399 h 39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399">
                    <a:moveTo>
                      <a:pt x="0" y="5"/>
                    </a:moveTo>
                    <a:lnTo>
                      <a:pt x="0" y="399"/>
                    </a:lnTo>
                    <a:lnTo>
                      <a:pt x="5" y="364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77" name="Freeform 390"/>
              <p:cNvSpPr>
                <a:spLocks/>
              </p:cNvSpPr>
              <p:nvPr/>
            </p:nvSpPr>
            <p:spPr bwMode="auto">
              <a:xfrm>
                <a:off x="3418381" y="5869487"/>
                <a:ext cx="6" cy="373"/>
              </a:xfrm>
              <a:custGeom>
                <a:avLst/>
                <a:gdLst>
                  <a:gd name="T0" fmla="*/ 0 w 5"/>
                  <a:gd name="T1" fmla="*/ 5 h 374"/>
                  <a:gd name="T2" fmla="*/ 0 w 5"/>
                  <a:gd name="T3" fmla="*/ 374 h 374"/>
                  <a:gd name="T4" fmla="*/ 5 w 5"/>
                  <a:gd name="T5" fmla="*/ 344 h 374"/>
                  <a:gd name="T6" fmla="*/ 5 w 5"/>
                  <a:gd name="T7" fmla="*/ 0 h 374"/>
                  <a:gd name="T8" fmla="*/ 0 w 5"/>
                  <a:gd name="T9" fmla="*/ 5 h 3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374"/>
                  <a:gd name="T17" fmla="*/ 5 w 5"/>
                  <a:gd name="T18" fmla="*/ 374 h 37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374">
                    <a:moveTo>
                      <a:pt x="0" y="5"/>
                    </a:moveTo>
                    <a:lnTo>
                      <a:pt x="0" y="374"/>
                    </a:lnTo>
                    <a:lnTo>
                      <a:pt x="5" y="344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78" name="Freeform 391"/>
              <p:cNvSpPr>
                <a:spLocks/>
              </p:cNvSpPr>
              <p:nvPr/>
            </p:nvSpPr>
            <p:spPr bwMode="auto">
              <a:xfrm>
                <a:off x="3418387" y="5869481"/>
                <a:ext cx="0" cy="349"/>
              </a:xfrm>
              <a:custGeom>
                <a:avLst/>
                <a:gdLst>
                  <a:gd name="T0" fmla="*/ 0 w 5"/>
                  <a:gd name="T1" fmla="*/ 5 h 349"/>
                  <a:gd name="T2" fmla="*/ 0 w 5"/>
                  <a:gd name="T3" fmla="*/ 349 h 349"/>
                  <a:gd name="T4" fmla="*/ 5 w 5"/>
                  <a:gd name="T5" fmla="*/ 334 h 349"/>
                  <a:gd name="T6" fmla="*/ 5 w 5"/>
                  <a:gd name="T7" fmla="*/ 0 h 349"/>
                  <a:gd name="T8" fmla="*/ 0 w 5"/>
                  <a:gd name="T9" fmla="*/ 5 h 3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349"/>
                  <a:gd name="T17" fmla="*/ 5 w 5"/>
                  <a:gd name="T18" fmla="*/ 349 h 34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349">
                    <a:moveTo>
                      <a:pt x="0" y="5"/>
                    </a:moveTo>
                    <a:lnTo>
                      <a:pt x="0" y="349"/>
                    </a:lnTo>
                    <a:lnTo>
                      <a:pt x="5" y="334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79" name="Freeform 392"/>
              <p:cNvSpPr>
                <a:spLocks/>
              </p:cNvSpPr>
              <p:nvPr/>
            </p:nvSpPr>
            <p:spPr bwMode="auto">
              <a:xfrm>
                <a:off x="3418387" y="5869481"/>
                <a:ext cx="6" cy="313"/>
              </a:xfrm>
              <a:custGeom>
                <a:avLst/>
                <a:gdLst>
                  <a:gd name="T0" fmla="*/ 0 w 5"/>
                  <a:gd name="T1" fmla="*/ 0 h 313"/>
                  <a:gd name="T2" fmla="*/ 0 w 5"/>
                  <a:gd name="T3" fmla="*/ 313 h 313"/>
                  <a:gd name="T4" fmla="*/ 5 w 5"/>
                  <a:gd name="T5" fmla="*/ 288 h 313"/>
                  <a:gd name="T6" fmla="*/ 5 w 5"/>
                  <a:gd name="T7" fmla="*/ 0 h 313"/>
                  <a:gd name="T8" fmla="*/ 0 w 5"/>
                  <a:gd name="T9" fmla="*/ 0 h 3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313"/>
                  <a:gd name="T17" fmla="*/ 5 w 5"/>
                  <a:gd name="T18" fmla="*/ 313 h 3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313">
                    <a:moveTo>
                      <a:pt x="0" y="0"/>
                    </a:moveTo>
                    <a:lnTo>
                      <a:pt x="0" y="313"/>
                    </a:lnTo>
                    <a:lnTo>
                      <a:pt x="5" y="288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80" name="Freeform 393"/>
              <p:cNvSpPr>
                <a:spLocks/>
              </p:cNvSpPr>
              <p:nvPr/>
            </p:nvSpPr>
            <p:spPr bwMode="auto">
              <a:xfrm>
                <a:off x="3418393" y="5869487"/>
                <a:ext cx="6" cy="277"/>
              </a:xfrm>
              <a:custGeom>
                <a:avLst/>
                <a:gdLst>
                  <a:gd name="T0" fmla="*/ 0 w 5"/>
                  <a:gd name="T1" fmla="*/ 0 h 278"/>
                  <a:gd name="T2" fmla="*/ 0 w 5"/>
                  <a:gd name="T3" fmla="*/ 278 h 278"/>
                  <a:gd name="T4" fmla="*/ 5 w 5"/>
                  <a:gd name="T5" fmla="*/ 258 h 278"/>
                  <a:gd name="T6" fmla="*/ 5 w 5"/>
                  <a:gd name="T7" fmla="*/ 5 h 278"/>
                  <a:gd name="T8" fmla="*/ 0 w 5"/>
                  <a:gd name="T9" fmla="*/ 0 h 2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278"/>
                  <a:gd name="T17" fmla="*/ 5 w 5"/>
                  <a:gd name="T18" fmla="*/ 278 h 27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278">
                    <a:moveTo>
                      <a:pt x="0" y="0"/>
                    </a:moveTo>
                    <a:lnTo>
                      <a:pt x="0" y="278"/>
                    </a:lnTo>
                    <a:lnTo>
                      <a:pt x="5" y="258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81" name="Freeform 394"/>
              <p:cNvSpPr>
                <a:spLocks/>
              </p:cNvSpPr>
              <p:nvPr/>
            </p:nvSpPr>
            <p:spPr bwMode="auto">
              <a:xfrm>
                <a:off x="3418399" y="5869487"/>
                <a:ext cx="6" cy="259"/>
              </a:xfrm>
              <a:custGeom>
                <a:avLst/>
                <a:gdLst>
                  <a:gd name="T0" fmla="*/ 0 w 6"/>
                  <a:gd name="T1" fmla="*/ 0 h 253"/>
                  <a:gd name="T2" fmla="*/ 0 w 6"/>
                  <a:gd name="T3" fmla="*/ 253 h 253"/>
                  <a:gd name="T4" fmla="*/ 6 w 6"/>
                  <a:gd name="T5" fmla="*/ 238 h 253"/>
                  <a:gd name="T6" fmla="*/ 6 w 6"/>
                  <a:gd name="T7" fmla="*/ 0 h 253"/>
                  <a:gd name="T8" fmla="*/ 0 w 6"/>
                  <a:gd name="T9" fmla="*/ 0 h 2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"/>
                  <a:gd name="T16" fmla="*/ 0 h 253"/>
                  <a:gd name="T17" fmla="*/ 6 w 6"/>
                  <a:gd name="T18" fmla="*/ 253 h 2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" h="253">
                    <a:moveTo>
                      <a:pt x="0" y="0"/>
                    </a:moveTo>
                    <a:lnTo>
                      <a:pt x="0" y="253"/>
                    </a:lnTo>
                    <a:lnTo>
                      <a:pt x="6" y="238"/>
                    </a:ln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82" name="Freeform 395"/>
              <p:cNvSpPr>
                <a:spLocks/>
              </p:cNvSpPr>
              <p:nvPr/>
            </p:nvSpPr>
            <p:spPr bwMode="auto">
              <a:xfrm>
                <a:off x="3418405" y="5869487"/>
                <a:ext cx="6" cy="241"/>
              </a:xfrm>
              <a:custGeom>
                <a:avLst/>
                <a:gdLst>
                  <a:gd name="T0" fmla="*/ 0 w 5"/>
                  <a:gd name="T1" fmla="*/ 0 h 238"/>
                  <a:gd name="T2" fmla="*/ 0 w 5"/>
                  <a:gd name="T3" fmla="*/ 238 h 238"/>
                  <a:gd name="T4" fmla="*/ 5 w 5"/>
                  <a:gd name="T5" fmla="*/ 207 h 238"/>
                  <a:gd name="T6" fmla="*/ 5 w 5"/>
                  <a:gd name="T7" fmla="*/ 0 h 238"/>
                  <a:gd name="T8" fmla="*/ 0 w 5"/>
                  <a:gd name="T9" fmla="*/ 0 h 2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238"/>
                  <a:gd name="T17" fmla="*/ 5 w 5"/>
                  <a:gd name="T18" fmla="*/ 238 h 2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238">
                    <a:moveTo>
                      <a:pt x="0" y="0"/>
                    </a:moveTo>
                    <a:lnTo>
                      <a:pt x="0" y="238"/>
                    </a:lnTo>
                    <a:lnTo>
                      <a:pt x="5" y="207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83" name="Freeform 396"/>
              <p:cNvSpPr>
                <a:spLocks/>
              </p:cNvSpPr>
              <p:nvPr/>
            </p:nvSpPr>
            <p:spPr bwMode="auto">
              <a:xfrm>
                <a:off x="3418411" y="5869487"/>
                <a:ext cx="6" cy="192"/>
              </a:xfrm>
              <a:custGeom>
                <a:avLst/>
                <a:gdLst>
                  <a:gd name="T0" fmla="*/ 0 w 5"/>
                  <a:gd name="T1" fmla="*/ 0 h 192"/>
                  <a:gd name="T2" fmla="*/ 0 w 5"/>
                  <a:gd name="T3" fmla="*/ 192 h 192"/>
                  <a:gd name="T4" fmla="*/ 5 w 5"/>
                  <a:gd name="T5" fmla="*/ 172 h 192"/>
                  <a:gd name="T6" fmla="*/ 5 w 5"/>
                  <a:gd name="T7" fmla="*/ 5 h 192"/>
                  <a:gd name="T8" fmla="*/ 0 w 5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92"/>
                  <a:gd name="T17" fmla="*/ 5 w 5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92">
                    <a:moveTo>
                      <a:pt x="0" y="0"/>
                    </a:moveTo>
                    <a:lnTo>
                      <a:pt x="0" y="192"/>
                    </a:lnTo>
                    <a:lnTo>
                      <a:pt x="5" y="172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84" name="Freeform 397"/>
              <p:cNvSpPr>
                <a:spLocks/>
              </p:cNvSpPr>
              <p:nvPr/>
            </p:nvSpPr>
            <p:spPr bwMode="auto">
              <a:xfrm>
                <a:off x="3418417" y="5869493"/>
                <a:ext cx="6" cy="162"/>
              </a:xfrm>
              <a:custGeom>
                <a:avLst/>
                <a:gdLst>
                  <a:gd name="T0" fmla="*/ 0 w 5"/>
                  <a:gd name="T1" fmla="*/ 0 h 162"/>
                  <a:gd name="T2" fmla="*/ 0 w 5"/>
                  <a:gd name="T3" fmla="*/ 162 h 162"/>
                  <a:gd name="T4" fmla="*/ 5 w 5"/>
                  <a:gd name="T5" fmla="*/ 132 h 162"/>
                  <a:gd name="T6" fmla="*/ 5 w 5"/>
                  <a:gd name="T7" fmla="*/ 0 h 162"/>
                  <a:gd name="T8" fmla="*/ 0 w 5"/>
                  <a:gd name="T9" fmla="*/ 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62"/>
                  <a:gd name="T17" fmla="*/ 5 w 5"/>
                  <a:gd name="T18" fmla="*/ 162 h 1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62">
                    <a:moveTo>
                      <a:pt x="0" y="0"/>
                    </a:moveTo>
                    <a:lnTo>
                      <a:pt x="0" y="162"/>
                    </a:lnTo>
                    <a:lnTo>
                      <a:pt x="5" y="132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85" name="Freeform 398"/>
              <p:cNvSpPr>
                <a:spLocks/>
              </p:cNvSpPr>
              <p:nvPr/>
            </p:nvSpPr>
            <p:spPr bwMode="auto">
              <a:xfrm>
                <a:off x="3418423" y="5869463"/>
                <a:ext cx="6" cy="12"/>
              </a:xfrm>
              <a:custGeom>
                <a:avLst/>
                <a:gdLst>
                  <a:gd name="T0" fmla="*/ 0 w 5"/>
                  <a:gd name="T1" fmla="*/ 0 h 10"/>
                  <a:gd name="T2" fmla="*/ 0 w 5"/>
                  <a:gd name="T3" fmla="*/ 5 h 10"/>
                  <a:gd name="T4" fmla="*/ 5 w 5"/>
                  <a:gd name="T5" fmla="*/ 10 h 10"/>
                  <a:gd name="T6" fmla="*/ 5 w 5"/>
                  <a:gd name="T7" fmla="*/ 0 h 10"/>
                  <a:gd name="T8" fmla="*/ 0 w 5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0"/>
                  <a:gd name="T17" fmla="*/ 5 w 5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0">
                    <a:moveTo>
                      <a:pt x="0" y="0"/>
                    </a:moveTo>
                    <a:lnTo>
                      <a:pt x="0" y="5"/>
                    </a:lnTo>
                    <a:lnTo>
                      <a:pt x="5" y="10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86" name="Freeform 399"/>
              <p:cNvSpPr>
                <a:spLocks/>
              </p:cNvSpPr>
              <p:nvPr/>
            </p:nvSpPr>
            <p:spPr bwMode="auto">
              <a:xfrm>
                <a:off x="3418423" y="5869475"/>
                <a:ext cx="6" cy="12"/>
              </a:xfrm>
              <a:custGeom>
                <a:avLst/>
                <a:gdLst>
                  <a:gd name="T0" fmla="*/ 0 w 5"/>
                  <a:gd name="T1" fmla="*/ 5 h 10"/>
                  <a:gd name="T2" fmla="*/ 0 w 5"/>
                  <a:gd name="T3" fmla="*/ 10 h 10"/>
                  <a:gd name="T4" fmla="*/ 5 w 5"/>
                  <a:gd name="T5" fmla="*/ 10 h 10"/>
                  <a:gd name="T6" fmla="*/ 5 w 5"/>
                  <a:gd name="T7" fmla="*/ 0 h 10"/>
                  <a:gd name="T8" fmla="*/ 0 w 5"/>
                  <a:gd name="T9" fmla="*/ 5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0"/>
                  <a:gd name="T17" fmla="*/ 5 w 5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0">
                    <a:moveTo>
                      <a:pt x="0" y="5"/>
                    </a:moveTo>
                    <a:lnTo>
                      <a:pt x="0" y="10"/>
                    </a:lnTo>
                    <a:lnTo>
                      <a:pt x="5" y="10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87" name="Freeform 400"/>
              <p:cNvSpPr>
                <a:spLocks/>
              </p:cNvSpPr>
              <p:nvPr/>
            </p:nvSpPr>
            <p:spPr bwMode="auto">
              <a:xfrm>
                <a:off x="3418423" y="5869487"/>
                <a:ext cx="6" cy="138"/>
              </a:xfrm>
              <a:custGeom>
                <a:avLst/>
                <a:gdLst>
                  <a:gd name="T0" fmla="*/ 0 w 5"/>
                  <a:gd name="T1" fmla="*/ 5 h 137"/>
                  <a:gd name="T2" fmla="*/ 0 w 5"/>
                  <a:gd name="T3" fmla="*/ 137 h 137"/>
                  <a:gd name="T4" fmla="*/ 5 w 5"/>
                  <a:gd name="T5" fmla="*/ 106 h 137"/>
                  <a:gd name="T6" fmla="*/ 5 w 5"/>
                  <a:gd name="T7" fmla="*/ 0 h 137"/>
                  <a:gd name="T8" fmla="*/ 0 w 5"/>
                  <a:gd name="T9" fmla="*/ 5 h 1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37"/>
                  <a:gd name="T17" fmla="*/ 5 w 5"/>
                  <a:gd name="T18" fmla="*/ 137 h 1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37">
                    <a:moveTo>
                      <a:pt x="0" y="5"/>
                    </a:moveTo>
                    <a:lnTo>
                      <a:pt x="0" y="137"/>
                    </a:lnTo>
                    <a:lnTo>
                      <a:pt x="5" y="106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88" name="Freeform 401"/>
              <p:cNvSpPr>
                <a:spLocks/>
              </p:cNvSpPr>
              <p:nvPr/>
            </p:nvSpPr>
            <p:spPr bwMode="auto">
              <a:xfrm>
                <a:off x="3418429" y="5869457"/>
                <a:ext cx="0" cy="138"/>
              </a:xfrm>
              <a:custGeom>
                <a:avLst/>
                <a:gdLst>
                  <a:gd name="T0" fmla="*/ 0 w 5"/>
                  <a:gd name="T1" fmla="*/ 5 h 136"/>
                  <a:gd name="T2" fmla="*/ 0 w 5"/>
                  <a:gd name="T3" fmla="*/ 136 h 136"/>
                  <a:gd name="T4" fmla="*/ 5 w 5"/>
                  <a:gd name="T5" fmla="*/ 116 h 136"/>
                  <a:gd name="T6" fmla="*/ 5 w 5"/>
                  <a:gd name="T7" fmla="*/ 0 h 136"/>
                  <a:gd name="T8" fmla="*/ 0 w 5"/>
                  <a:gd name="T9" fmla="*/ 5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136"/>
                  <a:gd name="T17" fmla="*/ 5 w 5"/>
                  <a:gd name="T18" fmla="*/ 136 h 1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136">
                    <a:moveTo>
                      <a:pt x="0" y="5"/>
                    </a:moveTo>
                    <a:lnTo>
                      <a:pt x="0" y="136"/>
                    </a:lnTo>
                    <a:lnTo>
                      <a:pt x="5" y="116"/>
                    </a:lnTo>
                    <a:lnTo>
                      <a:pt x="5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89" name="Freeform 402"/>
              <p:cNvSpPr>
                <a:spLocks/>
              </p:cNvSpPr>
              <p:nvPr/>
            </p:nvSpPr>
            <p:spPr bwMode="auto">
              <a:xfrm>
                <a:off x="3418429" y="5869457"/>
                <a:ext cx="6" cy="96"/>
              </a:xfrm>
              <a:custGeom>
                <a:avLst/>
                <a:gdLst>
                  <a:gd name="T0" fmla="*/ 0 w 5"/>
                  <a:gd name="T1" fmla="*/ 0 h 96"/>
                  <a:gd name="T2" fmla="*/ 0 w 5"/>
                  <a:gd name="T3" fmla="*/ 96 h 96"/>
                  <a:gd name="T4" fmla="*/ 5 w 5"/>
                  <a:gd name="T5" fmla="*/ 86 h 96"/>
                  <a:gd name="T6" fmla="*/ 5 w 5"/>
                  <a:gd name="T7" fmla="*/ 0 h 96"/>
                  <a:gd name="T8" fmla="*/ 0 w 5"/>
                  <a:gd name="T9" fmla="*/ 0 h 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96"/>
                  <a:gd name="T17" fmla="*/ 5 w 5"/>
                  <a:gd name="T18" fmla="*/ 96 h 9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96">
                    <a:moveTo>
                      <a:pt x="0" y="0"/>
                    </a:moveTo>
                    <a:lnTo>
                      <a:pt x="0" y="96"/>
                    </a:lnTo>
                    <a:lnTo>
                      <a:pt x="5" y="86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  <p:sp>
            <p:nvSpPr>
              <p:cNvPr id="690" name="Freeform 403"/>
              <p:cNvSpPr>
                <a:spLocks/>
              </p:cNvSpPr>
              <p:nvPr/>
            </p:nvSpPr>
            <p:spPr bwMode="auto">
              <a:xfrm>
                <a:off x="3418435" y="5869457"/>
                <a:ext cx="6" cy="84"/>
              </a:xfrm>
              <a:custGeom>
                <a:avLst/>
                <a:gdLst>
                  <a:gd name="T0" fmla="*/ 0 w 5"/>
                  <a:gd name="T1" fmla="*/ 0 h 91"/>
                  <a:gd name="T2" fmla="*/ 0 w 5"/>
                  <a:gd name="T3" fmla="*/ 91 h 91"/>
                  <a:gd name="T4" fmla="*/ 5 w 5"/>
                  <a:gd name="T5" fmla="*/ 86 h 91"/>
                  <a:gd name="T6" fmla="*/ 5 w 5"/>
                  <a:gd name="T7" fmla="*/ 10 h 91"/>
                  <a:gd name="T8" fmla="*/ 0 w 5"/>
                  <a:gd name="T9" fmla="*/ 0 h 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91"/>
                  <a:gd name="T17" fmla="*/ 5 w 5"/>
                  <a:gd name="T18" fmla="*/ 91 h 9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91">
                    <a:moveTo>
                      <a:pt x="0" y="0"/>
                    </a:moveTo>
                    <a:lnTo>
                      <a:pt x="0" y="91"/>
                    </a:lnTo>
                    <a:lnTo>
                      <a:pt x="5" y="86"/>
                    </a:lnTo>
                    <a:lnTo>
                      <a:pt x="5" y="1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square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s-CO"/>
              </a:p>
            </p:txBody>
          </p:sp>
        </p:grpSp>
        <p:grpSp>
          <p:nvGrpSpPr>
            <p:cNvPr id="213" name="Group 605"/>
            <p:cNvGrpSpPr>
              <a:grpSpLocks/>
            </p:cNvGrpSpPr>
            <p:nvPr/>
          </p:nvGrpSpPr>
          <p:grpSpPr bwMode="auto">
            <a:xfrm>
              <a:off x="666728" y="875997"/>
              <a:ext cx="4216667" cy="6829426"/>
              <a:chOff x="666828" y="874716"/>
              <a:chExt cx="2656" cy="4302"/>
            </a:xfrm>
          </p:grpSpPr>
          <p:sp>
            <p:nvSpPr>
              <p:cNvPr id="291" name="Freeform 405"/>
              <p:cNvSpPr>
                <a:spLocks/>
              </p:cNvSpPr>
              <p:nvPr/>
            </p:nvSpPr>
            <p:spPr bwMode="auto">
              <a:xfrm>
                <a:off x="669192" y="878200"/>
                <a:ext cx="5" cy="76"/>
              </a:xfrm>
              <a:custGeom>
                <a:avLst/>
                <a:gdLst>
                  <a:gd name="T0" fmla="*/ 0 w 5"/>
                  <a:gd name="T1" fmla="*/ 0 h 76"/>
                  <a:gd name="T2" fmla="*/ 0 w 5"/>
                  <a:gd name="T3" fmla="*/ 76 h 76"/>
                  <a:gd name="T4" fmla="*/ 5 w 5"/>
                  <a:gd name="T5" fmla="*/ 71 h 76"/>
                  <a:gd name="T6" fmla="*/ 5 w 5"/>
                  <a:gd name="T7" fmla="*/ 0 h 76"/>
                  <a:gd name="T8" fmla="*/ 0 w 5"/>
                  <a:gd name="T9" fmla="*/ 0 h 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76"/>
                  <a:gd name="T17" fmla="*/ 5 w 5"/>
                  <a:gd name="T18" fmla="*/ 76 h 7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76">
                    <a:moveTo>
                      <a:pt x="0" y="0"/>
                    </a:moveTo>
                    <a:lnTo>
                      <a:pt x="0" y="76"/>
                    </a:lnTo>
                    <a:lnTo>
                      <a:pt x="5" y="71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9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292" name="Freeform 406"/>
              <p:cNvSpPr>
                <a:spLocks/>
              </p:cNvSpPr>
              <p:nvPr/>
            </p:nvSpPr>
            <p:spPr bwMode="auto">
              <a:xfrm>
                <a:off x="669197" y="878205"/>
                <a:ext cx="5" cy="66"/>
              </a:xfrm>
              <a:custGeom>
                <a:avLst/>
                <a:gdLst>
                  <a:gd name="T0" fmla="*/ 0 w 5"/>
                  <a:gd name="T1" fmla="*/ 0 h 66"/>
                  <a:gd name="T2" fmla="*/ 0 w 5"/>
                  <a:gd name="T3" fmla="*/ 66 h 66"/>
                  <a:gd name="T4" fmla="*/ 5 w 5"/>
                  <a:gd name="T5" fmla="*/ 56 h 66"/>
                  <a:gd name="T6" fmla="*/ 5 w 5"/>
                  <a:gd name="T7" fmla="*/ 5 h 66"/>
                  <a:gd name="T8" fmla="*/ 0 w 5"/>
                  <a:gd name="T9" fmla="*/ 0 h 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"/>
                  <a:gd name="T16" fmla="*/ 0 h 66"/>
                  <a:gd name="T17" fmla="*/ 5 w 5"/>
                  <a:gd name="T18" fmla="*/ 66 h 6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" h="66">
                    <a:moveTo>
                      <a:pt x="0" y="0"/>
                    </a:moveTo>
                    <a:lnTo>
                      <a:pt x="0" y="66"/>
                    </a:lnTo>
                    <a:lnTo>
                      <a:pt x="5" y="56"/>
                    </a:lnTo>
                    <a:lnTo>
                      <a:pt x="5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9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293" name="Freeform 407"/>
              <p:cNvSpPr>
                <a:spLocks/>
              </p:cNvSpPr>
              <p:nvPr/>
            </p:nvSpPr>
            <p:spPr bwMode="auto">
              <a:xfrm>
                <a:off x="668000" y="877857"/>
                <a:ext cx="1202" cy="1161"/>
              </a:xfrm>
              <a:custGeom>
                <a:avLst/>
                <a:gdLst>
                  <a:gd name="T0" fmla="*/ 55 w 1202"/>
                  <a:gd name="T1" fmla="*/ 166 h 1161"/>
                  <a:gd name="T2" fmla="*/ 106 w 1202"/>
                  <a:gd name="T3" fmla="*/ 187 h 1161"/>
                  <a:gd name="T4" fmla="*/ 171 w 1202"/>
                  <a:gd name="T5" fmla="*/ 212 h 1161"/>
                  <a:gd name="T6" fmla="*/ 227 w 1202"/>
                  <a:gd name="T7" fmla="*/ 187 h 1161"/>
                  <a:gd name="T8" fmla="*/ 298 w 1202"/>
                  <a:gd name="T9" fmla="*/ 197 h 1161"/>
                  <a:gd name="T10" fmla="*/ 363 w 1202"/>
                  <a:gd name="T11" fmla="*/ 217 h 1161"/>
                  <a:gd name="T12" fmla="*/ 414 w 1202"/>
                  <a:gd name="T13" fmla="*/ 217 h 1161"/>
                  <a:gd name="T14" fmla="*/ 475 w 1202"/>
                  <a:gd name="T15" fmla="*/ 141 h 1161"/>
                  <a:gd name="T16" fmla="*/ 550 w 1202"/>
                  <a:gd name="T17" fmla="*/ 116 h 1161"/>
                  <a:gd name="T18" fmla="*/ 616 w 1202"/>
                  <a:gd name="T19" fmla="*/ 35 h 1161"/>
                  <a:gd name="T20" fmla="*/ 667 w 1202"/>
                  <a:gd name="T21" fmla="*/ 10 h 1161"/>
                  <a:gd name="T22" fmla="*/ 717 w 1202"/>
                  <a:gd name="T23" fmla="*/ 30 h 1161"/>
                  <a:gd name="T24" fmla="*/ 762 w 1202"/>
                  <a:gd name="T25" fmla="*/ 55 h 1161"/>
                  <a:gd name="T26" fmla="*/ 788 w 1202"/>
                  <a:gd name="T27" fmla="*/ 106 h 1161"/>
                  <a:gd name="T28" fmla="*/ 833 w 1202"/>
                  <a:gd name="T29" fmla="*/ 131 h 1161"/>
                  <a:gd name="T30" fmla="*/ 894 w 1202"/>
                  <a:gd name="T31" fmla="*/ 146 h 1161"/>
                  <a:gd name="T32" fmla="*/ 944 w 1202"/>
                  <a:gd name="T33" fmla="*/ 176 h 1161"/>
                  <a:gd name="T34" fmla="*/ 970 w 1202"/>
                  <a:gd name="T35" fmla="*/ 176 h 1161"/>
                  <a:gd name="T36" fmla="*/ 965 w 1202"/>
                  <a:gd name="T37" fmla="*/ 247 h 1161"/>
                  <a:gd name="T38" fmla="*/ 959 w 1202"/>
                  <a:gd name="T39" fmla="*/ 318 h 1161"/>
                  <a:gd name="T40" fmla="*/ 1000 w 1202"/>
                  <a:gd name="T41" fmla="*/ 333 h 1161"/>
                  <a:gd name="T42" fmla="*/ 1025 w 1202"/>
                  <a:gd name="T43" fmla="*/ 298 h 1161"/>
                  <a:gd name="T44" fmla="*/ 1040 w 1202"/>
                  <a:gd name="T45" fmla="*/ 338 h 1161"/>
                  <a:gd name="T46" fmla="*/ 1101 w 1202"/>
                  <a:gd name="T47" fmla="*/ 343 h 1161"/>
                  <a:gd name="T48" fmla="*/ 1121 w 1202"/>
                  <a:gd name="T49" fmla="*/ 363 h 1161"/>
                  <a:gd name="T50" fmla="*/ 1172 w 1202"/>
                  <a:gd name="T51" fmla="*/ 363 h 1161"/>
                  <a:gd name="T52" fmla="*/ 1202 w 1202"/>
                  <a:gd name="T53" fmla="*/ 378 h 1161"/>
                  <a:gd name="T54" fmla="*/ 1162 w 1202"/>
                  <a:gd name="T55" fmla="*/ 560 h 1161"/>
                  <a:gd name="T56" fmla="*/ 1091 w 1202"/>
                  <a:gd name="T57" fmla="*/ 964 h 1161"/>
                  <a:gd name="T58" fmla="*/ 1015 w 1202"/>
                  <a:gd name="T59" fmla="*/ 1126 h 1161"/>
                  <a:gd name="T60" fmla="*/ 970 w 1202"/>
                  <a:gd name="T61" fmla="*/ 1065 h 1161"/>
                  <a:gd name="T62" fmla="*/ 909 w 1202"/>
                  <a:gd name="T63" fmla="*/ 1070 h 1161"/>
                  <a:gd name="T64" fmla="*/ 848 w 1202"/>
                  <a:gd name="T65" fmla="*/ 1040 h 1161"/>
                  <a:gd name="T66" fmla="*/ 1005 w 1202"/>
                  <a:gd name="T67" fmla="*/ 803 h 1161"/>
                  <a:gd name="T68" fmla="*/ 990 w 1202"/>
                  <a:gd name="T69" fmla="*/ 752 h 1161"/>
                  <a:gd name="T70" fmla="*/ 954 w 1202"/>
                  <a:gd name="T71" fmla="*/ 722 h 1161"/>
                  <a:gd name="T72" fmla="*/ 919 w 1202"/>
                  <a:gd name="T73" fmla="*/ 707 h 1161"/>
                  <a:gd name="T74" fmla="*/ 889 w 1202"/>
                  <a:gd name="T75" fmla="*/ 692 h 1161"/>
                  <a:gd name="T76" fmla="*/ 853 w 1202"/>
                  <a:gd name="T77" fmla="*/ 661 h 1161"/>
                  <a:gd name="T78" fmla="*/ 793 w 1202"/>
                  <a:gd name="T79" fmla="*/ 636 h 1161"/>
                  <a:gd name="T80" fmla="*/ 747 w 1202"/>
                  <a:gd name="T81" fmla="*/ 641 h 1161"/>
                  <a:gd name="T82" fmla="*/ 697 w 1202"/>
                  <a:gd name="T83" fmla="*/ 661 h 1161"/>
                  <a:gd name="T84" fmla="*/ 646 w 1202"/>
                  <a:gd name="T85" fmla="*/ 641 h 1161"/>
                  <a:gd name="T86" fmla="*/ 606 w 1202"/>
                  <a:gd name="T87" fmla="*/ 621 h 1161"/>
                  <a:gd name="T88" fmla="*/ 560 w 1202"/>
                  <a:gd name="T89" fmla="*/ 616 h 1161"/>
                  <a:gd name="T90" fmla="*/ 520 w 1202"/>
                  <a:gd name="T91" fmla="*/ 666 h 1161"/>
                  <a:gd name="T92" fmla="*/ 469 w 1202"/>
                  <a:gd name="T93" fmla="*/ 697 h 1161"/>
                  <a:gd name="T94" fmla="*/ 414 w 1202"/>
                  <a:gd name="T95" fmla="*/ 697 h 1161"/>
                  <a:gd name="T96" fmla="*/ 348 w 1202"/>
                  <a:gd name="T97" fmla="*/ 682 h 1161"/>
                  <a:gd name="T98" fmla="*/ 318 w 1202"/>
                  <a:gd name="T99" fmla="*/ 687 h 1161"/>
                  <a:gd name="T100" fmla="*/ 257 w 1202"/>
                  <a:gd name="T101" fmla="*/ 702 h 1161"/>
                  <a:gd name="T102" fmla="*/ 222 w 1202"/>
                  <a:gd name="T103" fmla="*/ 676 h 1161"/>
                  <a:gd name="T104" fmla="*/ 202 w 1202"/>
                  <a:gd name="T105" fmla="*/ 631 h 1161"/>
                  <a:gd name="T106" fmla="*/ 207 w 1202"/>
                  <a:gd name="T107" fmla="*/ 570 h 1161"/>
                  <a:gd name="T108" fmla="*/ 171 w 1202"/>
                  <a:gd name="T109" fmla="*/ 515 h 1161"/>
                  <a:gd name="T110" fmla="*/ 136 w 1202"/>
                  <a:gd name="T111" fmla="*/ 520 h 1161"/>
                  <a:gd name="T112" fmla="*/ 106 w 1202"/>
                  <a:gd name="T113" fmla="*/ 474 h 1161"/>
                  <a:gd name="T114" fmla="*/ 86 w 1202"/>
                  <a:gd name="T115" fmla="*/ 424 h 1161"/>
                  <a:gd name="T116" fmla="*/ 70 w 1202"/>
                  <a:gd name="T117" fmla="*/ 394 h 1161"/>
                  <a:gd name="T118" fmla="*/ 35 w 1202"/>
                  <a:gd name="T119" fmla="*/ 368 h 1161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202"/>
                  <a:gd name="T181" fmla="*/ 0 h 1161"/>
                  <a:gd name="T182" fmla="*/ 1202 w 1202"/>
                  <a:gd name="T183" fmla="*/ 1161 h 1161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202" h="1161">
                    <a:moveTo>
                      <a:pt x="0" y="156"/>
                    </a:moveTo>
                    <a:lnTo>
                      <a:pt x="5" y="156"/>
                    </a:lnTo>
                    <a:lnTo>
                      <a:pt x="10" y="156"/>
                    </a:lnTo>
                    <a:lnTo>
                      <a:pt x="15" y="161"/>
                    </a:lnTo>
                    <a:lnTo>
                      <a:pt x="20" y="156"/>
                    </a:lnTo>
                    <a:lnTo>
                      <a:pt x="25" y="156"/>
                    </a:lnTo>
                    <a:lnTo>
                      <a:pt x="25" y="151"/>
                    </a:lnTo>
                    <a:lnTo>
                      <a:pt x="30" y="151"/>
                    </a:lnTo>
                    <a:lnTo>
                      <a:pt x="35" y="151"/>
                    </a:lnTo>
                    <a:lnTo>
                      <a:pt x="40" y="151"/>
                    </a:lnTo>
                    <a:lnTo>
                      <a:pt x="40" y="156"/>
                    </a:lnTo>
                    <a:lnTo>
                      <a:pt x="45" y="156"/>
                    </a:lnTo>
                    <a:lnTo>
                      <a:pt x="50" y="161"/>
                    </a:lnTo>
                    <a:lnTo>
                      <a:pt x="50" y="156"/>
                    </a:lnTo>
                    <a:lnTo>
                      <a:pt x="55" y="156"/>
                    </a:lnTo>
                    <a:lnTo>
                      <a:pt x="55" y="161"/>
                    </a:lnTo>
                    <a:lnTo>
                      <a:pt x="55" y="166"/>
                    </a:lnTo>
                    <a:lnTo>
                      <a:pt x="60" y="166"/>
                    </a:lnTo>
                    <a:lnTo>
                      <a:pt x="65" y="166"/>
                    </a:lnTo>
                    <a:lnTo>
                      <a:pt x="70" y="166"/>
                    </a:lnTo>
                    <a:lnTo>
                      <a:pt x="70" y="171"/>
                    </a:lnTo>
                    <a:lnTo>
                      <a:pt x="70" y="176"/>
                    </a:lnTo>
                    <a:lnTo>
                      <a:pt x="75" y="176"/>
                    </a:lnTo>
                    <a:lnTo>
                      <a:pt x="81" y="176"/>
                    </a:lnTo>
                    <a:lnTo>
                      <a:pt x="75" y="182"/>
                    </a:lnTo>
                    <a:lnTo>
                      <a:pt x="75" y="187"/>
                    </a:lnTo>
                    <a:lnTo>
                      <a:pt x="81" y="187"/>
                    </a:lnTo>
                    <a:lnTo>
                      <a:pt x="81" y="182"/>
                    </a:lnTo>
                    <a:lnTo>
                      <a:pt x="86" y="182"/>
                    </a:lnTo>
                    <a:lnTo>
                      <a:pt x="86" y="187"/>
                    </a:lnTo>
                    <a:lnTo>
                      <a:pt x="91" y="187"/>
                    </a:lnTo>
                    <a:lnTo>
                      <a:pt x="96" y="187"/>
                    </a:lnTo>
                    <a:lnTo>
                      <a:pt x="101" y="187"/>
                    </a:lnTo>
                    <a:lnTo>
                      <a:pt x="106" y="187"/>
                    </a:lnTo>
                    <a:lnTo>
                      <a:pt x="111" y="187"/>
                    </a:lnTo>
                    <a:lnTo>
                      <a:pt x="116" y="187"/>
                    </a:lnTo>
                    <a:lnTo>
                      <a:pt x="121" y="187"/>
                    </a:lnTo>
                    <a:lnTo>
                      <a:pt x="126" y="187"/>
                    </a:lnTo>
                    <a:lnTo>
                      <a:pt x="131" y="187"/>
                    </a:lnTo>
                    <a:lnTo>
                      <a:pt x="136" y="187"/>
                    </a:lnTo>
                    <a:lnTo>
                      <a:pt x="141" y="192"/>
                    </a:lnTo>
                    <a:lnTo>
                      <a:pt x="146" y="192"/>
                    </a:lnTo>
                    <a:lnTo>
                      <a:pt x="151" y="192"/>
                    </a:lnTo>
                    <a:lnTo>
                      <a:pt x="156" y="192"/>
                    </a:lnTo>
                    <a:lnTo>
                      <a:pt x="156" y="197"/>
                    </a:lnTo>
                    <a:lnTo>
                      <a:pt x="161" y="197"/>
                    </a:lnTo>
                    <a:lnTo>
                      <a:pt x="161" y="202"/>
                    </a:lnTo>
                    <a:lnTo>
                      <a:pt x="161" y="207"/>
                    </a:lnTo>
                    <a:lnTo>
                      <a:pt x="166" y="207"/>
                    </a:lnTo>
                    <a:lnTo>
                      <a:pt x="166" y="212"/>
                    </a:lnTo>
                    <a:lnTo>
                      <a:pt x="171" y="212"/>
                    </a:lnTo>
                    <a:lnTo>
                      <a:pt x="177" y="212"/>
                    </a:lnTo>
                    <a:lnTo>
                      <a:pt x="177" y="217"/>
                    </a:lnTo>
                    <a:lnTo>
                      <a:pt x="182" y="217"/>
                    </a:lnTo>
                    <a:lnTo>
                      <a:pt x="182" y="212"/>
                    </a:lnTo>
                    <a:lnTo>
                      <a:pt x="187" y="212"/>
                    </a:lnTo>
                    <a:lnTo>
                      <a:pt x="192" y="212"/>
                    </a:lnTo>
                    <a:lnTo>
                      <a:pt x="197" y="212"/>
                    </a:lnTo>
                    <a:lnTo>
                      <a:pt x="202" y="212"/>
                    </a:lnTo>
                    <a:lnTo>
                      <a:pt x="207" y="212"/>
                    </a:lnTo>
                    <a:lnTo>
                      <a:pt x="212" y="212"/>
                    </a:lnTo>
                    <a:lnTo>
                      <a:pt x="212" y="207"/>
                    </a:lnTo>
                    <a:lnTo>
                      <a:pt x="212" y="202"/>
                    </a:lnTo>
                    <a:lnTo>
                      <a:pt x="212" y="197"/>
                    </a:lnTo>
                    <a:lnTo>
                      <a:pt x="217" y="197"/>
                    </a:lnTo>
                    <a:lnTo>
                      <a:pt x="217" y="192"/>
                    </a:lnTo>
                    <a:lnTo>
                      <a:pt x="222" y="187"/>
                    </a:lnTo>
                    <a:lnTo>
                      <a:pt x="227" y="187"/>
                    </a:lnTo>
                    <a:lnTo>
                      <a:pt x="232" y="187"/>
                    </a:lnTo>
                    <a:lnTo>
                      <a:pt x="237" y="192"/>
                    </a:lnTo>
                    <a:lnTo>
                      <a:pt x="237" y="197"/>
                    </a:lnTo>
                    <a:lnTo>
                      <a:pt x="242" y="197"/>
                    </a:lnTo>
                    <a:lnTo>
                      <a:pt x="247" y="202"/>
                    </a:lnTo>
                    <a:lnTo>
                      <a:pt x="247" y="207"/>
                    </a:lnTo>
                    <a:lnTo>
                      <a:pt x="247" y="212"/>
                    </a:lnTo>
                    <a:lnTo>
                      <a:pt x="252" y="212"/>
                    </a:lnTo>
                    <a:lnTo>
                      <a:pt x="257" y="212"/>
                    </a:lnTo>
                    <a:lnTo>
                      <a:pt x="262" y="212"/>
                    </a:lnTo>
                    <a:lnTo>
                      <a:pt x="267" y="212"/>
                    </a:lnTo>
                    <a:lnTo>
                      <a:pt x="272" y="212"/>
                    </a:lnTo>
                    <a:lnTo>
                      <a:pt x="278" y="212"/>
                    </a:lnTo>
                    <a:lnTo>
                      <a:pt x="283" y="207"/>
                    </a:lnTo>
                    <a:lnTo>
                      <a:pt x="288" y="202"/>
                    </a:lnTo>
                    <a:lnTo>
                      <a:pt x="293" y="197"/>
                    </a:lnTo>
                    <a:lnTo>
                      <a:pt x="298" y="197"/>
                    </a:lnTo>
                    <a:lnTo>
                      <a:pt x="298" y="202"/>
                    </a:lnTo>
                    <a:lnTo>
                      <a:pt x="303" y="202"/>
                    </a:lnTo>
                    <a:lnTo>
                      <a:pt x="308" y="207"/>
                    </a:lnTo>
                    <a:lnTo>
                      <a:pt x="313" y="207"/>
                    </a:lnTo>
                    <a:lnTo>
                      <a:pt x="313" y="212"/>
                    </a:lnTo>
                    <a:lnTo>
                      <a:pt x="328" y="227"/>
                    </a:lnTo>
                    <a:lnTo>
                      <a:pt x="333" y="227"/>
                    </a:lnTo>
                    <a:lnTo>
                      <a:pt x="338" y="232"/>
                    </a:lnTo>
                    <a:lnTo>
                      <a:pt x="343" y="232"/>
                    </a:lnTo>
                    <a:lnTo>
                      <a:pt x="343" y="237"/>
                    </a:lnTo>
                    <a:lnTo>
                      <a:pt x="348" y="237"/>
                    </a:lnTo>
                    <a:lnTo>
                      <a:pt x="348" y="232"/>
                    </a:lnTo>
                    <a:lnTo>
                      <a:pt x="353" y="232"/>
                    </a:lnTo>
                    <a:lnTo>
                      <a:pt x="353" y="227"/>
                    </a:lnTo>
                    <a:lnTo>
                      <a:pt x="358" y="227"/>
                    </a:lnTo>
                    <a:lnTo>
                      <a:pt x="358" y="222"/>
                    </a:lnTo>
                    <a:lnTo>
                      <a:pt x="363" y="217"/>
                    </a:lnTo>
                    <a:lnTo>
                      <a:pt x="368" y="217"/>
                    </a:lnTo>
                    <a:lnTo>
                      <a:pt x="368" y="212"/>
                    </a:lnTo>
                    <a:lnTo>
                      <a:pt x="368" y="207"/>
                    </a:lnTo>
                    <a:lnTo>
                      <a:pt x="374" y="207"/>
                    </a:lnTo>
                    <a:lnTo>
                      <a:pt x="374" y="202"/>
                    </a:lnTo>
                    <a:lnTo>
                      <a:pt x="379" y="202"/>
                    </a:lnTo>
                    <a:lnTo>
                      <a:pt x="384" y="197"/>
                    </a:lnTo>
                    <a:lnTo>
                      <a:pt x="389" y="197"/>
                    </a:lnTo>
                    <a:lnTo>
                      <a:pt x="389" y="202"/>
                    </a:lnTo>
                    <a:lnTo>
                      <a:pt x="389" y="207"/>
                    </a:lnTo>
                    <a:lnTo>
                      <a:pt x="394" y="207"/>
                    </a:lnTo>
                    <a:lnTo>
                      <a:pt x="394" y="212"/>
                    </a:lnTo>
                    <a:lnTo>
                      <a:pt x="399" y="212"/>
                    </a:lnTo>
                    <a:lnTo>
                      <a:pt x="399" y="217"/>
                    </a:lnTo>
                    <a:lnTo>
                      <a:pt x="404" y="217"/>
                    </a:lnTo>
                    <a:lnTo>
                      <a:pt x="409" y="217"/>
                    </a:lnTo>
                    <a:lnTo>
                      <a:pt x="414" y="217"/>
                    </a:lnTo>
                    <a:lnTo>
                      <a:pt x="414" y="222"/>
                    </a:lnTo>
                    <a:lnTo>
                      <a:pt x="419" y="217"/>
                    </a:lnTo>
                    <a:lnTo>
                      <a:pt x="424" y="217"/>
                    </a:lnTo>
                    <a:lnTo>
                      <a:pt x="434" y="207"/>
                    </a:lnTo>
                    <a:lnTo>
                      <a:pt x="434" y="197"/>
                    </a:lnTo>
                    <a:lnTo>
                      <a:pt x="439" y="192"/>
                    </a:lnTo>
                    <a:lnTo>
                      <a:pt x="439" y="187"/>
                    </a:lnTo>
                    <a:lnTo>
                      <a:pt x="439" y="182"/>
                    </a:lnTo>
                    <a:lnTo>
                      <a:pt x="444" y="176"/>
                    </a:lnTo>
                    <a:lnTo>
                      <a:pt x="444" y="171"/>
                    </a:lnTo>
                    <a:lnTo>
                      <a:pt x="449" y="161"/>
                    </a:lnTo>
                    <a:lnTo>
                      <a:pt x="449" y="156"/>
                    </a:lnTo>
                    <a:lnTo>
                      <a:pt x="454" y="156"/>
                    </a:lnTo>
                    <a:lnTo>
                      <a:pt x="459" y="151"/>
                    </a:lnTo>
                    <a:lnTo>
                      <a:pt x="464" y="146"/>
                    </a:lnTo>
                    <a:lnTo>
                      <a:pt x="469" y="146"/>
                    </a:lnTo>
                    <a:lnTo>
                      <a:pt x="475" y="141"/>
                    </a:lnTo>
                    <a:lnTo>
                      <a:pt x="480" y="136"/>
                    </a:lnTo>
                    <a:lnTo>
                      <a:pt x="485" y="136"/>
                    </a:lnTo>
                    <a:lnTo>
                      <a:pt x="485" y="131"/>
                    </a:lnTo>
                    <a:lnTo>
                      <a:pt x="480" y="126"/>
                    </a:lnTo>
                    <a:lnTo>
                      <a:pt x="485" y="121"/>
                    </a:lnTo>
                    <a:lnTo>
                      <a:pt x="490" y="116"/>
                    </a:lnTo>
                    <a:lnTo>
                      <a:pt x="495" y="116"/>
                    </a:lnTo>
                    <a:lnTo>
                      <a:pt x="500" y="116"/>
                    </a:lnTo>
                    <a:lnTo>
                      <a:pt x="505" y="116"/>
                    </a:lnTo>
                    <a:lnTo>
                      <a:pt x="510" y="116"/>
                    </a:lnTo>
                    <a:lnTo>
                      <a:pt x="515" y="121"/>
                    </a:lnTo>
                    <a:lnTo>
                      <a:pt x="520" y="121"/>
                    </a:lnTo>
                    <a:lnTo>
                      <a:pt x="525" y="121"/>
                    </a:lnTo>
                    <a:lnTo>
                      <a:pt x="530" y="121"/>
                    </a:lnTo>
                    <a:lnTo>
                      <a:pt x="540" y="121"/>
                    </a:lnTo>
                    <a:lnTo>
                      <a:pt x="545" y="121"/>
                    </a:lnTo>
                    <a:lnTo>
                      <a:pt x="550" y="116"/>
                    </a:lnTo>
                    <a:lnTo>
                      <a:pt x="555" y="111"/>
                    </a:lnTo>
                    <a:lnTo>
                      <a:pt x="560" y="91"/>
                    </a:lnTo>
                    <a:lnTo>
                      <a:pt x="565" y="86"/>
                    </a:lnTo>
                    <a:lnTo>
                      <a:pt x="565" y="81"/>
                    </a:lnTo>
                    <a:lnTo>
                      <a:pt x="571" y="81"/>
                    </a:lnTo>
                    <a:lnTo>
                      <a:pt x="576" y="75"/>
                    </a:lnTo>
                    <a:lnTo>
                      <a:pt x="576" y="70"/>
                    </a:lnTo>
                    <a:lnTo>
                      <a:pt x="581" y="70"/>
                    </a:lnTo>
                    <a:lnTo>
                      <a:pt x="586" y="65"/>
                    </a:lnTo>
                    <a:lnTo>
                      <a:pt x="591" y="60"/>
                    </a:lnTo>
                    <a:lnTo>
                      <a:pt x="596" y="60"/>
                    </a:lnTo>
                    <a:lnTo>
                      <a:pt x="601" y="55"/>
                    </a:lnTo>
                    <a:lnTo>
                      <a:pt x="601" y="50"/>
                    </a:lnTo>
                    <a:lnTo>
                      <a:pt x="606" y="45"/>
                    </a:lnTo>
                    <a:lnTo>
                      <a:pt x="611" y="40"/>
                    </a:lnTo>
                    <a:lnTo>
                      <a:pt x="616" y="40"/>
                    </a:lnTo>
                    <a:lnTo>
                      <a:pt x="616" y="35"/>
                    </a:lnTo>
                    <a:lnTo>
                      <a:pt x="621" y="35"/>
                    </a:lnTo>
                    <a:lnTo>
                      <a:pt x="621" y="30"/>
                    </a:lnTo>
                    <a:lnTo>
                      <a:pt x="626" y="30"/>
                    </a:lnTo>
                    <a:lnTo>
                      <a:pt x="626" y="25"/>
                    </a:lnTo>
                    <a:lnTo>
                      <a:pt x="631" y="20"/>
                    </a:lnTo>
                    <a:lnTo>
                      <a:pt x="636" y="15"/>
                    </a:lnTo>
                    <a:lnTo>
                      <a:pt x="636" y="10"/>
                    </a:lnTo>
                    <a:lnTo>
                      <a:pt x="641" y="10"/>
                    </a:lnTo>
                    <a:lnTo>
                      <a:pt x="646" y="10"/>
                    </a:lnTo>
                    <a:lnTo>
                      <a:pt x="651" y="10"/>
                    </a:lnTo>
                    <a:lnTo>
                      <a:pt x="656" y="10"/>
                    </a:lnTo>
                    <a:lnTo>
                      <a:pt x="656" y="5"/>
                    </a:lnTo>
                    <a:lnTo>
                      <a:pt x="656" y="0"/>
                    </a:lnTo>
                    <a:lnTo>
                      <a:pt x="661" y="0"/>
                    </a:lnTo>
                    <a:lnTo>
                      <a:pt x="661" y="5"/>
                    </a:lnTo>
                    <a:lnTo>
                      <a:pt x="661" y="10"/>
                    </a:lnTo>
                    <a:lnTo>
                      <a:pt x="667" y="10"/>
                    </a:lnTo>
                    <a:lnTo>
                      <a:pt x="672" y="10"/>
                    </a:lnTo>
                    <a:lnTo>
                      <a:pt x="672" y="5"/>
                    </a:lnTo>
                    <a:lnTo>
                      <a:pt x="672" y="10"/>
                    </a:lnTo>
                    <a:lnTo>
                      <a:pt x="677" y="15"/>
                    </a:lnTo>
                    <a:lnTo>
                      <a:pt x="677" y="20"/>
                    </a:lnTo>
                    <a:lnTo>
                      <a:pt x="682" y="20"/>
                    </a:lnTo>
                    <a:lnTo>
                      <a:pt x="682" y="25"/>
                    </a:lnTo>
                    <a:lnTo>
                      <a:pt x="682" y="30"/>
                    </a:lnTo>
                    <a:lnTo>
                      <a:pt x="687" y="30"/>
                    </a:lnTo>
                    <a:lnTo>
                      <a:pt x="692" y="30"/>
                    </a:lnTo>
                    <a:lnTo>
                      <a:pt x="697" y="35"/>
                    </a:lnTo>
                    <a:lnTo>
                      <a:pt x="702" y="35"/>
                    </a:lnTo>
                    <a:lnTo>
                      <a:pt x="702" y="30"/>
                    </a:lnTo>
                    <a:lnTo>
                      <a:pt x="707" y="25"/>
                    </a:lnTo>
                    <a:lnTo>
                      <a:pt x="712" y="25"/>
                    </a:lnTo>
                    <a:lnTo>
                      <a:pt x="717" y="25"/>
                    </a:lnTo>
                    <a:lnTo>
                      <a:pt x="717" y="30"/>
                    </a:lnTo>
                    <a:lnTo>
                      <a:pt x="722" y="35"/>
                    </a:lnTo>
                    <a:lnTo>
                      <a:pt x="722" y="40"/>
                    </a:lnTo>
                    <a:lnTo>
                      <a:pt x="727" y="45"/>
                    </a:lnTo>
                    <a:lnTo>
                      <a:pt x="732" y="40"/>
                    </a:lnTo>
                    <a:lnTo>
                      <a:pt x="732" y="45"/>
                    </a:lnTo>
                    <a:lnTo>
                      <a:pt x="732" y="50"/>
                    </a:lnTo>
                    <a:lnTo>
                      <a:pt x="737" y="50"/>
                    </a:lnTo>
                    <a:lnTo>
                      <a:pt x="742" y="50"/>
                    </a:lnTo>
                    <a:lnTo>
                      <a:pt x="747" y="50"/>
                    </a:lnTo>
                    <a:lnTo>
                      <a:pt x="752" y="50"/>
                    </a:lnTo>
                    <a:lnTo>
                      <a:pt x="752" y="55"/>
                    </a:lnTo>
                    <a:lnTo>
                      <a:pt x="747" y="55"/>
                    </a:lnTo>
                    <a:lnTo>
                      <a:pt x="752" y="55"/>
                    </a:lnTo>
                    <a:lnTo>
                      <a:pt x="752" y="60"/>
                    </a:lnTo>
                    <a:lnTo>
                      <a:pt x="757" y="60"/>
                    </a:lnTo>
                    <a:lnTo>
                      <a:pt x="757" y="55"/>
                    </a:lnTo>
                    <a:lnTo>
                      <a:pt x="762" y="55"/>
                    </a:lnTo>
                    <a:lnTo>
                      <a:pt x="768" y="55"/>
                    </a:lnTo>
                    <a:lnTo>
                      <a:pt x="773" y="60"/>
                    </a:lnTo>
                    <a:lnTo>
                      <a:pt x="778" y="65"/>
                    </a:lnTo>
                    <a:lnTo>
                      <a:pt x="783" y="70"/>
                    </a:lnTo>
                    <a:lnTo>
                      <a:pt x="783" y="75"/>
                    </a:lnTo>
                    <a:lnTo>
                      <a:pt x="788" y="81"/>
                    </a:lnTo>
                    <a:lnTo>
                      <a:pt x="793" y="81"/>
                    </a:lnTo>
                    <a:lnTo>
                      <a:pt x="793" y="86"/>
                    </a:lnTo>
                    <a:lnTo>
                      <a:pt x="788" y="86"/>
                    </a:lnTo>
                    <a:lnTo>
                      <a:pt x="783" y="86"/>
                    </a:lnTo>
                    <a:lnTo>
                      <a:pt x="783" y="91"/>
                    </a:lnTo>
                    <a:lnTo>
                      <a:pt x="778" y="91"/>
                    </a:lnTo>
                    <a:lnTo>
                      <a:pt x="783" y="91"/>
                    </a:lnTo>
                    <a:lnTo>
                      <a:pt x="783" y="96"/>
                    </a:lnTo>
                    <a:lnTo>
                      <a:pt x="783" y="101"/>
                    </a:lnTo>
                    <a:lnTo>
                      <a:pt x="788" y="101"/>
                    </a:lnTo>
                    <a:lnTo>
                      <a:pt x="788" y="106"/>
                    </a:lnTo>
                    <a:lnTo>
                      <a:pt x="793" y="106"/>
                    </a:lnTo>
                    <a:lnTo>
                      <a:pt x="793" y="111"/>
                    </a:lnTo>
                    <a:lnTo>
                      <a:pt x="793" y="116"/>
                    </a:lnTo>
                    <a:lnTo>
                      <a:pt x="798" y="121"/>
                    </a:lnTo>
                    <a:lnTo>
                      <a:pt x="793" y="126"/>
                    </a:lnTo>
                    <a:lnTo>
                      <a:pt x="793" y="131"/>
                    </a:lnTo>
                    <a:lnTo>
                      <a:pt x="798" y="131"/>
                    </a:lnTo>
                    <a:lnTo>
                      <a:pt x="803" y="136"/>
                    </a:lnTo>
                    <a:lnTo>
                      <a:pt x="803" y="141"/>
                    </a:lnTo>
                    <a:lnTo>
                      <a:pt x="808" y="141"/>
                    </a:lnTo>
                    <a:lnTo>
                      <a:pt x="808" y="146"/>
                    </a:lnTo>
                    <a:lnTo>
                      <a:pt x="813" y="141"/>
                    </a:lnTo>
                    <a:lnTo>
                      <a:pt x="818" y="141"/>
                    </a:lnTo>
                    <a:lnTo>
                      <a:pt x="823" y="141"/>
                    </a:lnTo>
                    <a:lnTo>
                      <a:pt x="823" y="136"/>
                    </a:lnTo>
                    <a:lnTo>
                      <a:pt x="828" y="131"/>
                    </a:lnTo>
                    <a:lnTo>
                      <a:pt x="833" y="131"/>
                    </a:lnTo>
                    <a:lnTo>
                      <a:pt x="833" y="126"/>
                    </a:lnTo>
                    <a:lnTo>
                      <a:pt x="838" y="131"/>
                    </a:lnTo>
                    <a:lnTo>
                      <a:pt x="843" y="131"/>
                    </a:lnTo>
                    <a:lnTo>
                      <a:pt x="848" y="136"/>
                    </a:lnTo>
                    <a:lnTo>
                      <a:pt x="858" y="141"/>
                    </a:lnTo>
                    <a:lnTo>
                      <a:pt x="858" y="136"/>
                    </a:lnTo>
                    <a:lnTo>
                      <a:pt x="864" y="136"/>
                    </a:lnTo>
                    <a:lnTo>
                      <a:pt x="869" y="141"/>
                    </a:lnTo>
                    <a:lnTo>
                      <a:pt x="869" y="146"/>
                    </a:lnTo>
                    <a:lnTo>
                      <a:pt x="874" y="151"/>
                    </a:lnTo>
                    <a:lnTo>
                      <a:pt x="879" y="151"/>
                    </a:lnTo>
                    <a:lnTo>
                      <a:pt x="884" y="151"/>
                    </a:lnTo>
                    <a:lnTo>
                      <a:pt x="884" y="146"/>
                    </a:lnTo>
                    <a:lnTo>
                      <a:pt x="889" y="146"/>
                    </a:lnTo>
                    <a:lnTo>
                      <a:pt x="889" y="151"/>
                    </a:lnTo>
                    <a:lnTo>
                      <a:pt x="889" y="146"/>
                    </a:lnTo>
                    <a:lnTo>
                      <a:pt x="894" y="146"/>
                    </a:lnTo>
                    <a:lnTo>
                      <a:pt x="894" y="151"/>
                    </a:lnTo>
                    <a:lnTo>
                      <a:pt x="899" y="151"/>
                    </a:lnTo>
                    <a:lnTo>
                      <a:pt x="904" y="156"/>
                    </a:lnTo>
                    <a:lnTo>
                      <a:pt x="909" y="161"/>
                    </a:lnTo>
                    <a:lnTo>
                      <a:pt x="909" y="166"/>
                    </a:lnTo>
                    <a:lnTo>
                      <a:pt x="914" y="171"/>
                    </a:lnTo>
                    <a:lnTo>
                      <a:pt x="914" y="176"/>
                    </a:lnTo>
                    <a:lnTo>
                      <a:pt x="914" y="182"/>
                    </a:lnTo>
                    <a:lnTo>
                      <a:pt x="919" y="182"/>
                    </a:lnTo>
                    <a:lnTo>
                      <a:pt x="919" y="176"/>
                    </a:lnTo>
                    <a:lnTo>
                      <a:pt x="924" y="176"/>
                    </a:lnTo>
                    <a:lnTo>
                      <a:pt x="929" y="176"/>
                    </a:lnTo>
                    <a:lnTo>
                      <a:pt x="934" y="176"/>
                    </a:lnTo>
                    <a:lnTo>
                      <a:pt x="939" y="182"/>
                    </a:lnTo>
                    <a:lnTo>
                      <a:pt x="944" y="182"/>
                    </a:lnTo>
                    <a:lnTo>
                      <a:pt x="949" y="182"/>
                    </a:lnTo>
                    <a:lnTo>
                      <a:pt x="944" y="176"/>
                    </a:lnTo>
                    <a:lnTo>
                      <a:pt x="939" y="176"/>
                    </a:lnTo>
                    <a:lnTo>
                      <a:pt x="939" y="171"/>
                    </a:lnTo>
                    <a:lnTo>
                      <a:pt x="944" y="171"/>
                    </a:lnTo>
                    <a:lnTo>
                      <a:pt x="944" y="166"/>
                    </a:lnTo>
                    <a:lnTo>
                      <a:pt x="949" y="171"/>
                    </a:lnTo>
                    <a:lnTo>
                      <a:pt x="954" y="166"/>
                    </a:lnTo>
                    <a:lnTo>
                      <a:pt x="954" y="161"/>
                    </a:lnTo>
                    <a:lnTo>
                      <a:pt x="959" y="161"/>
                    </a:lnTo>
                    <a:lnTo>
                      <a:pt x="965" y="166"/>
                    </a:lnTo>
                    <a:lnTo>
                      <a:pt x="970" y="166"/>
                    </a:lnTo>
                    <a:lnTo>
                      <a:pt x="975" y="166"/>
                    </a:lnTo>
                    <a:lnTo>
                      <a:pt x="975" y="171"/>
                    </a:lnTo>
                    <a:lnTo>
                      <a:pt x="980" y="171"/>
                    </a:lnTo>
                    <a:lnTo>
                      <a:pt x="980" y="176"/>
                    </a:lnTo>
                    <a:lnTo>
                      <a:pt x="975" y="182"/>
                    </a:lnTo>
                    <a:lnTo>
                      <a:pt x="975" y="176"/>
                    </a:lnTo>
                    <a:lnTo>
                      <a:pt x="970" y="176"/>
                    </a:lnTo>
                    <a:lnTo>
                      <a:pt x="970" y="182"/>
                    </a:lnTo>
                    <a:lnTo>
                      <a:pt x="965" y="182"/>
                    </a:lnTo>
                    <a:lnTo>
                      <a:pt x="965" y="187"/>
                    </a:lnTo>
                    <a:lnTo>
                      <a:pt x="959" y="192"/>
                    </a:lnTo>
                    <a:lnTo>
                      <a:pt x="954" y="192"/>
                    </a:lnTo>
                    <a:lnTo>
                      <a:pt x="954" y="197"/>
                    </a:lnTo>
                    <a:lnTo>
                      <a:pt x="949" y="202"/>
                    </a:lnTo>
                    <a:lnTo>
                      <a:pt x="949" y="207"/>
                    </a:lnTo>
                    <a:lnTo>
                      <a:pt x="954" y="207"/>
                    </a:lnTo>
                    <a:lnTo>
                      <a:pt x="954" y="202"/>
                    </a:lnTo>
                    <a:lnTo>
                      <a:pt x="965" y="202"/>
                    </a:lnTo>
                    <a:lnTo>
                      <a:pt x="965" y="212"/>
                    </a:lnTo>
                    <a:lnTo>
                      <a:pt x="965" y="217"/>
                    </a:lnTo>
                    <a:lnTo>
                      <a:pt x="965" y="227"/>
                    </a:lnTo>
                    <a:lnTo>
                      <a:pt x="965" y="232"/>
                    </a:lnTo>
                    <a:lnTo>
                      <a:pt x="965" y="237"/>
                    </a:lnTo>
                    <a:lnTo>
                      <a:pt x="965" y="247"/>
                    </a:lnTo>
                    <a:lnTo>
                      <a:pt x="965" y="252"/>
                    </a:lnTo>
                    <a:lnTo>
                      <a:pt x="959" y="252"/>
                    </a:lnTo>
                    <a:lnTo>
                      <a:pt x="959" y="257"/>
                    </a:lnTo>
                    <a:lnTo>
                      <a:pt x="959" y="262"/>
                    </a:lnTo>
                    <a:lnTo>
                      <a:pt x="959" y="267"/>
                    </a:lnTo>
                    <a:lnTo>
                      <a:pt x="965" y="272"/>
                    </a:lnTo>
                    <a:lnTo>
                      <a:pt x="970" y="277"/>
                    </a:lnTo>
                    <a:lnTo>
                      <a:pt x="975" y="283"/>
                    </a:lnTo>
                    <a:lnTo>
                      <a:pt x="970" y="288"/>
                    </a:lnTo>
                    <a:lnTo>
                      <a:pt x="970" y="293"/>
                    </a:lnTo>
                    <a:lnTo>
                      <a:pt x="965" y="298"/>
                    </a:lnTo>
                    <a:lnTo>
                      <a:pt x="965" y="303"/>
                    </a:lnTo>
                    <a:lnTo>
                      <a:pt x="959" y="303"/>
                    </a:lnTo>
                    <a:lnTo>
                      <a:pt x="954" y="303"/>
                    </a:lnTo>
                    <a:lnTo>
                      <a:pt x="954" y="308"/>
                    </a:lnTo>
                    <a:lnTo>
                      <a:pt x="954" y="313"/>
                    </a:lnTo>
                    <a:lnTo>
                      <a:pt x="959" y="318"/>
                    </a:lnTo>
                    <a:lnTo>
                      <a:pt x="965" y="323"/>
                    </a:lnTo>
                    <a:lnTo>
                      <a:pt x="970" y="323"/>
                    </a:lnTo>
                    <a:lnTo>
                      <a:pt x="970" y="318"/>
                    </a:lnTo>
                    <a:lnTo>
                      <a:pt x="975" y="313"/>
                    </a:lnTo>
                    <a:lnTo>
                      <a:pt x="980" y="313"/>
                    </a:lnTo>
                    <a:lnTo>
                      <a:pt x="985" y="313"/>
                    </a:lnTo>
                    <a:lnTo>
                      <a:pt x="980" y="323"/>
                    </a:lnTo>
                    <a:lnTo>
                      <a:pt x="975" y="328"/>
                    </a:lnTo>
                    <a:lnTo>
                      <a:pt x="975" y="333"/>
                    </a:lnTo>
                    <a:lnTo>
                      <a:pt x="980" y="333"/>
                    </a:lnTo>
                    <a:lnTo>
                      <a:pt x="985" y="333"/>
                    </a:lnTo>
                    <a:lnTo>
                      <a:pt x="985" y="338"/>
                    </a:lnTo>
                    <a:lnTo>
                      <a:pt x="990" y="343"/>
                    </a:lnTo>
                    <a:lnTo>
                      <a:pt x="995" y="348"/>
                    </a:lnTo>
                    <a:lnTo>
                      <a:pt x="1000" y="343"/>
                    </a:lnTo>
                    <a:lnTo>
                      <a:pt x="1000" y="338"/>
                    </a:lnTo>
                    <a:lnTo>
                      <a:pt x="1000" y="333"/>
                    </a:lnTo>
                    <a:lnTo>
                      <a:pt x="1005" y="333"/>
                    </a:lnTo>
                    <a:lnTo>
                      <a:pt x="1010" y="333"/>
                    </a:lnTo>
                    <a:lnTo>
                      <a:pt x="1015" y="328"/>
                    </a:lnTo>
                    <a:lnTo>
                      <a:pt x="1010" y="323"/>
                    </a:lnTo>
                    <a:lnTo>
                      <a:pt x="1010" y="318"/>
                    </a:lnTo>
                    <a:lnTo>
                      <a:pt x="1005" y="323"/>
                    </a:lnTo>
                    <a:lnTo>
                      <a:pt x="1000" y="323"/>
                    </a:lnTo>
                    <a:lnTo>
                      <a:pt x="995" y="318"/>
                    </a:lnTo>
                    <a:lnTo>
                      <a:pt x="995" y="313"/>
                    </a:lnTo>
                    <a:lnTo>
                      <a:pt x="1000" y="313"/>
                    </a:lnTo>
                    <a:lnTo>
                      <a:pt x="1005" y="308"/>
                    </a:lnTo>
                    <a:lnTo>
                      <a:pt x="1015" y="303"/>
                    </a:lnTo>
                    <a:lnTo>
                      <a:pt x="1015" y="308"/>
                    </a:lnTo>
                    <a:lnTo>
                      <a:pt x="1020" y="308"/>
                    </a:lnTo>
                    <a:lnTo>
                      <a:pt x="1025" y="308"/>
                    </a:lnTo>
                    <a:lnTo>
                      <a:pt x="1025" y="303"/>
                    </a:lnTo>
                    <a:lnTo>
                      <a:pt x="1025" y="298"/>
                    </a:lnTo>
                    <a:lnTo>
                      <a:pt x="1030" y="298"/>
                    </a:lnTo>
                    <a:lnTo>
                      <a:pt x="1030" y="303"/>
                    </a:lnTo>
                    <a:lnTo>
                      <a:pt x="1035" y="308"/>
                    </a:lnTo>
                    <a:lnTo>
                      <a:pt x="1040" y="308"/>
                    </a:lnTo>
                    <a:lnTo>
                      <a:pt x="1045" y="308"/>
                    </a:lnTo>
                    <a:lnTo>
                      <a:pt x="1045" y="303"/>
                    </a:lnTo>
                    <a:lnTo>
                      <a:pt x="1050" y="303"/>
                    </a:lnTo>
                    <a:lnTo>
                      <a:pt x="1055" y="308"/>
                    </a:lnTo>
                    <a:lnTo>
                      <a:pt x="1061" y="308"/>
                    </a:lnTo>
                    <a:lnTo>
                      <a:pt x="1061" y="313"/>
                    </a:lnTo>
                    <a:lnTo>
                      <a:pt x="1055" y="313"/>
                    </a:lnTo>
                    <a:lnTo>
                      <a:pt x="1050" y="313"/>
                    </a:lnTo>
                    <a:lnTo>
                      <a:pt x="1050" y="318"/>
                    </a:lnTo>
                    <a:lnTo>
                      <a:pt x="1050" y="323"/>
                    </a:lnTo>
                    <a:lnTo>
                      <a:pt x="1050" y="333"/>
                    </a:lnTo>
                    <a:lnTo>
                      <a:pt x="1045" y="333"/>
                    </a:lnTo>
                    <a:lnTo>
                      <a:pt x="1040" y="338"/>
                    </a:lnTo>
                    <a:lnTo>
                      <a:pt x="1045" y="338"/>
                    </a:lnTo>
                    <a:lnTo>
                      <a:pt x="1045" y="343"/>
                    </a:lnTo>
                    <a:lnTo>
                      <a:pt x="1050" y="343"/>
                    </a:lnTo>
                    <a:lnTo>
                      <a:pt x="1050" y="338"/>
                    </a:lnTo>
                    <a:lnTo>
                      <a:pt x="1055" y="338"/>
                    </a:lnTo>
                    <a:lnTo>
                      <a:pt x="1061" y="338"/>
                    </a:lnTo>
                    <a:lnTo>
                      <a:pt x="1066" y="338"/>
                    </a:lnTo>
                    <a:lnTo>
                      <a:pt x="1071" y="338"/>
                    </a:lnTo>
                    <a:lnTo>
                      <a:pt x="1071" y="333"/>
                    </a:lnTo>
                    <a:lnTo>
                      <a:pt x="1076" y="328"/>
                    </a:lnTo>
                    <a:lnTo>
                      <a:pt x="1081" y="323"/>
                    </a:lnTo>
                    <a:lnTo>
                      <a:pt x="1081" y="328"/>
                    </a:lnTo>
                    <a:lnTo>
                      <a:pt x="1086" y="328"/>
                    </a:lnTo>
                    <a:lnTo>
                      <a:pt x="1091" y="338"/>
                    </a:lnTo>
                    <a:lnTo>
                      <a:pt x="1091" y="343"/>
                    </a:lnTo>
                    <a:lnTo>
                      <a:pt x="1096" y="343"/>
                    </a:lnTo>
                    <a:lnTo>
                      <a:pt x="1101" y="343"/>
                    </a:lnTo>
                    <a:lnTo>
                      <a:pt x="1106" y="338"/>
                    </a:lnTo>
                    <a:lnTo>
                      <a:pt x="1096" y="338"/>
                    </a:lnTo>
                    <a:lnTo>
                      <a:pt x="1096" y="333"/>
                    </a:lnTo>
                    <a:lnTo>
                      <a:pt x="1096" y="328"/>
                    </a:lnTo>
                    <a:lnTo>
                      <a:pt x="1101" y="323"/>
                    </a:lnTo>
                    <a:lnTo>
                      <a:pt x="1106" y="328"/>
                    </a:lnTo>
                    <a:lnTo>
                      <a:pt x="1111" y="328"/>
                    </a:lnTo>
                    <a:lnTo>
                      <a:pt x="1116" y="333"/>
                    </a:lnTo>
                    <a:lnTo>
                      <a:pt x="1116" y="338"/>
                    </a:lnTo>
                    <a:lnTo>
                      <a:pt x="1121" y="338"/>
                    </a:lnTo>
                    <a:lnTo>
                      <a:pt x="1121" y="343"/>
                    </a:lnTo>
                    <a:lnTo>
                      <a:pt x="1126" y="343"/>
                    </a:lnTo>
                    <a:lnTo>
                      <a:pt x="1126" y="348"/>
                    </a:lnTo>
                    <a:lnTo>
                      <a:pt x="1121" y="348"/>
                    </a:lnTo>
                    <a:lnTo>
                      <a:pt x="1121" y="353"/>
                    </a:lnTo>
                    <a:lnTo>
                      <a:pt x="1121" y="358"/>
                    </a:lnTo>
                    <a:lnTo>
                      <a:pt x="1121" y="363"/>
                    </a:lnTo>
                    <a:lnTo>
                      <a:pt x="1121" y="368"/>
                    </a:lnTo>
                    <a:lnTo>
                      <a:pt x="1121" y="373"/>
                    </a:lnTo>
                    <a:lnTo>
                      <a:pt x="1126" y="378"/>
                    </a:lnTo>
                    <a:lnTo>
                      <a:pt x="1131" y="373"/>
                    </a:lnTo>
                    <a:lnTo>
                      <a:pt x="1131" y="368"/>
                    </a:lnTo>
                    <a:lnTo>
                      <a:pt x="1136" y="363"/>
                    </a:lnTo>
                    <a:lnTo>
                      <a:pt x="1141" y="358"/>
                    </a:lnTo>
                    <a:lnTo>
                      <a:pt x="1146" y="358"/>
                    </a:lnTo>
                    <a:lnTo>
                      <a:pt x="1146" y="363"/>
                    </a:lnTo>
                    <a:lnTo>
                      <a:pt x="1151" y="368"/>
                    </a:lnTo>
                    <a:lnTo>
                      <a:pt x="1157" y="368"/>
                    </a:lnTo>
                    <a:lnTo>
                      <a:pt x="1162" y="368"/>
                    </a:lnTo>
                    <a:lnTo>
                      <a:pt x="1167" y="373"/>
                    </a:lnTo>
                    <a:lnTo>
                      <a:pt x="1172" y="373"/>
                    </a:lnTo>
                    <a:lnTo>
                      <a:pt x="1177" y="368"/>
                    </a:lnTo>
                    <a:lnTo>
                      <a:pt x="1177" y="363"/>
                    </a:lnTo>
                    <a:lnTo>
                      <a:pt x="1172" y="363"/>
                    </a:lnTo>
                    <a:lnTo>
                      <a:pt x="1172" y="358"/>
                    </a:lnTo>
                    <a:lnTo>
                      <a:pt x="1177" y="353"/>
                    </a:lnTo>
                    <a:lnTo>
                      <a:pt x="1172" y="348"/>
                    </a:lnTo>
                    <a:lnTo>
                      <a:pt x="1172" y="343"/>
                    </a:lnTo>
                    <a:lnTo>
                      <a:pt x="1177" y="343"/>
                    </a:lnTo>
                    <a:lnTo>
                      <a:pt x="1182" y="338"/>
                    </a:lnTo>
                    <a:lnTo>
                      <a:pt x="1187" y="338"/>
                    </a:lnTo>
                    <a:lnTo>
                      <a:pt x="1187" y="333"/>
                    </a:lnTo>
                    <a:lnTo>
                      <a:pt x="1192" y="343"/>
                    </a:lnTo>
                    <a:lnTo>
                      <a:pt x="1197" y="343"/>
                    </a:lnTo>
                    <a:lnTo>
                      <a:pt x="1197" y="348"/>
                    </a:lnTo>
                    <a:lnTo>
                      <a:pt x="1202" y="353"/>
                    </a:lnTo>
                    <a:lnTo>
                      <a:pt x="1202" y="358"/>
                    </a:lnTo>
                    <a:lnTo>
                      <a:pt x="1202" y="363"/>
                    </a:lnTo>
                    <a:lnTo>
                      <a:pt x="1202" y="368"/>
                    </a:lnTo>
                    <a:lnTo>
                      <a:pt x="1202" y="373"/>
                    </a:lnTo>
                    <a:lnTo>
                      <a:pt x="1202" y="378"/>
                    </a:lnTo>
                    <a:lnTo>
                      <a:pt x="1202" y="384"/>
                    </a:lnTo>
                    <a:lnTo>
                      <a:pt x="1202" y="389"/>
                    </a:lnTo>
                    <a:lnTo>
                      <a:pt x="1202" y="394"/>
                    </a:lnTo>
                    <a:lnTo>
                      <a:pt x="1202" y="399"/>
                    </a:lnTo>
                    <a:lnTo>
                      <a:pt x="1202" y="404"/>
                    </a:lnTo>
                    <a:lnTo>
                      <a:pt x="1197" y="414"/>
                    </a:lnTo>
                    <a:lnTo>
                      <a:pt x="1192" y="419"/>
                    </a:lnTo>
                    <a:lnTo>
                      <a:pt x="1187" y="424"/>
                    </a:lnTo>
                    <a:lnTo>
                      <a:pt x="1182" y="434"/>
                    </a:lnTo>
                    <a:lnTo>
                      <a:pt x="1182" y="444"/>
                    </a:lnTo>
                    <a:lnTo>
                      <a:pt x="1182" y="449"/>
                    </a:lnTo>
                    <a:lnTo>
                      <a:pt x="1182" y="454"/>
                    </a:lnTo>
                    <a:lnTo>
                      <a:pt x="1177" y="474"/>
                    </a:lnTo>
                    <a:lnTo>
                      <a:pt x="1172" y="505"/>
                    </a:lnTo>
                    <a:lnTo>
                      <a:pt x="1167" y="535"/>
                    </a:lnTo>
                    <a:lnTo>
                      <a:pt x="1167" y="540"/>
                    </a:lnTo>
                    <a:lnTo>
                      <a:pt x="1162" y="560"/>
                    </a:lnTo>
                    <a:lnTo>
                      <a:pt x="1162" y="575"/>
                    </a:lnTo>
                    <a:lnTo>
                      <a:pt x="1157" y="606"/>
                    </a:lnTo>
                    <a:lnTo>
                      <a:pt x="1146" y="641"/>
                    </a:lnTo>
                    <a:lnTo>
                      <a:pt x="1146" y="646"/>
                    </a:lnTo>
                    <a:lnTo>
                      <a:pt x="1141" y="671"/>
                    </a:lnTo>
                    <a:lnTo>
                      <a:pt x="1141" y="692"/>
                    </a:lnTo>
                    <a:lnTo>
                      <a:pt x="1136" y="707"/>
                    </a:lnTo>
                    <a:lnTo>
                      <a:pt x="1131" y="737"/>
                    </a:lnTo>
                    <a:lnTo>
                      <a:pt x="1126" y="772"/>
                    </a:lnTo>
                    <a:lnTo>
                      <a:pt x="1116" y="803"/>
                    </a:lnTo>
                    <a:lnTo>
                      <a:pt x="1111" y="838"/>
                    </a:lnTo>
                    <a:lnTo>
                      <a:pt x="1106" y="868"/>
                    </a:lnTo>
                    <a:lnTo>
                      <a:pt x="1101" y="904"/>
                    </a:lnTo>
                    <a:lnTo>
                      <a:pt x="1096" y="934"/>
                    </a:lnTo>
                    <a:lnTo>
                      <a:pt x="1091" y="944"/>
                    </a:lnTo>
                    <a:lnTo>
                      <a:pt x="1091" y="949"/>
                    </a:lnTo>
                    <a:lnTo>
                      <a:pt x="1091" y="964"/>
                    </a:lnTo>
                    <a:lnTo>
                      <a:pt x="1086" y="969"/>
                    </a:lnTo>
                    <a:lnTo>
                      <a:pt x="1081" y="1000"/>
                    </a:lnTo>
                    <a:lnTo>
                      <a:pt x="1076" y="1035"/>
                    </a:lnTo>
                    <a:lnTo>
                      <a:pt x="1071" y="1060"/>
                    </a:lnTo>
                    <a:lnTo>
                      <a:pt x="1071" y="1065"/>
                    </a:lnTo>
                    <a:lnTo>
                      <a:pt x="1061" y="1101"/>
                    </a:lnTo>
                    <a:lnTo>
                      <a:pt x="1055" y="1131"/>
                    </a:lnTo>
                    <a:lnTo>
                      <a:pt x="1055" y="1146"/>
                    </a:lnTo>
                    <a:lnTo>
                      <a:pt x="1050" y="1156"/>
                    </a:lnTo>
                    <a:lnTo>
                      <a:pt x="1050" y="1161"/>
                    </a:lnTo>
                    <a:lnTo>
                      <a:pt x="1045" y="1161"/>
                    </a:lnTo>
                    <a:lnTo>
                      <a:pt x="1045" y="1156"/>
                    </a:lnTo>
                    <a:lnTo>
                      <a:pt x="1040" y="1156"/>
                    </a:lnTo>
                    <a:lnTo>
                      <a:pt x="1030" y="1146"/>
                    </a:lnTo>
                    <a:lnTo>
                      <a:pt x="1025" y="1136"/>
                    </a:lnTo>
                    <a:lnTo>
                      <a:pt x="1020" y="1131"/>
                    </a:lnTo>
                    <a:lnTo>
                      <a:pt x="1015" y="1126"/>
                    </a:lnTo>
                    <a:lnTo>
                      <a:pt x="1015" y="1121"/>
                    </a:lnTo>
                    <a:lnTo>
                      <a:pt x="1015" y="1116"/>
                    </a:lnTo>
                    <a:lnTo>
                      <a:pt x="1010" y="1116"/>
                    </a:lnTo>
                    <a:lnTo>
                      <a:pt x="1005" y="1116"/>
                    </a:lnTo>
                    <a:lnTo>
                      <a:pt x="995" y="1111"/>
                    </a:lnTo>
                    <a:lnTo>
                      <a:pt x="990" y="1106"/>
                    </a:lnTo>
                    <a:lnTo>
                      <a:pt x="990" y="1101"/>
                    </a:lnTo>
                    <a:lnTo>
                      <a:pt x="990" y="1096"/>
                    </a:lnTo>
                    <a:lnTo>
                      <a:pt x="990" y="1091"/>
                    </a:lnTo>
                    <a:lnTo>
                      <a:pt x="990" y="1086"/>
                    </a:lnTo>
                    <a:lnTo>
                      <a:pt x="985" y="1080"/>
                    </a:lnTo>
                    <a:lnTo>
                      <a:pt x="985" y="1075"/>
                    </a:lnTo>
                    <a:lnTo>
                      <a:pt x="985" y="1070"/>
                    </a:lnTo>
                    <a:lnTo>
                      <a:pt x="980" y="1070"/>
                    </a:lnTo>
                    <a:lnTo>
                      <a:pt x="975" y="1070"/>
                    </a:lnTo>
                    <a:lnTo>
                      <a:pt x="970" y="1070"/>
                    </a:lnTo>
                    <a:lnTo>
                      <a:pt x="970" y="1065"/>
                    </a:lnTo>
                    <a:lnTo>
                      <a:pt x="965" y="1065"/>
                    </a:lnTo>
                    <a:lnTo>
                      <a:pt x="959" y="1060"/>
                    </a:lnTo>
                    <a:lnTo>
                      <a:pt x="959" y="1055"/>
                    </a:lnTo>
                    <a:lnTo>
                      <a:pt x="954" y="1055"/>
                    </a:lnTo>
                    <a:lnTo>
                      <a:pt x="954" y="1050"/>
                    </a:lnTo>
                    <a:lnTo>
                      <a:pt x="949" y="1050"/>
                    </a:lnTo>
                    <a:lnTo>
                      <a:pt x="944" y="1050"/>
                    </a:lnTo>
                    <a:lnTo>
                      <a:pt x="939" y="1050"/>
                    </a:lnTo>
                    <a:lnTo>
                      <a:pt x="934" y="1050"/>
                    </a:lnTo>
                    <a:lnTo>
                      <a:pt x="934" y="1055"/>
                    </a:lnTo>
                    <a:lnTo>
                      <a:pt x="929" y="1055"/>
                    </a:lnTo>
                    <a:lnTo>
                      <a:pt x="929" y="1060"/>
                    </a:lnTo>
                    <a:lnTo>
                      <a:pt x="924" y="1060"/>
                    </a:lnTo>
                    <a:lnTo>
                      <a:pt x="924" y="1065"/>
                    </a:lnTo>
                    <a:lnTo>
                      <a:pt x="919" y="1065"/>
                    </a:lnTo>
                    <a:lnTo>
                      <a:pt x="914" y="1070"/>
                    </a:lnTo>
                    <a:lnTo>
                      <a:pt x="909" y="1070"/>
                    </a:lnTo>
                    <a:lnTo>
                      <a:pt x="904" y="1070"/>
                    </a:lnTo>
                    <a:lnTo>
                      <a:pt x="899" y="1070"/>
                    </a:lnTo>
                    <a:lnTo>
                      <a:pt x="894" y="1070"/>
                    </a:lnTo>
                    <a:lnTo>
                      <a:pt x="889" y="1065"/>
                    </a:lnTo>
                    <a:lnTo>
                      <a:pt x="889" y="1060"/>
                    </a:lnTo>
                    <a:lnTo>
                      <a:pt x="884" y="1060"/>
                    </a:lnTo>
                    <a:lnTo>
                      <a:pt x="879" y="1055"/>
                    </a:lnTo>
                    <a:lnTo>
                      <a:pt x="874" y="1055"/>
                    </a:lnTo>
                    <a:lnTo>
                      <a:pt x="874" y="1060"/>
                    </a:lnTo>
                    <a:lnTo>
                      <a:pt x="869" y="1060"/>
                    </a:lnTo>
                    <a:lnTo>
                      <a:pt x="869" y="1055"/>
                    </a:lnTo>
                    <a:lnTo>
                      <a:pt x="864" y="1055"/>
                    </a:lnTo>
                    <a:lnTo>
                      <a:pt x="858" y="1055"/>
                    </a:lnTo>
                    <a:lnTo>
                      <a:pt x="858" y="1050"/>
                    </a:lnTo>
                    <a:lnTo>
                      <a:pt x="853" y="1045"/>
                    </a:lnTo>
                    <a:lnTo>
                      <a:pt x="848" y="1045"/>
                    </a:lnTo>
                    <a:lnTo>
                      <a:pt x="848" y="1040"/>
                    </a:lnTo>
                    <a:lnTo>
                      <a:pt x="853" y="1035"/>
                    </a:lnTo>
                    <a:lnTo>
                      <a:pt x="869" y="1010"/>
                    </a:lnTo>
                    <a:lnTo>
                      <a:pt x="889" y="985"/>
                    </a:lnTo>
                    <a:lnTo>
                      <a:pt x="899" y="969"/>
                    </a:lnTo>
                    <a:lnTo>
                      <a:pt x="899" y="964"/>
                    </a:lnTo>
                    <a:lnTo>
                      <a:pt x="904" y="959"/>
                    </a:lnTo>
                    <a:lnTo>
                      <a:pt x="909" y="954"/>
                    </a:lnTo>
                    <a:lnTo>
                      <a:pt x="914" y="939"/>
                    </a:lnTo>
                    <a:lnTo>
                      <a:pt x="934" y="914"/>
                    </a:lnTo>
                    <a:lnTo>
                      <a:pt x="944" y="894"/>
                    </a:lnTo>
                    <a:lnTo>
                      <a:pt x="949" y="894"/>
                    </a:lnTo>
                    <a:lnTo>
                      <a:pt x="949" y="889"/>
                    </a:lnTo>
                    <a:lnTo>
                      <a:pt x="959" y="873"/>
                    </a:lnTo>
                    <a:lnTo>
                      <a:pt x="959" y="868"/>
                    </a:lnTo>
                    <a:lnTo>
                      <a:pt x="975" y="848"/>
                    </a:lnTo>
                    <a:lnTo>
                      <a:pt x="985" y="833"/>
                    </a:lnTo>
                    <a:lnTo>
                      <a:pt x="1005" y="803"/>
                    </a:lnTo>
                    <a:lnTo>
                      <a:pt x="1020" y="783"/>
                    </a:lnTo>
                    <a:lnTo>
                      <a:pt x="1025" y="772"/>
                    </a:lnTo>
                    <a:lnTo>
                      <a:pt x="1025" y="767"/>
                    </a:lnTo>
                    <a:lnTo>
                      <a:pt x="1020" y="767"/>
                    </a:lnTo>
                    <a:lnTo>
                      <a:pt x="1015" y="767"/>
                    </a:lnTo>
                    <a:lnTo>
                      <a:pt x="1015" y="762"/>
                    </a:lnTo>
                    <a:lnTo>
                      <a:pt x="1015" y="757"/>
                    </a:lnTo>
                    <a:lnTo>
                      <a:pt x="1015" y="752"/>
                    </a:lnTo>
                    <a:lnTo>
                      <a:pt x="1015" y="747"/>
                    </a:lnTo>
                    <a:lnTo>
                      <a:pt x="1010" y="742"/>
                    </a:lnTo>
                    <a:lnTo>
                      <a:pt x="1005" y="742"/>
                    </a:lnTo>
                    <a:lnTo>
                      <a:pt x="1005" y="747"/>
                    </a:lnTo>
                    <a:lnTo>
                      <a:pt x="1005" y="752"/>
                    </a:lnTo>
                    <a:lnTo>
                      <a:pt x="1000" y="757"/>
                    </a:lnTo>
                    <a:lnTo>
                      <a:pt x="995" y="757"/>
                    </a:lnTo>
                    <a:lnTo>
                      <a:pt x="990" y="757"/>
                    </a:lnTo>
                    <a:lnTo>
                      <a:pt x="990" y="752"/>
                    </a:lnTo>
                    <a:lnTo>
                      <a:pt x="990" y="747"/>
                    </a:lnTo>
                    <a:lnTo>
                      <a:pt x="990" y="742"/>
                    </a:lnTo>
                    <a:lnTo>
                      <a:pt x="990" y="737"/>
                    </a:lnTo>
                    <a:lnTo>
                      <a:pt x="985" y="737"/>
                    </a:lnTo>
                    <a:lnTo>
                      <a:pt x="985" y="742"/>
                    </a:lnTo>
                    <a:lnTo>
                      <a:pt x="980" y="747"/>
                    </a:lnTo>
                    <a:lnTo>
                      <a:pt x="980" y="742"/>
                    </a:lnTo>
                    <a:lnTo>
                      <a:pt x="975" y="742"/>
                    </a:lnTo>
                    <a:lnTo>
                      <a:pt x="975" y="737"/>
                    </a:lnTo>
                    <a:lnTo>
                      <a:pt x="975" y="732"/>
                    </a:lnTo>
                    <a:lnTo>
                      <a:pt x="975" y="727"/>
                    </a:lnTo>
                    <a:lnTo>
                      <a:pt x="975" y="722"/>
                    </a:lnTo>
                    <a:lnTo>
                      <a:pt x="970" y="717"/>
                    </a:lnTo>
                    <a:lnTo>
                      <a:pt x="965" y="717"/>
                    </a:lnTo>
                    <a:lnTo>
                      <a:pt x="959" y="717"/>
                    </a:lnTo>
                    <a:lnTo>
                      <a:pt x="959" y="722"/>
                    </a:lnTo>
                    <a:lnTo>
                      <a:pt x="954" y="722"/>
                    </a:lnTo>
                    <a:lnTo>
                      <a:pt x="949" y="722"/>
                    </a:lnTo>
                    <a:lnTo>
                      <a:pt x="944" y="722"/>
                    </a:lnTo>
                    <a:lnTo>
                      <a:pt x="939" y="722"/>
                    </a:lnTo>
                    <a:lnTo>
                      <a:pt x="939" y="717"/>
                    </a:lnTo>
                    <a:lnTo>
                      <a:pt x="944" y="712"/>
                    </a:lnTo>
                    <a:lnTo>
                      <a:pt x="949" y="712"/>
                    </a:lnTo>
                    <a:lnTo>
                      <a:pt x="954" y="712"/>
                    </a:lnTo>
                    <a:lnTo>
                      <a:pt x="954" y="707"/>
                    </a:lnTo>
                    <a:lnTo>
                      <a:pt x="954" y="702"/>
                    </a:lnTo>
                    <a:lnTo>
                      <a:pt x="949" y="702"/>
                    </a:lnTo>
                    <a:lnTo>
                      <a:pt x="949" y="707"/>
                    </a:lnTo>
                    <a:lnTo>
                      <a:pt x="944" y="702"/>
                    </a:lnTo>
                    <a:lnTo>
                      <a:pt x="939" y="702"/>
                    </a:lnTo>
                    <a:lnTo>
                      <a:pt x="934" y="702"/>
                    </a:lnTo>
                    <a:lnTo>
                      <a:pt x="929" y="707"/>
                    </a:lnTo>
                    <a:lnTo>
                      <a:pt x="924" y="712"/>
                    </a:lnTo>
                    <a:lnTo>
                      <a:pt x="919" y="707"/>
                    </a:lnTo>
                    <a:lnTo>
                      <a:pt x="919" y="702"/>
                    </a:lnTo>
                    <a:lnTo>
                      <a:pt x="914" y="697"/>
                    </a:lnTo>
                    <a:lnTo>
                      <a:pt x="914" y="692"/>
                    </a:lnTo>
                    <a:lnTo>
                      <a:pt x="909" y="692"/>
                    </a:lnTo>
                    <a:lnTo>
                      <a:pt x="904" y="697"/>
                    </a:lnTo>
                    <a:lnTo>
                      <a:pt x="899" y="697"/>
                    </a:lnTo>
                    <a:lnTo>
                      <a:pt x="899" y="692"/>
                    </a:lnTo>
                    <a:lnTo>
                      <a:pt x="894" y="692"/>
                    </a:lnTo>
                    <a:lnTo>
                      <a:pt x="894" y="687"/>
                    </a:lnTo>
                    <a:lnTo>
                      <a:pt x="889" y="687"/>
                    </a:lnTo>
                    <a:lnTo>
                      <a:pt x="889" y="682"/>
                    </a:lnTo>
                    <a:lnTo>
                      <a:pt x="884" y="682"/>
                    </a:lnTo>
                    <a:lnTo>
                      <a:pt x="879" y="682"/>
                    </a:lnTo>
                    <a:lnTo>
                      <a:pt x="879" y="687"/>
                    </a:lnTo>
                    <a:lnTo>
                      <a:pt x="884" y="687"/>
                    </a:lnTo>
                    <a:lnTo>
                      <a:pt x="884" y="692"/>
                    </a:lnTo>
                    <a:lnTo>
                      <a:pt x="889" y="692"/>
                    </a:lnTo>
                    <a:lnTo>
                      <a:pt x="889" y="697"/>
                    </a:lnTo>
                    <a:lnTo>
                      <a:pt x="884" y="697"/>
                    </a:lnTo>
                    <a:lnTo>
                      <a:pt x="879" y="702"/>
                    </a:lnTo>
                    <a:lnTo>
                      <a:pt x="874" y="702"/>
                    </a:lnTo>
                    <a:lnTo>
                      <a:pt x="874" y="697"/>
                    </a:lnTo>
                    <a:lnTo>
                      <a:pt x="869" y="697"/>
                    </a:lnTo>
                    <a:lnTo>
                      <a:pt x="869" y="692"/>
                    </a:lnTo>
                    <a:lnTo>
                      <a:pt x="869" y="687"/>
                    </a:lnTo>
                    <a:lnTo>
                      <a:pt x="869" y="682"/>
                    </a:lnTo>
                    <a:lnTo>
                      <a:pt x="869" y="676"/>
                    </a:lnTo>
                    <a:lnTo>
                      <a:pt x="864" y="682"/>
                    </a:lnTo>
                    <a:lnTo>
                      <a:pt x="858" y="682"/>
                    </a:lnTo>
                    <a:lnTo>
                      <a:pt x="858" y="676"/>
                    </a:lnTo>
                    <a:lnTo>
                      <a:pt x="858" y="671"/>
                    </a:lnTo>
                    <a:lnTo>
                      <a:pt x="858" y="666"/>
                    </a:lnTo>
                    <a:lnTo>
                      <a:pt x="858" y="661"/>
                    </a:lnTo>
                    <a:lnTo>
                      <a:pt x="853" y="661"/>
                    </a:lnTo>
                    <a:lnTo>
                      <a:pt x="848" y="661"/>
                    </a:lnTo>
                    <a:lnTo>
                      <a:pt x="843" y="661"/>
                    </a:lnTo>
                    <a:lnTo>
                      <a:pt x="843" y="656"/>
                    </a:lnTo>
                    <a:lnTo>
                      <a:pt x="838" y="656"/>
                    </a:lnTo>
                    <a:lnTo>
                      <a:pt x="833" y="656"/>
                    </a:lnTo>
                    <a:lnTo>
                      <a:pt x="833" y="651"/>
                    </a:lnTo>
                    <a:lnTo>
                      <a:pt x="833" y="646"/>
                    </a:lnTo>
                    <a:lnTo>
                      <a:pt x="828" y="646"/>
                    </a:lnTo>
                    <a:lnTo>
                      <a:pt x="823" y="646"/>
                    </a:lnTo>
                    <a:lnTo>
                      <a:pt x="818" y="646"/>
                    </a:lnTo>
                    <a:lnTo>
                      <a:pt x="813" y="646"/>
                    </a:lnTo>
                    <a:lnTo>
                      <a:pt x="813" y="641"/>
                    </a:lnTo>
                    <a:lnTo>
                      <a:pt x="813" y="636"/>
                    </a:lnTo>
                    <a:lnTo>
                      <a:pt x="808" y="631"/>
                    </a:lnTo>
                    <a:lnTo>
                      <a:pt x="803" y="626"/>
                    </a:lnTo>
                    <a:lnTo>
                      <a:pt x="798" y="631"/>
                    </a:lnTo>
                    <a:lnTo>
                      <a:pt x="793" y="636"/>
                    </a:lnTo>
                    <a:lnTo>
                      <a:pt x="788" y="636"/>
                    </a:lnTo>
                    <a:lnTo>
                      <a:pt x="783" y="636"/>
                    </a:lnTo>
                    <a:lnTo>
                      <a:pt x="783" y="631"/>
                    </a:lnTo>
                    <a:lnTo>
                      <a:pt x="778" y="626"/>
                    </a:lnTo>
                    <a:lnTo>
                      <a:pt x="773" y="626"/>
                    </a:lnTo>
                    <a:lnTo>
                      <a:pt x="768" y="626"/>
                    </a:lnTo>
                    <a:lnTo>
                      <a:pt x="768" y="631"/>
                    </a:lnTo>
                    <a:lnTo>
                      <a:pt x="768" y="636"/>
                    </a:lnTo>
                    <a:lnTo>
                      <a:pt x="773" y="641"/>
                    </a:lnTo>
                    <a:lnTo>
                      <a:pt x="773" y="646"/>
                    </a:lnTo>
                    <a:lnTo>
                      <a:pt x="773" y="651"/>
                    </a:lnTo>
                    <a:lnTo>
                      <a:pt x="768" y="651"/>
                    </a:lnTo>
                    <a:lnTo>
                      <a:pt x="768" y="646"/>
                    </a:lnTo>
                    <a:lnTo>
                      <a:pt x="762" y="641"/>
                    </a:lnTo>
                    <a:lnTo>
                      <a:pt x="757" y="641"/>
                    </a:lnTo>
                    <a:lnTo>
                      <a:pt x="752" y="641"/>
                    </a:lnTo>
                    <a:lnTo>
                      <a:pt x="747" y="641"/>
                    </a:lnTo>
                    <a:lnTo>
                      <a:pt x="747" y="646"/>
                    </a:lnTo>
                    <a:lnTo>
                      <a:pt x="742" y="646"/>
                    </a:lnTo>
                    <a:lnTo>
                      <a:pt x="737" y="646"/>
                    </a:lnTo>
                    <a:lnTo>
                      <a:pt x="732" y="651"/>
                    </a:lnTo>
                    <a:lnTo>
                      <a:pt x="737" y="651"/>
                    </a:lnTo>
                    <a:lnTo>
                      <a:pt x="737" y="656"/>
                    </a:lnTo>
                    <a:lnTo>
                      <a:pt x="737" y="661"/>
                    </a:lnTo>
                    <a:lnTo>
                      <a:pt x="732" y="661"/>
                    </a:lnTo>
                    <a:lnTo>
                      <a:pt x="727" y="661"/>
                    </a:lnTo>
                    <a:lnTo>
                      <a:pt x="727" y="666"/>
                    </a:lnTo>
                    <a:lnTo>
                      <a:pt x="727" y="671"/>
                    </a:lnTo>
                    <a:lnTo>
                      <a:pt x="722" y="671"/>
                    </a:lnTo>
                    <a:lnTo>
                      <a:pt x="717" y="666"/>
                    </a:lnTo>
                    <a:lnTo>
                      <a:pt x="712" y="661"/>
                    </a:lnTo>
                    <a:lnTo>
                      <a:pt x="707" y="661"/>
                    </a:lnTo>
                    <a:lnTo>
                      <a:pt x="702" y="661"/>
                    </a:lnTo>
                    <a:lnTo>
                      <a:pt x="697" y="661"/>
                    </a:lnTo>
                    <a:lnTo>
                      <a:pt x="692" y="661"/>
                    </a:lnTo>
                    <a:lnTo>
                      <a:pt x="692" y="666"/>
                    </a:lnTo>
                    <a:lnTo>
                      <a:pt x="687" y="666"/>
                    </a:lnTo>
                    <a:lnTo>
                      <a:pt x="687" y="671"/>
                    </a:lnTo>
                    <a:lnTo>
                      <a:pt x="682" y="671"/>
                    </a:lnTo>
                    <a:lnTo>
                      <a:pt x="677" y="671"/>
                    </a:lnTo>
                    <a:lnTo>
                      <a:pt x="672" y="676"/>
                    </a:lnTo>
                    <a:lnTo>
                      <a:pt x="667" y="676"/>
                    </a:lnTo>
                    <a:lnTo>
                      <a:pt x="667" y="671"/>
                    </a:lnTo>
                    <a:lnTo>
                      <a:pt x="667" y="666"/>
                    </a:lnTo>
                    <a:lnTo>
                      <a:pt x="667" y="661"/>
                    </a:lnTo>
                    <a:lnTo>
                      <a:pt x="661" y="656"/>
                    </a:lnTo>
                    <a:lnTo>
                      <a:pt x="661" y="651"/>
                    </a:lnTo>
                    <a:lnTo>
                      <a:pt x="656" y="651"/>
                    </a:lnTo>
                    <a:lnTo>
                      <a:pt x="656" y="646"/>
                    </a:lnTo>
                    <a:lnTo>
                      <a:pt x="651" y="641"/>
                    </a:lnTo>
                    <a:lnTo>
                      <a:pt x="646" y="641"/>
                    </a:lnTo>
                    <a:lnTo>
                      <a:pt x="641" y="641"/>
                    </a:lnTo>
                    <a:lnTo>
                      <a:pt x="641" y="646"/>
                    </a:lnTo>
                    <a:lnTo>
                      <a:pt x="641" y="651"/>
                    </a:lnTo>
                    <a:lnTo>
                      <a:pt x="646" y="656"/>
                    </a:lnTo>
                    <a:lnTo>
                      <a:pt x="641" y="661"/>
                    </a:lnTo>
                    <a:lnTo>
                      <a:pt x="636" y="656"/>
                    </a:lnTo>
                    <a:lnTo>
                      <a:pt x="636" y="651"/>
                    </a:lnTo>
                    <a:lnTo>
                      <a:pt x="636" y="646"/>
                    </a:lnTo>
                    <a:lnTo>
                      <a:pt x="636" y="641"/>
                    </a:lnTo>
                    <a:lnTo>
                      <a:pt x="636" y="636"/>
                    </a:lnTo>
                    <a:lnTo>
                      <a:pt x="631" y="636"/>
                    </a:lnTo>
                    <a:lnTo>
                      <a:pt x="626" y="631"/>
                    </a:lnTo>
                    <a:lnTo>
                      <a:pt x="621" y="631"/>
                    </a:lnTo>
                    <a:lnTo>
                      <a:pt x="616" y="631"/>
                    </a:lnTo>
                    <a:lnTo>
                      <a:pt x="611" y="626"/>
                    </a:lnTo>
                    <a:lnTo>
                      <a:pt x="606" y="626"/>
                    </a:lnTo>
                    <a:lnTo>
                      <a:pt x="606" y="621"/>
                    </a:lnTo>
                    <a:lnTo>
                      <a:pt x="601" y="621"/>
                    </a:lnTo>
                    <a:lnTo>
                      <a:pt x="596" y="621"/>
                    </a:lnTo>
                    <a:lnTo>
                      <a:pt x="591" y="621"/>
                    </a:lnTo>
                    <a:lnTo>
                      <a:pt x="586" y="626"/>
                    </a:lnTo>
                    <a:lnTo>
                      <a:pt x="581" y="631"/>
                    </a:lnTo>
                    <a:lnTo>
                      <a:pt x="581" y="626"/>
                    </a:lnTo>
                    <a:lnTo>
                      <a:pt x="576" y="626"/>
                    </a:lnTo>
                    <a:lnTo>
                      <a:pt x="576" y="621"/>
                    </a:lnTo>
                    <a:lnTo>
                      <a:pt x="581" y="616"/>
                    </a:lnTo>
                    <a:lnTo>
                      <a:pt x="581" y="611"/>
                    </a:lnTo>
                    <a:lnTo>
                      <a:pt x="581" y="606"/>
                    </a:lnTo>
                    <a:lnTo>
                      <a:pt x="576" y="606"/>
                    </a:lnTo>
                    <a:lnTo>
                      <a:pt x="571" y="606"/>
                    </a:lnTo>
                    <a:lnTo>
                      <a:pt x="571" y="611"/>
                    </a:lnTo>
                    <a:lnTo>
                      <a:pt x="571" y="616"/>
                    </a:lnTo>
                    <a:lnTo>
                      <a:pt x="565" y="616"/>
                    </a:lnTo>
                    <a:lnTo>
                      <a:pt x="560" y="616"/>
                    </a:lnTo>
                    <a:lnTo>
                      <a:pt x="560" y="621"/>
                    </a:lnTo>
                    <a:lnTo>
                      <a:pt x="555" y="621"/>
                    </a:lnTo>
                    <a:lnTo>
                      <a:pt x="550" y="621"/>
                    </a:lnTo>
                    <a:lnTo>
                      <a:pt x="545" y="626"/>
                    </a:lnTo>
                    <a:lnTo>
                      <a:pt x="545" y="636"/>
                    </a:lnTo>
                    <a:lnTo>
                      <a:pt x="540" y="641"/>
                    </a:lnTo>
                    <a:lnTo>
                      <a:pt x="540" y="646"/>
                    </a:lnTo>
                    <a:lnTo>
                      <a:pt x="540" y="651"/>
                    </a:lnTo>
                    <a:lnTo>
                      <a:pt x="535" y="651"/>
                    </a:lnTo>
                    <a:lnTo>
                      <a:pt x="530" y="651"/>
                    </a:lnTo>
                    <a:lnTo>
                      <a:pt x="525" y="651"/>
                    </a:lnTo>
                    <a:lnTo>
                      <a:pt x="525" y="656"/>
                    </a:lnTo>
                    <a:lnTo>
                      <a:pt x="525" y="661"/>
                    </a:lnTo>
                    <a:lnTo>
                      <a:pt x="530" y="666"/>
                    </a:lnTo>
                    <a:lnTo>
                      <a:pt x="525" y="671"/>
                    </a:lnTo>
                    <a:lnTo>
                      <a:pt x="525" y="666"/>
                    </a:lnTo>
                    <a:lnTo>
                      <a:pt x="520" y="666"/>
                    </a:lnTo>
                    <a:lnTo>
                      <a:pt x="515" y="666"/>
                    </a:lnTo>
                    <a:lnTo>
                      <a:pt x="510" y="666"/>
                    </a:lnTo>
                    <a:lnTo>
                      <a:pt x="505" y="666"/>
                    </a:lnTo>
                    <a:lnTo>
                      <a:pt x="500" y="661"/>
                    </a:lnTo>
                    <a:lnTo>
                      <a:pt x="495" y="661"/>
                    </a:lnTo>
                    <a:lnTo>
                      <a:pt x="495" y="656"/>
                    </a:lnTo>
                    <a:lnTo>
                      <a:pt x="490" y="661"/>
                    </a:lnTo>
                    <a:lnTo>
                      <a:pt x="490" y="666"/>
                    </a:lnTo>
                    <a:lnTo>
                      <a:pt x="485" y="671"/>
                    </a:lnTo>
                    <a:lnTo>
                      <a:pt x="480" y="671"/>
                    </a:lnTo>
                    <a:lnTo>
                      <a:pt x="480" y="676"/>
                    </a:lnTo>
                    <a:lnTo>
                      <a:pt x="475" y="676"/>
                    </a:lnTo>
                    <a:lnTo>
                      <a:pt x="475" y="682"/>
                    </a:lnTo>
                    <a:lnTo>
                      <a:pt x="469" y="682"/>
                    </a:lnTo>
                    <a:lnTo>
                      <a:pt x="469" y="687"/>
                    </a:lnTo>
                    <a:lnTo>
                      <a:pt x="469" y="692"/>
                    </a:lnTo>
                    <a:lnTo>
                      <a:pt x="469" y="697"/>
                    </a:lnTo>
                    <a:lnTo>
                      <a:pt x="464" y="697"/>
                    </a:lnTo>
                    <a:lnTo>
                      <a:pt x="464" y="692"/>
                    </a:lnTo>
                    <a:lnTo>
                      <a:pt x="464" y="687"/>
                    </a:lnTo>
                    <a:lnTo>
                      <a:pt x="459" y="687"/>
                    </a:lnTo>
                    <a:lnTo>
                      <a:pt x="459" y="682"/>
                    </a:lnTo>
                    <a:lnTo>
                      <a:pt x="459" y="687"/>
                    </a:lnTo>
                    <a:lnTo>
                      <a:pt x="454" y="687"/>
                    </a:lnTo>
                    <a:lnTo>
                      <a:pt x="449" y="687"/>
                    </a:lnTo>
                    <a:lnTo>
                      <a:pt x="444" y="687"/>
                    </a:lnTo>
                    <a:lnTo>
                      <a:pt x="439" y="687"/>
                    </a:lnTo>
                    <a:lnTo>
                      <a:pt x="439" y="692"/>
                    </a:lnTo>
                    <a:lnTo>
                      <a:pt x="434" y="692"/>
                    </a:lnTo>
                    <a:lnTo>
                      <a:pt x="429" y="692"/>
                    </a:lnTo>
                    <a:lnTo>
                      <a:pt x="429" y="697"/>
                    </a:lnTo>
                    <a:lnTo>
                      <a:pt x="424" y="697"/>
                    </a:lnTo>
                    <a:lnTo>
                      <a:pt x="419" y="697"/>
                    </a:lnTo>
                    <a:lnTo>
                      <a:pt x="414" y="697"/>
                    </a:lnTo>
                    <a:lnTo>
                      <a:pt x="414" y="702"/>
                    </a:lnTo>
                    <a:lnTo>
                      <a:pt x="409" y="702"/>
                    </a:lnTo>
                    <a:lnTo>
                      <a:pt x="409" y="697"/>
                    </a:lnTo>
                    <a:lnTo>
                      <a:pt x="409" y="692"/>
                    </a:lnTo>
                    <a:lnTo>
                      <a:pt x="404" y="692"/>
                    </a:lnTo>
                    <a:lnTo>
                      <a:pt x="404" y="687"/>
                    </a:lnTo>
                    <a:lnTo>
                      <a:pt x="399" y="682"/>
                    </a:lnTo>
                    <a:lnTo>
                      <a:pt x="394" y="687"/>
                    </a:lnTo>
                    <a:lnTo>
                      <a:pt x="389" y="687"/>
                    </a:lnTo>
                    <a:lnTo>
                      <a:pt x="384" y="687"/>
                    </a:lnTo>
                    <a:lnTo>
                      <a:pt x="379" y="687"/>
                    </a:lnTo>
                    <a:lnTo>
                      <a:pt x="374" y="687"/>
                    </a:lnTo>
                    <a:lnTo>
                      <a:pt x="368" y="687"/>
                    </a:lnTo>
                    <a:lnTo>
                      <a:pt x="363" y="687"/>
                    </a:lnTo>
                    <a:lnTo>
                      <a:pt x="358" y="687"/>
                    </a:lnTo>
                    <a:lnTo>
                      <a:pt x="353" y="682"/>
                    </a:lnTo>
                    <a:lnTo>
                      <a:pt x="348" y="682"/>
                    </a:lnTo>
                    <a:lnTo>
                      <a:pt x="348" y="676"/>
                    </a:lnTo>
                    <a:lnTo>
                      <a:pt x="343" y="676"/>
                    </a:lnTo>
                    <a:lnTo>
                      <a:pt x="338" y="676"/>
                    </a:lnTo>
                    <a:lnTo>
                      <a:pt x="333" y="676"/>
                    </a:lnTo>
                    <a:lnTo>
                      <a:pt x="333" y="682"/>
                    </a:lnTo>
                    <a:lnTo>
                      <a:pt x="338" y="682"/>
                    </a:lnTo>
                    <a:lnTo>
                      <a:pt x="333" y="682"/>
                    </a:lnTo>
                    <a:lnTo>
                      <a:pt x="333" y="687"/>
                    </a:lnTo>
                    <a:lnTo>
                      <a:pt x="328" y="687"/>
                    </a:lnTo>
                    <a:lnTo>
                      <a:pt x="328" y="692"/>
                    </a:lnTo>
                    <a:lnTo>
                      <a:pt x="328" y="697"/>
                    </a:lnTo>
                    <a:lnTo>
                      <a:pt x="323" y="697"/>
                    </a:lnTo>
                    <a:lnTo>
                      <a:pt x="318" y="697"/>
                    </a:lnTo>
                    <a:lnTo>
                      <a:pt x="323" y="697"/>
                    </a:lnTo>
                    <a:lnTo>
                      <a:pt x="323" y="692"/>
                    </a:lnTo>
                    <a:lnTo>
                      <a:pt x="323" y="687"/>
                    </a:lnTo>
                    <a:lnTo>
                      <a:pt x="318" y="687"/>
                    </a:lnTo>
                    <a:lnTo>
                      <a:pt x="318" y="682"/>
                    </a:lnTo>
                    <a:lnTo>
                      <a:pt x="313" y="682"/>
                    </a:lnTo>
                    <a:lnTo>
                      <a:pt x="308" y="682"/>
                    </a:lnTo>
                    <a:lnTo>
                      <a:pt x="308" y="687"/>
                    </a:lnTo>
                    <a:lnTo>
                      <a:pt x="308" y="692"/>
                    </a:lnTo>
                    <a:lnTo>
                      <a:pt x="303" y="692"/>
                    </a:lnTo>
                    <a:lnTo>
                      <a:pt x="303" y="687"/>
                    </a:lnTo>
                    <a:lnTo>
                      <a:pt x="303" y="682"/>
                    </a:lnTo>
                    <a:lnTo>
                      <a:pt x="298" y="682"/>
                    </a:lnTo>
                    <a:lnTo>
                      <a:pt x="293" y="687"/>
                    </a:lnTo>
                    <a:lnTo>
                      <a:pt x="288" y="692"/>
                    </a:lnTo>
                    <a:lnTo>
                      <a:pt x="283" y="692"/>
                    </a:lnTo>
                    <a:lnTo>
                      <a:pt x="278" y="697"/>
                    </a:lnTo>
                    <a:lnTo>
                      <a:pt x="272" y="697"/>
                    </a:lnTo>
                    <a:lnTo>
                      <a:pt x="267" y="697"/>
                    </a:lnTo>
                    <a:lnTo>
                      <a:pt x="262" y="702"/>
                    </a:lnTo>
                    <a:lnTo>
                      <a:pt x="257" y="702"/>
                    </a:lnTo>
                    <a:lnTo>
                      <a:pt x="257" y="697"/>
                    </a:lnTo>
                    <a:lnTo>
                      <a:pt x="257" y="692"/>
                    </a:lnTo>
                    <a:lnTo>
                      <a:pt x="252" y="692"/>
                    </a:lnTo>
                    <a:lnTo>
                      <a:pt x="252" y="687"/>
                    </a:lnTo>
                    <a:lnTo>
                      <a:pt x="252" y="682"/>
                    </a:lnTo>
                    <a:lnTo>
                      <a:pt x="247" y="676"/>
                    </a:lnTo>
                    <a:lnTo>
                      <a:pt x="247" y="671"/>
                    </a:lnTo>
                    <a:lnTo>
                      <a:pt x="242" y="671"/>
                    </a:lnTo>
                    <a:lnTo>
                      <a:pt x="242" y="676"/>
                    </a:lnTo>
                    <a:lnTo>
                      <a:pt x="237" y="676"/>
                    </a:lnTo>
                    <a:lnTo>
                      <a:pt x="237" y="671"/>
                    </a:lnTo>
                    <a:lnTo>
                      <a:pt x="232" y="671"/>
                    </a:lnTo>
                    <a:lnTo>
                      <a:pt x="232" y="666"/>
                    </a:lnTo>
                    <a:lnTo>
                      <a:pt x="227" y="666"/>
                    </a:lnTo>
                    <a:lnTo>
                      <a:pt x="227" y="671"/>
                    </a:lnTo>
                    <a:lnTo>
                      <a:pt x="227" y="676"/>
                    </a:lnTo>
                    <a:lnTo>
                      <a:pt x="222" y="676"/>
                    </a:lnTo>
                    <a:lnTo>
                      <a:pt x="222" y="671"/>
                    </a:lnTo>
                    <a:lnTo>
                      <a:pt x="222" y="666"/>
                    </a:lnTo>
                    <a:lnTo>
                      <a:pt x="222" y="661"/>
                    </a:lnTo>
                    <a:lnTo>
                      <a:pt x="217" y="661"/>
                    </a:lnTo>
                    <a:lnTo>
                      <a:pt x="217" y="666"/>
                    </a:lnTo>
                    <a:lnTo>
                      <a:pt x="212" y="666"/>
                    </a:lnTo>
                    <a:lnTo>
                      <a:pt x="207" y="666"/>
                    </a:lnTo>
                    <a:lnTo>
                      <a:pt x="207" y="661"/>
                    </a:lnTo>
                    <a:lnTo>
                      <a:pt x="207" y="656"/>
                    </a:lnTo>
                    <a:lnTo>
                      <a:pt x="202" y="656"/>
                    </a:lnTo>
                    <a:lnTo>
                      <a:pt x="202" y="651"/>
                    </a:lnTo>
                    <a:lnTo>
                      <a:pt x="197" y="651"/>
                    </a:lnTo>
                    <a:lnTo>
                      <a:pt x="197" y="646"/>
                    </a:lnTo>
                    <a:lnTo>
                      <a:pt x="197" y="641"/>
                    </a:lnTo>
                    <a:lnTo>
                      <a:pt x="197" y="636"/>
                    </a:lnTo>
                    <a:lnTo>
                      <a:pt x="197" y="631"/>
                    </a:lnTo>
                    <a:lnTo>
                      <a:pt x="202" y="631"/>
                    </a:lnTo>
                    <a:lnTo>
                      <a:pt x="207" y="626"/>
                    </a:lnTo>
                    <a:lnTo>
                      <a:pt x="207" y="621"/>
                    </a:lnTo>
                    <a:lnTo>
                      <a:pt x="207" y="616"/>
                    </a:lnTo>
                    <a:lnTo>
                      <a:pt x="212" y="616"/>
                    </a:lnTo>
                    <a:lnTo>
                      <a:pt x="212" y="611"/>
                    </a:lnTo>
                    <a:lnTo>
                      <a:pt x="217" y="611"/>
                    </a:lnTo>
                    <a:lnTo>
                      <a:pt x="217" y="606"/>
                    </a:lnTo>
                    <a:lnTo>
                      <a:pt x="222" y="606"/>
                    </a:lnTo>
                    <a:lnTo>
                      <a:pt x="217" y="601"/>
                    </a:lnTo>
                    <a:lnTo>
                      <a:pt x="212" y="601"/>
                    </a:lnTo>
                    <a:lnTo>
                      <a:pt x="212" y="596"/>
                    </a:lnTo>
                    <a:lnTo>
                      <a:pt x="212" y="591"/>
                    </a:lnTo>
                    <a:lnTo>
                      <a:pt x="212" y="586"/>
                    </a:lnTo>
                    <a:lnTo>
                      <a:pt x="207" y="586"/>
                    </a:lnTo>
                    <a:lnTo>
                      <a:pt x="207" y="581"/>
                    </a:lnTo>
                    <a:lnTo>
                      <a:pt x="207" y="575"/>
                    </a:lnTo>
                    <a:lnTo>
                      <a:pt x="207" y="570"/>
                    </a:lnTo>
                    <a:lnTo>
                      <a:pt x="207" y="565"/>
                    </a:lnTo>
                    <a:lnTo>
                      <a:pt x="207" y="560"/>
                    </a:lnTo>
                    <a:lnTo>
                      <a:pt x="207" y="555"/>
                    </a:lnTo>
                    <a:lnTo>
                      <a:pt x="212" y="550"/>
                    </a:lnTo>
                    <a:lnTo>
                      <a:pt x="207" y="545"/>
                    </a:lnTo>
                    <a:lnTo>
                      <a:pt x="202" y="545"/>
                    </a:lnTo>
                    <a:lnTo>
                      <a:pt x="197" y="545"/>
                    </a:lnTo>
                    <a:lnTo>
                      <a:pt x="197" y="540"/>
                    </a:lnTo>
                    <a:lnTo>
                      <a:pt x="197" y="530"/>
                    </a:lnTo>
                    <a:lnTo>
                      <a:pt x="197" y="525"/>
                    </a:lnTo>
                    <a:lnTo>
                      <a:pt x="192" y="525"/>
                    </a:lnTo>
                    <a:lnTo>
                      <a:pt x="187" y="525"/>
                    </a:lnTo>
                    <a:lnTo>
                      <a:pt x="187" y="520"/>
                    </a:lnTo>
                    <a:lnTo>
                      <a:pt x="182" y="515"/>
                    </a:lnTo>
                    <a:lnTo>
                      <a:pt x="182" y="510"/>
                    </a:lnTo>
                    <a:lnTo>
                      <a:pt x="177" y="510"/>
                    </a:lnTo>
                    <a:lnTo>
                      <a:pt x="171" y="515"/>
                    </a:lnTo>
                    <a:lnTo>
                      <a:pt x="177" y="520"/>
                    </a:lnTo>
                    <a:lnTo>
                      <a:pt x="177" y="525"/>
                    </a:lnTo>
                    <a:lnTo>
                      <a:pt x="171" y="525"/>
                    </a:lnTo>
                    <a:lnTo>
                      <a:pt x="166" y="525"/>
                    </a:lnTo>
                    <a:lnTo>
                      <a:pt x="171" y="525"/>
                    </a:lnTo>
                    <a:lnTo>
                      <a:pt x="171" y="520"/>
                    </a:lnTo>
                    <a:lnTo>
                      <a:pt x="166" y="520"/>
                    </a:lnTo>
                    <a:lnTo>
                      <a:pt x="161" y="520"/>
                    </a:lnTo>
                    <a:lnTo>
                      <a:pt x="156" y="520"/>
                    </a:lnTo>
                    <a:lnTo>
                      <a:pt x="156" y="525"/>
                    </a:lnTo>
                    <a:lnTo>
                      <a:pt x="156" y="530"/>
                    </a:lnTo>
                    <a:lnTo>
                      <a:pt x="156" y="535"/>
                    </a:lnTo>
                    <a:lnTo>
                      <a:pt x="151" y="530"/>
                    </a:lnTo>
                    <a:lnTo>
                      <a:pt x="151" y="525"/>
                    </a:lnTo>
                    <a:lnTo>
                      <a:pt x="146" y="525"/>
                    </a:lnTo>
                    <a:lnTo>
                      <a:pt x="141" y="525"/>
                    </a:lnTo>
                    <a:lnTo>
                      <a:pt x="136" y="520"/>
                    </a:lnTo>
                    <a:lnTo>
                      <a:pt x="131" y="520"/>
                    </a:lnTo>
                    <a:lnTo>
                      <a:pt x="126" y="525"/>
                    </a:lnTo>
                    <a:lnTo>
                      <a:pt x="121" y="520"/>
                    </a:lnTo>
                    <a:lnTo>
                      <a:pt x="121" y="515"/>
                    </a:lnTo>
                    <a:lnTo>
                      <a:pt x="116" y="515"/>
                    </a:lnTo>
                    <a:lnTo>
                      <a:pt x="116" y="510"/>
                    </a:lnTo>
                    <a:lnTo>
                      <a:pt x="111" y="510"/>
                    </a:lnTo>
                    <a:lnTo>
                      <a:pt x="106" y="510"/>
                    </a:lnTo>
                    <a:lnTo>
                      <a:pt x="101" y="505"/>
                    </a:lnTo>
                    <a:lnTo>
                      <a:pt x="96" y="505"/>
                    </a:lnTo>
                    <a:lnTo>
                      <a:pt x="96" y="500"/>
                    </a:lnTo>
                    <a:lnTo>
                      <a:pt x="96" y="495"/>
                    </a:lnTo>
                    <a:lnTo>
                      <a:pt x="101" y="490"/>
                    </a:lnTo>
                    <a:lnTo>
                      <a:pt x="101" y="485"/>
                    </a:lnTo>
                    <a:lnTo>
                      <a:pt x="101" y="480"/>
                    </a:lnTo>
                    <a:lnTo>
                      <a:pt x="106" y="480"/>
                    </a:lnTo>
                    <a:lnTo>
                      <a:pt x="106" y="474"/>
                    </a:lnTo>
                    <a:lnTo>
                      <a:pt x="111" y="474"/>
                    </a:lnTo>
                    <a:lnTo>
                      <a:pt x="111" y="469"/>
                    </a:lnTo>
                    <a:lnTo>
                      <a:pt x="116" y="469"/>
                    </a:lnTo>
                    <a:lnTo>
                      <a:pt x="116" y="464"/>
                    </a:lnTo>
                    <a:lnTo>
                      <a:pt x="111" y="464"/>
                    </a:lnTo>
                    <a:lnTo>
                      <a:pt x="106" y="464"/>
                    </a:lnTo>
                    <a:lnTo>
                      <a:pt x="106" y="459"/>
                    </a:lnTo>
                    <a:lnTo>
                      <a:pt x="106" y="454"/>
                    </a:lnTo>
                    <a:lnTo>
                      <a:pt x="106" y="449"/>
                    </a:lnTo>
                    <a:lnTo>
                      <a:pt x="106" y="444"/>
                    </a:lnTo>
                    <a:lnTo>
                      <a:pt x="106" y="439"/>
                    </a:lnTo>
                    <a:lnTo>
                      <a:pt x="101" y="439"/>
                    </a:lnTo>
                    <a:lnTo>
                      <a:pt x="96" y="439"/>
                    </a:lnTo>
                    <a:lnTo>
                      <a:pt x="96" y="434"/>
                    </a:lnTo>
                    <a:lnTo>
                      <a:pt x="96" y="429"/>
                    </a:lnTo>
                    <a:lnTo>
                      <a:pt x="91" y="424"/>
                    </a:lnTo>
                    <a:lnTo>
                      <a:pt x="86" y="424"/>
                    </a:lnTo>
                    <a:lnTo>
                      <a:pt x="81" y="424"/>
                    </a:lnTo>
                    <a:lnTo>
                      <a:pt x="86" y="424"/>
                    </a:lnTo>
                    <a:lnTo>
                      <a:pt x="91" y="424"/>
                    </a:lnTo>
                    <a:lnTo>
                      <a:pt x="91" y="419"/>
                    </a:lnTo>
                    <a:lnTo>
                      <a:pt x="91" y="414"/>
                    </a:lnTo>
                    <a:lnTo>
                      <a:pt x="86" y="414"/>
                    </a:lnTo>
                    <a:lnTo>
                      <a:pt x="86" y="409"/>
                    </a:lnTo>
                    <a:lnTo>
                      <a:pt x="81" y="409"/>
                    </a:lnTo>
                    <a:lnTo>
                      <a:pt x="81" y="404"/>
                    </a:lnTo>
                    <a:lnTo>
                      <a:pt x="81" y="399"/>
                    </a:lnTo>
                    <a:lnTo>
                      <a:pt x="86" y="399"/>
                    </a:lnTo>
                    <a:lnTo>
                      <a:pt x="86" y="394"/>
                    </a:lnTo>
                    <a:lnTo>
                      <a:pt x="81" y="394"/>
                    </a:lnTo>
                    <a:lnTo>
                      <a:pt x="81" y="399"/>
                    </a:lnTo>
                    <a:lnTo>
                      <a:pt x="75" y="399"/>
                    </a:lnTo>
                    <a:lnTo>
                      <a:pt x="70" y="399"/>
                    </a:lnTo>
                    <a:lnTo>
                      <a:pt x="70" y="394"/>
                    </a:lnTo>
                    <a:lnTo>
                      <a:pt x="70" y="389"/>
                    </a:lnTo>
                    <a:lnTo>
                      <a:pt x="70" y="384"/>
                    </a:lnTo>
                    <a:lnTo>
                      <a:pt x="70" y="378"/>
                    </a:lnTo>
                    <a:lnTo>
                      <a:pt x="65" y="378"/>
                    </a:lnTo>
                    <a:lnTo>
                      <a:pt x="65" y="384"/>
                    </a:lnTo>
                    <a:lnTo>
                      <a:pt x="60" y="384"/>
                    </a:lnTo>
                    <a:lnTo>
                      <a:pt x="60" y="378"/>
                    </a:lnTo>
                    <a:lnTo>
                      <a:pt x="55" y="373"/>
                    </a:lnTo>
                    <a:lnTo>
                      <a:pt x="50" y="373"/>
                    </a:lnTo>
                    <a:lnTo>
                      <a:pt x="50" y="378"/>
                    </a:lnTo>
                    <a:lnTo>
                      <a:pt x="45" y="378"/>
                    </a:lnTo>
                    <a:lnTo>
                      <a:pt x="40" y="378"/>
                    </a:lnTo>
                    <a:lnTo>
                      <a:pt x="40" y="373"/>
                    </a:lnTo>
                    <a:lnTo>
                      <a:pt x="40" y="368"/>
                    </a:lnTo>
                    <a:lnTo>
                      <a:pt x="40" y="363"/>
                    </a:lnTo>
                    <a:lnTo>
                      <a:pt x="35" y="363"/>
                    </a:lnTo>
                    <a:lnTo>
                      <a:pt x="35" y="368"/>
                    </a:lnTo>
                    <a:lnTo>
                      <a:pt x="35" y="373"/>
                    </a:lnTo>
                    <a:lnTo>
                      <a:pt x="35" y="378"/>
                    </a:lnTo>
                    <a:lnTo>
                      <a:pt x="30" y="378"/>
                    </a:lnTo>
                    <a:lnTo>
                      <a:pt x="25" y="378"/>
                    </a:lnTo>
                  </a:path>
                </a:pathLst>
              </a:custGeom>
              <a:solidFill>
                <a:srgbClr val="FFC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294" name="Freeform 408"/>
              <p:cNvSpPr>
                <a:spLocks/>
              </p:cNvSpPr>
              <p:nvPr/>
            </p:nvSpPr>
            <p:spPr bwMode="auto">
              <a:xfrm>
                <a:off x="667868" y="878013"/>
                <a:ext cx="157" cy="222"/>
              </a:xfrm>
              <a:custGeom>
                <a:avLst/>
                <a:gdLst>
                  <a:gd name="T0" fmla="*/ 157 w 157"/>
                  <a:gd name="T1" fmla="*/ 217 h 222"/>
                  <a:gd name="T2" fmla="*/ 152 w 157"/>
                  <a:gd name="T3" fmla="*/ 217 h 222"/>
                  <a:gd name="T4" fmla="*/ 142 w 157"/>
                  <a:gd name="T5" fmla="*/ 217 h 222"/>
                  <a:gd name="T6" fmla="*/ 137 w 157"/>
                  <a:gd name="T7" fmla="*/ 212 h 222"/>
                  <a:gd name="T8" fmla="*/ 132 w 157"/>
                  <a:gd name="T9" fmla="*/ 207 h 222"/>
                  <a:gd name="T10" fmla="*/ 127 w 157"/>
                  <a:gd name="T11" fmla="*/ 197 h 222"/>
                  <a:gd name="T12" fmla="*/ 127 w 157"/>
                  <a:gd name="T13" fmla="*/ 187 h 222"/>
                  <a:gd name="T14" fmla="*/ 117 w 157"/>
                  <a:gd name="T15" fmla="*/ 187 h 222"/>
                  <a:gd name="T16" fmla="*/ 112 w 157"/>
                  <a:gd name="T17" fmla="*/ 187 h 222"/>
                  <a:gd name="T18" fmla="*/ 112 w 157"/>
                  <a:gd name="T19" fmla="*/ 177 h 222"/>
                  <a:gd name="T20" fmla="*/ 101 w 157"/>
                  <a:gd name="T21" fmla="*/ 182 h 222"/>
                  <a:gd name="T22" fmla="*/ 96 w 157"/>
                  <a:gd name="T23" fmla="*/ 177 h 222"/>
                  <a:gd name="T24" fmla="*/ 96 w 157"/>
                  <a:gd name="T25" fmla="*/ 167 h 222"/>
                  <a:gd name="T26" fmla="*/ 96 w 157"/>
                  <a:gd name="T27" fmla="*/ 157 h 222"/>
                  <a:gd name="T28" fmla="*/ 86 w 157"/>
                  <a:gd name="T29" fmla="*/ 162 h 222"/>
                  <a:gd name="T30" fmla="*/ 86 w 157"/>
                  <a:gd name="T31" fmla="*/ 172 h 222"/>
                  <a:gd name="T32" fmla="*/ 76 w 157"/>
                  <a:gd name="T33" fmla="*/ 167 h 222"/>
                  <a:gd name="T34" fmla="*/ 66 w 157"/>
                  <a:gd name="T35" fmla="*/ 162 h 222"/>
                  <a:gd name="T36" fmla="*/ 56 w 157"/>
                  <a:gd name="T37" fmla="*/ 157 h 222"/>
                  <a:gd name="T38" fmla="*/ 46 w 157"/>
                  <a:gd name="T39" fmla="*/ 157 h 222"/>
                  <a:gd name="T40" fmla="*/ 36 w 157"/>
                  <a:gd name="T41" fmla="*/ 157 h 222"/>
                  <a:gd name="T42" fmla="*/ 31 w 157"/>
                  <a:gd name="T43" fmla="*/ 147 h 222"/>
                  <a:gd name="T44" fmla="*/ 31 w 157"/>
                  <a:gd name="T45" fmla="*/ 147 h 222"/>
                  <a:gd name="T46" fmla="*/ 31 w 157"/>
                  <a:gd name="T47" fmla="*/ 137 h 222"/>
                  <a:gd name="T48" fmla="*/ 26 w 157"/>
                  <a:gd name="T49" fmla="*/ 132 h 222"/>
                  <a:gd name="T50" fmla="*/ 21 w 157"/>
                  <a:gd name="T51" fmla="*/ 127 h 222"/>
                  <a:gd name="T52" fmla="*/ 16 w 157"/>
                  <a:gd name="T53" fmla="*/ 121 h 222"/>
                  <a:gd name="T54" fmla="*/ 26 w 157"/>
                  <a:gd name="T55" fmla="*/ 121 h 222"/>
                  <a:gd name="T56" fmla="*/ 31 w 157"/>
                  <a:gd name="T57" fmla="*/ 116 h 222"/>
                  <a:gd name="T58" fmla="*/ 36 w 157"/>
                  <a:gd name="T59" fmla="*/ 111 h 222"/>
                  <a:gd name="T60" fmla="*/ 31 w 157"/>
                  <a:gd name="T61" fmla="*/ 111 h 222"/>
                  <a:gd name="T62" fmla="*/ 26 w 157"/>
                  <a:gd name="T63" fmla="*/ 106 h 222"/>
                  <a:gd name="T64" fmla="*/ 26 w 157"/>
                  <a:gd name="T65" fmla="*/ 96 h 222"/>
                  <a:gd name="T66" fmla="*/ 21 w 157"/>
                  <a:gd name="T67" fmla="*/ 101 h 222"/>
                  <a:gd name="T68" fmla="*/ 16 w 157"/>
                  <a:gd name="T69" fmla="*/ 96 h 222"/>
                  <a:gd name="T70" fmla="*/ 16 w 157"/>
                  <a:gd name="T71" fmla="*/ 91 h 222"/>
                  <a:gd name="T72" fmla="*/ 5 w 157"/>
                  <a:gd name="T73" fmla="*/ 91 h 222"/>
                  <a:gd name="T74" fmla="*/ 0 w 157"/>
                  <a:gd name="T75" fmla="*/ 81 h 222"/>
                  <a:gd name="T76" fmla="*/ 10 w 157"/>
                  <a:gd name="T77" fmla="*/ 76 h 222"/>
                  <a:gd name="T78" fmla="*/ 10 w 157"/>
                  <a:gd name="T79" fmla="*/ 66 h 222"/>
                  <a:gd name="T80" fmla="*/ 0 w 157"/>
                  <a:gd name="T81" fmla="*/ 61 h 222"/>
                  <a:gd name="T82" fmla="*/ 5 w 157"/>
                  <a:gd name="T83" fmla="*/ 56 h 222"/>
                  <a:gd name="T84" fmla="*/ 0 w 157"/>
                  <a:gd name="T85" fmla="*/ 51 h 222"/>
                  <a:gd name="T86" fmla="*/ 0 w 157"/>
                  <a:gd name="T87" fmla="*/ 41 h 22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57"/>
                  <a:gd name="T133" fmla="*/ 0 h 222"/>
                  <a:gd name="T134" fmla="*/ 157 w 157"/>
                  <a:gd name="T135" fmla="*/ 222 h 222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57" h="222">
                    <a:moveTo>
                      <a:pt x="157" y="222"/>
                    </a:moveTo>
                    <a:lnTo>
                      <a:pt x="157" y="217"/>
                    </a:lnTo>
                    <a:lnTo>
                      <a:pt x="152" y="222"/>
                    </a:lnTo>
                    <a:lnTo>
                      <a:pt x="152" y="217"/>
                    </a:lnTo>
                    <a:lnTo>
                      <a:pt x="147" y="217"/>
                    </a:lnTo>
                    <a:lnTo>
                      <a:pt x="142" y="217"/>
                    </a:lnTo>
                    <a:lnTo>
                      <a:pt x="137" y="217"/>
                    </a:lnTo>
                    <a:lnTo>
                      <a:pt x="137" y="212"/>
                    </a:lnTo>
                    <a:lnTo>
                      <a:pt x="137" y="207"/>
                    </a:lnTo>
                    <a:lnTo>
                      <a:pt x="132" y="207"/>
                    </a:lnTo>
                    <a:lnTo>
                      <a:pt x="132" y="202"/>
                    </a:lnTo>
                    <a:lnTo>
                      <a:pt x="127" y="197"/>
                    </a:lnTo>
                    <a:lnTo>
                      <a:pt x="127" y="192"/>
                    </a:lnTo>
                    <a:lnTo>
                      <a:pt x="127" y="187"/>
                    </a:lnTo>
                    <a:lnTo>
                      <a:pt x="122" y="187"/>
                    </a:lnTo>
                    <a:lnTo>
                      <a:pt x="117" y="187"/>
                    </a:lnTo>
                    <a:lnTo>
                      <a:pt x="117" y="192"/>
                    </a:lnTo>
                    <a:lnTo>
                      <a:pt x="112" y="187"/>
                    </a:lnTo>
                    <a:lnTo>
                      <a:pt x="112" y="182"/>
                    </a:lnTo>
                    <a:lnTo>
                      <a:pt x="112" y="177"/>
                    </a:lnTo>
                    <a:lnTo>
                      <a:pt x="106" y="182"/>
                    </a:lnTo>
                    <a:lnTo>
                      <a:pt x="101" y="182"/>
                    </a:lnTo>
                    <a:lnTo>
                      <a:pt x="96" y="182"/>
                    </a:lnTo>
                    <a:lnTo>
                      <a:pt x="96" y="177"/>
                    </a:lnTo>
                    <a:lnTo>
                      <a:pt x="96" y="172"/>
                    </a:lnTo>
                    <a:lnTo>
                      <a:pt x="96" y="167"/>
                    </a:lnTo>
                    <a:lnTo>
                      <a:pt x="96" y="162"/>
                    </a:lnTo>
                    <a:lnTo>
                      <a:pt x="96" y="157"/>
                    </a:lnTo>
                    <a:lnTo>
                      <a:pt x="91" y="157"/>
                    </a:lnTo>
                    <a:lnTo>
                      <a:pt x="86" y="162"/>
                    </a:lnTo>
                    <a:lnTo>
                      <a:pt x="86" y="167"/>
                    </a:lnTo>
                    <a:lnTo>
                      <a:pt x="86" y="172"/>
                    </a:lnTo>
                    <a:lnTo>
                      <a:pt x="81" y="172"/>
                    </a:lnTo>
                    <a:lnTo>
                      <a:pt x="76" y="167"/>
                    </a:lnTo>
                    <a:lnTo>
                      <a:pt x="66" y="167"/>
                    </a:lnTo>
                    <a:lnTo>
                      <a:pt x="66" y="162"/>
                    </a:lnTo>
                    <a:lnTo>
                      <a:pt x="61" y="162"/>
                    </a:lnTo>
                    <a:lnTo>
                      <a:pt x="56" y="157"/>
                    </a:lnTo>
                    <a:lnTo>
                      <a:pt x="51" y="157"/>
                    </a:lnTo>
                    <a:lnTo>
                      <a:pt x="46" y="157"/>
                    </a:lnTo>
                    <a:lnTo>
                      <a:pt x="41" y="157"/>
                    </a:lnTo>
                    <a:lnTo>
                      <a:pt x="36" y="157"/>
                    </a:lnTo>
                    <a:lnTo>
                      <a:pt x="31" y="152"/>
                    </a:lnTo>
                    <a:lnTo>
                      <a:pt x="31" y="147"/>
                    </a:lnTo>
                    <a:lnTo>
                      <a:pt x="26" y="147"/>
                    </a:lnTo>
                    <a:lnTo>
                      <a:pt x="31" y="147"/>
                    </a:lnTo>
                    <a:lnTo>
                      <a:pt x="31" y="142"/>
                    </a:lnTo>
                    <a:lnTo>
                      <a:pt x="31" y="137"/>
                    </a:lnTo>
                    <a:lnTo>
                      <a:pt x="31" y="132"/>
                    </a:lnTo>
                    <a:lnTo>
                      <a:pt x="26" y="132"/>
                    </a:lnTo>
                    <a:lnTo>
                      <a:pt x="26" y="127"/>
                    </a:lnTo>
                    <a:lnTo>
                      <a:pt x="21" y="127"/>
                    </a:lnTo>
                    <a:lnTo>
                      <a:pt x="16" y="127"/>
                    </a:lnTo>
                    <a:lnTo>
                      <a:pt x="16" y="121"/>
                    </a:lnTo>
                    <a:lnTo>
                      <a:pt x="21" y="121"/>
                    </a:lnTo>
                    <a:lnTo>
                      <a:pt x="26" y="121"/>
                    </a:lnTo>
                    <a:lnTo>
                      <a:pt x="31" y="121"/>
                    </a:lnTo>
                    <a:lnTo>
                      <a:pt x="31" y="116"/>
                    </a:lnTo>
                    <a:lnTo>
                      <a:pt x="31" y="111"/>
                    </a:lnTo>
                    <a:lnTo>
                      <a:pt x="36" y="111"/>
                    </a:lnTo>
                    <a:lnTo>
                      <a:pt x="36" y="106"/>
                    </a:lnTo>
                    <a:lnTo>
                      <a:pt x="31" y="111"/>
                    </a:lnTo>
                    <a:lnTo>
                      <a:pt x="26" y="111"/>
                    </a:lnTo>
                    <a:lnTo>
                      <a:pt x="26" y="106"/>
                    </a:lnTo>
                    <a:lnTo>
                      <a:pt x="26" y="101"/>
                    </a:lnTo>
                    <a:lnTo>
                      <a:pt x="26" y="96"/>
                    </a:lnTo>
                    <a:lnTo>
                      <a:pt x="21" y="96"/>
                    </a:lnTo>
                    <a:lnTo>
                      <a:pt x="21" y="101"/>
                    </a:lnTo>
                    <a:lnTo>
                      <a:pt x="16" y="101"/>
                    </a:lnTo>
                    <a:lnTo>
                      <a:pt x="16" y="96"/>
                    </a:lnTo>
                    <a:lnTo>
                      <a:pt x="21" y="91"/>
                    </a:lnTo>
                    <a:lnTo>
                      <a:pt x="16" y="91"/>
                    </a:lnTo>
                    <a:lnTo>
                      <a:pt x="10" y="91"/>
                    </a:lnTo>
                    <a:lnTo>
                      <a:pt x="5" y="91"/>
                    </a:lnTo>
                    <a:lnTo>
                      <a:pt x="0" y="86"/>
                    </a:lnTo>
                    <a:lnTo>
                      <a:pt x="0" y="81"/>
                    </a:lnTo>
                    <a:lnTo>
                      <a:pt x="5" y="76"/>
                    </a:lnTo>
                    <a:lnTo>
                      <a:pt x="10" y="76"/>
                    </a:lnTo>
                    <a:lnTo>
                      <a:pt x="10" y="71"/>
                    </a:lnTo>
                    <a:lnTo>
                      <a:pt x="10" y="66"/>
                    </a:lnTo>
                    <a:lnTo>
                      <a:pt x="5" y="66"/>
                    </a:lnTo>
                    <a:lnTo>
                      <a:pt x="0" y="61"/>
                    </a:lnTo>
                    <a:lnTo>
                      <a:pt x="5" y="61"/>
                    </a:lnTo>
                    <a:lnTo>
                      <a:pt x="5" y="56"/>
                    </a:lnTo>
                    <a:lnTo>
                      <a:pt x="5" y="51"/>
                    </a:lnTo>
                    <a:lnTo>
                      <a:pt x="0" y="51"/>
                    </a:lnTo>
                    <a:lnTo>
                      <a:pt x="0" y="46"/>
                    </a:lnTo>
                    <a:lnTo>
                      <a:pt x="0" y="41"/>
                    </a:lnTo>
                    <a:lnTo>
                      <a:pt x="132" y="0"/>
                    </a:lnTo>
                  </a:path>
                </a:pathLst>
              </a:custGeom>
              <a:solidFill>
                <a:srgbClr val="FFC000"/>
              </a:solidFill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295" name="Rectangle 409"/>
              <p:cNvSpPr>
                <a:spLocks noChangeArrowheads="1"/>
              </p:cNvSpPr>
              <p:nvPr/>
            </p:nvSpPr>
            <p:spPr bwMode="auto">
              <a:xfrm>
                <a:off x="668129" y="877021"/>
                <a:ext cx="90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M</a:t>
                </a:r>
                <a:endParaRPr lang="es-ES_tradnl" altLang="es-CO" sz="2400"/>
              </a:p>
            </p:txBody>
          </p:sp>
          <p:sp>
            <p:nvSpPr>
              <p:cNvPr id="296" name="Rectangle 410"/>
              <p:cNvSpPr>
                <a:spLocks noChangeArrowheads="1"/>
              </p:cNvSpPr>
              <p:nvPr/>
            </p:nvSpPr>
            <p:spPr bwMode="auto">
              <a:xfrm>
                <a:off x="668171" y="877021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es-ES_tradnl" altLang="es-CO" sz="2400"/>
              </a:p>
            </p:txBody>
          </p:sp>
          <p:sp>
            <p:nvSpPr>
              <p:cNvPr id="297" name="Rectangle 411"/>
              <p:cNvSpPr>
                <a:spLocks noChangeArrowheads="1"/>
              </p:cNvSpPr>
              <p:nvPr/>
            </p:nvSpPr>
            <p:spPr bwMode="auto">
              <a:xfrm>
                <a:off x="668201" y="877021"/>
                <a:ext cx="4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es-ES_tradnl" altLang="es-CO" sz="2400"/>
              </a:p>
            </p:txBody>
          </p:sp>
          <p:sp>
            <p:nvSpPr>
              <p:cNvPr id="298" name="Rectangle 412"/>
              <p:cNvSpPr>
                <a:spLocks noChangeArrowheads="1"/>
              </p:cNvSpPr>
              <p:nvPr/>
            </p:nvSpPr>
            <p:spPr bwMode="auto">
              <a:xfrm>
                <a:off x="668225" y="877021"/>
                <a:ext cx="6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299" name="Rectangle 413"/>
              <p:cNvSpPr>
                <a:spLocks noChangeArrowheads="1"/>
              </p:cNvSpPr>
              <p:nvPr/>
            </p:nvSpPr>
            <p:spPr bwMode="auto">
              <a:xfrm>
                <a:off x="669089" y="876607"/>
                <a:ext cx="7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V</a:t>
                </a:r>
                <a:endParaRPr lang="es-ES_tradnl" altLang="es-CO" sz="2400"/>
              </a:p>
            </p:txBody>
          </p:sp>
          <p:sp>
            <p:nvSpPr>
              <p:cNvPr id="300" name="Rectangle 414"/>
              <p:cNvSpPr>
                <a:spLocks noChangeArrowheads="1"/>
              </p:cNvSpPr>
              <p:nvPr/>
            </p:nvSpPr>
            <p:spPr bwMode="auto">
              <a:xfrm>
                <a:off x="669118" y="876607"/>
                <a:ext cx="5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es-ES_tradnl" altLang="es-CO" sz="2400"/>
              </a:p>
            </p:txBody>
          </p:sp>
          <p:sp>
            <p:nvSpPr>
              <p:cNvPr id="301" name="Rectangle 415"/>
              <p:cNvSpPr>
                <a:spLocks noChangeArrowheads="1"/>
              </p:cNvSpPr>
              <p:nvPr/>
            </p:nvSpPr>
            <p:spPr bwMode="auto">
              <a:xfrm>
                <a:off x="669136" y="876607"/>
                <a:ext cx="60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s-ES_tradnl" altLang="es-CO" sz="2400"/>
              </a:p>
            </p:txBody>
          </p:sp>
          <p:sp>
            <p:nvSpPr>
              <p:cNvPr id="302" name="Rectangle 416"/>
              <p:cNvSpPr>
                <a:spLocks noChangeArrowheads="1"/>
              </p:cNvSpPr>
              <p:nvPr/>
            </p:nvSpPr>
            <p:spPr bwMode="auto">
              <a:xfrm>
                <a:off x="669166" y="876607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h</a:t>
                </a:r>
                <a:endParaRPr lang="es-ES_tradnl" altLang="es-CO" sz="2400"/>
              </a:p>
            </p:txBody>
          </p:sp>
          <p:sp>
            <p:nvSpPr>
              <p:cNvPr id="303" name="Rectangle 417"/>
              <p:cNvSpPr>
                <a:spLocks noChangeArrowheads="1"/>
              </p:cNvSpPr>
              <p:nvPr/>
            </p:nvSpPr>
            <p:spPr bwMode="auto">
              <a:xfrm>
                <a:off x="669196" y="876607"/>
                <a:ext cx="6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04" name="Rectangle 418"/>
              <p:cNvSpPr>
                <a:spLocks noChangeArrowheads="1"/>
              </p:cNvSpPr>
              <p:nvPr/>
            </p:nvSpPr>
            <p:spPr bwMode="auto">
              <a:xfrm>
                <a:off x="669226" y="876607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  <a:endParaRPr lang="es-ES_tradnl" altLang="es-CO" sz="2400"/>
              </a:p>
            </p:txBody>
          </p:sp>
          <p:sp>
            <p:nvSpPr>
              <p:cNvPr id="305" name="Rectangle 419"/>
              <p:cNvSpPr>
                <a:spLocks noChangeArrowheads="1"/>
              </p:cNvSpPr>
              <p:nvPr/>
            </p:nvSpPr>
            <p:spPr bwMode="auto">
              <a:xfrm>
                <a:off x="669262" y="876607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06" name="Rectangle 420"/>
              <p:cNvSpPr>
                <a:spLocks noChangeArrowheads="1"/>
              </p:cNvSpPr>
              <p:nvPr/>
            </p:nvSpPr>
            <p:spPr bwMode="auto">
              <a:xfrm>
                <a:off x="667853" y="877669"/>
                <a:ext cx="7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s-ES_tradnl" altLang="es-CO" sz="2400"/>
              </a:p>
            </p:txBody>
          </p:sp>
          <p:sp>
            <p:nvSpPr>
              <p:cNvPr id="307" name="Rectangle 421"/>
              <p:cNvSpPr>
                <a:spLocks noChangeArrowheads="1"/>
              </p:cNvSpPr>
              <p:nvPr/>
            </p:nvSpPr>
            <p:spPr bwMode="auto">
              <a:xfrm>
                <a:off x="667895" y="877669"/>
                <a:ext cx="66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08" name="Rectangle 422"/>
              <p:cNvSpPr>
                <a:spLocks noChangeArrowheads="1"/>
              </p:cNvSpPr>
              <p:nvPr/>
            </p:nvSpPr>
            <p:spPr bwMode="auto">
              <a:xfrm>
                <a:off x="667925" y="877669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q</a:t>
                </a:r>
                <a:endParaRPr lang="es-ES_tradnl" altLang="es-CO" sz="2400"/>
              </a:p>
            </p:txBody>
          </p:sp>
          <p:sp>
            <p:nvSpPr>
              <p:cNvPr id="309" name="Rectangle 423"/>
              <p:cNvSpPr>
                <a:spLocks noChangeArrowheads="1"/>
              </p:cNvSpPr>
              <p:nvPr/>
            </p:nvSpPr>
            <p:spPr bwMode="auto">
              <a:xfrm>
                <a:off x="667955" y="877669"/>
                <a:ext cx="66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es-ES_tradnl" altLang="es-CO" sz="2400"/>
              </a:p>
            </p:txBody>
          </p:sp>
          <p:sp>
            <p:nvSpPr>
              <p:cNvPr id="310" name="Rectangle 424"/>
              <p:cNvSpPr>
                <a:spLocks noChangeArrowheads="1"/>
              </p:cNvSpPr>
              <p:nvPr/>
            </p:nvSpPr>
            <p:spPr bwMode="auto">
              <a:xfrm>
                <a:off x="667991" y="877669"/>
                <a:ext cx="66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es-ES_tradnl" altLang="es-CO" sz="2400"/>
              </a:p>
            </p:txBody>
          </p:sp>
          <p:sp>
            <p:nvSpPr>
              <p:cNvPr id="311" name="Rectangle 425"/>
              <p:cNvSpPr>
                <a:spLocks noChangeArrowheads="1"/>
              </p:cNvSpPr>
              <p:nvPr/>
            </p:nvSpPr>
            <p:spPr bwMode="auto">
              <a:xfrm>
                <a:off x="668015" y="877669"/>
                <a:ext cx="4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es-ES_tradnl" altLang="es-CO" sz="2400"/>
              </a:p>
            </p:txBody>
          </p:sp>
          <p:sp>
            <p:nvSpPr>
              <p:cNvPr id="312" name="Rectangle 426"/>
              <p:cNvSpPr>
                <a:spLocks noChangeArrowheads="1"/>
              </p:cNvSpPr>
              <p:nvPr/>
            </p:nvSpPr>
            <p:spPr bwMode="auto">
              <a:xfrm>
                <a:off x="668033" y="877669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13" name="Rectangle 427"/>
              <p:cNvSpPr>
                <a:spLocks noChangeArrowheads="1"/>
              </p:cNvSpPr>
              <p:nvPr/>
            </p:nvSpPr>
            <p:spPr bwMode="auto">
              <a:xfrm>
                <a:off x="668531" y="878233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14" name="Rectangle 428"/>
              <p:cNvSpPr>
                <a:spLocks noChangeArrowheads="1"/>
              </p:cNvSpPr>
              <p:nvPr/>
            </p:nvSpPr>
            <p:spPr bwMode="auto">
              <a:xfrm>
                <a:off x="668561" y="878233"/>
                <a:ext cx="9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m</a:t>
                </a:r>
                <a:endParaRPr lang="es-ES_tradnl" altLang="es-CO" sz="2400"/>
              </a:p>
            </p:txBody>
          </p:sp>
          <p:sp>
            <p:nvSpPr>
              <p:cNvPr id="315" name="Rectangle 429"/>
              <p:cNvSpPr>
                <a:spLocks noChangeArrowheads="1"/>
              </p:cNvSpPr>
              <p:nvPr/>
            </p:nvSpPr>
            <p:spPr bwMode="auto">
              <a:xfrm>
                <a:off x="668609" y="878233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16" name="Rectangle 430"/>
              <p:cNvSpPr>
                <a:spLocks noChangeArrowheads="1"/>
              </p:cNvSpPr>
              <p:nvPr/>
            </p:nvSpPr>
            <p:spPr bwMode="auto">
              <a:xfrm>
                <a:off x="668639" y="878233"/>
                <a:ext cx="6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z</a:t>
                </a:r>
                <a:endParaRPr lang="es-ES_tradnl" altLang="es-CO" sz="2400"/>
              </a:p>
            </p:txBody>
          </p:sp>
          <p:sp>
            <p:nvSpPr>
              <p:cNvPr id="317" name="Rectangle 431"/>
              <p:cNvSpPr>
                <a:spLocks noChangeArrowheads="1"/>
              </p:cNvSpPr>
              <p:nvPr/>
            </p:nvSpPr>
            <p:spPr bwMode="auto">
              <a:xfrm>
                <a:off x="668663" y="878233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es-ES_tradnl" altLang="es-CO" sz="2400"/>
              </a:p>
            </p:txBody>
          </p:sp>
          <p:sp>
            <p:nvSpPr>
              <p:cNvPr id="318" name="Rectangle 432"/>
              <p:cNvSpPr>
                <a:spLocks noChangeArrowheads="1"/>
              </p:cNvSpPr>
              <p:nvPr/>
            </p:nvSpPr>
            <p:spPr bwMode="auto">
              <a:xfrm>
                <a:off x="668699" y="878233"/>
                <a:ext cx="6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319" name="Rectangle 433"/>
              <p:cNvSpPr>
                <a:spLocks noChangeArrowheads="1"/>
              </p:cNvSpPr>
              <p:nvPr/>
            </p:nvSpPr>
            <p:spPr bwMode="auto">
              <a:xfrm>
                <a:off x="668729" y="878233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20" name="Rectangle 434"/>
              <p:cNvSpPr>
                <a:spLocks noChangeArrowheads="1"/>
              </p:cNvSpPr>
              <p:nvPr/>
            </p:nvSpPr>
            <p:spPr bwMode="auto">
              <a:xfrm>
                <a:off x="668759" y="878233"/>
                <a:ext cx="60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es-ES_tradnl" altLang="es-CO" sz="2400"/>
              </a:p>
            </p:txBody>
          </p:sp>
          <p:sp>
            <p:nvSpPr>
              <p:cNvPr id="321" name="Rectangle 435"/>
              <p:cNvSpPr>
                <a:spLocks noChangeArrowheads="1"/>
              </p:cNvSpPr>
              <p:nvPr/>
            </p:nvSpPr>
            <p:spPr bwMode="auto">
              <a:xfrm>
                <a:off x="669250" y="877159"/>
                <a:ext cx="7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G</a:t>
                </a:r>
                <a:endParaRPr lang="es-ES_tradnl" altLang="es-CO" sz="2400"/>
              </a:p>
            </p:txBody>
          </p:sp>
          <p:sp>
            <p:nvSpPr>
              <p:cNvPr id="322" name="Rectangle 436"/>
              <p:cNvSpPr>
                <a:spLocks noChangeArrowheads="1"/>
              </p:cNvSpPr>
              <p:nvPr/>
            </p:nvSpPr>
            <p:spPr bwMode="auto">
              <a:xfrm>
                <a:off x="669292" y="877159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es-ES_tradnl" altLang="es-CO" sz="2400"/>
              </a:p>
            </p:txBody>
          </p:sp>
          <p:sp>
            <p:nvSpPr>
              <p:cNvPr id="323" name="Rectangle 437"/>
              <p:cNvSpPr>
                <a:spLocks noChangeArrowheads="1"/>
              </p:cNvSpPr>
              <p:nvPr/>
            </p:nvSpPr>
            <p:spPr bwMode="auto">
              <a:xfrm>
                <a:off x="669322" y="877159"/>
                <a:ext cx="6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24" name="Rectangle 438"/>
              <p:cNvSpPr>
                <a:spLocks noChangeArrowheads="1"/>
              </p:cNvSpPr>
              <p:nvPr/>
            </p:nvSpPr>
            <p:spPr bwMode="auto">
              <a:xfrm>
                <a:off x="669352" y="877159"/>
                <a:ext cx="5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es-ES_tradnl" altLang="es-CO" sz="2400"/>
              </a:p>
            </p:txBody>
          </p:sp>
          <p:sp>
            <p:nvSpPr>
              <p:cNvPr id="325" name="Rectangle 439"/>
              <p:cNvSpPr>
                <a:spLocks noChangeArrowheads="1"/>
              </p:cNvSpPr>
              <p:nvPr/>
            </p:nvSpPr>
            <p:spPr bwMode="auto">
              <a:xfrm>
                <a:off x="669364" y="877159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326" name="Rectangle 440"/>
              <p:cNvSpPr>
                <a:spLocks noChangeArrowheads="1"/>
              </p:cNvSpPr>
              <p:nvPr/>
            </p:nvSpPr>
            <p:spPr bwMode="auto">
              <a:xfrm>
                <a:off x="669400" y="877159"/>
                <a:ext cx="4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es-ES_tradnl" altLang="es-CO" sz="2400"/>
              </a:p>
            </p:txBody>
          </p:sp>
          <p:sp>
            <p:nvSpPr>
              <p:cNvPr id="327" name="Rectangle 441"/>
              <p:cNvSpPr>
                <a:spLocks noChangeArrowheads="1"/>
              </p:cNvSpPr>
              <p:nvPr/>
            </p:nvSpPr>
            <p:spPr bwMode="auto">
              <a:xfrm>
                <a:off x="669412" y="877159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28" name="Rectangle 442"/>
              <p:cNvSpPr>
                <a:spLocks noChangeArrowheads="1"/>
              </p:cNvSpPr>
              <p:nvPr/>
            </p:nvSpPr>
            <p:spPr bwMode="auto">
              <a:xfrm>
                <a:off x="668729" y="877651"/>
                <a:ext cx="7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V</a:t>
                </a:r>
                <a:endParaRPr lang="es-ES_tradnl" altLang="es-CO" sz="2400"/>
              </a:p>
            </p:txBody>
          </p:sp>
          <p:sp>
            <p:nvSpPr>
              <p:cNvPr id="329" name="Rectangle 443"/>
              <p:cNvSpPr>
                <a:spLocks noChangeArrowheads="1"/>
              </p:cNvSpPr>
              <p:nvPr/>
            </p:nvSpPr>
            <p:spPr bwMode="auto">
              <a:xfrm>
                <a:off x="668765" y="877651"/>
                <a:ext cx="66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30" name="Rectangle 444"/>
              <p:cNvSpPr>
                <a:spLocks noChangeArrowheads="1"/>
              </p:cNvSpPr>
              <p:nvPr/>
            </p:nvSpPr>
            <p:spPr bwMode="auto">
              <a:xfrm>
                <a:off x="668789" y="877651"/>
                <a:ext cx="7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es-ES_tradnl" altLang="es-CO" sz="2400"/>
              </a:p>
            </p:txBody>
          </p:sp>
          <p:sp>
            <p:nvSpPr>
              <p:cNvPr id="331" name="Rectangle 445"/>
              <p:cNvSpPr>
                <a:spLocks noChangeArrowheads="1"/>
              </p:cNvSpPr>
              <p:nvPr/>
            </p:nvSpPr>
            <p:spPr bwMode="auto">
              <a:xfrm>
                <a:off x="668825" y="877651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p</a:t>
                </a:r>
                <a:endParaRPr lang="es-ES_tradnl" altLang="es-CO" sz="2400"/>
              </a:p>
            </p:txBody>
          </p:sp>
          <p:sp>
            <p:nvSpPr>
              <p:cNvPr id="332" name="Rectangle 446"/>
              <p:cNvSpPr>
                <a:spLocks noChangeArrowheads="1"/>
              </p:cNvSpPr>
              <p:nvPr/>
            </p:nvSpPr>
            <p:spPr bwMode="auto">
              <a:xfrm>
                <a:off x="668855" y="877651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es-ES_tradnl" altLang="es-CO" sz="2400"/>
              </a:p>
            </p:txBody>
          </p:sp>
          <p:sp>
            <p:nvSpPr>
              <p:cNvPr id="333" name="Rectangle 447"/>
              <p:cNvSpPr>
                <a:spLocks noChangeArrowheads="1"/>
              </p:cNvSpPr>
              <p:nvPr/>
            </p:nvSpPr>
            <p:spPr bwMode="auto">
              <a:xfrm>
                <a:off x="668891" y="877651"/>
                <a:ext cx="60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es-ES_tradnl" altLang="es-CO" sz="2400"/>
              </a:p>
            </p:txBody>
          </p:sp>
          <p:sp>
            <p:nvSpPr>
              <p:cNvPr id="334" name="Rectangle 448"/>
              <p:cNvSpPr>
                <a:spLocks noChangeArrowheads="1"/>
              </p:cNvSpPr>
              <p:nvPr/>
            </p:nvSpPr>
            <p:spPr bwMode="auto">
              <a:xfrm>
                <a:off x="667134" y="876367"/>
                <a:ext cx="78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s-ES_tradnl" altLang="es-CO" sz="2400"/>
              </a:p>
            </p:txBody>
          </p:sp>
          <p:sp>
            <p:nvSpPr>
              <p:cNvPr id="335" name="Rectangle 449"/>
              <p:cNvSpPr>
                <a:spLocks noChangeArrowheads="1"/>
              </p:cNvSpPr>
              <p:nvPr/>
            </p:nvSpPr>
            <p:spPr bwMode="auto">
              <a:xfrm>
                <a:off x="667170" y="876367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h</a:t>
                </a:r>
                <a:endParaRPr lang="es-ES_tradnl" altLang="es-CO" sz="2400"/>
              </a:p>
            </p:txBody>
          </p:sp>
          <p:sp>
            <p:nvSpPr>
              <p:cNvPr id="336" name="Rectangle 450"/>
              <p:cNvSpPr>
                <a:spLocks noChangeArrowheads="1"/>
              </p:cNvSpPr>
              <p:nvPr/>
            </p:nvSpPr>
            <p:spPr bwMode="auto">
              <a:xfrm>
                <a:off x="667200" y="876367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es-ES_tradnl" altLang="es-CO" sz="2400"/>
              </a:p>
            </p:txBody>
          </p:sp>
          <p:sp>
            <p:nvSpPr>
              <p:cNvPr id="337" name="Rectangle 451"/>
              <p:cNvSpPr>
                <a:spLocks noChangeArrowheads="1"/>
              </p:cNvSpPr>
              <p:nvPr/>
            </p:nvSpPr>
            <p:spPr bwMode="auto">
              <a:xfrm>
                <a:off x="667236" y="876367"/>
                <a:ext cx="66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s-ES_tradnl" altLang="es-CO" sz="2400"/>
              </a:p>
            </p:txBody>
          </p:sp>
          <p:sp>
            <p:nvSpPr>
              <p:cNvPr id="338" name="Rectangle 452"/>
              <p:cNvSpPr>
                <a:spLocks noChangeArrowheads="1"/>
              </p:cNvSpPr>
              <p:nvPr/>
            </p:nvSpPr>
            <p:spPr bwMode="auto">
              <a:xfrm>
                <a:off x="667266" y="876367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es-ES_tradnl" altLang="es-CO" sz="2400"/>
              </a:p>
            </p:txBody>
          </p:sp>
          <p:sp>
            <p:nvSpPr>
              <p:cNvPr id="339" name="Rectangle 453"/>
              <p:cNvSpPr>
                <a:spLocks noChangeArrowheads="1"/>
              </p:cNvSpPr>
              <p:nvPr/>
            </p:nvSpPr>
            <p:spPr bwMode="auto">
              <a:xfrm>
                <a:off x="667445" y="876031"/>
                <a:ext cx="7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40" name="Rectangle 454"/>
              <p:cNvSpPr>
                <a:spLocks noChangeArrowheads="1"/>
              </p:cNvSpPr>
              <p:nvPr/>
            </p:nvSpPr>
            <p:spPr bwMode="auto">
              <a:xfrm>
                <a:off x="667481" y="876031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341" name="Rectangle 455"/>
              <p:cNvSpPr>
                <a:spLocks noChangeArrowheads="1"/>
              </p:cNvSpPr>
              <p:nvPr/>
            </p:nvSpPr>
            <p:spPr bwMode="auto">
              <a:xfrm>
                <a:off x="667517" y="876031"/>
                <a:ext cx="4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es-ES_tradnl" altLang="es-CO" sz="2400"/>
              </a:p>
            </p:txBody>
          </p:sp>
          <p:sp>
            <p:nvSpPr>
              <p:cNvPr id="342" name="Rectangle 456"/>
              <p:cNvSpPr>
                <a:spLocks noChangeArrowheads="1"/>
              </p:cNvSpPr>
              <p:nvPr/>
            </p:nvSpPr>
            <p:spPr bwMode="auto">
              <a:xfrm>
                <a:off x="667529" y="876031"/>
                <a:ext cx="54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es-ES_tradnl" altLang="es-CO" sz="2400"/>
              </a:p>
            </p:txBody>
          </p:sp>
          <p:sp>
            <p:nvSpPr>
              <p:cNvPr id="343" name="Rectangle 457"/>
              <p:cNvSpPr>
                <a:spLocks noChangeArrowheads="1"/>
              </p:cNvSpPr>
              <p:nvPr/>
            </p:nvSpPr>
            <p:spPr bwMode="auto">
              <a:xfrm>
                <a:off x="667541" y="876031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es-ES_tradnl" altLang="es-CO" sz="2400"/>
              </a:p>
            </p:txBody>
          </p:sp>
          <p:sp>
            <p:nvSpPr>
              <p:cNvPr id="344" name="Rectangle 458"/>
              <p:cNvSpPr>
                <a:spLocks noChangeArrowheads="1"/>
              </p:cNvSpPr>
              <p:nvPr/>
            </p:nvSpPr>
            <p:spPr bwMode="auto">
              <a:xfrm>
                <a:off x="667583" y="876031"/>
                <a:ext cx="66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q</a:t>
                </a:r>
                <a:endParaRPr lang="es-ES_tradnl" altLang="es-CO" sz="2400"/>
              </a:p>
            </p:txBody>
          </p:sp>
          <p:sp>
            <p:nvSpPr>
              <p:cNvPr id="345" name="Rectangle 459"/>
              <p:cNvSpPr>
                <a:spLocks noChangeArrowheads="1"/>
              </p:cNvSpPr>
              <p:nvPr/>
            </p:nvSpPr>
            <p:spPr bwMode="auto">
              <a:xfrm>
                <a:off x="667607" y="876031"/>
                <a:ext cx="7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es-ES_tradnl" altLang="es-CO" sz="2400"/>
              </a:p>
            </p:txBody>
          </p:sp>
          <p:sp>
            <p:nvSpPr>
              <p:cNvPr id="346" name="Rectangle 460"/>
              <p:cNvSpPr>
                <a:spLocks noChangeArrowheads="1"/>
              </p:cNvSpPr>
              <p:nvPr/>
            </p:nvSpPr>
            <p:spPr bwMode="auto">
              <a:xfrm>
                <a:off x="667643" y="876031"/>
                <a:ext cx="4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es-ES_tradnl" altLang="es-CO" sz="2400"/>
              </a:p>
            </p:txBody>
          </p:sp>
          <p:sp>
            <p:nvSpPr>
              <p:cNvPr id="347" name="Rectangle 461"/>
              <p:cNvSpPr>
                <a:spLocks noChangeArrowheads="1"/>
              </p:cNvSpPr>
              <p:nvPr/>
            </p:nvSpPr>
            <p:spPr bwMode="auto">
              <a:xfrm>
                <a:off x="667655" y="876031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48" name="Rectangle 462"/>
              <p:cNvSpPr>
                <a:spLocks noChangeArrowheads="1"/>
              </p:cNvSpPr>
              <p:nvPr/>
            </p:nvSpPr>
            <p:spPr bwMode="auto">
              <a:xfrm>
                <a:off x="668351" y="877369"/>
                <a:ext cx="78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G</a:t>
                </a:r>
                <a:endParaRPr lang="es-ES_tradnl" altLang="es-CO" sz="2400"/>
              </a:p>
            </p:txBody>
          </p:sp>
          <p:sp>
            <p:nvSpPr>
              <p:cNvPr id="349" name="Rectangle 463"/>
              <p:cNvSpPr>
                <a:spLocks noChangeArrowheads="1"/>
              </p:cNvSpPr>
              <p:nvPr/>
            </p:nvSpPr>
            <p:spPr bwMode="auto">
              <a:xfrm>
                <a:off x="668387" y="877369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es-ES_tradnl" altLang="es-CO" sz="2400"/>
              </a:p>
            </p:txBody>
          </p:sp>
          <p:sp>
            <p:nvSpPr>
              <p:cNvPr id="350" name="Rectangle 464"/>
              <p:cNvSpPr>
                <a:spLocks noChangeArrowheads="1"/>
              </p:cNvSpPr>
              <p:nvPr/>
            </p:nvSpPr>
            <p:spPr bwMode="auto">
              <a:xfrm>
                <a:off x="668417" y="877369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51" name="Rectangle 465"/>
              <p:cNvSpPr>
                <a:spLocks noChangeArrowheads="1"/>
              </p:cNvSpPr>
              <p:nvPr/>
            </p:nvSpPr>
            <p:spPr bwMode="auto">
              <a:xfrm>
                <a:off x="668447" y="877369"/>
                <a:ext cx="66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v</a:t>
                </a:r>
                <a:endParaRPr lang="es-ES_tradnl" altLang="es-CO" sz="2400"/>
              </a:p>
            </p:txBody>
          </p:sp>
          <p:sp>
            <p:nvSpPr>
              <p:cNvPr id="352" name="Rectangle 466"/>
              <p:cNvSpPr>
                <a:spLocks noChangeArrowheads="1"/>
              </p:cNvSpPr>
              <p:nvPr/>
            </p:nvSpPr>
            <p:spPr bwMode="auto">
              <a:xfrm>
                <a:off x="668477" y="877369"/>
                <a:ext cx="54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es-ES_tradnl" altLang="es-CO" sz="2400"/>
              </a:p>
            </p:txBody>
          </p:sp>
          <p:sp>
            <p:nvSpPr>
              <p:cNvPr id="353" name="Rectangle 467"/>
              <p:cNvSpPr>
                <a:spLocks noChangeArrowheads="1"/>
              </p:cNvSpPr>
              <p:nvPr/>
            </p:nvSpPr>
            <p:spPr bwMode="auto">
              <a:xfrm>
                <a:off x="668489" y="877369"/>
                <a:ext cx="66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54" name="Rectangle 468"/>
              <p:cNvSpPr>
                <a:spLocks noChangeArrowheads="1"/>
              </p:cNvSpPr>
              <p:nvPr/>
            </p:nvSpPr>
            <p:spPr bwMode="auto">
              <a:xfrm>
                <a:off x="668519" y="877369"/>
                <a:ext cx="60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es-ES_tradnl" altLang="es-CO" sz="2400"/>
              </a:p>
            </p:txBody>
          </p:sp>
          <p:sp>
            <p:nvSpPr>
              <p:cNvPr id="355" name="Rectangle 469"/>
              <p:cNvSpPr>
                <a:spLocks noChangeArrowheads="1"/>
              </p:cNvSpPr>
              <p:nvPr/>
            </p:nvSpPr>
            <p:spPr bwMode="auto">
              <a:xfrm>
                <a:off x="668537" y="877369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es-ES_tradnl" altLang="es-CO" sz="2400"/>
              </a:p>
            </p:txBody>
          </p:sp>
          <p:sp>
            <p:nvSpPr>
              <p:cNvPr id="356" name="Rectangle 470"/>
              <p:cNvSpPr>
                <a:spLocks noChangeArrowheads="1"/>
              </p:cNvSpPr>
              <p:nvPr/>
            </p:nvSpPr>
            <p:spPr bwMode="auto">
              <a:xfrm>
                <a:off x="666828" y="877459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357" name="Rectangle 471"/>
              <p:cNvSpPr>
                <a:spLocks noChangeArrowheads="1"/>
              </p:cNvSpPr>
              <p:nvPr/>
            </p:nvSpPr>
            <p:spPr bwMode="auto">
              <a:xfrm>
                <a:off x="666864" y="877459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58" name="Rectangle 472"/>
              <p:cNvSpPr>
                <a:spLocks noChangeArrowheads="1"/>
              </p:cNvSpPr>
              <p:nvPr/>
            </p:nvSpPr>
            <p:spPr bwMode="auto">
              <a:xfrm>
                <a:off x="666894" y="877459"/>
                <a:ext cx="5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es-ES_tradnl" altLang="es-CO" sz="2400"/>
              </a:p>
            </p:txBody>
          </p:sp>
          <p:sp>
            <p:nvSpPr>
              <p:cNvPr id="359" name="Rectangle 473"/>
              <p:cNvSpPr>
                <a:spLocks noChangeArrowheads="1"/>
              </p:cNvSpPr>
              <p:nvPr/>
            </p:nvSpPr>
            <p:spPr bwMode="auto">
              <a:xfrm>
                <a:off x="666912" y="877459"/>
                <a:ext cx="4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es-ES_tradnl" altLang="es-CO" sz="2400"/>
              </a:p>
            </p:txBody>
          </p:sp>
          <p:sp>
            <p:nvSpPr>
              <p:cNvPr id="360" name="Rectangle 474"/>
              <p:cNvSpPr>
                <a:spLocks noChangeArrowheads="1"/>
              </p:cNvSpPr>
              <p:nvPr/>
            </p:nvSpPr>
            <p:spPr bwMode="auto">
              <a:xfrm>
                <a:off x="666930" y="877459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ñ</a:t>
                </a:r>
                <a:endParaRPr lang="es-ES_tradnl" altLang="es-CO" sz="2400"/>
              </a:p>
            </p:txBody>
          </p:sp>
          <p:sp>
            <p:nvSpPr>
              <p:cNvPr id="361" name="Rectangle 475"/>
              <p:cNvSpPr>
                <a:spLocks noChangeArrowheads="1"/>
              </p:cNvSpPr>
              <p:nvPr/>
            </p:nvSpPr>
            <p:spPr bwMode="auto">
              <a:xfrm>
                <a:off x="666960" y="877459"/>
                <a:ext cx="6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es-ES_tradnl" altLang="es-CO" sz="2400"/>
              </a:p>
            </p:txBody>
          </p:sp>
          <p:sp>
            <p:nvSpPr>
              <p:cNvPr id="362" name="Rectangle 476"/>
              <p:cNvSpPr>
                <a:spLocks noChangeArrowheads="1"/>
              </p:cNvSpPr>
              <p:nvPr/>
            </p:nvSpPr>
            <p:spPr bwMode="auto">
              <a:xfrm>
                <a:off x="668501" y="876451"/>
                <a:ext cx="7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s-ES_tradnl" altLang="es-CO" sz="2400"/>
              </a:p>
            </p:txBody>
          </p:sp>
          <p:sp>
            <p:nvSpPr>
              <p:cNvPr id="363" name="Rectangle 477"/>
              <p:cNvSpPr>
                <a:spLocks noChangeArrowheads="1"/>
              </p:cNvSpPr>
              <p:nvPr/>
            </p:nvSpPr>
            <p:spPr bwMode="auto">
              <a:xfrm>
                <a:off x="668537" y="876451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64" name="Rectangle 478"/>
              <p:cNvSpPr>
                <a:spLocks noChangeArrowheads="1"/>
              </p:cNvSpPr>
              <p:nvPr/>
            </p:nvSpPr>
            <p:spPr bwMode="auto">
              <a:xfrm>
                <a:off x="668573" y="876451"/>
                <a:ext cx="60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es-ES_tradnl" altLang="es-CO" sz="2400"/>
              </a:p>
            </p:txBody>
          </p:sp>
          <p:sp>
            <p:nvSpPr>
              <p:cNvPr id="365" name="Rectangle 479"/>
              <p:cNvSpPr>
                <a:spLocks noChangeArrowheads="1"/>
              </p:cNvSpPr>
              <p:nvPr/>
            </p:nvSpPr>
            <p:spPr bwMode="auto">
              <a:xfrm>
                <a:off x="668597" y="876451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66" name="Rectangle 480"/>
              <p:cNvSpPr>
                <a:spLocks noChangeArrowheads="1"/>
              </p:cNvSpPr>
              <p:nvPr/>
            </p:nvSpPr>
            <p:spPr bwMode="auto">
              <a:xfrm>
                <a:off x="668621" y="876451"/>
                <a:ext cx="7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367" name="Rectangle 481"/>
              <p:cNvSpPr>
                <a:spLocks noChangeArrowheads="1"/>
              </p:cNvSpPr>
              <p:nvPr/>
            </p:nvSpPr>
            <p:spPr bwMode="auto">
              <a:xfrm>
                <a:off x="668657" y="876451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68" name="Rectangle 482"/>
              <p:cNvSpPr>
                <a:spLocks noChangeArrowheads="1"/>
              </p:cNvSpPr>
              <p:nvPr/>
            </p:nvSpPr>
            <p:spPr bwMode="auto">
              <a:xfrm>
                <a:off x="668687" y="876451"/>
                <a:ext cx="5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es-ES_tradnl" altLang="es-CO" sz="2400"/>
              </a:p>
            </p:txBody>
          </p:sp>
          <p:sp>
            <p:nvSpPr>
              <p:cNvPr id="369" name="Rectangle 483"/>
              <p:cNvSpPr>
                <a:spLocks noChangeArrowheads="1"/>
              </p:cNvSpPr>
              <p:nvPr/>
            </p:nvSpPr>
            <p:spPr bwMode="auto">
              <a:xfrm>
                <a:off x="668711" y="876451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es-ES_tradnl" altLang="es-CO" sz="2400"/>
              </a:p>
            </p:txBody>
          </p:sp>
          <p:sp>
            <p:nvSpPr>
              <p:cNvPr id="370" name="Rectangle 484"/>
              <p:cNvSpPr>
                <a:spLocks noChangeArrowheads="1"/>
              </p:cNvSpPr>
              <p:nvPr/>
            </p:nvSpPr>
            <p:spPr bwMode="auto">
              <a:xfrm>
                <a:off x="667092" y="877171"/>
                <a:ext cx="7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s-ES_tradnl" altLang="es-CO" sz="2400"/>
              </a:p>
            </p:txBody>
          </p:sp>
          <p:sp>
            <p:nvSpPr>
              <p:cNvPr id="371" name="Rectangle 485"/>
              <p:cNvSpPr>
                <a:spLocks noChangeArrowheads="1"/>
              </p:cNvSpPr>
              <p:nvPr/>
            </p:nvSpPr>
            <p:spPr bwMode="auto">
              <a:xfrm>
                <a:off x="667128" y="877171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72" name="Rectangle 486"/>
              <p:cNvSpPr>
                <a:spLocks noChangeArrowheads="1"/>
              </p:cNvSpPr>
              <p:nvPr/>
            </p:nvSpPr>
            <p:spPr bwMode="auto">
              <a:xfrm>
                <a:off x="667164" y="877171"/>
                <a:ext cx="6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es-ES_tradnl" altLang="es-CO" sz="2400"/>
              </a:p>
            </p:txBody>
          </p:sp>
          <p:sp>
            <p:nvSpPr>
              <p:cNvPr id="373" name="Rectangle 487"/>
              <p:cNvSpPr>
                <a:spLocks noChangeArrowheads="1"/>
              </p:cNvSpPr>
              <p:nvPr/>
            </p:nvSpPr>
            <p:spPr bwMode="auto">
              <a:xfrm>
                <a:off x="667188" y="877171"/>
                <a:ext cx="6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s-ES_tradnl" altLang="es-CO" sz="2400"/>
              </a:p>
            </p:txBody>
          </p:sp>
          <p:sp>
            <p:nvSpPr>
              <p:cNvPr id="374" name="Rectangle 488"/>
              <p:cNvSpPr>
                <a:spLocks noChangeArrowheads="1"/>
              </p:cNvSpPr>
              <p:nvPr/>
            </p:nvSpPr>
            <p:spPr bwMode="auto">
              <a:xfrm>
                <a:off x="667224" y="877171"/>
                <a:ext cx="6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75" name="Rectangle 489"/>
              <p:cNvSpPr>
                <a:spLocks noChangeArrowheads="1"/>
              </p:cNvSpPr>
              <p:nvPr/>
            </p:nvSpPr>
            <p:spPr bwMode="auto">
              <a:xfrm>
                <a:off x="667511" y="877135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H</a:t>
                </a:r>
                <a:endParaRPr lang="es-ES_tradnl" altLang="es-CO" sz="2400"/>
              </a:p>
            </p:txBody>
          </p:sp>
          <p:sp>
            <p:nvSpPr>
              <p:cNvPr id="376" name="Rectangle 490"/>
              <p:cNvSpPr>
                <a:spLocks noChangeArrowheads="1"/>
              </p:cNvSpPr>
              <p:nvPr/>
            </p:nvSpPr>
            <p:spPr bwMode="auto">
              <a:xfrm>
                <a:off x="667541" y="877135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es-ES_tradnl" altLang="es-CO" sz="2400"/>
              </a:p>
            </p:txBody>
          </p:sp>
          <p:sp>
            <p:nvSpPr>
              <p:cNvPr id="377" name="Rectangle 491"/>
              <p:cNvSpPr>
                <a:spLocks noChangeArrowheads="1"/>
              </p:cNvSpPr>
              <p:nvPr/>
            </p:nvSpPr>
            <p:spPr bwMode="auto">
              <a:xfrm>
                <a:off x="667577" y="877135"/>
                <a:ext cx="4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es-ES_tradnl" altLang="es-CO" sz="2400"/>
              </a:p>
            </p:txBody>
          </p:sp>
          <p:sp>
            <p:nvSpPr>
              <p:cNvPr id="378" name="Rectangle 492"/>
              <p:cNvSpPr>
                <a:spLocks noChangeArrowheads="1"/>
              </p:cNvSpPr>
              <p:nvPr/>
            </p:nvSpPr>
            <p:spPr bwMode="auto">
              <a:xfrm>
                <a:off x="667589" y="877135"/>
                <a:ext cx="5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es-ES_tradnl" altLang="es-CO" sz="2400"/>
              </a:p>
            </p:txBody>
          </p:sp>
          <p:sp>
            <p:nvSpPr>
              <p:cNvPr id="379" name="Rectangle 493"/>
              <p:cNvSpPr>
                <a:spLocks noChangeArrowheads="1"/>
              </p:cNvSpPr>
              <p:nvPr/>
            </p:nvSpPr>
            <p:spPr bwMode="auto">
              <a:xfrm>
                <a:off x="667601" y="877135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80" name="Rectangle 494"/>
              <p:cNvSpPr>
                <a:spLocks noChangeArrowheads="1"/>
              </p:cNvSpPr>
              <p:nvPr/>
            </p:nvSpPr>
            <p:spPr bwMode="auto">
              <a:xfrm>
                <a:off x="668687" y="876127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81" name="Rectangle 495"/>
              <p:cNvSpPr>
                <a:spLocks noChangeArrowheads="1"/>
              </p:cNvSpPr>
              <p:nvPr/>
            </p:nvSpPr>
            <p:spPr bwMode="auto">
              <a:xfrm>
                <a:off x="668723" y="876127"/>
                <a:ext cx="54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es-ES_tradnl" altLang="es-CO" sz="2400"/>
              </a:p>
            </p:txBody>
          </p:sp>
          <p:sp>
            <p:nvSpPr>
              <p:cNvPr id="382" name="Rectangle 496"/>
              <p:cNvSpPr>
                <a:spLocks noChangeArrowheads="1"/>
              </p:cNvSpPr>
              <p:nvPr/>
            </p:nvSpPr>
            <p:spPr bwMode="auto">
              <a:xfrm>
                <a:off x="668741" y="876127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83" name="Rectangle 497"/>
              <p:cNvSpPr>
                <a:spLocks noChangeArrowheads="1"/>
              </p:cNvSpPr>
              <p:nvPr/>
            </p:nvSpPr>
            <p:spPr bwMode="auto">
              <a:xfrm>
                <a:off x="668765" y="876127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es-ES_tradnl" altLang="es-CO" sz="2400"/>
              </a:p>
            </p:txBody>
          </p:sp>
          <p:sp>
            <p:nvSpPr>
              <p:cNvPr id="384" name="Rectangle 498"/>
              <p:cNvSpPr>
                <a:spLocks noChangeArrowheads="1"/>
              </p:cNvSpPr>
              <p:nvPr/>
            </p:nvSpPr>
            <p:spPr bwMode="auto">
              <a:xfrm>
                <a:off x="668801" y="876127"/>
                <a:ext cx="66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s-ES_tradnl" altLang="es-CO" sz="2400"/>
              </a:p>
            </p:txBody>
          </p:sp>
          <p:sp>
            <p:nvSpPr>
              <p:cNvPr id="385" name="Rectangle 499"/>
              <p:cNvSpPr>
                <a:spLocks noChangeArrowheads="1"/>
              </p:cNvSpPr>
              <p:nvPr/>
            </p:nvSpPr>
            <p:spPr bwMode="auto">
              <a:xfrm>
                <a:off x="668831" y="876127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86" name="Rectangle 500"/>
              <p:cNvSpPr>
                <a:spLocks noChangeArrowheads="1"/>
              </p:cNvSpPr>
              <p:nvPr/>
            </p:nvSpPr>
            <p:spPr bwMode="auto">
              <a:xfrm>
                <a:off x="667559" y="876853"/>
                <a:ext cx="7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es-ES_tradnl" altLang="es-CO" sz="2400"/>
              </a:p>
            </p:txBody>
          </p:sp>
          <p:sp>
            <p:nvSpPr>
              <p:cNvPr id="387" name="Rectangle 501"/>
              <p:cNvSpPr>
                <a:spLocks noChangeArrowheads="1"/>
              </p:cNvSpPr>
              <p:nvPr/>
            </p:nvSpPr>
            <p:spPr bwMode="auto">
              <a:xfrm>
                <a:off x="667595" y="876853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es-ES_tradnl" altLang="es-CO" sz="2400"/>
              </a:p>
            </p:txBody>
          </p:sp>
          <p:sp>
            <p:nvSpPr>
              <p:cNvPr id="388" name="Rectangle 502"/>
              <p:cNvSpPr>
                <a:spLocks noChangeArrowheads="1"/>
              </p:cNvSpPr>
              <p:nvPr/>
            </p:nvSpPr>
            <p:spPr bwMode="auto">
              <a:xfrm>
                <a:off x="667625" y="876853"/>
                <a:ext cx="4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es-ES_tradnl" altLang="es-CO" sz="2400"/>
              </a:p>
            </p:txBody>
          </p:sp>
          <p:sp>
            <p:nvSpPr>
              <p:cNvPr id="389" name="Rectangle 503"/>
              <p:cNvSpPr>
                <a:spLocks noChangeArrowheads="1"/>
              </p:cNvSpPr>
              <p:nvPr/>
            </p:nvSpPr>
            <p:spPr bwMode="auto">
              <a:xfrm>
                <a:off x="667643" y="876853"/>
                <a:ext cx="4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es-ES_tradnl" altLang="es-CO" sz="2400"/>
              </a:p>
            </p:txBody>
          </p:sp>
          <p:sp>
            <p:nvSpPr>
              <p:cNvPr id="390" name="Rectangle 504"/>
              <p:cNvSpPr>
                <a:spLocks noChangeArrowheads="1"/>
              </p:cNvSpPr>
              <p:nvPr/>
            </p:nvSpPr>
            <p:spPr bwMode="auto">
              <a:xfrm>
                <a:off x="667655" y="876853"/>
                <a:ext cx="90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m</a:t>
                </a:r>
                <a:endParaRPr lang="es-ES_tradnl" altLang="es-CO" sz="2400"/>
              </a:p>
            </p:txBody>
          </p:sp>
          <p:sp>
            <p:nvSpPr>
              <p:cNvPr id="391" name="Rectangle 505"/>
              <p:cNvSpPr>
                <a:spLocks noChangeArrowheads="1"/>
              </p:cNvSpPr>
              <p:nvPr/>
            </p:nvSpPr>
            <p:spPr bwMode="auto">
              <a:xfrm>
                <a:off x="667703" y="876853"/>
                <a:ext cx="66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92" name="Rectangle 506"/>
              <p:cNvSpPr>
                <a:spLocks noChangeArrowheads="1"/>
              </p:cNvSpPr>
              <p:nvPr/>
            </p:nvSpPr>
            <p:spPr bwMode="auto">
              <a:xfrm>
                <a:off x="667224" y="877711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P</a:t>
                </a:r>
                <a:endParaRPr lang="es-ES_tradnl" altLang="es-CO" sz="2400"/>
              </a:p>
            </p:txBody>
          </p:sp>
          <p:sp>
            <p:nvSpPr>
              <p:cNvPr id="393" name="Rectangle 507"/>
              <p:cNvSpPr>
                <a:spLocks noChangeArrowheads="1"/>
              </p:cNvSpPr>
              <p:nvPr/>
            </p:nvSpPr>
            <p:spPr bwMode="auto">
              <a:xfrm>
                <a:off x="667248" y="877711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es-ES_tradnl" altLang="es-CO" sz="2400"/>
              </a:p>
            </p:txBody>
          </p:sp>
          <p:sp>
            <p:nvSpPr>
              <p:cNvPr id="394" name="Rectangle 508"/>
              <p:cNvSpPr>
                <a:spLocks noChangeArrowheads="1"/>
              </p:cNvSpPr>
              <p:nvPr/>
            </p:nvSpPr>
            <p:spPr bwMode="auto">
              <a:xfrm>
                <a:off x="667289" y="877711"/>
                <a:ext cx="4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es-ES_tradnl" altLang="es-CO" sz="2400"/>
              </a:p>
            </p:txBody>
          </p:sp>
          <p:sp>
            <p:nvSpPr>
              <p:cNvPr id="395" name="Rectangle 509"/>
              <p:cNvSpPr>
                <a:spLocks noChangeArrowheads="1"/>
              </p:cNvSpPr>
              <p:nvPr/>
            </p:nvSpPr>
            <p:spPr bwMode="auto">
              <a:xfrm>
                <a:off x="667301" y="877711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es-ES_tradnl" altLang="es-CO" sz="2400"/>
              </a:p>
            </p:txBody>
          </p:sp>
          <p:sp>
            <p:nvSpPr>
              <p:cNvPr id="396" name="Rectangle 510"/>
              <p:cNvSpPr>
                <a:spLocks noChangeArrowheads="1"/>
              </p:cNvSpPr>
              <p:nvPr/>
            </p:nvSpPr>
            <p:spPr bwMode="auto">
              <a:xfrm>
                <a:off x="667337" y="877711"/>
                <a:ext cx="90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m</a:t>
                </a:r>
                <a:endParaRPr lang="es-ES_tradnl" altLang="es-CO" sz="2400"/>
              </a:p>
            </p:txBody>
          </p:sp>
          <p:sp>
            <p:nvSpPr>
              <p:cNvPr id="397" name="Rectangle 511"/>
              <p:cNvSpPr>
                <a:spLocks noChangeArrowheads="1"/>
              </p:cNvSpPr>
              <p:nvPr/>
            </p:nvSpPr>
            <p:spPr bwMode="auto">
              <a:xfrm>
                <a:off x="667379" y="877711"/>
                <a:ext cx="7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398" name="Rectangle 512"/>
              <p:cNvSpPr>
                <a:spLocks noChangeArrowheads="1"/>
              </p:cNvSpPr>
              <p:nvPr/>
            </p:nvSpPr>
            <p:spPr bwMode="auto">
              <a:xfrm>
                <a:off x="667415" y="877711"/>
                <a:ext cx="60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y</a:t>
                </a:r>
                <a:endParaRPr lang="es-ES_tradnl" altLang="es-CO" sz="2400"/>
              </a:p>
            </p:txBody>
          </p:sp>
          <p:sp>
            <p:nvSpPr>
              <p:cNvPr id="399" name="Rectangle 513"/>
              <p:cNvSpPr>
                <a:spLocks noChangeArrowheads="1"/>
              </p:cNvSpPr>
              <p:nvPr/>
            </p:nvSpPr>
            <p:spPr bwMode="auto">
              <a:xfrm>
                <a:off x="667433" y="877711"/>
                <a:ext cx="7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es-ES_tradnl" altLang="es-CO" sz="2400"/>
              </a:p>
            </p:txBody>
          </p:sp>
          <p:sp>
            <p:nvSpPr>
              <p:cNvPr id="400" name="Rectangle 514"/>
              <p:cNvSpPr>
                <a:spLocks noChangeArrowheads="1"/>
              </p:cNvSpPr>
              <p:nvPr/>
            </p:nvSpPr>
            <p:spPr bwMode="auto">
              <a:xfrm>
                <a:off x="668129" y="874716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es-ES_tradnl" altLang="es-CO" sz="2400"/>
              </a:p>
            </p:txBody>
          </p:sp>
          <p:sp>
            <p:nvSpPr>
              <p:cNvPr id="401" name="Rectangle 515"/>
              <p:cNvSpPr>
                <a:spLocks noChangeArrowheads="1"/>
              </p:cNvSpPr>
              <p:nvPr/>
            </p:nvSpPr>
            <p:spPr bwMode="auto">
              <a:xfrm>
                <a:off x="668159" y="874716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02" name="Rectangle 516"/>
              <p:cNvSpPr>
                <a:spLocks noChangeArrowheads="1"/>
              </p:cNvSpPr>
              <p:nvPr/>
            </p:nvSpPr>
            <p:spPr bwMode="auto">
              <a:xfrm>
                <a:off x="668189" y="874716"/>
                <a:ext cx="5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es-ES_tradnl" altLang="es-CO" sz="2400"/>
              </a:p>
            </p:txBody>
          </p:sp>
          <p:sp>
            <p:nvSpPr>
              <p:cNvPr id="403" name="Rectangle 517"/>
              <p:cNvSpPr>
                <a:spLocks noChangeArrowheads="1"/>
              </p:cNvSpPr>
              <p:nvPr/>
            </p:nvSpPr>
            <p:spPr bwMode="auto">
              <a:xfrm>
                <a:off x="668201" y="874716"/>
                <a:ext cx="8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G</a:t>
                </a:r>
                <a:endParaRPr lang="es-ES_tradnl" altLang="es-CO" sz="2400"/>
              </a:p>
            </p:txBody>
          </p:sp>
          <p:sp>
            <p:nvSpPr>
              <p:cNvPr id="404" name="Rectangle 518"/>
              <p:cNvSpPr>
                <a:spLocks noChangeArrowheads="1"/>
              </p:cNvSpPr>
              <p:nvPr/>
            </p:nvSpPr>
            <p:spPr bwMode="auto">
              <a:xfrm>
                <a:off x="668243" y="874716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es-ES_tradnl" altLang="es-CO" sz="2400"/>
              </a:p>
            </p:txBody>
          </p:sp>
          <p:sp>
            <p:nvSpPr>
              <p:cNvPr id="405" name="Rectangle 519"/>
              <p:cNvSpPr>
                <a:spLocks noChangeArrowheads="1"/>
              </p:cNvSpPr>
              <p:nvPr/>
            </p:nvSpPr>
            <p:spPr bwMode="auto">
              <a:xfrm>
                <a:off x="668279" y="874716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06" name="Rectangle 520"/>
              <p:cNvSpPr>
                <a:spLocks noChangeArrowheads="1"/>
              </p:cNvSpPr>
              <p:nvPr/>
            </p:nvSpPr>
            <p:spPr bwMode="auto">
              <a:xfrm>
                <a:off x="668309" y="874716"/>
                <a:ext cx="4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j</a:t>
                </a:r>
                <a:endParaRPr lang="es-ES_tradnl" altLang="es-CO" sz="2400"/>
              </a:p>
            </p:txBody>
          </p:sp>
          <p:sp>
            <p:nvSpPr>
              <p:cNvPr id="407" name="Rectangle 521"/>
              <p:cNvSpPr>
                <a:spLocks noChangeArrowheads="1"/>
              </p:cNvSpPr>
              <p:nvPr/>
            </p:nvSpPr>
            <p:spPr bwMode="auto">
              <a:xfrm>
                <a:off x="668321" y="874716"/>
                <a:ext cx="4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es-ES_tradnl" altLang="es-CO" sz="2400"/>
              </a:p>
            </p:txBody>
          </p:sp>
          <p:sp>
            <p:nvSpPr>
              <p:cNvPr id="408" name="Rectangle 522"/>
              <p:cNvSpPr>
                <a:spLocks noChangeArrowheads="1"/>
              </p:cNvSpPr>
              <p:nvPr/>
            </p:nvSpPr>
            <p:spPr bwMode="auto">
              <a:xfrm>
                <a:off x="668339" y="874716"/>
                <a:ext cx="5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es-ES_tradnl" altLang="es-CO" sz="2400"/>
              </a:p>
            </p:txBody>
          </p:sp>
          <p:sp>
            <p:nvSpPr>
              <p:cNvPr id="409" name="Rectangle 523"/>
              <p:cNvSpPr>
                <a:spLocks noChangeArrowheads="1"/>
              </p:cNvSpPr>
              <p:nvPr/>
            </p:nvSpPr>
            <p:spPr bwMode="auto">
              <a:xfrm>
                <a:off x="668357" y="874716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10" name="Rectangle 524"/>
              <p:cNvSpPr>
                <a:spLocks noChangeArrowheads="1"/>
              </p:cNvSpPr>
              <p:nvPr/>
            </p:nvSpPr>
            <p:spPr bwMode="auto">
              <a:xfrm>
                <a:off x="667733" y="874830"/>
                <a:ext cx="90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M</a:t>
                </a:r>
                <a:endParaRPr lang="es-ES_tradnl" altLang="es-CO" sz="2400"/>
              </a:p>
            </p:txBody>
          </p:sp>
          <p:sp>
            <p:nvSpPr>
              <p:cNvPr id="411" name="Rectangle 525"/>
              <p:cNvSpPr>
                <a:spLocks noChangeArrowheads="1"/>
              </p:cNvSpPr>
              <p:nvPr/>
            </p:nvSpPr>
            <p:spPr bwMode="auto">
              <a:xfrm>
                <a:off x="667775" y="874830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12" name="Rectangle 526"/>
              <p:cNvSpPr>
                <a:spLocks noChangeArrowheads="1"/>
              </p:cNvSpPr>
              <p:nvPr/>
            </p:nvSpPr>
            <p:spPr bwMode="auto">
              <a:xfrm>
                <a:off x="667811" y="874830"/>
                <a:ext cx="66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g</a:t>
                </a:r>
                <a:endParaRPr lang="es-ES_tradnl" altLang="es-CO" sz="2400"/>
              </a:p>
            </p:txBody>
          </p:sp>
          <p:sp>
            <p:nvSpPr>
              <p:cNvPr id="413" name="Rectangle 527"/>
              <p:cNvSpPr>
                <a:spLocks noChangeArrowheads="1"/>
              </p:cNvSpPr>
              <p:nvPr/>
            </p:nvSpPr>
            <p:spPr bwMode="auto">
              <a:xfrm>
                <a:off x="667835" y="874830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  <a:endParaRPr lang="es-ES_tradnl" altLang="es-CO" sz="2400"/>
              </a:p>
            </p:txBody>
          </p:sp>
          <p:sp>
            <p:nvSpPr>
              <p:cNvPr id="414" name="Rectangle 528"/>
              <p:cNvSpPr>
                <a:spLocks noChangeArrowheads="1"/>
              </p:cNvSpPr>
              <p:nvPr/>
            </p:nvSpPr>
            <p:spPr bwMode="auto">
              <a:xfrm>
                <a:off x="667871" y="874830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15" name="Rectangle 529"/>
              <p:cNvSpPr>
                <a:spLocks noChangeArrowheads="1"/>
              </p:cNvSpPr>
              <p:nvPr/>
            </p:nvSpPr>
            <p:spPr bwMode="auto">
              <a:xfrm>
                <a:off x="667901" y="874830"/>
                <a:ext cx="54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es-ES_tradnl" altLang="es-CO" sz="2400"/>
              </a:p>
            </p:txBody>
          </p:sp>
          <p:sp>
            <p:nvSpPr>
              <p:cNvPr id="416" name="Rectangle 530"/>
              <p:cNvSpPr>
                <a:spLocks noChangeArrowheads="1"/>
              </p:cNvSpPr>
              <p:nvPr/>
            </p:nvSpPr>
            <p:spPr bwMode="auto">
              <a:xfrm>
                <a:off x="667913" y="874830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es-ES_tradnl" altLang="es-CO" sz="2400"/>
              </a:p>
            </p:txBody>
          </p:sp>
          <p:sp>
            <p:nvSpPr>
              <p:cNvPr id="417" name="Rectangle 531"/>
              <p:cNvSpPr>
                <a:spLocks noChangeArrowheads="1"/>
              </p:cNvSpPr>
              <p:nvPr/>
            </p:nvSpPr>
            <p:spPr bwMode="auto">
              <a:xfrm>
                <a:off x="667943" y="874830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418" name="Rectangle 532"/>
              <p:cNvSpPr>
                <a:spLocks noChangeArrowheads="1"/>
              </p:cNvSpPr>
              <p:nvPr/>
            </p:nvSpPr>
            <p:spPr bwMode="auto">
              <a:xfrm>
                <a:off x="667979" y="874830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19" name="Rectangle 533"/>
              <p:cNvSpPr>
                <a:spLocks noChangeArrowheads="1"/>
              </p:cNvSpPr>
              <p:nvPr/>
            </p:nvSpPr>
            <p:spPr bwMode="auto">
              <a:xfrm>
                <a:off x="666912" y="874950"/>
                <a:ext cx="7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es-ES_tradnl" altLang="es-CO" sz="2400"/>
              </a:p>
            </p:txBody>
          </p:sp>
          <p:sp>
            <p:nvSpPr>
              <p:cNvPr id="420" name="Rectangle 534"/>
              <p:cNvSpPr>
                <a:spLocks noChangeArrowheads="1"/>
              </p:cNvSpPr>
              <p:nvPr/>
            </p:nvSpPr>
            <p:spPr bwMode="auto">
              <a:xfrm>
                <a:off x="666942" y="874950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21" name="Rectangle 535"/>
              <p:cNvSpPr>
                <a:spLocks noChangeArrowheads="1"/>
              </p:cNvSpPr>
              <p:nvPr/>
            </p:nvSpPr>
            <p:spPr bwMode="auto">
              <a:xfrm>
                <a:off x="666972" y="874950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422" name="Rectangle 536"/>
              <p:cNvSpPr>
                <a:spLocks noChangeArrowheads="1"/>
              </p:cNvSpPr>
              <p:nvPr/>
            </p:nvSpPr>
            <p:spPr bwMode="auto">
              <a:xfrm>
                <a:off x="667008" y="874950"/>
                <a:ext cx="5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es-ES_tradnl" altLang="es-CO" sz="2400"/>
              </a:p>
            </p:txBody>
          </p:sp>
          <p:sp>
            <p:nvSpPr>
              <p:cNvPr id="423" name="Rectangle 537"/>
              <p:cNvSpPr>
                <a:spLocks noChangeArrowheads="1"/>
              </p:cNvSpPr>
              <p:nvPr/>
            </p:nvSpPr>
            <p:spPr bwMode="auto">
              <a:xfrm>
                <a:off x="667020" y="874950"/>
                <a:ext cx="7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24" name="Rectangle 538"/>
              <p:cNvSpPr>
                <a:spLocks noChangeArrowheads="1"/>
              </p:cNvSpPr>
              <p:nvPr/>
            </p:nvSpPr>
            <p:spPr bwMode="auto">
              <a:xfrm>
                <a:off x="667062" y="874950"/>
                <a:ext cx="6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425" name="Rectangle 539"/>
              <p:cNvSpPr>
                <a:spLocks noChangeArrowheads="1"/>
              </p:cNvSpPr>
              <p:nvPr/>
            </p:nvSpPr>
            <p:spPr bwMode="auto">
              <a:xfrm>
                <a:off x="667086" y="874950"/>
                <a:ext cx="7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  <a:endParaRPr lang="es-ES_tradnl" altLang="es-CO" sz="2400"/>
              </a:p>
            </p:txBody>
          </p:sp>
          <p:sp>
            <p:nvSpPr>
              <p:cNvPr id="426" name="Rectangle 540"/>
              <p:cNvSpPr>
                <a:spLocks noChangeArrowheads="1"/>
              </p:cNvSpPr>
              <p:nvPr/>
            </p:nvSpPr>
            <p:spPr bwMode="auto">
              <a:xfrm>
                <a:off x="667122" y="874950"/>
                <a:ext cx="5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es-ES_tradnl" altLang="es-CO" sz="2400"/>
              </a:p>
            </p:txBody>
          </p:sp>
          <p:sp>
            <p:nvSpPr>
              <p:cNvPr id="427" name="Rectangle 541"/>
              <p:cNvSpPr>
                <a:spLocks noChangeArrowheads="1"/>
              </p:cNvSpPr>
              <p:nvPr/>
            </p:nvSpPr>
            <p:spPr bwMode="auto">
              <a:xfrm>
                <a:off x="667140" y="874950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es-ES_tradnl" altLang="es-CO" sz="2400"/>
              </a:p>
            </p:txBody>
          </p:sp>
          <p:sp>
            <p:nvSpPr>
              <p:cNvPr id="428" name="Rectangle 542"/>
              <p:cNvSpPr>
                <a:spLocks noChangeArrowheads="1"/>
              </p:cNvSpPr>
              <p:nvPr/>
            </p:nvSpPr>
            <p:spPr bwMode="auto">
              <a:xfrm>
                <a:off x="667170" y="874950"/>
                <a:ext cx="60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es-ES_tradnl" altLang="es-CO" sz="2400"/>
              </a:p>
            </p:txBody>
          </p:sp>
          <p:sp>
            <p:nvSpPr>
              <p:cNvPr id="429" name="Rectangle 543"/>
              <p:cNvSpPr>
                <a:spLocks noChangeArrowheads="1"/>
              </p:cNvSpPr>
              <p:nvPr/>
            </p:nvSpPr>
            <p:spPr bwMode="auto">
              <a:xfrm>
                <a:off x="668183" y="875628"/>
                <a:ext cx="7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430" name="Rectangle 544"/>
              <p:cNvSpPr>
                <a:spLocks noChangeArrowheads="1"/>
              </p:cNvSpPr>
              <p:nvPr/>
            </p:nvSpPr>
            <p:spPr bwMode="auto">
              <a:xfrm>
                <a:off x="668225" y="875628"/>
                <a:ext cx="66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es-ES_tradnl" altLang="es-CO" sz="2400"/>
              </a:p>
            </p:txBody>
          </p:sp>
          <p:sp>
            <p:nvSpPr>
              <p:cNvPr id="431" name="Rectangle 545"/>
              <p:cNvSpPr>
                <a:spLocks noChangeArrowheads="1"/>
              </p:cNvSpPr>
              <p:nvPr/>
            </p:nvSpPr>
            <p:spPr bwMode="auto">
              <a:xfrm>
                <a:off x="668249" y="875628"/>
                <a:ext cx="60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es-ES_tradnl" altLang="es-CO" sz="2400"/>
              </a:p>
            </p:txBody>
          </p:sp>
          <p:sp>
            <p:nvSpPr>
              <p:cNvPr id="432" name="Rectangle 546"/>
              <p:cNvSpPr>
                <a:spLocks noChangeArrowheads="1"/>
              </p:cNvSpPr>
              <p:nvPr/>
            </p:nvSpPr>
            <p:spPr bwMode="auto">
              <a:xfrm>
                <a:off x="668279" y="875628"/>
                <a:ext cx="4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es-ES_tradnl" altLang="es-CO" sz="2400"/>
              </a:p>
            </p:txBody>
          </p:sp>
          <p:sp>
            <p:nvSpPr>
              <p:cNvPr id="433" name="Rectangle 547"/>
              <p:cNvSpPr>
                <a:spLocks noChangeArrowheads="1"/>
              </p:cNvSpPr>
              <p:nvPr/>
            </p:nvSpPr>
            <p:spPr bwMode="auto">
              <a:xfrm>
                <a:off x="668291" y="875628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es-ES_tradnl" altLang="es-CO" sz="2400"/>
              </a:p>
            </p:txBody>
          </p:sp>
          <p:sp>
            <p:nvSpPr>
              <p:cNvPr id="434" name="Rectangle 548"/>
              <p:cNvSpPr>
                <a:spLocks noChangeArrowheads="1"/>
              </p:cNvSpPr>
              <p:nvPr/>
            </p:nvSpPr>
            <p:spPr bwMode="auto">
              <a:xfrm>
                <a:off x="668321" y="875628"/>
                <a:ext cx="4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es-ES_tradnl" altLang="es-CO" sz="2400"/>
              </a:p>
            </p:txBody>
          </p:sp>
          <p:sp>
            <p:nvSpPr>
              <p:cNvPr id="435" name="Rectangle 549"/>
              <p:cNvSpPr>
                <a:spLocks noChangeArrowheads="1"/>
              </p:cNvSpPr>
              <p:nvPr/>
            </p:nvSpPr>
            <p:spPr bwMode="auto">
              <a:xfrm>
                <a:off x="668339" y="875628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  <a:endParaRPr lang="es-ES_tradnl" altLang="es-CO" sz="2400"/>
              </a:p>
            </p:txBody>
          </p:sp>
          <p:sp>
            <p:nvSpPr>
              <p:cNvPr id="436" name="Rectangle 550"/>
              <p:cNvSpPr>
                <a:spLocks noChangeArrowheads="1"/>
              </p:cNvSpPr>
              <p:nvPr/>
            </p:nvSpPr>
            <p:spPr bwMode="auto">
              <a:xfrm>
                <a:off x="668369" y="875628"/>
                <a:ext cx="66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es-ES_tradnl" altLang="es-CO" sz="2400"/>
              </a:p>
            </p:txBody>
          </p:sp>
          <p:sp>
            <p:nvSpPr>
              <p:cNvPr id="437" name="Rectangle 551"/>
              <p:cNvSpPr>
                <a:spLocks noChangeArrowheads="1"/>
              </p:cNvSpPr>
              <p:nvPr/>
            </p:nvSpPr>
            <p:spPr bwMode="auto">
              <a:xfrm>
                <a:off x="668399" y="875628"/>
                <a:ext cx="54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es-ES_tradnl" altLang="es-CO" sz="2400"/>
              </a:p>
            </p:txBody>
          </p:sp>
          <p:sp>
            <p:nvSpPr>
              <p:cNvPr id="438" name="Rectangle 552"/>
              <p:cNvSpPr>
                <a:spLocks noChangeArrowheads="1"/>
              </p:cNvSpPr>
              <p:nvPr/>
            </p:nvSpPr>
            <p:spPr bwMode="auto">
              <a:xfrm>
                <a:off x="668411" y="875628"/>
                <a:ext cx="7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es-ES_tradnl" altLang="es-CO" sz="2400"/>
              </a:p>
            </p:txBody>
          </p:sp>
          <p:sp>
            <p:nvSpPr>
              <p:cNvPr id="439" name="Rectangle 553"/>
              <p:cNvSpPr>
                <a:spLocks noChangeArrowheads="1"/>
              </p:cNvSpPr>
              <p:nvPr/>
            </p:nvSpPr>
            <p:spPr bwMode="auto">
              <a:xfrm>
                <a:off x="668447" y="875628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40" name="Rectangle 554"/>
              <p:cNvSpPr>
                <a:spLocks noChangeArrowheads="1"/>
              </p:cNvSpPr>
              <p:nvPr/>
            </p:nvSpPr>
            <p:spPr bwMode="auto">
              <a:xfrm>
                <a:off x="668471" y="875628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441" name="Rectangle 555"/>
              <p:cNvSpPr>
                <a:spLocks noChangeArrowheads="1"/>
              </p:cNvSpPr>
              <p:nvPr/>
            </p:nvSpPr>
            <p:spPr bwMode="auto">
              <a:xfrm>
                <a:off x="668507" y="875628"/>
                <a:ext cx="48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es-ES_tradnl" altLang="es-CO" sz="2400"/>
              </a:p>
            </p:txBody>
          </p:sp>
          <p:sp>
            <p:nvSpPr>
              <p:cNvPr id="442" name="Rectangle 556"/>
              <p:cNvSpPr>
                <a:spLocks noChangeArrowheads="1"/>
              </p:cNvSpPr>
              <p:nvPr/>
            </p:nvSpPr>
            <p:spPr bwMode="auto">
              <a:xfrm>
                <a:off x="668525" y="875628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43" name="Rectangle 557"/>
              <p:cNvSpPr>
                <a:spLocks noChangeArrowheads="1"/>
              </p:cNvSpPr>
              <p:nvPr/>
            </p:nvSpPr>
            <p:spPr bwMode="auto">
              <a:xfrm>
                <a:off x="668555" y="875628"/>
                <a:ext cx="66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444" name="Rectangle 558"/>
              <p:cNvSpPr>
                <a:spLocks noChangeArrowheads="1"/>
              </p:cNvSpPr>
              <p:nvPr/>
            </p:nvSpPr>
            <p:spPr bwMode="auto">
              <a:xfrm>
                <a:off x="668585" y="875628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  <a:endParaRPr lang="es-ES_tradnl" altLang="es-CO" sz="2400"/>
              </a:p>
            </p:txBody>
          </p:sp>
          <p:sp>
            <p:nvSpPr>
              <p:cNvPr id="445" name="Rectangle 559"/>
              <p:cNvSpPr>
                <a:spLocks noChangeArrowheads="1"/>
              </p:cNvSpPr>
              <p:nvPr/>
            </p:nvSpPr>
            <p:spPr bwMode="auto">
              <a:xfrm>
                <a:off x="668621" y="875628"/>
                <a:ext cx="72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es-ES_tradnl" altLang="es-CO" sz="2400"/>
              </a:p>
            </p:txBody>
          </p:sp>
          <p:sp>
            <p:nvSpPr>
              <p:cNvPr id="446" name="Rectangle 560"/>
              <p:cNvSpPr>
                <a:spLocks noChangeArrowheads="1"/>
              </p:cNvSpPr>
              <p:nvPr/>
            </p:nvSpPr>
            <p:spPr bwMode="auto">
              <a:xfrm>
                <a:off x="668645" y="875628"/>
                <a:ext cx="60" cy="1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es-ES_tradnl" altLang="es-CO" sz="2400"/>
              </a:p>
            </p:txBody>
          </p:sp>
          <p:sp>
            <p:nvSpPr>
              <p:cNvPr id="447" name="Rectangle 561"/>
              <p:cNvSpPr>
                <a:spLocks noChangeArrowheads="1"/>
              </p:cNvSpPr>
              <p:nvPr/>
            </p:nvSpPr>
            <p:spPr bwMode="auto">
              <a:xfrm>
                <a:off x="667170" y="875424"/>
                <a:ext cx="7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s-ES_tradnl" altLang="es-CO" sz="2400"/>
              </a:p>
            </p:txBody>
          </p:sp>
          <p:sp>
            <p:nvSpPr>
              <p:cNvPr id="448" name="Rectangle 562"/>
              <p:cNvSpPr>
                <a:spLocks noChangeArrowheads="1"/>
              </p:cNvSpPr>
              <p:nvPr/>
            </p:nvSpPr>
            <p:spPr bwMode="auto">
              <a:xfrm>
                <a:off x="667206" y="875424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es-ES_tradnl" altLang="es-CO" sz="2400"/>
              </a:p>
            </p:txBody>
          </p:sp>
          <p:sp>
            <p:nvSpPr>
              <p:cNvPr id="449" name="Rectangle 563"/>
              <p:cNvSpPr>
                <a:spLocks noChangeArrowheads="1"/>
              </p:cNvSpPr>
              <p:nvPr/>
            </p:nvSpPr>
            <p:spPr bwMode="auto">
              <a:xfrm>
                <a:off x="667236" y="875424"/>
                <a:ext cx="5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es-ES_tradnl" altLang="es-CO" sz="2400"/>
              </a:p>
            </p:txBody>
          </p:sp>
          <p:sp>
            <p:nvSpPr>
              <p:cNvPr id="450" name="Rectangle 564"/>
              <p:cNvSpPr>
                <a:spLocks noChangeArrowheads="1"/>
              </p:cNvSpPr>
              <p:nvPr/>
            </p:nvSpPr>
            <p:spPr bwMode="auto">
              <a:xfrm>
                <a:off x="667260" y="875424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  <a:endParaRPr lang="es-ES_tradnl" altLang="es-CO" sz="2400"/>
              </a:p>
            </p:txBody>
          </p:sp>
          <p:sp>
            <p:nvSpPr>
              <p:cNvPr id="451" name="Rectangle 565"/>
              <p:cNvSpPr>
                <a:spLocks noChangeArrowheads="1"/>
              </p:cNvSpPr>
              <p:nvPr/>
            </p:nvSpPr>
            <p:spPr bwMode="auto">
              <a:xfrm>
                <a:off x="667289" y="875424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es-ES_tradnl" altLang="es-CO" sz="2400"/>
              </a:p>
            </p:txBody>
          </p:sp>
          <p:sp>
            <p:nvSpPr>
              <p:cNvPr id="452" name="Rectangle 566"/>
              <p:cNvSpPr>
                <a:spLocks noChangeArrowheads="1"/>
              </p:cNvSpPr>
              <p:nvPr/>
            </p:nvSpPr>
            <p:spPr bwMode="auto">
              <a:xfrm>
                <a:off x="667319" y="875424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b</a:t>
                </a:r>
                <a:endParaRPr lang="es-ES_tradnl" altLang="es-CO" sz="2400"/>
              </a:p>
            </p:txBody>
          </p:sp>
          <p:sp>
            <p:nvSpPr>
              <p:cNvPr id="453" name="Rectangle 567"/>
              <p:cNvSpPr>
                <a:spLocks noChangeArrowheads="1"/>
              </p:cNvSpPr>
              <p:nvPr/>
            </p:nvSpPr>
            <p:spPr bwMode="auto">
              <a:xfrm>
                <a:off x="667355" y="875424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54" name="Rectangle 568"/>
              <p:cNvSpPr>
                <a:spLocks noChangeArrowheads="1"/>
              </p:cNvSpPr>
              <p:nvPr/>
            </p:nvSpPr>
            <p:spPr bwMode="auto">
              <a:xfrm>
                <a:off x="667373" y="875094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B</a:t>
                </a:r>
                <a:endParaRPr lang="es-ES_tradnl" altLang="es-CO" sz="2400"/>
              </a:p>
            </p:txBody>
          </p:sp>
          <p:sp>
            <p:nvSpPr>
              <p:cNvPr id="455" name="Rectangle 569"/>
              <p:cNvSpPr>
                <a:spLocks noChangeArrowheads="1"/>
              </p:cNvSpPr>
              <p:nvPr/>
            </p:nvSpPr>
            <p:spPr bwMode="auto">
              <a:xfrm>
                <a:off x="667409" y="875094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es-ES_tradnl" altLang="es-CO" sz="2400"/>
              </a:p>
            </p:txBody>
          </p:sp>
          <p:sp>
            <p:nvSpPr>
              <p:cNvPr id="456" name="Rectangle 570"/>
              <p:cNvSpPr>
                <a:spLocks noChangeArrowheads="1"/>
              </p:cNvSpPr>
              <p:nvPr/>
            </p:nvSpPr>
            <p:spPr bwMode="auto">
              <a:xfrm>
                <a:off x="667433" y="875094"/>
                <a:ext cx="5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es-ES_tradnl" altLang="es-CO" sz="2400"/>
              </a:p>
            </p:txBody>
          </p:sp>
          <p:sp>
            <p:nvSpPr>
              <p:cNvPr id="457" name="Rectangle 571"/>
              <p:cNvSpPr>
                <a:spLocks noChangeArrowheads="1"/>
              </p:cNvSpPr>
              <p:nvPr/>
            </p:nvSpPr>
            <p:spPr bwMode="auto">
              <a:xfrm>
                <a:off x="667457" y="875094"/>
                <a:ext cx="4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es-ES_tradnl" altLang="es-CO" sz="2400"/>
              </a:p>
            </p:txBody>
          </p:sp>
          <p:sp>
            <p:nvSpPr>
              <p:cNvPr id="458" name="Rectangle 572"/>
              <p:cNvSpPr>
                <a:spLocks noChangeArrowheads="1"/>
              </p:cNvSpPr>
              <p:nvPr/>
            </p:nvSpPr>
            <p:spPr bwMode="auto">
              <a:xfrm>
                <a:off x="667469" y="875094"/>
                <a:ext cx="6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v</a:t>
                </a:r>
                <a:endParaRPr lang="es-ES_tradnl" altLang="es-CO" sz="2400"/>
              </a:p>
            </p:txBody>
          </p:sp>
          <p:sp>
            <p:nvSpPr>
              <p:cNvPr id="459" name="Rectangle 573"/>
              <p:cNvSpPr>
                <a:spLocks noChangeArrowheads="1"/>
              </p:cNvSpPr>
              <p:nvPr/>
            </p:nvSpPr>
            <p:spPr bwMode="auto">
              <a:xfrm>
                <a:off x="667499" y="875094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60" name="Rectangle 574"/>
              <p:cNvSpPr>
                <a:spLocks noChangeArrowheads="1"/>
              </p:cNvSpPr>
              <p:nvPr/>
            </p:nvSpPr>
            <p:spPr bwMode="auto">
              <a:xfrm>
                <a:off x="667529" y="875094"/>
                <a:ext cx="5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es-ES_tradnl" altLang="es-CO" sz="2400"/>
              </a:p>
            </p:txBody>
          </p:sp>
          <p:sp>
            <p:nvSpPr>
              <p:cNvPr id="461" name="Rectangle 575"/>
              <p:cNvSpPr>
                <a:spLocks noChangeArrowheads="1"/>
              </p:cNvSpPr>
              <p:nvPr/>
            </p:nvSpPr>
            <p:spPr bwMode="auto">
              <a:xfrm>
                <a:off x="667475" y="874920"/>
                <a:ext cx="7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62" name="Rectangle 576"/>
              <p:cNvSpPr>
                <a:spLocks noChangeArrowheads="1"/>
              </p:cNvSpPr>
              <p:nvPr/>
            </p:nvSpPr>
            <p:spPr bwMode="auto">
              <a:xfrm>
                <a:off x="667517" y="874920"/>
                <a:ext cx="4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es-ES_tradnl" altLang="es-CO" sz="2400"/>
              </a:p>
            </p:txBody>
          </p:sp>
          <p:sp>
            <p:nvSpPr>
              <p:cNvPr id="463" name="Rectangle 577"/>
              <p:cNvSpPr>
                <a:spLocks noChangeArrowheads="1"/>
              </p:cNvSpPr>
              <p:nvPr/>
            </p:nvSpPr>
            <p:spPr bwMode="auto">
              <a:xfrm>
                <a:off x="667529" y="874920"/>
                <a:ext cx="5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l</a:t>
                </a:r>
                <a:endParaRPr lang="es-ES_tradnl" altLang="es-CO" sz="2400"/>
              </a:p>
            </p:txBody>
          </p:sp>
          <p:sp>
            <p:nvSpPr>
              <p:cNvPr id="464" name="Rectangle 578"/>
              <p:cNvSpPr>
                <a:spLocks noChangeArrowheads="1"/>
              </p:cNvSpPr>
              <p:nvPr/>
            </p:nvSpPr>
            <p:spPr bwMode="auto">
              <a:xfrm>
                <a:off x="667541" y="874920"/>
                <a:ext cx="72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65" name="Rectangle 579"/>
              <p:cNvSpPr>
                <a:spLocks noChangeArrowheads="1"/>
              </p:cNvSpPr>
              <p:nvPr/>
            </p:nvSpPr>
            <p:spPr bwMode="auto">
              <a:xfrm>
                <a:off x="667577" y="874920"/>
                <a:ext cx="6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466" name="Rectangle 580"/>
              <p:cNvSpPr>
                <a:spLocks noChangeArrowheads="1"/>
              </p:cNvSpPr>
              <p:nvPr/>
            </p:nvSpPr>
            <p:spPr bwMode="auto">
              <a:xfrm>
                <a:off x="667601" y="874920"/>
                <a:ext cx="54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es-ES_tradnl" altLang="es-CO" sz="2400"/>
              </a:p>
            </p:txBody>
          </p:sp>
          <p:sp>
            <p:nvSpPr>
              <p:cNvPr id="467" name="Rectangle 581"/>
              <p:cNvSpPr>
                <a:spLocks noChangeArrowheads="1"/>
              </p:cNvSpPr>
              <p:nvPr/>
            </p:nvSpPr>
            <p:spPr bwMode="auto">
              <a:xfrm>
                <a:off x="667625" y="874920"/>
                <a:ext cx="48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es-ES_tradnl" altLang="es-CO" sz="2400"/>
              </a:p>
            </p:txBody>
          </p:sp>
          <p:sp>
            <p:nvSpPr>
              <p:cNvPr id="468" name="Rectangle 582"/>
              <p:cNvSpPr>
                <a:spLocks noChangeArrowheads="1"/>
              </p:cNvSpPr>
              <p:nvPr/>
            </p:nvSpPr>
            <p:spPr bwMode="auto">
              <a:xfrm>
                <a:off x="667637" y="874920"/>
                <a:ext cx="6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s-ES_tradnl" altLang="es-CO" sz="2400"/>
              </a:p>
            </p:txBody>
          </p:sp>
          <p:sp>
            <p:nvSpPr>
              <p:cNvPr id="469" name="Rectangle 583"/>
              <p:cNvSpPr>
                <a:spLocks noChangeArrowheads="1"/>
              </p:cNvSpPr>
              <p:nvPr/>
            </p:nvSpPr>
            <p:spPr bwMode="auto">
              <a:xfrm>
                <a:off x="667667" y="874920"/>
                <a:ext cx="66" cy="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o</a:t>
                </a:r>
                <a:endParaRPr lang="es-ES_tradnl" altLang="es-CO" sz="2400"/>
              </a:p>
            </p:txBody>
          </p:sp>
          <p:sp>
            <p:nvSpPr>
              <p:cNvPr id="470" name="Rectangle 584"/>
              <p:cNvSpPr>
                <a:spLocks noChangeArrowheads="1"/>
              </p:cNvSpPr>
              <p:nvPr/>
            </p:nvSpPr>
            <p:spPr bwMode="auto">
              <a:xfrm>
                <a:off x="667943" y="876127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S</a:t>
                </a:r>
                <a:endParaRPr lang="es-ES_tradnl" altLang="es-CO" sz="2400"/>
              </a:p>
            </p:txBody>
          </p:sp>
          <p:sp>
            <p:nvSpPr>
              <p:cNvPr id="471" name="Rectangle 585"/>
              <p:cNvSpPr>
                <a:spLocks noChangeArrowheads="1"/>
              </p:cNvSpPr>
              <p:nvPr/>
            </p:nvSpPr>
            <p:spPr bwMode="auto">
              <a:xfrm>
                <a:off x="667973" y="876127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72" name="Rectangle 586"/>
              <p:cNvSpPr>
                <a:spLocks noChangeArrowheads="1"/>
              </p:cNvSpPr>
              <p:nvPr/>
            </p:nvSpPr>
            <p:spPr bwMode="auto">
              <a:xfrm>
                <a:off x="668003" y="876127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473" name="Rectangle 587"/>
              <p:cNvSpPr>
                <a:spLocks noChangeArrowheads="1"/>
              </p:cNvSpPr>
              <p:nvPr/>
            </p:nvSpPr>
            <p:spPr bwMode="auto">
              <a:xfrm>
                <a:off x="668039" y="876127"/>
                <a:ext cx="48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t</a:t>
                </a:r>
                <a:endParaRPr lang="es-ES_tradnl" altLang="es-CO" sz="2400"/>
              </a:p>
            </p:txBody>
          </p:sp>
          <p:sp>
            <p:nvSpPr>
              <p:cNvPr id="474" name="Rectangle 588"/>
              <p:cNvSpPr>
                <a:spLocks noChangeArrowheads="1"/>
              </p:cNvSpPr>
              <p:nvPr/>
            </p:nvSpPr>
            <p:spPr bwMode="auto">
              <a:xfrm>
                <a:off x="668057" y="876127"/>
                <a:ext cx="66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75" name="Rectangle 589"/>
              <p:cNvSpPr>
                <a:spLocks noChangeArrowheads="1"/>
              </p:cNvSpPr>
              <p:nvPr/>
            </p:nvSpPr>
            <p:spPr bwMode="auto">
              <a:xfrm>
                <a:off x="668081" y="876127"/>
                <a:ext cx="78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476" name="Rectangle 590"/>
              <p:cNvSpPr>
                <a:spLocks noChangeArrowheads="1"/>
              </p:cNvSpPr>
              <p:nvPr/>
            </p:nvSpPr>
            <p:spPr bwMode="auto">
              <a:xfrm>
                <a:off x="668117" y="876127"/>
                <a:ext cx="66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  <a:endParaRPr lang="es-ES_tradnl" altLang="es-CO" sz="2400"/>
              </a:p>
            </p:txBody>
          </p:sp>
          <p:sp>
            <p:nvSpPr>
              <p:cNvPr id="477" name="Rectangle 591"/>
              <p:cNvSpPr>
                <a:spLocks noChangeArrowheads="1"/>
              </p:cNvSpPr>
              <p:nvPr/>
            </p:nvSpPr>
            <p:spPr bwMode="auto">
              <a:xfrm>
                <a:off x="668147" y="876127"/>
                <a:ext cx="78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e</a:t>
                </a:r>
                <a:endParaRPr lang="es-ES_tradnl" altLang="es-CO" sz="2400"/>
              </a:p>
            </p:txBody>
          </p:sp>
          <p:sp>
            <p:nvSpPr>
              <p:cNvPr id="478" name="Rectangle 592"/>
              <p:cNvSpPr>
                <a:spLocks noChangeArrowheads="1"/>
              </p:cNvSpPr>
              <p:nvPr/>
            </p:nvSpPr>
            <p:spPr bwMode="auto">
              <a:xfrm>
                <a:off x="668177" y="876127"/>
                <a:ext cx="54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es-ES_tradnl" altLang="es-CO" sz="2400"/>
              </a:p>
            </p:txBody>
          </p:sp>
          <p:sp>
            <p:nvSpPr>
              <p:cNvPr id="479" name="Rectangle 593"/>
              <p:cNvSpPr>
                <a:spLocks noChangeArrowheads="1"/>
              </p:cNvSpPr>
              <p:nvPr/>
            </p:nvSpPr>
            <p:spPr bwMode="auto">
              <a:xfrm>
                <a:off x="667787" y="876511"/>
                <a:ext cx="78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s-ES_tradnl" altLang="es-CO" sz="2400"/>
              </a:p>
            </p:txBody>
          </p:sp>
          <p:sp>
            <p:nvSpPr>
              <p:cNvPr id="480" name="Rectangle 594"/>
              <p:cNvSpPr>
                <a:spLocks noChangeArrowheads="1"/>
              </p:cNvSpPr>
              <p:nvPr/>
            </p:nvSpPr>
            <p:spPr bwMode="auto">
              <a:xfrm>
                <a:off x="667823" y="876511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u</a:t>
                </a:r>
                <a:endParaRPr lang="es-ES_tradnl" altLang="es-CO" sz="2400"/>
              </a:p>
            </p:txBody>
          </p:sp>
          <p:sp>
            <p:nvSpPr>
              <p:cNvPr id="481" name="Rectangle 595"/>
              <p:cNvSpPr>
                <a:spLocks noChangeArrowheads="1"/>
              </p:cNvSpPr>
              <p:nvPr/>
            </p:nvSpPr>
            <p:spPr bwMode="auto">
              <a:xfrm>
                <a:off x="667853" y="876511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482" name="Rectangle 596"/>
              <p:cNvSpPr>
                <a:spLocks noChangeArrowheads="1"/>
              </p:cNvSpPr>
              <p:nvPr/>
            </p:nvSpPr>
            <p:spPr bwMode="auto">
              <a:xfrm>
                <a:off x="667889" y="876511"/>
                <a:ext cx="66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  <a:endParaRPr lang="es-ES_tradnl" altLang="es-CO" sz="2400"/>
              </a:p>
            </p:txBody>
          </p:sp>
          <p:sp>
            <p:nvSpPr>
              <p:cNvPr id="483" name="Rectangle 597"/>
              <p:cNvSpPr>
                <a:spLocks noChangeArrowheads="1"/>
              </p:cNvSpPr>
              <p:nvPr/>
            </p:nvSpPr>
            <p:spPr bwMode="auto">
              <a:xfrm>
                <a:off x="667913" y="876511"/>
                <a:ext cx="54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i</a:t>
                </a:r>
                <a:endParaRPr lang="es-ES_tradnl" altLang="es-CO" sz="2400"/>
              </a:p>
            </p:txBody>
          </p:sp>
          <p:sp>
            <p:nvSpPr>
              <p:cNvPr id="484" name="Rectangle 598"/>
              <p:cNvSpPr>
                <a:spLocks noChangeArrowheads="1"/>
              </p:cNvSpPr>
              <p:nvPr/>
            </p:nvSpPr>
            <p:spPr bwMode="auto">
              <a:xfrm>
                <a:off x="667931" y="876511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endParaRPr lang="es-ES_tradnl" altLang="es-CO" sz="2400"/>
              </a:p>
            </p:txBody>
          </p:sp>
          <p:sp>
            <p:nvSpPr>
              <p:cNvPr id="485" name="Rectangle 599"/>
              <p:cNvSpPr>
                <a:spLocks noChangeArrowheads="1"/>
              </p:cNvSpPr>
              <p:nvPr/>
            </p:nvSpPr>
            <p:spPr bwMode="auto">
              <a:xfrm>
                <a:off x="667961" y="876511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86" name="Rectangle 600"/>
              <p:cNvSpPr>
                <a:spLocks noChangeArrowheads="1"/>
              </p:cNvSpPr>
              <p:nvPr/>
            </p:nvSpPr>
            <p:spPr bwMode="auto">
              <a:xfrm>
                <a:off x="667997" y="876511"/>
                <a:ext cx="84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m</a:t>
                </a:r>
                <a:endParaRPr lang="es-ES_tradnl" altLang="es-CO" sz="2400"/>
              </a:p>
            </p:txBody>
          </p:sp>
          <p:sp>
            <p:nvSpPr>
              <p:cNvPr id="487" name="Rectangle 601"/>
              <p:cNvSpPr>
                <a:spLocks noChangeArrowheads="1"/>
              </p:cNvSpPr>
              <p:nvPr/>
            </p:nvSpPr>
            <p:spPr bwMode="auto">
              <a:xfrm>
                <a:off x="668039" y="876511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  <p:sp>
            <p:nvSpPr>
              <p:cNvPr id="488" name="Rectangle 602"/>
              <p:cNvSpPr>
                <a:spLocks noChangeArrowheads="1"/>
              </p:cNvSpPr>
              <p:nvPr/>
            </p:nvSpPr>
            <p:spPr bwMode="auto">
              <a:xfrm>
                <a:off x="668069" y="876511"/>
                <a:ext cx="54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r</a:t>
                </a:r>
                <a:endParaRPr lang="es-ES_tradnl" altLang="es-CO" sz="2400"/>
              </a:p>
            </p:txBody>
          </p:sp>
          <p:sp>
            <p:nvSpPr>
              <p:cNvPr id="489" name="Rectangle 603"/>
              <p:cNvSpPr>
                <a:spLocks noChangeArrowheads="1"/>
              </p:cNvSpPr>
              <p:nvPr/>
            </p:nvSpPr>
            <p:spPr bwMode="auto">
              <a:xfrm>
                <a:off x="668087" y="876511"/>
                <a:ext cx="72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s-ES_tradnl" altLang="es-CO" sz="2400"/>
              </a:p>
            </p:txBody>
          </p:sp>
          <p:sp>
            <p:nvSpPr>
              <p:cNvPr id="490" name="Rectangle 604"/>
              <p:cNvSpPr>
                <a:spLocks noChangeArrowheads="1"/>
              </p:cNvSpPr>
              <p:nvPr/>
            </p:nvSpPr>
            <p:spPr bwMode="auto">
              <a:xfrm>
                <a:off x="668123" y="876511"/>
                <a:ext cx="66" cy="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s-ES_tradnl" altLang="es-CO" sz="8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a</a:t>
                </a:r>
                <a:endParaRPr lang="es-ES_tradnl" altLang="es-CO" sz="2400"/>
              </a:p>
            </p:txBody>
          </p:sp>
        </p:grpSp>
        <p:sp>
          <p:nvSpPr>
            <p:cNvPr id="214" name="Rectangle 606"/>
            <p:cNvSpPr>
              <a:spLocks noChangeArrowheads="1"/>
            </p:cNvSpPr>
            <p:nvPr/>
          </p:nvSpPr>
          <p:spPr bwMode="auto">
            <a:xfrm>
              <a:off x="2589541" y="1667364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s-ES_tradnl" altLang="es-CO" sz="2400"/>
            </a:p>
          </p:txBody>
        </p:sp>
        <p:sp>
          <p:nvSpPr>
            <p:cNvPr id="215" name="Rectangle 607"/>
            <p:cNvSpPr>
              <a:spLocks noChangeArrowheads="1"/>
            </p:cNvSpPr>
            <p:nvPr/>
          </p:nvSpPr>
          <p:spPr bwMode="auto">
            <a:xfrm>
              <a:off x="2637143" y="1667364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s-ES_tradnl" altLang="es-CO" sz="2400"/>
            </a:p>
          </p:txBody>
        </p:sp>
        <p:sp>
          <p:nvSpPr>
            <p:cNvPr id="216" name="Rectangle 608"/>
            <p:cNvSpPr>
              <a:spLocks noChangeArrowheads="1"/>
            </p:cNvSpPr>
            <p:nvPr/>
          </p:nvSpPr>
          <p:spPr bwMode="auto">
            <a:xfrm>
              <a:off x="2684745" y="1667364"/>
              <a:ext cx="10472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s-ES_tradnl" altLang="es-CO" sz="2400"/>
            </a:p>
          </p:txBody>
        </p:sp>
        <p:sp>
          <p:nvSpPr>
            <p:cNvPr id="217" name="Rectangle 609"/>
            <p:cNvSpPr>
              <a:spLocks noChangeArrowheads="1"/>
            </p:cNvSpPr>
            <p:nvPr/>
          </p:nvSpPr>
          <p:spPr bwMode="auto">
            <a:xfrm>
              <a:off x="2732347" y="1667364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s-ES_tradnl" altLang="es-CO" sz="2400"/>
            </a:p>
          </p:txBody>
        </p:sp>
        <p:sp>
          <p:nvSpPr>
            <p:cNvPr id="218" name="Rectangle 610"/>
            <p:cNvSpPr>
              <a:spLocks noChangeArrowheads="1"/>
            </p:cNvSpPr>
            <p:nvPr/>
          </p:nvSpPr>
          <p:spPr bwMode="auto">
            <a:xfrm>
              <a:off x="2779949" y="1667364"/>
              <a:ext cx="8568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s-ES_tradnl" altLang="es-CO" sz="2400"/>
            </a:p>
          </p:txBody>
        </p:sp>
        <p:sp>
          <p:nvSpPr>
            <p:cNvPr id="219" name="Rectangle 611"/>
            <p:cNvSpPr>
              <a:spLocks noChangeArrowheads="1"/>
            </p:cNvSpPr>
            <p:nvPr/>
          </p:nvSpPr>
          <p:spPr bwMode="auto">
            <a:xfrm>
              <a:off x="1532780" y="1781697"/>
              <a:ext cx="123765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s-ES_tradnl" altLang="es-CO" sz="2400"/>
            </a:p>
          </p:txBody>
        </p:sp>
        <p:sp>
          <p:nvSpPr>
            <p:cNvPr id="220" name="Rectangle 612"/>
            <p:cNvSpPr>
              <a:spLocks noChangeArrowheads="1"/>
            </p:cNvSpPr>
            <p:nvPr/>
          </p:nvSpPr>
          <p:spPr bwMode="auto">
            <a:xfrm>
              <a:off x="1580382" y="1781697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s-ES_tradnl" altLang="es-CO" sz="2400"/>
            </a:p>
          </p:txBody>
        </p:sp>
        <p:sp>
          <p:nvSpPr>
            <p:cNvPr id="221" name="Rectangle 613"/>
            <p:cNvSpPr>
              <a:spLocks noChangeArrowheads="1"/>
            </p:cNvSpPr>
            <p:nvPr/>
          </p:nvSpPr>
          <p:spPr bwMode="auto">
            <a:xfrm>
              <a:off x="1637504" y="1781697"/>
              <a:ext cx="10472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s-ES_tradnl" altLang="es-CO" sz="2400"/>
            </a:p>
          </p:txBody>
        </p:sp>
        <p:sp>
          <p:nvSpPr>
            <p:cNvPr id="222" name="Rectangle 614"/>
            <p:cNvSpPr>
              <a:spLocks noChangeArrowheads="1"/>
            </p:cNvSpPr>
            <p:nvPr/>
          </p:nvSpPr>
          <p:spPr bwMode="auto">
            <a:xfrm>
              <a:off x="1685106" y="1781697"/>
              <a:ext cx="8568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s-ES_tradnl" altLang="es-CO" sz="2400"/>
            </a:p>
          </p:txBody>
        </p:sp>
        <p:sp>
          <p:nvSpPr>
            <p:cNvPr id="223" name="Rectangle 615"/>
            <p:cNvSpPr>
              <a:spLocks noChangeArrowheads="1"/>
            </p:cNvSpPr>
            <p:nvPr/>
          </p:nvSpPr>
          <p:spPr bwMode="auto">
            <a:xfrm>
              <a:off x="1713667" y="1781697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s-ES_tradnl" altLang="es-CO" sz="2400"/>
            </a:p>
          </p:txBody>
        </p:sp>
        <p:sp>
          <p:nvSpPr>
            <p:cNvPr id="224" name="Rectangle 616"/>
            <p:cNvSpPr>
              <a:spLocks noChangeArrowheads="1"/>
            </p:cNvSpPr>
            <p:nvPr/>
          </p:nvSpPr>
          <p:spPr bwMode="auto">
            <a:xfrm>
              <a:off x="1808871" y="3649145"/>
              <a:ext cx="123765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s-ES_tradnl" altLang="es-CO" sz="2400"/>
            </a:p>
          </p:txBody>
        </p:sp>
        <p:sp>
          <p:nvSpPr>
            <p:cNvPr id="225" name="Rectangle 617"/>
            <p:cNvSpPr>
              <a:spLocks noChangeArrowheads="1"/>
            </p:cNvSpPr>
            <p:nvPr/>
          </p:nvSpPr>
          <p:spPr bwMode="auto">
            <a:xfrm>
              <a:off x="1865993" y="3649145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s-ES_tradnl" altLang="es-CO" sz="2400"/>
            </a:p>
          </p:txBody>
        </p:sp>
        <p:sp>
          <p:nvSpPr>
            <p:cNvPr id="226" name="Rectangle 618"/>
            <p:cNvSpPr>
              <a:spLocks noChangeArrowheads="1"/>
            </p:cNvSpPr>
            <p:nvPr/>
          </p:nvSpPr>
          <p:spPr bwMode="auto">
            <a:xfrm>
              <a:off x="1923115" y="3649145"/>
              <a:ext cx="7616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es-ES_tradnl" altLang="es-CO" sz="2400"/>
            </a:p>
          </p:txBody>
        </p:sp>
        <p:sp>
          <p:nvSpPr>
            <p:cNvPr id="227" name="Rectangle 619"/>
            <p:cNvSpPr>
              <a:spLocks noChangeArrowheads="1"/>
            </p:cNvSpPr>
            <p:nvPr/>
          </p:nvSpPr>
          <p:spPr bwMode="auto">
            <a:xfrm>
              <a:off x="1942156" y="3649145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s-ES_tradnl" altLang="es-CO" sz="2400"/>
            </a:p>
          </p:txBody>
        </p:sp>
        <p:sp>
          <p:nvSpPr>
            <p:cNvPr id="228" name="Rectangle 620"/>
            <p:cNvSpPr>
              <a:spLocks noChangeArrowheads="1"/>
            </p:cNvSpPr>
            <p:nvPr/>
          </p:nvSpPr>
          <p:spPr bwMode="auto">
            <a:xfrm>
              <a:off x="1989758" y="3649145"/>
              <a:ext cx="10472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s-ES_tradnl" altLang="es-CO" sz="2400"/>
            </a:p>
          </p:txBody>
        </p:sp>
        <p:sp>
          <p:nvSpPr>
            <p:cNvPr id="229" name="Rectangle 621"/>
            <p:cNvSpPr>
              <a:spLocks noChangeArrowheads="1"/>
            </p:cNvSpPr>
            <p:nvPr/>
          </p:nvSpPr>
          <p:spPr bwMode="auto">
            <a:xfrm>
              <a:off x="2037360" y="3649145"/>
              <a:ext cx="9520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s-ES_tradnl" altLang="es-CO" sz="2400"/>
            </a:p>
          </p:txBody>
        </p:sp>
        <p:sp>
          <p:nvSpPr>
            <p:cNvPr id="230" name="Rectangle 622"/>
            <p:cNvSpPr>
              <a:spLocks noChangeArrowheads="1"/>
            </p:cNvSpPr>
            <p:nvPr/>
          </p:nvSpPr>
          <p:spPr bwMode="auto">
            <a:xfrm>
              <a:off x="1332852" y="3696784"/>
              <a:ext cx="133285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s-ES_tradnl" altLang="es-CO" sz="2400"/>
            </a:p>
          </p:txBody>
        </p:sp>
        <p:sp>
          <p:nvSpPr>
            <p:cNvPr id="231" name="Rectangle 623"/>
            <p:cNvSpPr>
              <a:spLocks noChangeArrowheads="1"/>
            </p:cNvSpPr>
            <p:nvPr/>
          </p:nvSpPr>
          <p:spPr bwMode="auto">
            <a:xfrm>
              <a:off x="1399495" y="3696784"/>
              <a:ext cx="7616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s-ES_tradnl" altLang="es-CO" sz="2400"/>
            </a:p>
          </p:txBody>
        </p:sp>
        <p:sp>
          <p:nvSpPr>
            <p:cNvPr id="232" name="Rectangle 624"/>
            <p:cNvSpPr>
              <a:spLocks noChangeArrowheads="1"/>
            </p:cNvSpPr>
            <p:nvPr/>
          </p:nvSpPr>
          <p:spPr bwMode="auto">
            <a:xfrm>
              <a:off x="1418535" y="3696784"/>
              <a:ext cx="9520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s</a:t>
              </a:r>
              <a:endParaRPr lang="es-ES_tradnl" altLang="es-CO" sz="2400"/>
            </a:p>
          </p:txBody>
        </p:sp>
        <p:sp>
          <p:nvSpPr>
            <p:cNvPr id="233" name="Rectangle 625"/>
            <p:cNvSpPr>
              <a:spLocks noChangeArrowheads="1"/>
            </p:cNvSpPr>
            <p:nvPr/>
          </p:nvSpPr>
          <p:spPr bwMode="auto">
            <a:xfrm>
              <a:off x="1466137" y="3696784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s-ES_tradnl" altLang="es-CO" sz="2400"/>
            </a:p>
          </p:txBody>
        </p:sp>
        <p:sp>
          <p:nvSpPr>
            <p:cNvPr id="234" name="Rectangle 626"/>
            <p:cNvSpPr>
              <a:spLocks noChangeArrowheads="1"/>
            </p:cNvSpPr>
            <p:nvPr/>
          </p:nvSpPr>
          <p:spPr bwMode="auto">
            <a:xfrm>
              <a:off x="1504219" y="3696784"/>
              <a:ext cx="9520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r</a:t>
              </a:r>
              <a:endParaRPr lang="es-ES_tradnl" altLang="es-CO" sz="2400"/>
            </a:p>
          </p:txBody>
        </p:sp>
        <p:sp>
          <p:nvSpPr>
            <p:cNvPr id="235" name="Rectangle 627"/>
            <p:cNvSpPr>
              <a:spLocks noChangeArrowheads="1"/>
            </p:cNvSpPr>
            <p:nvPr/>
          </p:nvSpPr>
          <p:spPr bwMode="auto">
            <a:xfrm>
              <a:off x="1542300" y="3696784"/>
              <a:ext cx="123765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s-ES_tradnl" altLang="es-CO" sz="2400"/>
            </a:p>
          </p:txBody>
        </p:sp>
        <p:sp>
          <p:nvSpPr>
            <p:cNvPr id="236" name="Rectangle 628"/>
            <p:cNvSpPr>
              <a:spLocks noChangeArrowheads="1"/>
            </p:cNvSpPr>
            <p:nvPr/>
          </p:nvSpPr>
          <p:spPr bwMode="auto">
            <a:xfrm>
              <a:off x="1589902" y="3696784"/>
              <a:ext cx="7616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es-ES_tradnl" altLang="es-CO" sz="2400"/>
            </a:p>
          </p:txBody>
        </p:sp>
        <p:sp>
          <p:nvSpPr>
            <p:cNvPr id="237" name="Rectangle 629"/>
            <p:cNvSpPr>
              <a:spLocks noChangeArrowheads="1"/>
            </p:cNvSpPr>
            <p:nvPr/>
          </p:nvSpPr>
          <p:spPr bwMode="auto">
            <a:xfrm>
              <a:off x="1608943" y="3696784"/>
              <a:ext cx="123765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s-ES_tradnl" altLang="es-CO" sz="2400"/>
            </a:p>
          </p:txBody>
        </p:sp>
        <p:sp>
          <p:nvSpPr>
            <p:cNvPr id="238" name="Rectangle 630"/>
            <p:cNvSpPr>
              <a:spLocks noChangeArrowheads="1"/>
            </p:cNvSpPr>
            <p:nvPr/>
          </p:nvSpPr>
          <p:spPr bwMode="auto">
            <a:xfrm>
              <a:off x="1666065" y="3696784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s-ES_tradnl" altLang="es-CO" sz="2400"/>
            </a:p>
          </p:txBody>
        </p:sp>
        <p:sp>
          <p:nvSpPr>
            <p:cNvPr id="239" name="Rectangle 631"/>
            <p:cNvSpPr>
              <a:spLocks noChangeArrowheads="1"/>
            </p:cNvSpPr>
            <p:nvPr/>
          </p:nvSpPr>
          <p:spPr bwMode="auto">
            <a:xfrm>
              <a:off x="1732708" y="4011201"/>
              <a:ext cx="123765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endParaRPr lang="es-ES_tradnl" altLang="es-CO" sz="2400"/>
            </a:p>
          </p:txBody>
        </p:sp>
        <p:sp>
          <p:nvSpPr>
            <p:cNvPr id="240" name="Rectangle 632"/>
            <p:cNvSpPr>
              <a:spLocks noChangeArrowheads="1"/>
            </p:cNvSpPr>
            <p:nvPr/>
          </p:nvSpPr>
          <p:spPr bwMode="auto">
            <a:xfrm>
              <a:off x="1789830" y="4011201"/>
              <a:ext cx="10472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s-ES_tradnl" altLang="es-CO" sz="2400"/>
            </a:p>
          </p:txBody>
        </p:sp>
        <p:sp>
          <p:nvSpPr>
            <p:cNvPr id="241" name="Rectangle 633"/>
            <p:cNvSpPr>
              <a:spLocks noChangeArrowheads="1"/>
            </p:cNvSpPr>
            <p:nvPr/>
          </p:nvSpPr>
          <p:spPr bwMode="auto">
            <a:xfrm>
              <a:off x="1837432" y="4011201"/>
              <a:ext cx="8568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s-ES_tradnl" altLang="es-CO" sz="2400"/>
            </a:p>
          </p:txBody>
        </p:sp>
        <p:sp>
          <p:nvSpPr>
            <p:cNvPr id="242" name="Rectangle 634"/>
            <p:cNvSpPr>
              <a:spLocks noChangeArrowheads="1"/>
            </p:cNvSpPr>
            <p:nvPr/>
          </p:nvSpPr>
          <p:spPr bwMode="auto">
            <a:xfrm>
              <a:off x="1865993" y="4011201"/>
              <a:ext cx="10472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n</a:t>
              </a:r>
              <a:endParaRPr lang="es-ES_tradnl" altLang="es-CO" sz="2400"/>
            </a:p>
          </p:txBody>
        </p:sp>
        <p:sp>
          <p:nvSpPr>
            <p:cNvPr id="243" name="Rectangle 635"/>
            <p:cNvSpPr>
              <a:spLocks noChangeArrowheads="1"/>
            </p:cNvSpPr>
            <p:nvPr/>
          </p:nvSpPr>
          <p:spPr bwMode="auto">
            <a:xfrm>
              <a:off x="1904074" y="4011201"/>
              <a:ext cx="123765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s-ES_tradnl" altLang="es-CO" sz="2400"/>
            </a:p>
          </p:txBody>
        </p:sp>
        <p:sp>
          <p:nvSpPr>
            <p:cNvPr id="244" name="Rectangle 636"/>
            <p:cNvSpPr>
              <a:spLocks noChangeArrowheads="1"/>
            </p:cNvSpPr>
            <p:nvPr/>
          </p:nvSpPr>
          <p:spPr bwMode="auto">
            <a:xfrm>
              <a:off x="1961197" y="4011201"/>
              <a:ext cx="8568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i</a:t>
              </a:r>
              <a:endParaRPr lang="es-ES_tradnl" altLang="es-CO" sz="2400"/>
            </a:p>
          </p:txBody>
        </p:sp>
        <p:sp>
          <p:nvSpPr>
            <p:cNvPr id="245" name="Rectangle 637"/>
            <p:cNvSpPr>
              <a:spLocks noChangeArrowheads="1"/>
            </p:cNvSpPr>
            <p:nvPr/>
          </p:nvSpPr>
          <p:spPr bwMode="auto">
            <a:xfrm>
              <a:off x="1989758" y="4011201"/>
              <a:ext cx="10472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es-ES_tradnl" altLang="es-CO" sz="2400"/>
            </a:p>
          </p:txBody>
        </p:sp>
        <p:sp>
          <p:nvSpPr>
            <p:cNvPr id="246" name="Rectangle 638"/>
            <p:cNvSpPr>
              <a:spLocks noChangeArrowheads="1"/>
            </p:cNvSpPr>
            <p:nvPr/>
          </p:nvSpPr>
          <p:spPr bwMode="auto">
            <a:xfrm>
              <a:off x="2779949" y="3525283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  <a:endParaRPr lang="es-ES_tradnl" altLang="es-CO" sz="2400"/>
            </a:p>
          </p:txBody>
        </p:sp>
        <p:sp>
          <p:nvSpPr>
            <p:cNvPr id="247" name="Rectangle 639"/>
            <p:cNvSpPr>
              <a:spLocks noChangeArrowheads="1"/>
            </p:cNvSpPr>
            <p:nvPr/>
          </p:nvSpPr>
          <p:spPr bwMode="auto">
            <a:xfrm>
              <a:off x="2827551" y="3525283"/>
              <a:ext cx="123765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es-ES_tradnl" altLang="es-CO" sz="2400"/>
            </a:p>
          </p:txBody>
        </p:sp>
        <p:sp>
          <p:nvSpPr>
            <p:cNvPr id="248" name="Rectangle 640"/>
            <p:cNvSpPr>
              <a:spLocks noChangeArrowheads="1"/>
            </p:cNvSpPr>
            <p:nvPr/>
          </p:nvSpPr>
          <p:spPr bwMode="auto">
            <a:xfrm>
              <a:off x="2884673" y="3525283"/>
              <a:ext cx="10472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y</a:t>
              </a:r>
              <a:endParaRPr lang="es-ES_tradnl" altLang="es-CO" sz="2400"/>
            </a:p>
          </p:txBody>
        </p:sp>
        <p:sp>
          <p:nvSpPr>
            <p:cNvPr id="249" name="Rectangle 641"/>
            <p:cNvSpPr>
              <a:spLocks noChangeArrowheads="1"/>
            </p:cNvSpPr>
            <p:nvPr/>
          </p:nvSpPr>
          <p:spPr bwMode="auto">
            <a:xfrm>
              <a:off x="2922754" y="3525283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s-ES_tradnl" altLang="es-CO" sz="2400"/>
            </a:p>
          </p:txBody>
        </p:sp>
        <p:sp>
          <p:nvSpPr>
            <p:cNvPr id="250" name="Rectangle 642"/>
            <p:cNvSpPr>
              <a:spLocks noChangeArrowheads="1"/>
            </p:cNvSpPr>
            <p:nvPr/>
          </p:nvSpPr>
          <p:spPr bwMode="auto">
            <a:xfrm>
              <a:off x="2979876" y="3525283"/>
              <a:ext cx="10472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s-ES_tradnl" altLang="es-CO" sz="2400"/>
            </a:p>
          </p:txBody>
        </p:sp>
        <p:sp>
          <p:nvSpPr>
            <p:cNvPr id="251" name="Rectangle 643"/>
            <p:cNvSpPr>
              <a:spLocks noChangeArrowheads="1"/>
            </p:cNvSpPr>
            <p:nvPr/>
          </p:nvSpPr>
          <p:spPr bwMode="auto">
            <a:xfrm>
              <a:off x="3017958" y="3525283"/>
              <a:ext cx="123765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s-ES_tradnl" altLang="es-CO" sz="2400"/>
            </a:p>
          </p:txBody>
        </p:sp>
        <p:sp>
          <p:nvSpPr>
            <p:cNvPr id="252" name="Rectangle 644"/>
            <p:cNvSpPr>
              <a:spLocks noChangeArrowheads="1"/>
            </p:cNvSpPr>
            <p:nvPr/>
          </p:nvSpPr>
          <p:spPr bwMode="auto">
            <a:xfrm>
              <a:off x="742589" y="4325618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V</a:t>
              </a:r>
              <a:endParaRPr lang="es-ES_tradnl" altLang="es-CO" sz="2400"/>
            </a:p>
          </p:txBody>
        </p:sp>
        <p:sp>
          <p:nvSpPr>
            <p:cNvPr id="253" name="Rectangle 645"/>
            <p:cNvSpPr>
              <a:spLocks noChangeArrowheads="1"/>
            </p:cNvSpPr>
            <p:nvPr/>
          </p:nvSpPr>
          <p:spPr bwMode="auto">
            <a:xfrm>
              <a:off x="790191" y="4325618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s-ES_tradnl" altLang="es-CO" sz="2400"/>
            </a:p>
          </p:txBody>
        </p:sp>
        <p:sp>
          <p:nvSpPr>
            <p:cNvPr id="254" name="Rectangle 646"/>
            <p:cNvSpPr>
              <a:spLocks noChangeArrowheads="1"/>
            </p:cNvSpPr>
            <p:nvPr/>
          </p:nvSpPr>
          <p:spPr bwMode="auto">
            <a:xfrm>
              <a:off x="837793" y="4325618"/>
              <a:ext cx="7616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es-ES_tradnl" altLang="es-CO" sz="2400"/>
            </a:p>
          </p:txBody>
        </p:sp>
        <p:sp>
          <p:nvSpPr>
            <p:cNvPr id="255" name="Rectangle 647"/>
            <p:cNvSpPr>
              <a:spLocks noChangeArrowheads="1"/>
            </p:cNvSpPr>
            <p:nvPr/>
          </p:nvSpPr>
          <p:spPr bwMode="auto">
            <a:xfrm>
              <a:off x="856833" y="4325618"/>
              <a:ext cx="8568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es-ES_tradnl" altLang="es-CO" sz="2400"/>
            </a:p>
          </p:txBody>
        </p:sp>
        <p:sp>
          <p:nvSpPr>
            <p:cNvPr id="256" name="Rectangle 648"/>
            <p:cNvSpPr>
              <a:spLocks noChangeArrowheads="1"/>
            </p:cNvSpPr>
            <p:nvPr/>
          </p:nvSpPr>
          <p:spPr bwMode="auto">
            <a:xfrm>
              <a:off x="875874" y="4325618"/>
              <a:ext cx="123765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s-ES_tradnl" altLang="es-CO" sz="2400"/>
            </a:p>
          </p:txBody>
        </p:sp>
        <p:sp>
          <p:nvSpPr>
            <p:cNvPr id="257" name="Rectangle 649"/>
            <p:cNvSpPr>
              <a:spLocks noChangeArrowheads="1"/>
            </p:cNvSpPr>
            <p:nvPr/>
          </p:nvSpPr>
          <p:spPr bwMode="auto">
            <a:xfrm>
              <a:off x="932996" y="4325618"/>
              <a:ext cx="7616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s-ES_tradnl" altLang="es-CO" sz="2400"/>
            </a:p>
          </p:txBody>
        </p:sp>
        <p:sp>
          <p:nvSpPr>
            <p:cNvPr id="258" name="Rectangle 650"/>
            <p:cNvSpPr>
              <a:spLocks noChangeArrowheads="1"/>
            </p:cNvSpPr>
            <p:nvPr/>
          </p:nvSpPr>
          <p:spPr bwMode="auto">
            <a:xfrm>
              <a:off x="952037" y="4325618"/>
              <a:ext cx="123765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s-ES_tradnl" altLang="es-CO" sz="2400"/>
            </a:p>
          </p:txBody>
        </p:sp>
        <p:sp>
          <p:nvSpPr>
            <p:cNvPr id="259" name="Rectangle 651"/>
            <p:cNvSpPr>
              <a:spLocks noChangeArrowheads="1"/>
            </p:cNvSpPr>
            <p:nvPr/>
          </p:nvSpPr>
          <p:spPr bwMode="auto">
            <a:xfrm>
              <a:off x="1009159" y="4325618"/>
              <a:ext cx="10472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s-ES_tradnl" altLang="es-CO" sz="2400"/>
            </a:p>
          </p:txBody>
        </p:sp>
        <p:sp>
          <p:nvSpPr>
            <p:cNvPr id="260" name="Rectangle 652"/>
            <p:cNvSpPr>
              <a:spLocks noChangeArrowheads="1"/>
            </p:cNvSpPr>
            <p:nvPr/>
          </p:nvSpPr>
          <p:spPr bwMode="auto">
            <a:xfrm>
              <a:off x="1047241" y="4325618"/>
              <a:ext cx="8568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l</a:t>
              </a:r>
              <a:endParaRPr lang="es-ES_tradnl" altLang="es-CO" sz="2400"/>
            </a:p>
          </p:txBody>
        </p:sp>
        <p:sp>
          <p:nvSpPr>
            <p:cNvPr id="261" name="Rectangle 653"/>
            <p:cNvSpPr>
              <a:spLocks noChangeArrowheads="1"/>
            </p:cNvSpPr>
            <p:nvPr/>
          </p:nvSpPr>
          <p:spPr bwMode="auto">
            <a:xfrm>
              <a:off x="1075802" y="4325618"/>
              <a:ext cx="7616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s-ES_tradnl" altLang="es-CO" sz="2400"/>
            </a:p>
          </p:txBody>
        </p:sp>
        <p:sp>
          <p:nvSpPr>
            <p:cNvPr id="262" name="Rectangle 654"/>
            <p:cNvSpPr>
              <a:spLocks noChangeArrowheads="1"/>
            </p:cNvSpPr>
            <p:nvPr/>
          </p:nvSpPr>
          <p:spPr bwMode="auto">
            <a:xfrm>
              <a:off x="1104363" y="4325618"/>
              <a:ext cx="7616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s-ES_tradnl" altLang="es-CO" sz="2400"/>
            </a:p>
          </p:txBody>
        </p:sp>
        <p:sp>
          <p:nvSpPr>
            <p:cNvPr id="263" name="Rectangle 655"/>
            <p:cNvSpPr>
              <a:spLocks noChangeArrowheads="1"/>
            </p:cNvSpPr>
            <p:nvPr/>
          </p:nvSpPr>
          <p:spPr bwMode="auto">
            <a:xfrm>
              <a:off x="1113884" y="4325618"/>
              <a:ext cx="8568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s-ES_tradnl" altLang="es-CO" sz="2400"/>
            </a:p>
          </p:txBody>
        </p:sp>
        <p:sp>
          <p:nvSpPr>
            <p:cNvPr id="264" name="Rectangle 656"/>
            <p:cNvSpPr>
              <a:spLocks noChangeArrowheads="1"/>
            </p:cNvSpPr>
            <p:nvPr/>
          </p:nvSpPr>
          <p:spPr bwMode="auto">
            <a:xfrm>
              <a:off x="1142445" y="4325618"/>
              <a:ext cx="7616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s-ES_tradnl" altLang="es-CO" sz="2400"/>
            </a:p>
          </p:txBody>
        </p:sp>
        <p:sp>
          <p:nvSpPr>
            <p:cNvPr id="265" name="Rectangle 657"/>
            <p:cNvSpPr>
              <a:spLocks noChangeArrowheads="1"/>
            </p:cNvSpPr>
            <p:nvPr/>
          </p:nvSpPr>
          <p:spPr bwMode="auto">
            <a:xfrm>
              <a:off x="1161485" y="4325618"/>
              <a:ext cx="7616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s-ES_tradnl" altLang="es-CO" sz="2400"/>
            </a:p>
          </p:txBody>
        </p:sp>
        <p:sp>
          <p:nvSpPr>
            <p:cNvPr id="266" name="Rectangle 658"/>
            <p:cNvSpPr>
              <a:spLocks noChangeArrowheads="1"/>
            </p:cNvSpPr>
            <p:nvPr/>
          </p:nvSpPr>
          <p:spPr bwMode="auto">
            <a:xfrm>
              <a:off x="1190047" y="4325618"/>
              <a:ext cx="7616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s-ES_tradnl" altLang="es-CO" sz="2400"/>
            </a:p>
          </p:txBody>
        </p:sp>
        <p:sp>
          <p:nvSpPr>
            <p:cNvPr id="267" name="Rectangle 659"/>
            <p:cNvSpPr>
              <a:spLocks noChangeArrowheads="1"/>
            </p:cNvSpPr>
            <p:nvPr/>
          </p:nvSpPr>
          <p:spPr bwMode="auto">
            <a:xfrm>
              <a:off x="1209087" y="4325618"/>
              <a:ext cx="8568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es-ES_tradnl" altLang="es-CO" sz="2400"/>
            </a:p>
          </p:txBody>
        </p:sp>
        <p:sp>
          <p:nvSpPr>
            <p:cNvPr id="268" name="Rectangle 660"/>
            <p:cNvSpPr>
              <a:spLocks noChangeArrowheads="1"/>
            </p:cNvSpPr>
            <p:nvPr/>
          </p:nvSpPr>
          <p:spPr bwMode="auto">
            <a:xfrm>
              <a:off x="1237648" y="4325618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s-ES_tradnl" altLang="es-CO" sz="2400"/>
            </a:p>
          </p:txBody>
        </p:sp>
        <p:sp>
          <p:nvSpPr>
            <p:cNvPr id="269" name="Rectangle 661"/>
            <p:cNvSpPr>
              <a:spLocks noChangeArrowheads="1"/>
            </p:cNvSpPr>
            <p:nvPr/>
          </p:nvSpPr>
          <p:spPr bwMode="auto">
            <a:xfrm>
              <a:off x="1294771" y="4325618"/>
              <a:ext cx="10472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s-ES_tradnl" altLang="es-CO" sz="2400"/>
            </a:p>
          </p:txBody>
        </p:sp>
        <p:sp>
          <p:nvSpPr>
            <p:cNvPr id="270" name="Rectangle 662"/>
            <p:cNvSpPr>
              <a:spLocks noChangeArrowheads="1"/>
            </p:cNvSpPr>
            <p:nvPr/>
          </p:nvSpPr>
          <p:spPr bwMode="auto">
            <a:xfrm>
              <a:off x="1332852" y="4325618"/>
              <a:ext cx="123765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u</a:t>
              </a:r>
              <a:endParaRPr lang="es-ES_tradnl" altLang="es-CO" sz="2400"/>
            </a:p>
          </p:txBody>
        </p:sp>
        <p:sp>
          <p:nvSpPr>
            <p:cNvPr id="271" name="Rectangle 663"/>
            <p:cNvSpPr>
              <a:spLocks noChangeArrowheads="1"/>
            </p:cNvSpPr>
            <p:nvPr/>
          </p:nvSpPr>
          <p:spPr bwMode="auto">
            <a:xfrm>
              <a:off x="1389974" y="4325618"/>
              <a:ext cx="10472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es-ES_tradnl" altLang="es-CO" sz="2400"/>
            </a:p>
          </p:txBody>
        </p:sp>
        <p:sp>
          <p:nvSpPr>
            <p:cNvPr id="272" name="Rectangle 664"/>
            <p:cNvSpPr>
              <a:spLocks noChangeArrowheads="1"/>
            </p:cNvSpPr>
            <p:nvPr/>
          </p:nvSpPr>
          <p:spPr bwMode="auto">
            <a:xfrm>
              <a:off x="1437576" y="4325618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s-ES_tradnl" altLang="es-CO" sz="2400"/>
            </a:p>
          </p:txBody>
        </p:sp>
        <p:sp>
          <p:nvSpPr>
            <p:cNvPr id="273" name="Rectangle 665"/>
            <p:cNvSpPr>
              <a:spLocks noChangeArrowheads="1"/>
            </p:cNvSpPr>
            <p:nvPr/>
          </p:nvSpPr>
          <p:spPr bwMode="auto">
            <a:xfrm>
              <a:off x="2132563" y="4020728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  <a:endParaRPr lang="es-ES_tradnl" altLang="es-CO" sz="2400"/>
            </a:p>
          </p:txBody>
        </p:sp>
        <p:sp>
          <p:nvSpPr>
            <p:cNvPr id="274" name="Rectangle 666"/>
            <p:cNvSpPr>
              <a:spLocks noChangeArrowheads="1"/>
            </p:cNvSpPr>
            <p:nvPr/>
          </p:nvSpPr>
          <p:spPr bwMode="auto">
            <a:xfrm>
              <a:off x="2180165" y="4020728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es-ES_tradnl" altLang="es-CO" sz="2400"/>
            </a:p>
          </p:txBody>
        </p:sp>
        <p:sp>
          <p:nvSpPr>
            <p:cNvPr id="275" name="Rectangle 667"/>
            <p:cNvSpPr>
              <a:spLocks noChangeArrowheads="1"/>
            </p:cNvSpPr>
            <p:nvPr/>
          </p:nvSpPr>
          <p:spPr bwMode="auto">
            <a:xfrm>
              <a:off x="2227767" y="4020728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g</a:t>
              </a:r>
              <a:endParaRPr lang="es-ES_tradnl" altLang="es-CO" sz="2400"/>
            </a:p>
          </p:txBody>
        </p:sp>
        <p:sp>
          <p:nvSpPr>
            <p:cNvPr id="276" name="Rectangle 668"/>
            <p:cNvSpPr>
              <a:spLocks noChangeArrowheads="1"/>
            </p:cNvSpPr>
            <p:nvPr/>
          </p:nvSpPr>
          <p:spPr bwMode="auto">
            <a:xfrm>
              <a:off x="2284889" y="4020728"/>
              <a:ext cx="114244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o</a:t>
              </a:r>
              <a:endParaRPr lang="es-ES_tradnl" altLang="es-CO" sz="2400"/>
            </a:p>
          </p:txBody>
        </p:sp>
        <p:sp>
          <p:nvSpPr>
            <p:cNvPr id="277" name="Rectangle 669"/>
            <p:cNvSpPr>
              <a:spLocks noChangeArrowheads="1"/>
            </p:cNvSpPr>
            <p:nvPr/>
          </p:nvSpPr>
          <p:spPr bwMode="auto">
            <a:xfrm>
              <a:off x="2332491" y="4020728"/>
              <a:ext cx="85683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t</a:t>
              </a:r>
              <a:endParaRPr lang="es-ES_tradnl" altLang="es-CO" sz="2400"/>
            </a:p>
          </p:txBody>
        </p:sp>
        <p:sp>
          <p:nvSpPr>
            <p:cNvPr id="278" name="Rectangle 670"/>
            <p:cNvSpPr>
              <a:spLocks noChangeArrowheads="1"/>
            </p:cNvSpPr>
            <p:nvPr/>
          </p:nvSpPr>
          <p:spPr bwMode="auto">
            <a:xfrm>
              <a:off x="2361052" y="4020728"/>
              <a:ext cx="123765" cy="1524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ES_tradnl" altLang="es-CO" sz="800" b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s-ES_tradnl" altLang="es-CO" sz="2400"/>
            </a:p>
          </p:txBody>
        </p:sp>
        <p:sp>
          <p:nvSpPr>
            <p:cNvPr id="279" name="Line 684"/>
            <p:cNvSpPr>
              <a:spLocks noChangeShapeType="1"/>
            </p:cNvSpPr>
            <p:nvPr/>
          </p:nvSpPr>
          <p:spPr bwMode="auto">
            <a:xfrm flipH="1">
              <a:off x="0" y="7915275"/>
              <a:ext cx="5775325" cy="158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80" name="Line 685"/>
            <p:cNvSpPr>
              <a:spLocks noChangeShapeType="1"/>
            </p:cNvSpPr>
            <p:nvPr/>
          </p:nvSpPr>
          <p:spPr bwMode="auto">
            <a:xfrm flipH="1">
              <a:off x="0" y="25400"/>
              <a:ext cx="5775325" cy="158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81" name="Line 686"/>
            <p:cNvSpPr>
              <a:spLocks noChangeShapeType="1"/>
            </p:cNvSpPr>
            <p:nvPr/>
          </p:nvSpPr>
          <p:spPr bwMode="auto">
            <a:xfrm>
              <a:off x="0" y="25400"/>
              <a:ext cx="1588" cy="788987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82" name="Line 687"/>
            <p:cNvSpPr>
              <a:spLocks noChangeShapeType="1"/>
            </p:cNvSpPr>
            <p:nvPr/>
          </p:nvSpPr>
          <p:spPr bwMode="auto">
            <a:xfrm>
              <a:off x="5775325" y="25400"/>
              <a:ext cx="1588" cy="788987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283" name="1 CuadroTexto"/>
            <p:cNvSpPr txBox="1">
              <a:spLocks noChangeArrowheads="1"/>
            </p:cNvSpPr>
            <p:nvPr/>
          </p:nvSpPr>
          <p:spPr bwMode="auto">
            <a:xfrm>
              <a:off x="1418535" y="0"/>
              <a:ext cx="4360330" cy="5240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s-ES_tradnl" altLang="es-CO" sz="1400" b="1">
                  <a:latin typeface="Arial Narrow" panose="020B0606020202030204" pitchFamily="34" charset="0"/>
                </a:rPr>
                <a:t>Tasa de Mortalidad prematura por EPOC</a:t>
              </a:r>
            </a:p>
            <a:p>
              <a:pPr algn="r">
                <a:spcBef>
                  <a:spcPct val="0"/>
                </a:spcBef>
                <a:buFontTx/>
                <a:buNone/>
              </a:pPr>
              <a:r>
                <a:rPr lang="es-ES_tradnl" altLang="es-CO" sz="1400" b="1">
                  <a:latin typeface="Arial Narrow" panose="020B0606020202030204" pitchFamily="34" charset="0"/>
                </a:rPr>
                <a:t>Colombia 2018</a:t>
              </a:r>
              <a:endParaRPr lang="es-CO" altLang="es-CO" sz="1400">
                <a:latin typeface="Arial Narrow" panose="020B0606020202030204" pitchFamily="34" charset="0"/>
              </a:endParaRPr>
            </a:p>
          </p:txBody>
        </p:sp>
        <p:sp>
          <p:nvSpPr>
            <p:cNvPr id="284" name="101 Rectángulo"/>
            <p:cNvSpPr>
              <a:spLocks/>
            </p:cNvSpPr>
            <p:nvPr/>
          </p:nvSpPr>
          <p:spPr>
            <a:xfrm>
              <a:off x="47602" y="7079150"/>
              <a:ext cx="228489" cy="142917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s-CO"/>
            </a:p>
          </p:txBody>
        </p:sp>
        <p:sp>
          <p:nvSpPr>
            <p:cNvPr id="285" name="135 Rectángulo"/>
            <p:cNvSpPr>
              <a:spLocks/>
            </p:cNvSpPr>
            <p:nvPr/>
          </p:nvSpPr>
          <p:spPr>
            <a:xfrm>
              <a:off x="57122" y="7269706"/>
              <a:ext cx="228489" cy="13338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s-CO"/>
            </a:p>
          </p:txBody>
        </p:sp>
        <p:sp>
          <p:nvSpPr>
            <p:cNvPr id="286" name="136 Rectángulo"/>
            <p:cNvSpPr>
              <a:spLocks/>
            </p:cNvSpPr>
            <p:nvPr/>
          </p:nvSpPr>
          <p:spPr>
            <a:xfrm>
              <a:off x="66643" y="7450734"/>
              <a:ext cx="238009" cy="133389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s-CO"/>
            </a:p>
          </p:txBody>
        </p:sp>
        <p:sp>
          <p:nvSpPr>
            <p:cNvPr id="287" name="676 CuadroTexto"/>
            <p:cNvSpPr txBox="1">
              <a:spLocks noChangeArrowheads="1"/>
            </p:cNvSpPr>
            <p:nvPr/>
          </p:nvSpPr>
          <p:spPr bwMode="auto">
            <a:xfrm>
              <a:off x="257050" y="7193483"/>
              <a:ext cx="1113884" cy="2477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MX" altLang="es-CO" sz="1000"/>
                <a:t>Tasa entre 6 y 9,3</a:t>
              </a:r>
              <a:endParaRPr lang="es-CO" altLang="es-CO" sz="1000"/>
            </a:p>
          </p:txBody>
        </p:sp>
        <p:sp>
          <p:nvSpPr>
            <p:cNvPr id="288" name="677 CuadroTexto"/>
            <p:cNvSpPr txBox="1">
              <a:spLocks noChangeArrowheads="1"/>
            </p:cNvSpPr>
            <p:nvPr/>
          </p:nvSpPr>
          <p:spPr bwMode="auto">
            <a:xfrm>
              <a:off x="257050" y="7012455"/>
              <a:ext cx="1980237" cy="2477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MX" altLang="es-CO" sz="1000"/>
                <a:t>Tasa por encima de la nacional 9,3</a:t>
              </a:r>
              <a:endParaRPr lang="es-CO" altLang="es-CO" sz="1000"/>
            </a:p>
          </p:txBody>
        </p:sp>
        <p:sp>
          <p:nvSpPr>
            <p:cNvPr id="289" name="678 CuadroTexto"/>
            <p:cNvSpPr txBox="1">
              <a:spLocks noChangeArrowheads="1"/>
            </p:cNvSpPr>
            <p:nvPr/>
          </p:nvSpPr>
          <p:spPr bwMode="auto">
            <a:xfrm>
              <a:off x="276091" y="7364984"/>
              <a:ext cx="1028200" cy="2572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s-MX" altLang="es-CO" sz="1000"/>
                <a:t>Tasa inferior a 6</a:t>
              </a:r>
              <a:endParaRPr lang="es-CO" altLang="es-CO" sz="1000"/>
            </a:p>
          </p:txBody>
        </p:sp>
        <p:sp>
          <p:nvSpPr>
            <p:cNvPr id="290" name="2 CuadroTexto"/>
            <p:cNvSpPr txBox="1">
              <a:spLocks noChangeArrowheads="1"/>
            </p:cNvSpPr>
            <p:nvPr/>
          </p:nvSpPr>
          <p:spPr bwMode="auto">
            <a:xfrm>
              <a:off x="3789108" y="7698456"/>
              <a:ext cx="2018319" cy="2477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s-MX" altLang="es-CO" sz="1000"/>
                <a:t>Cubos RIPS consultado 01/04/2020</a:t>
              </a:r>
              <a:endParaRPr lang="es-CO" altLang="es-CO" sz="1000"/>
            </a:p>
          </p:txBody>
        </p:sp>
      </p:grpSp>
    </p:spTree>
    <p:extLst>
      <p:ext uri="{BB962C8B-B14F-4D97-AF65-F5344CB8AC3E}">
        <p14:creationId xmlns:p14="http://schemas.microsoft.com/office/powerpoint/2010/main" val="152654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1372856" y="570294"/>
            <a:ext cx="10722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solidFill>
                  <a:srgbClr val="FF0000"/>
                </a:solidFill>
                <a:latin typeface="Montserrat Black" panose="00000A00000000000000" pitchFamily="2" charset="0"/>
              </a:rPr>
              <a:t>RUTAS INTEGRALES DE ATENCIÓN EN SALUD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1519311" y="5594414"/>
            <a:ext cx="102273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>
                <a:latin typeface="Montserrat Black" panose="00000A00000000000000" pitchFamily="2" charset="0"/>
              </a:rPr>
              <a:t>V</a:t>
            </a:r>
            <a:r>
              <a:rPr lang="es-419" sz="2000" b="1" dirty="0" smtClean="0">
                <a:latin typeface="Montserrat Black" panose="00000A00000000000000" pitchFamily="2" charset="0"/>
              </a:rPr>
              <a:t>aloracion integral ---deteccion temprana---proteccion especifica--- diagnostico---tratamiento Paleacion —educacion en salu</a:t>
            </a:r>
            <a:r>
              <a:rPr lang="es-419" sz="2000" b="1" dirty="0">
                <a:latin typeface="Montserrat Black" panose="00000A00000000000000" pitchFamily="2" charset="0"/>
              </a:rPr>
              <a:t>d</a:t>
            </a:r>
            <a:endParaRPr lang="es-CO" sz="2000" b="1" dirty="0" smtClean="0">
              <a:latin typeface="Montserrat Black" panose="00000A00000000000000" pitchFamily="2" charset="0"/>
            </a:endParaRPr>
          </a:p>
        </p:txBody>
      </p:sp>
      <p:sp>
        <p:nvSpPr>
          <p:cNvPr id="2" name="Proceso alternativo 1"/>
          <p:cNvSpPr/>
          <p:nvPr/>
        </p:nvSpPr>
        <p:spPr>
          <a:xfrm>
            <a:off x="2042028" y="1986054"/>
            <a:ext cx="8196533" cy="64438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/>
              <a:t>C</a:t>
            </a:r>
            <a:r>
              <a:rPr lang="es-419" sz="2400" dirty="0" smtClean="0"/>
              <a:t>onjunto de acciones coordinadas complementarias y efectivas</a:t>
            </a:r>
            <a:endParaRPr lang="es-CO" sz="2400" dirty="0"/>
          </a:p>
        </p:txBody>
      </p:sp>
      <p:sp>
        <p:nvSpPr>
          <p:cNvPr id="4" name="Flecha abajo 3"/>
          <p:cNvSpPr/>
          <p:nvPr/>
        </p:nvSpPr>
        <p:spPr>
          <a:xfrm>
            <a:off x="5781822" y="1247327"/>
            <a:ext cx="478302" cy="57511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Forma en L 4"/>
          <p:cNvSpPr/>
          <p:nvPr/>
        </p:nvSpPr>
        <p:spPr>
          <a:xfrm>
            <a:off x="827315" y="1986055"/>
            <a:ext cx="1041009" cy="4765072"/>
          </a:xfrm>
          <a:prstGeom prst="corner">
            <a:avLst>
              <a:gd name="adj1" fmla="val 50000"/>
              <a:gd name="adj2" fmla="val 372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4000" dirty="0" smtClean="0"/>
              <a:t>objetivo</a:t>
            </a:r>
            <a:endParaRPr lang="es-CO" sz="4000" dirty="0"/>
          </a:p>
        </p:txBody>
      </p:sp>
      <p:cxnSp>
        <p:nvCxnSpPr>
          <p:cNvPr id="13" name="Conector curvado 12"/>
          <p:cNvCxnSpPr/>
          <p:nvPr/>
        </p:nvCxnSpPr>
        <p:spPr>
          <a:xfrm rot="10800000" flipV="1">
            <a:off x="1372858" y="2172167"/>
            <a:ext cx="495467" cy="261544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roceso alternativo 18"/>
          <p:cNvSpPr/>
          <p:nvPr/>
        </p:nvSpPr>
        <p:spPr>
          <a:xfrm>
            <a:off x="4655067" y="2928190"/>
            <a:ext cx="3210113" cy="122389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G</a:t>
            </a:r>
            <a:r>
              <a:rPr lang="es-419" sz="2800" dirty="0" smtClean="0"/>
              <a:t>arantizar la atencion  integralen salud</a:t>
            </a:r>
            <a:endParaRPr lang="es-CO" sz="2800" dirty="0"/>
          </a:p>
        </p:txBody>
      </p:sp>
      <p:sp>
        <p:nvSpPr>
          <p:cNvPr id="20" name="Flecha derecha 19"/>
          <p:cNvSpPr/>
          <p:nvPr/>
        </p:nvSpPr>
        <p:spPr>
          <a:xfrm>
            <a:off x="1519311" y="3418449"/>
            <a:ext cx="2785403" cy="40796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Proceso alternativo 20"/>
          <p:cNvSpPr/>
          <p:nvPr/>
        </p:nvSpPr>
        <p:spPr>
          <a:xfrm>
            <a:off x="2695638" y="4368591"/>
            <a:ext cx="1252025" cy="3440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Century Gothic" panose="020B0502020202020204" pitchFamily="34" charset="0"/>
              </a:rPr>
              <a:t>P</a:t>
            </a:r>
            <a:r>
              <a:rPr lang="es-419" dirty="0" smtClean="0">
                <a:latin typeface="Century Gothic" panose="020B0502020202020204" pitchFamily="34" charset="0"/>
              </a:rPr>
              <a:t>ersonas 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22" name="Proceso alternativo 21"/>
          <p:cNvSpPr/>
          <p:nvPr/>
        </p:nvSpPr>
        <p:spPr>
          <a:xfrm>
            <a:off x="8550812" y="4368591"/>
            <a:ext cx="1577926" cy="3440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>
                <a:latin typeface="Century Gothic" panose="020B0502020202020204" pitchFamily="34" charset="0"/>
              </a:rPr>
              <a:t>comunidad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23" name="Proceso alternativo 22"/>
          <p:cNvSpPr/>
          <p:nvPr/>
        </p:nvSpPr>
        <p:spPr>
          <a:xfrm>
            <a:off x="5514281" y="4393496"/>
            <a:ext cx="1252025" cy="34408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>
                <a:latin typeface="Century Gothic" panose="020B0502020202020204" pitchFamily="34" charset="0"/>
              </a:rPr>
              <a:t>familia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24" name="Proceso alternativo 23"/>
          <p:cNvSpPr/>
          <p:nvPr/>
        </p:nvSpPr>
        <p:spPr>
          <a:xfrm>
            <a:off x="2585815" y="4899265"/>
            <a:ext cx="7542923" cy="5605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dirty="0" smtClean="0"/>
              <a:t>M</a:t>
            </a:r>
            <a:r>
              <a:rPr lang="es-419" sz="2800" dirty="0" smtClean="0"/>
              <a:t>ediante intervenciones individuales y colectivas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42874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2616"/>
            <a:ext cx="827314" cy="1630175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9034441" y="1901726"/>
            <a:ext cx="1590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intervenciones</a:t>
            </a:r>
            <a:endParaRPr lang="es-CO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1026942" y="225083"/>
            <a:ext cx="10452295" cy="15052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/>
          </a:p>
          <a:p>
            <a:r>
              <a:rPr lang="es-ES" sz="4000" b="1" dirty="0"/>
              <a:t>COMPONENTES DE LAS RUTAS INTEGRALES DE ATENCIÓN EN SALUD – RIAS </a:t>
            </a:r>
            <a:endParaRPr lang="es-ES" sz="4000" dirty="0"/>
          </a:p>
        </p:txBody>
      </p:sp>
      <p:sp>
        <p:nvSpPr>
          <p:cNvPr id="4" name="Rectángulo 3"/>
          <p:cNvSpPr/>
          <p:nvPr/>
        </p:nvSpPr>
        <p:spPr>
          <a:xfrm>
            <a:off x="115557" y="1606512"/>
            <a:ext cx="31839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dirty="0">
              <a:solidFill>
                <a:srgbClr val="000000"/>
              </a:solidFill>
            </a:endParaRPr>
          </a:p>
          <a:p>
            <a:r>
              <a:rPr lang="es-ES" sz="2000" dirty="0">
                <a:solidFill>
                  <a:srgbClr val="000000"/>
                </a:solidFill>
              </a:rPr>
              <a:t>Momentos del curso de vida </a:t>
            </a:r>
          </a:p>
        </p:txBody>
      </p:sp>
      <p:pic>
        <p:nvPicPr>
          <p:cNvPr id="2050" name="Picture 2" descr="https://dnb2eg0emsxdz.cloudfront.net/cdn/13/images/pack-cursos-online-tecnico-proyectos-culturales_l_primaria_1_15245796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96" y="4737553"/>
            <a:ext cx="2018630" cy="1692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ceso alternativo 4"/>
          <p:cNvSpPr/>
          <p:nvPr/>
        </p:nvSpPr>
        <p:spPr>
          <a:xfrm>
            <a:off x="151229" y="2283619"/>
            <a:ext cx="1760386" cy="46800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</a:t>
            </a:r>
            <a:r>
              <a:rPr lang="es-419" dirty="0" smtClean="0"/>
              <a:t>rimera infancia</a:t>
            </a:r>
            <a:endParaRPr lang="es-CO" dirty="0"/>
          </a:p>
        </p:txBody>
      </p:sp>
      <p:sp>
        <p:nvSpPr>
          <p:cNvPr id="17" name="Proceso alternativo 16"/>
          <p:cNvSpPr/>
          <p:nvPr/>
        </p:nvSpPr>
        <p:spPr>
          <a:xfrm>
            <a:off x="420357" y="2668520"/>
            <a:ext cx="1917894" cy="39910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infancia</a:t>
            </a:r>
            <a:endParaRPr lang="es-CO" dirty="0"/>
          </a:p>
        </p:txBody>
      </p:sp>
      <p:sp>
        <p:nvSpPr>
          <p:cNvPr id="18" name="Proceso alternativo 17"/>
          <p:cNvSpPr/>
          <p:nvPr/>
        </p:nvSpPr>
        <p:spPr>
          <a:xfrm>
            <a:off x="685767" y="2982156"/>
            <a:ext cx="1882726" cy="33623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adolesencia</a:t>
            </a:r>
            <a:endParaRPr lang="es-CO" dirty="0"/>
          </a:p>
        </p:txBody>
      </p:sp>
      <p:sp>
        <p:nvSpPr>
          <p:cNvPr id="19" name="Proceso alternativo 18"/>
          <p:cNvSpPr/>
          <p:nvPr/>
        </p:nvSpPr>
        <p:spPr>
          <a:xfrm>
            <a:off x="965984" y="3238559"/>
            <a:ext cx="1852914" cy="430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J</a:t>
            </a:r>
            <a:r>
              <a:rPr lang="es-419" dirty="0" smtClean="0"/>
              <a:t>uventud </a:t>
            </a:r>
            <a:endParaRPr lang="es-CO" dirty="0"/>
          </a:p>
        </p:txBody>
      </p:sp>
      <p:sp>
        <p:nvSpPr>
          <p:cNvPr id="20" name="Proceso alternativo 19"/>
          <p:cNvSpPr/>
          <p:nvPr/>
        </p:nvSpPr>
        <p:spPr>
          <a:xfrm>
            <a:off x="1236156" y="3597504"/>
            <a:ext cx="2036383" cy="32750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adultes</a:t>
            </a:r>
            <a:endParaRPr lang="es-CO" dirty="0"/>
          </a:p>
        </p:txBody>
      </p:sp>
      <p:sp>
        <p:nvSpPr>
          <p:cNvPr id="21" name="Proceso alternativo 20"/>
          <p:cNvSpPr/>
          <p:nvPr/>
        </p:nvSpPr>
        <p:spPr>
          <a:xfrm>
            <a:off x="1627130" y="3913202"/>
            <a:ext cx="1851830" cy="36013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velez</a:t>
            </a:r>
            <a:endParaRPr lang="es-CO" dirty="0"/>
          </a:p>
        </p:txBody>
      </p:sp>
      <p:sp>
        <p:nvSpPr>
          <p:cNvPr id="6" name="Rectángulo 5"/>
          <p:cNvSpPr/>
          <p:nvPr/>
        </p:nvSpPr>
        <p:spPr>
          <a:xfrm>
            <a:off x="4147626" y="1583051"/>
            <a:ext cx="2045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dirty="0">
              <a:solidFill>
                <a:srgbClr val="000000"/>
              </a:solidFill>
            </a:endParaRPr>
          </a:p>
          <a:p>
            <a:r>
              <a:rPr lang="es-CO" dirty="0">
                <a:solidFill>
                  <a:srgbClr val="000000"/>
                </a:solidFill>
              </a:rPr>
              <a:t>Grupos de riesgo 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6652613" y="1592971"/>
            <a:ext cx="1167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dirty="0">
              <a:solidFill>
                <a:srgbClr val="000000"/>
              </a:solidFill>
            </a:endParaRPr>
          </a:p>
          <a:p>
            <a:r>
              <a:rPr lang="es-CO" dirty="0">
                <a:solidFill>
                  <a:srgbClr val="000000"/>
                </a:solidFill>
              </a:rPr>
              <a:t>Entornos </a:t>
            </a:r>
          </a:p>
        </p:txBody>
      </p:sp>
      <p:sp>
        <p:nvSpPr>
          <p:cNvPr id="13" name="Proceso alternativo 12"/>
          <p:cNvSpPr/>
          <p:nvPr/>
        </p:nvSpPr>
        <p:spPr>
          <a:xfrm>
            <a:off x="3726181" y="2283619"/>
            <a:ext cx="2618348" cy="122515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16</a:t>
            </a:r>
          </a:p>
          <a:p>
            <a:pPr algn="ctr"/>
            <a:r>
              <a:rPr lang="es-ES" dirty="0" smtClean="0"/>
              <a:t>para </a:t>
            </a:r>
            <a:r>
              <a:rPr lang="es-ES" dirty="0"/>
              <a:t>población con riesgo o enfermedades respiratorias </a:t>
            </a:r>
            <a:r>
              <a:rPr lang="es-ES" dirty="0" smtClean="0"/>
              <a:t>crónicas</a:t>
            </a:r>
            <a:endParaRPr lang="es-CO" dirty="0"/>
          </a:p>
        </p:txBody>
      </p:sp>
      <p:sp>
        <p:nvSpPr>
          <p:cNvPr id="23" name="Proceso alternativo 22"/>
          <p:cNvSpPr/>
          <p:nvPr/>
        </p:nvSpPr>
        <p:spPr>
          <a:xfrm>
            <a:off x="6643150" y="2366808"/>
            <a:ext cx="1464445" cy="37982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hogar</a:t>
            </a:r>
            <a:endParaRPr lang="es-CO" dirty="0"/>
          </a:p>
        </p:txBody>
      </p:sp>
      <p:sp>
        <p:nvSpPr>
          <p:cNvPr id="25" name="Proceso alternativo 24"/>
          <p:cNvSpPr/>
          <p:nvPr/>
        </p:nvSpPr>
        <p:spPr>
          <a:xfrm>
            <a:off x="6894914" y="2649632"/>
            <a:ext cx="1464445" cy="37982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educativo</a:t>
            </a:r>
            <a:endParaRPr lang="es-CO" dirty="0"/>
          </a:p>
        </p:txBody>
      </p:sp>
      <p:sp>
        <p:nvSpPr>
          <p:cNvPr id="26" name="Proceso alternativo 25"/>
          <p:cNvSpPr/>
          <p:nvPr/>
        </p:nvSpPr>
        <p:spPr>
          <a:xfrm>
            <a:off x="7065668" y="2982156"/>
            <a:ext cx="1464445" cy="37982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laboral</a:t>
            </a:r>
            <a:endParaRPr lang="es-CO" dirty="0"/>
          </a:p>
        </p:txBody>
      </p:sp>
      <p:sp>
        <p:nvSpPr>
          <p:cNvPr id="27" name="Proceso alternativo 26"/>
          <p:cNvSpPr/>
          <p:nvPr/>
        </p:nvSpPr>
        <p:spPr>
          <a:xfrm>
            <a:off x="7375372" y="3257768"/>
            <a:ext cx="1464445" cy="37982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comunitario</a:t>
            </a:r>
            <a:endParaRPr lang="es-CO" dirty="0"/>
          </a:p>
        </p:txBody>
      </p:sp>
      <p:sp>
        <p:nvSpPr>
          <p:cNvPr id="28" name="Proceso alternativo 27"/>
          <p:cNvSpPr/>
          <p:nvPr/>
        </p:nvSpPr>
        <p:spPr>
          <a:xfrm>
            <a:off x="7569996" y="3533379"/>
            <a:ext cx="1464445" cy="37982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 institucional</a:t>
            </a:r>
            <a:endParaRPr lang="es-CO" dirty="0"/>
          </a:p>
        </p:txBody>
      </p:sp>
      <p:sp>
        <p:nvSpPr>
          <p:cNvPr id="24" name="Rectángulo 23"/>
          <p:cNvSpPr/>
          <p:nvPr/>
        </p:nvSpPr>
        <p:spPr>
          <a:xfrm>
            <a:off x="9347596" y="2281253"/>
            <a:ext cx="1505243" cy="3785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poblacionales</a:t>
            </a:r>
            <a:endParaRPr lang="es-CO" dirty="0"/>
          </a:p>
        </p:txBody>
      </p:sp>
      <p:sp>
        <p:nvSpPr>
          <p:cNvPr id="30" name="Rectángulo 29"/>
          <p:cNvSpPr/>
          <p:nvPr/>
        </p:nvSpPr>
        <p:spPr>
          <a:xfrm>
            <a:off x="9872126" y="2878334"/>
            <a:ext cx="1505243" cy="3785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colectivas</a:t>
            </a:r>
            <a:endParaRPr lang="es-CO" dirty="0"/>
          </a:p>
        </p:txBody>
      </p:sp>
      <p:sp>
        <p:nvSpPr>
          <p:cNvPr id="31" name="Rectángulo 30"/>
          <p:cNvSpPr/>
          <p:nvPr/>
        </p:nvSpPr>
        <p:spPr>
          <a:xfrm>
            <a:off x="10435565" y="3457921"/>
            <a:ext cx="1505243" cy="3785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individuales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097956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3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4" grpId="0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/>
          <a:srcRect l="3688" t="17740" r="19978" b="16683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5341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1429</Words>
  <Application>Microsoft Office PowerPoint</Application>
  <PresentationFormat>Panorámica</PresentationFormat>
  <Paragraphs>423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7" baseType="lpstr">
      <vt:lpstr>Arial Unicode MS</vt:lpstr>
      <vt:lpstr>Arial</vt:lpstr>
      <vt:lpstr>Arial Narrow</vt:lpstr>
      <vt:lpstr>Calibri</vt:lpstr>
      <vt:lpstr>Calibri Light</vt:lpstr>
      <vt:lpstr>Cambria</vt:lpstr>
      <vt:lpstr>Century Gothic</vt:lpstr>
      <vt:lpstr>Helvetica</vt:lpstr>
      <vt:lpstr>Montserrat Black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Cuenta Microsoft</cp:lastModifiedBy>
  <cp:revision>55</cp:revision>
  <dcterms:created xsi:type="dcterms:W3CDTF">2020-08-01T22:10:19Z</dcterms:created>
  <dcterms:modified xsi:type="dcterms:W3CDTF">2021-04-18T14:20:31Z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267737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