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Montserrat Black" panose="020B0604020202020204" charset="0"/>
      <p:bold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 Medium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kJYMrW0zGOXG1ShpY2Y/d1rlp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89A04B-B7AD-4060-9DCB-00550DAC8AFD}">
  <a:tblStyle styleId="{0D89A04B-B7AD-4060-9DCB-00550DAC8A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4922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6208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9475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0262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76676fb8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" name="Google Shape;104;gd76676fb8f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gd76676fb8f_0_19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7430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76676fb8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gd76676fb8f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gd76676fb8f_0_30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9475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20ee9091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ge20ee90917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e20ee90917_0_29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560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20ee9091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ge20ee90917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e20ee90917_0_16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379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8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527050" y="609600"/>
            <a:ext cx="6535737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E18"/>
              </a:buClr>
              <a:buSzPts val="3600"/>
              <a:buFont typeface="Montserrat Medium"/>
              <a:buNone/>
            </a:pPr>
            <a:r>
              <a:rPr lang="en-US" sz="3600" b="1" i="0" u="none" strike="noStrike" cap="none">
                <a:solidFill>
                  <a:srgbClr val="E20E1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SECRETARIA DE SALUD PUBLICA Y SEGURIDAD SOCIAL DE PEREIRA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384300" y="3416300"/>
            <a:ext cx="5018087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3A2"/>
              </a:buClr>
              <a:buSzPts val="3200"/>
              <a:buFont typeface="Montserrat Medium"/>
              <a:buNone/>
            </a:pPr>
            <a:r>
              <a:rPr lang="en-US" sz="3200" b="1" i="0" u="none" strike="noStrike" cap="none">
                <a:solidFill>
                  <a:srgbClr val="A4A3A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PROGRAMA AMPLIADO DE INMUNIZACIONES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2975" y="2713037"/>
            <a:ext cx="1771650" cy="1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/>
        </p:nvSpPr>
        <p:spPr>
          <a:xfrm>
            <a:off x="381000" y="1981200"/>
            <a:ext cx="7734300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Black"/>
              <a:buNone/>
            </a:pPr>
            <a:r>
              <a:rPr lang="en-US" sz="45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Plan Nacional de Vacunación contra el Covid-19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5225" y="1322387"/>
            <a:ext cx="2562225" cy="27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76676fb8f_0_19"/>
          <p:cNvSpPr txBox="1"/>
          <p:nvPr/>
        </p:nvSpPr>
        <p:spPr>
          <a:xfrm>
            <a:off x="672575" y="435425"/>
            <a:ext cx="50853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E20E1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DATOS VACUNACION COVID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8" name="Google Shape;108;gd76676fb8f_0_19"/>
          <p:cNvGraphicFramePr/>
          <p:nvPr/>
        </p:nvGraphicFramePr>
        <p:xfrm>
          <a:off x="4753775" y="974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{0D89A04B-B7AD-4060-9DCB-00550DAC8AFD}</a:tableStyleId>
              </a:tblPr>
              <a:tblGrid>
                <a:gridCol w="1986425"/>
                <a:gridCol w="1725075"/>
                <a:gridCol w="2892550"/>
              </a:tblGrid>
              <a:tr h="36195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Total Dosis Entregadas al Municipio de Pereira al 23 de Junio</a:t>
                      </a:r>
                      <a:endParaRPr b="1"/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263025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 anchor="ctr"/>
                </a:tc>
              </a:tr>
              <a:tr h="36195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total dosis aplicadas en el municipio de Pereira al 23 de Junio</a:t>
                      </a:r>
                      <a:endParaRPr b="1"/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242501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 anchor="ctr"/>
                </a:tc>
              </a:tr>
              <a:tr h="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porcentaje de efectividad en aplicación de biológicos</a:t>
                      </a:r>
                      <a:endParaRPr b="1"/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92%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 anchor="ctr"/>
                </a:tc>
              </a:tr>
            </a:tbl>
          </a:graphicData>
        </a:graphic>
      </p:graphicFrame>
      <p:graphicFrame>
        <p:nvGraphicFramePr>
          <p:cNvPr id="109" name="Google Shape;109;gd76676fb8f_0_19"/>
          <p:cNvGraphicFramePr/>
          <p:nvPr/>
        </p:nvGraphicFramePr>
        <p:xfrm>
          <a:off x="250250" y="168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{0D89A04B-B7AD-4060-9DCB-00550DAC8AFD}</a:tableStyleId>
              </a:tblPr>
              <a:tblGrid>
                <a:gridCol w="959925"/>
                <a:gridCol w="1367900"/>
                <a:gridCol w="1175925"/>
                <a:gridCol w="2003875"/>
              </a:tblGrid>
              <a:tr h="9906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Distribución de dosis aplicadas por dosis y tipo de población</a:t>
                      </a:r>
                      <a:endParaRPr b="1"/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poblacion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dosis aplicadas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 anchor="ctr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THS 1 dosis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18886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 anchor="ctr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THS 2 dosis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15438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 anchor="ctr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1 dosis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164474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 anchor="ctr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 2 dosis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78027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 anchor="ctr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Total personas vacunadas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183360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 anchor="ctr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Total esquemas completos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93465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76676fb8f_0_30"/>
          <p:cNvSpPr txBox="1"/>
          <p:nvPr/>
        </p:nvSpPr>
        <p:spPr>
          <a:xfrm>
            <a:off x="1652100" y="447075"/>
            <a:ext cx="50853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E20E1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DATOS VACUNACION COVID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6" name="Google Shape;116;gd76676fb8f_0_30"/>
          <p:cNvGraphicFramePr/>
          <p:nvPr/>
        </p:nvGraphicFramePr>
        <p:xfrm>
          <a:off x="3008425" y="1968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{0D89A04B-B7AD-4060-9DCB-00550DAC8AFD}</a:tableStyleId>
              </a:tblPr>
              <a:tblGrid>
                <a:gridCol w="1088275"/>
                <a:gridCol w="1387550"/>
                <a:gridCol w="1958900"/>
              </a:tblGrid>
              <a:tr h="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Cobertura con 1 dosis para la población</a:t>
                      </a:r>
                      <a:endParaRPr b="1"/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43%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 anchor="ctr"/>
                </a:tc>
              </a:tr>
              <a:tr h="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Cobertura con 2 dosis para la población</a:t>
                      </a:r>
                      <a:endParaRPr b="1"/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20%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20ee90917_0_29"/>
          <p:cNvSpPr txBox="1"/>
          <p:nvPr/>
        </p:nvSpPr>
        <p:spPr>
          <a:xfrm>
            <a:off x="1652100" y="447075"/>
            <a:ext cx="50853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>
                <a:solidFill>
                  <a:srgbClr val="E20E1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Informacion a 21 de Junio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ge20ee90917_0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38275"/>
            <a:ext cx="11182099" cy="556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20ee90917_0_16"/>
          <p:cNvSpPr txBox="1"/>
          <p:nvPr/>
        </p:nvSpPr>
        <p:spPr>
          <a:xfrm>
            <a:off x="1652100" y="447075"/>
            <a:ext cx="50853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>
                <a:solidFill>
                  <a:srgbClr val="E20E1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PAIWEB a 21 de Junio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ge20ee90917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950" y="1138275"/>
            <a:ext cx="10789451" cy="53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Panorámica</PresentationFormat>
  <Paragraphs>36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Montserrat Black</vt:lpstr>
      <vt:lpstr>Calibri</vt:lpstr>
      <vt:lpstr>Montserrat Medium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González Cañas</dc:creator>
  <cp:lastModifiedBy>LUISA CAROLINA TREJOS MARTINE</cp:lastModifiedBy>
  <cp:revision>1</cp:revision>
  <dcterms:created xsi:type="dcterms:W3CDTF">2020-08-01T22:10:19Z</dcterms:created>
  <dcterms:modified xsi:type="dcterms:W3CDTF">2021-06-29T18:35:29Z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267737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