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jGYO1rdai+/CaTMMAM4Lp5PYct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4404829d6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4404829d6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e4404829d6_0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4404829d6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e4404829d6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e4404829d6_0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4404829d6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e4404829d6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e4404829d6_0_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4404829d6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e4404829d6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e4404829d6_0_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4404829d6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e4404829d6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e4404829d6_0_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4404829d6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4404829d6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e4404829d6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4404829d6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e4404829d6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e4404829d6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4404829d6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4404829d6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e4404829d6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4404829d6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4404829d6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e4404829d6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4404829d6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4404829d6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e4404829d6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4404829d6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4404829d6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e4404829d6_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4404829d6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4404829d6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e4404829d6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2" name="Google Shape;22;p3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" name="Google Shape;23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3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3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3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903175" y="5397800"/>
            <a:ext cx="8892300" cy="14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E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Jorge Mario Estrada Alvarez MSc. Epi PhD(c) 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E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Juan Jose Ospina Ramirez MSc. Ger. PhD(c).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4404829d6_0_5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e4404829d6_0_59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e4404829d6_0_59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ge4404829d6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554750" cy="70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4404829d6_0_66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e4404829d6_0_66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e4404829d6_0_66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ge4404829d6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4404829d6_0_76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e4404829d6_0_76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e4404829d6_0_76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ge4404829d6_0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379450" cy="696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4404829d6_0_83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e4404829d6_0_83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e4404829d6_0_83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ge4404829d6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905299" cy="72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4404829d6_0_92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e4404829d6_0_92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e4404829d6_0_92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ge4404829d6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839575" cy="72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idx="1" type="body"/>
          </p:nvPr>
        </p:nvSpPr>
        <p:spPr>
          <a:xfrm>
            <a:off x="4741817" y="1"/>
            <a:ext cx="7450183" cy="5861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b="1" lang="es-E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Protocolo MIS-C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s-E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Síndrome Inflamatorio Multisistémico en niños y adolescentes</a:t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b="1" lang="es-E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Instituto Nacional de Salud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b="1" lang="es-E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Dirección de Vigilancia y Análisis del Riesgo en Salud</a:t>
            </a:r>
            <a:endParaRPr b="1"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b="1" lang="es-E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SAR Nacional COVID – 19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s-E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Grupo menores de 18 años</a:t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88888"/>
              <a:buNone/>
            </a:pPr>
            <a:r>
              <a:t/>
            </a:r>
            <a:endParaRPr sz="3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E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Secretaria De Salud Pública  y  Seguridad Social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E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Area de Epidemiologia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E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Pereira, julio 13  2021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18975"/>
            <a:ext cx="5061325" cy="497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4404829d6_0_4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e4404829d6_0_4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e4404829d6_0_4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ge4404829d6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212050" cy="743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4404829d6_0_12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e4404829d6_0_12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e4404829d6_0_12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ge4404829d6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233974" cy="744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4404829d6_0_2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e4404829d6_0_20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e4404829d6_0_20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ge4404829d6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124424" cy="72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4404829d6_0_27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e4404829d6_0_27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e4404829d6_0_27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ge4404829d6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737326" cy="716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4404829d6_0_34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e4404829d6_0_34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e4404829d6_0_34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ge4404829d6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014876" cy="73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4404829d6_0_44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e4404829d6_0_44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e4404829d6_0_44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ge4404829d6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014876" cy="73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4404829d6_0_52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e4404829d6_0_52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e4404829d6_0_52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ge4404829d6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598550" cy="708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2020-01-08T22:04:33Z</dcterms:created>
  <dc:creator>Juan Pablo González Cañas</dc:creator>
</cp:coreProperties>
</file>