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/QAJa0yTj9TerlOA37UQUxnxD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ArialNarrow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b9f8eefcc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b9f8eefcc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cb9f8eefcc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b9f8eefcc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b9f8eefcc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cb9f8eefcc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b9f8eefc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b9f8eefc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cb9f8eefc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b9f8eefcc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b9f8eefcc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cb9f8eefcc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b9f8eefcc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b9f8eefcc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cb9f8eefcc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cb9f8eefcc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0825" y="929975"/>
            <a:ext cx="6784176" cy="499805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cb9f8eefcc_0_46"/>
          <p:cNvSpPr txBox="1"/>
          <p:nvPr/>
        </p:nvSpPr>
        <p:spPr>
          <a:xfrm>
            <a:off x="194425" y="271575"/>
            <a:ext cx="4803000" cy="6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 cuanto a los resultados en cada caso, en su estado actual, al momento se encuentran de los</a:t>
            </a:r>
            <a:r>
              <a:rPr lang="es-CO" sz="23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s-CO" sz="27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30286</a:t>
            </a:r>
            <a:r>
              <a:rPr lang="es-CO" sz="23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casos reportados como positivos,</a:t>
            </a:r>
            <a:r>
              <a:rPr lang="es-CO" sz="23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s-CO" sz="27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ningún caso está hospitalizado</a:t>
            </a:r>
            <a:r>
              <a:rPr lang="es-CO" sz="23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sin embargo desde el inicio de la epidemia en el municipio se han registrado</a:t>
            </a:r>
            <a:r>
              <a:rPr lang="es-CO" sz="23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s-CO" sz="27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1047 hospitalizaciones</a:t>
            </a:r>
            <a:r>
              <a:rPr lang="es-CO" sz="23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para una </a:t>
            </a:r>
            <a:r>
              <a:rPr b="1" lang="es-CO" sz="27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tasas general del 3.5%. </a:t>
            </a:r>
            <a:endParaRPr b="1" sz="27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 cuanto a la recuperación de los casos, </a:t>
            </a:r>
            <a:r>
              <a:rPr b="1"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29247</a:t>
            </a: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casos se encuentran ya como recuperados, para una tasa de recuperación de </a:t>
            </a:r>
            <a:r>
              <a:rPr b="1" lang="es-CO" sz="22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95,9%,</a:t>
            </a: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dejando como positivos activos en el municipio a </a:t>
            </a:r>
            <a:r>
              <a:rPr b="1"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1143</a:t>
            </a: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casos, representando un </a:t>
            </a:r>
            <a:r>
              <a:rPr b="1"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3.9%.</a:t>
            </a: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letalidad general para el evento al momento para el municipio es de 2.5%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b9f8eefcc_0_3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cb9f8eefcc_0_3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gcb9f8eefcc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33" y="0"/>
            <a:ext cx="1187193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3853543" y="4219303"/>
            <a:ext cx="585216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 de Epidemiologia y Gestión de Conocimiento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/>
        </p:nvSpPr>
        <p:spPr>
          <a:xfrm>
            <a:off x="168442" y="927768"/>
            <a:ext cx="11606463" cy="4322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5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Municipio de Pereira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3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JUAN JOSÉ OSPINA RAMÍREZ . MD. Epi. MSc. Ger. PhD(c)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 de Epidemiología y Gestión del Conocimiento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Secretaria de Salud Pública y Seguridad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O">
                <a:latin typeface="Arial Narrow"/>
                <a:ea typeface="Arial Narrow"/>
                <a:cs typeface="Arial Narrow"/>
                <a:sym typeface="Arial Narrow"/>
              </a:rPr>
              <a:t>Situación COVID-19 Pereira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b9f8eefcc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/>
              <a:t>24 / Marzo / 2021</a:t>
            </a:r>
            <a:endParaRPr b="1" i="1"/>
          </a:p>
        </p:txBody>
      </p:sp>
      <p:sp>
        <p:nvSpPr>
          <p:cNvPr id="104" name="Google Shape;104;gcb9f8eefcc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-CO"/>
              <a:t>En el municipio de Pereira se han detectado </a:t>
            </a:r>
            <a:r>
              <a:rPr b="1" lang="es-CO">
                <a:solidFill>
                  <a:srgbClr val="FF0000"/>
                </a:solidFill>
              </a:rPr>
              <a:t>30389</a:t>
            </a:r>
            <a:r>
              <a:rPr lang="es-CO"/>
              <a:t> casos confirmados por laboratorio de Covid 19, mediante PCR-RT, sus principales características son:</a:t>
            </a:r>
            <a:endParaRPr/>
          </a:p>
        </p:txBody>
      </p:sp>
      <p:pic>
        <p:nvPicPr>
          <p:cNvPr id="105" name="Google Shape;105;gcb9f8eefc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172050"/>
            <a:ext cx="3114450" cy="35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cb9f8eefcc_0_0"/>
          <p:cNvSpPr txBox="1"/>
          <p:nvPr/>
        </p:nvSpPr>
        <p:spPr>
          <a:xfrm>
            <a:off x="0" y="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30389</a:t>
            </a:r>
            <a:endParaRPr/>
          </a:p>
        </p:txBody>
      </p:sp>
      <p:sp>
        <p:nvSpPr>
          <p:cNvPr id="107" name="Google Shape;107;gcb9f8eefcc_0_0"/>
          <p:cNvSpPr txBox="1"/>
          <p:nvPr/>
        </p:nvSpPr>
        <p:spPr>
          <a:xfrm>
            <a:off x="4959650" y="3684300"/>
            <a:ext cx="6895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Total casos Positivos activos				1240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Casos recuperados (acumulados)			</a:t>
            </a: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28289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Domicilio (actual)							</a:t>
            </a: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1166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Hospitalizados actual						</a:t>
            </a: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40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UCI  Pacientes COVID actual					</a:t>
            </a: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34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Fallecidos UCI (acumulados)</a:t>
            </a:r>
            <a:r>
              <a:rPr lang="es-CO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		</a:t>
            </a:r>
            <a:r>
              <a:rPr lang="es-CO" sz="2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769</a:t>
            </a:r>
            <a:endParaRPr sz="2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b9f8eefcc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cb9f8eefcc_0_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gcb9f8eefc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46" y="0"/>
            <a:ext cx="108437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33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275" y="3383275"/>
            <a:ext cx="11880125" cy="32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cb9f8eefcc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0071"/>
            <a:ext cx="12192002" cy="281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cb9f8eefcc_0_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cb9f8eefcc_0_2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gcb9f8eefcc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837168" cy="36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cb9f8eefcc_0_27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/>
              <a:t>26 / Febrero / 2021</a:t>
            </a:r>
            <a:endParaRPr b="1" i="1"/>
          </a:p>
        </p:txBody>
      </p:sp>
      <p:sp>
        <p:nvSpPr>
          <p:cNvPr id="132" name="Google Shape;132;gcb9f8eefcc_0_27"/>
          <p:cNvSpPr txBox="1"/>
          <p:nvPr>
            <p:ph idx="4294967295" type="title"/>
          </p:nvPr>
        </p:nvSpPr>
        <p:spPr>
          <a:xfrm>
            <a:off x="1321575" y="36020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/>
              <a:t>24</a:t>
            </a:r>
            <a:r>
              <a:rPr b="1" i="1" lang="es-CO"/>
              <a:t> / Marzo / 2021</a:t>
            </a:r>
            <a:endParaRPr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/>
          <p:nvPr>
            <p:ph type="title"/>
          </p:nvPr>
        </p:nvSpPr>
        <p:spPr>
          <a:xfrm>
            <a:off x="152399" y="-1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>
                <a:latin typeface="Arial"/>
                <a:ea typeface="Arial"/>
                <a:cs typeface="Arial"/>
                <a:sym typeface="Arial"/>
              </a:rPr>
              <a:t>MORTALIDAD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9200"/>
            <a:ext cx="12192001" cy="59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5675"/>
            <a:ext cx="6559676" cy="48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375" y="1240475"/>
            <a:ext cx="5854875" cy="437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2020-01-08T22:04:33Z</dcterms:created>
  <dc:creator>Juan Pablo González Cañas</dc:creator>
</cp:coreProperties>
</file>