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theme/themeOverride3.xml" ContentType="application/vnd.openxmlformats-officedocument.themeOverride+xml"/>
  <Override PartName="/ppt/notesSlides/notesSlide2.xml" ContentType="application/vnd.openxmlformats-officedocument.presentationml.notesSlide+xml"/>
  <Override PartName="/ppt/theme/themeOverride4.xml" ContentType="application/vnd.openxmlformats-officedocument.themeOverride+xml"/>
  <Override PartName="/ppt/notesSlides/notesSlide3.xml" ContentType="application/vnd.openxmlformats-officedocument.presentationml.notesSlide+xml"/>
  <Override PartName="/ppt/theme/themeOverride5.xml" ContentType="application/vnd.openxmlformats-officedocument.themeOverride+xml"/>
  <Override PartName="/ppt/notesSlides/notesSlide4.xml" ContentType="application/vnd.openxmlformats-officedocument.presentationml.notesSlide+xml"/>
  <Override PartName="/ppt/theme/themeOverride6.xml" ContentType="application/vnd.openxmlformats-officedocument.themeOverride+xml"/>
  <Override PartName="/ppt/notesSlides/notesSlide5.xml" ContentType="application/vnd.openxmlformats-officedocument.presentationml.notesSlide+xml"/>
  <Override PartName="/ppt/theme/themeOverride7.xml" ContentType="application/vnd.openxmlformats-officedocument.themeOverride+xml"/>
  <Override PartName="/ppt/notesSlides/notesSlide6.xml" ContentType="application/vnd.openxmlformats-officedocument.presentationml.notesSlide+xml"/>
  <Override PartName="/ppt/theme/themeOverride8.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9.xml" ContentType="application/vnd.openxmlformats-officedocument.themeOverride+xml"/>
  <Override PartName="/ppt/notesSlides/notesSlide9.xml" ContentType="application/vnd.openxmlformats-officedocument.presentationml.notesSlide+xml"/>
  <Override PartName="/ppt/theme/themeOverride10.xml" ContentType="application/vnd.openxmlformats-officedocument.themeOverride+xml"/>
  <Override PartName="/ppt/notesSlides/notesSlide10.xml" ContentType="application/vnd.openxmlformats-officedocument.presentationml.notesSlide+xml"/>
  <Override PartName="/ppt/theme/themeOverride11.xml" ContentType="application/vnd.openxmlformats-officedocument.themeOverr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2.xml" ContentType="application/vnd.openxmlformats-officedocument.themeOverride+xml"/>
  <Override PartName="/ppt/notesSlides/notesSlide12.xml" ContentType="application/vnd.openxmlformats-officedocument.presentationml.notesSlide+xml"/>
  <Override PartName="/ppt/theme/themeOverride13.xml" ContentType="application/vnd.openxmlformats-officedocument.themeOverride+xml"/>
  <Override PartName="/ppt/notesSlides/notesSlide13.xml" ContentType="application/vnd.openxmlformats-officedocument.presentationml.notesSlide+xml"/>
  <Override PartName="/ppt/theme/themeOverride14.xml" ContentType="application/vnd.openxmlformats-officedocument.themeOverride+xml"/>
  <Override PartName="/ppt/notesSlides/notesSlide14.xml" ContentType="application/vnd.openxmlformats-officedocument.presentationml.notesSlide+xml"/>
  <Override PartName="/ppt/theme/themeOverride15.xml" ContentType="application/vnd.openxmlformats-officedocument.themeOverride+xml"/>
  <Override PartName="/ppt/notesSlides/notesSlide15.xml" ContentType="application/vnd.openxmlformats-officedocument.presentationml.notesSlide+xml"/>
  <Override PartName="/ppt/theme/themeOverride16.xml" ContentType="application/vnd.openxmlformats-officedocument.themeOverride+xml"/>
  <Override PartName="/ppt/notesSlides/notesSlide16.xml" ContentType="application/vnd.openxmlformats-officedocument.presentationml.notesSlide+xml"/>
  <Override PartName="/ppt/theme/themeOverride17.xml" ContentType="application/vnd.openxmlformats-officedocument.themeOverride+xml"/>
  <Override PartName="/ppt/notesSlides/notesSlide17.xml" ContentType="application/vnd.openxmlformats-officedocument.presentationml.notesSlide+xml"/>
  <Override PartName="/ppt/theme/themeOverride18.xml" ContentType="application/vnd.openxmlformats-officedocument.themeOverride+xml"/>
  <Override PartName="/ppt/notesSlides/notesSlide18.xml" ContentType="application/vnd.openxmlformats-officedocument.presentationml.notesSlide+xml"/>
  <Override PartName="/ppt/theme/themeOverride19.xml" ContentType="application/vnd.openxmlformats-officedocument.themeOverride+xml"/>
  <Override PartName="/ppt/notesSlides/notesSlide19.xml" ContentType="application/vnd.openxmlformats-officedocument.presentationml.notesSlide+xml"/>
  <Override PartName="/ppt/theme/themeOverride20.xml" ContentType="application/vnd.openxmlformats-officedocument.themeOverride+xml"/>
  <Override PartName="/ppt/notesSlides/notesSlide20.xml" ContentType="application/vnd.openxmlformats-officedocument.presentationml.notesSlide+xml"/>
  <Override PartName="/ppt/theme/themeOverride2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theme/themeOverride22.xml" ContentType="application/vnd.openxmlformats-officedocument.themeOverride+xml"/>
  <Override PartName="/ppt/theme/themeOverride23.xml" ContentType="application/vnd.openxmlformats-officedocument.themeOverride+xml"/>
  <Override PartName="/ppt/theme/themeOverride24.xml" ContentType="application/vnd.openxmlformats-officedocument.themeOverride+xml"/>
  <Override PartName="/ppt/notesSlides/notesSlide23.xml" ContentType="application/vnd.openxmlformats-officedocument.presentationml.notesSlide+xml"/>
  <Override PartName="/ppt/theme/themeOverride25.xml" ContentType="application/vnd.openxmlformats-officedocument.themeOverride+xml"/>
  <Override PartName="/ppt/notesSlides/notesSlide24.xml" ContentType="application/vnd.openxmlformats-officedocument.presentationml.notesSlide+xml"/>
  <Override PartName="/ppt/theme/themeOverride26.xml" ContentType="application/vnd.openxmlformats-officedocument.themeOverride+xml"/>
  <Override PartName="/ppt/notesSlides/notesSlide25.xml" ContentType="application/vnd.openxmlformats-officedocument.presentationml.notesSlide+xml"/>
  <Override PartName="/ppt/theme/themeOverride27.xml" ContentType="application/vnd.openxmlformats-officedocument.themeOverride+xml"/>
  <Override PartName="/ppt/notesSlides/notesSlide26.xml" ContentType="application/vnd.openxmlformats-officedocument.presentationml.notesSlide+xml"/>
  <Override PartName="/ppt/theme/themeOverride28.xml" ContentType="application/vnd.openxmlformats-officedocument.themeOverride+xml"/>
  <Override PartName="/ppt/notesSlides/notesSlide2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9.xml" ContentType="application/vnd.openxmlformats-officedocument.themeOverride+xml"/>
  <Override PartName="/ppt/notesSlides/notesSlide2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heme/themeOverride30.xml" ContentType="application/vnd.openxmlformats-officedocument.themeOverride+xml"/>
  <Override PartName="/ppt/notesSlides/notesSlide2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theme/themeOverride31.xml" ContentType="application/vnd.openxmlformats-officedocument.themeOverride+xml"/>
  <Override PartName="/ppt/notesSlides/notesSlide30.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theme/themeOverride32.xml" ContentType="application/vnd.openxmlformats-officedocument.themeOverr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theme/themeOverride33.xml" ContentType="application/vnd.openxmlformats-officedocument.themeOverr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theme/themeOverride34.xml" ContentType="application/vnd.openxmlformats-officedocument.themeOverride+xml"/>
  <Override PartName="/ppt/notesSlides/notesSlide31.xml" ContentType="application/vnd.openxmlformats-officedocument.presentationml.notesSlide+xml"/>
  <Override PartName="/ppt/theme/themeOverride35.xml" ContentType="application/vnd.openxmlformats-officedocument.themeOverride+xml"/>
  <Override PartName="/ppt/notesSlides/notesSlide32.xml" ContentType="application/vnd.openxmlformats-officedocument.presentationml.notesSlide+xml"/>
  <Override PartName="/ppt/theme/themeOverride36.xml" ContentType="application/vnd.openxmlformats-officedocument.themeOverr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theme/themeOverride37.xml" ContentType="application/vnd.openxmlformats-officedocument.themeOverride+xml"/>
  <Override PartName="/ppt/theme/themeOverride38.xml" ContentType="application/vnd.openxmlformats-officedocument.themeOverr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49"/>
  </p:notesMasterIdLst>
  <p:sldIdLst>
    <p:sldId id="286" r:id="rId2"/>
    <p:sldId id="282" r:id="rId3"/>
    <p:sldId id="256" r:id="rId4"/>
    <p:sldId id="257" r:id="rId5"/>
    <p:sldId id="258" r:id="rId6"/>
    <p:sldId id="259" r:id="rId7"/>
    <p:sldId id="260" r:id="rId8"/>
    <p:sldId id="261" r:id="rId9"/>
    <p:sldId id="283" r:id="rId10"/>
    <p:sldId id="263" r:id="rId11"/>
    <p:sldId id="264" r:id="rId12"/>
    <p:sldId id="288" r:id="rId13"/>
    <p:sldId id="265" r:id="rId14"/>
    <p:sldId id="266" r:id="rId15"/>
    <p:sldId id="267" r:id="rId16"/>
    <p:sldId id="268" r:id="rId17"/>
    <p:sldId id="269" r:id="rId18"/>
    <p:sldId id="270" r:id="rId19"/>
    <p:sldId id="271" r:id="rId20"/>
    <p:sldId id="289" r:id="rId21"/>
    <p:sldId id="272" r:id="rId22"/>
    <p:sldId id="273" r:id="rId23"/>
    <p:sldId id="284" r:id="rId24"/>
    <p:sldId id="290" r:id="rId25"/>
    <p:sldId id="287" r:id="rId26"/>
    <p:sldId id="275" r:id="rId27"/>
    <p:sldId id="291" r:id="rId28"/>
    <p:sldId id="277" r:id="rId29"/>
    <p:sldId id="280" r:id="rId30"/>
    <p:sldId id="292" r:id="rId31"/>
    <p:sldId id="293" r:id="rId32"/>
    <p:sldId id="295" r:id="rId33"/>
    <p:sldId id="294" r:id="rId34"/>
    <p:sldId id="296" r:id="rId35"/>
    <p:sldId id="299" r:id="rId36"/>
    <p:sldId id="279" r:id="rId37"/>
    <p:sldId id="278" r:id="rId38"/>
    <p:sldId id="298" r:id="rId39"/>
    <p:sldId id="300" r:id="rId40"/>
    <p:sldId id="302" r:id="rId41"/>
    <p:sldId id="303" r:id="rId42"/>
    <p:sldId id="304" r:id="rId43"/>
    <p:sldId id="305" r:id="rId44"/>
    <p:sldId id="306" r:id="rId45"/>
    <p:sldId id="307" r:id="rId46"/>
    <p:sldId id="285" r:id="rId47"/>
    <p:sldId id="281" r:id="rId48"/>
  </p:sldIdLst>
  <p:sldSz cx="12192000" cy="6858000"/>
  <p:notesSz cx="6858000" cy="9144000"/>
  <p:embeddedFontLst>
    <p:embeddedFont>
      <p:font typeface="Helvetica" panose="020B0604020202020204" pitchFamily="34" charset="0"/>
      <p:regular r:id="rId50"/>
      <p:bold r:id="rId51"/>
      <p:italic r:id="rId52"/>
      <p:boldItalic r:id="rId53"/>
    </p:embeddedFont>
    <p:embeddedFont>
      <p:font typeface="Calibri" panose="020F0502020204030204" pitchFamily="34" charset="0"/>
      <p:regular r:id="rId54"/>
      <p:bold r:id="rId55"/>
      <p:italic r:id="rId56"/>
      <p:boldItalic r:id="rId57"/>
    </p:embeddedFont>
    <p:embeddedFont>
      <p:font typeface="Calibri Light" panose="020F0302020204030204" pitchFamily="34" charset="0"/>
      <p:regular r:id="rId58"/>
      <p:italic r:id="rId59"/>
    </p:embeddedFont>
  </p:embeddedFontLst>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hoit8m+42kFmsWYsEs3JVBF6l2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A80ABC-2D3E-4AD5-8E3F-8F3FF2E53340}">
  <a:tblStyle styleId="{30A80ABC-2D3E-4AD5-8E3F-8F3FF2E53340}"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94"/>
  </p:normalViewPr>
  <p:slideViewPr>
    <p:cSldViewPr snapToGrid="0" snapToObjects="1">
      <p:cViewPr varScale="1">
        <p:scale>
          <a:sx n="69" d="100"/>
          <a:sy n="69" d="100"/>
        </p:scale>
        <p:origin x="75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4.fntdata"/><Relationship Id="rId58" Type="http://schemas.openxmlformats.org/officeDocument/2006/relationships/font" Target="fonts/font9.fntdata"/><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7.fntdata"/><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5.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57" Type="http://schemas.openxmlformats.org/officeDocument/2006/relationships/font" Target="fonts/font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3.fntdata"/><Relationship Id="rId60"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s>
</file>

<file path=ppt/diagrams/_rels/data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image" Target="../media/image12.svg"/><Relationship Id="rId1" Type="http://schemas.openxmlformats.org/officeDocument/2006/relationships/image" Target="../media/image48.png"/><Relationship Id="rId6" Type="http://schemas.openxmlformats.org/officeDocument/2006/relationships/image" Target="../media/image16.svg"/><Relationship Id="rId5" Type="http://schemas.openxmlformats.org/officeDocument/2006/relationships/image" Target="../media/image50.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52.png"/></Relationships>
</file>

<file path=ppt/diagrams/_rels/data2.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image" Target="../media/image99.png"/><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png"/><Relationship Id="rId10" Type="http://schemas.openxmlformats.org/officeDocument/2006/relationships/image" Target="../media/image108.png"/><Relationship Id="rId4" Type="http://schemas.openxmlformats.org/officeDocument/2006/relationships/image" Target="../media/image102.png"/><Relationship Id="rId9" Type="http://schemas.openxmlformats.org/officeDocument/2006/relationships/image" Target="../media/image107.png"/></Relationships>
</file>

<file path=ppt/diagrams/_rels/data7.xml.rels><?xml version="1.0" encoding="UTF-8" standalone="yes"?>
<Relationships xmlns="http://schemas.openxmlformats.org/package/2006/relationships"><Relationship Id="rId1" Type="http://schemas.openxmlformats.org/officeDocument/2006/relationships/image" Target="../media/image116.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49.png"/><Relationship Id="rId7" Type="http://schemas.openxmlformats.org/officeDocument/2006/relationships/image" Target="../media/image51.png"/><Relationship Id="rId2" Type="http://schemas.openxmlformats.org/officeDocument/2006/relationships/image" Target="../media/image12.svg"/><Relationship Id="rId1" Type="http://schemas.openxmlformats.org/officeDocument/2006/relationships/image" Target="../media/image48.png"/><Relationship Id="rId6" Type="http://schemas.openxmlformats.org/officeDocument/2006/relationships/image" Target="../media/image16.svg"/><Relationship Id="rId5" Type="http://schemas.openxmlformats.org/officeDocument/2006/relationships/image" Target="../media/image50.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52.png"/></Relationships>
</file>

<file path=ppt/diagrams/_rels/drawing2.xml.rels><?xml version="1.0" encoding="UTF-8" standalone="yes"?>
<Relationships xmlns="http://schemas.openxmlformats.org/package/2006/relationships"><Relationship Id="rId8" Type="http://schemas.openxmlformats.org/officeDocument/2006/relationships/image" Target="../media/image106.png"/><Relationship Id="rId3" Type="http://schemas.openxmlformats.org/officeDocument/2006/relationships/image" Target="../media/image101.png"/><Relationship Id="rId7" Type="http://schemas.openxmlformats.org/officeDocument/2006/relationships/image" Target="../media/image105.png"/><Relationship Id="rId12" Type="http://schemas.openxmlformats.org/officeDocument/2006/relationships/image" Target="../media/image110.png"/><Relationship Id="rId2" Type="http://schemas.openxmlformats.org/officeDocument/2006/relationships/image" Target="../media/image100.png"/><Relationship Id="rId1" Type="http://schemas.openxmlformats.org/officeDocument/2006/relationships/image" Target="../media/image99.png"/><Relationship Id="rId6" Type="http://schemas.openxmlformats.org/officeDocument/2006/relationships/image" Target="../media/image104.png"/><Relationship Id="rId11" Type="http://schemas.openxmlformats.org/officeDocument/2006/relationships/image" Target="../media/image109.png"/><Relationship Id="rId5" Type="http://schemas.openxmlformats.org/officeDocument/2006/relationships/image" Target="../media/image103.png"/><Relationship Id="rId10" Type="http://schemas.openxmlformats.org/officeDocument/2006/relationships/image" Target="../media/image108.png"/><Relationship Id="rId4" Type="http://schemas.openxmlformats.org/officeDocument/2006/relationships/image" Target="../media/image102.png"/><Relationship Id="rId9" Type="http://schemas.openxmlformats.org/officeDocument/2006/relationships/image" Target="../media/image107.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AFFF9F-3499-48A4-B423-610FEE562243}" type="doc">
      <dgm:prSet loTypeId="urn:microsoft.com/office/officeart/2018/2/layout/IconLabelList" loCatId="icon" qsTypeId="urn:microsoft.com/office/officeart/2005/8/quickstyle/simple1" qsCatId="simple" csTypeId="urn:microsoft.com/office/officeart/2005/8/colors/colorful5" csCatId="colorful" phldr="1"/>
      <dgm:spPr/>
      <dgm:t>
        <a:bodyPr/>
        <a:lstStyle/>
        <a:p>
          <a:endParaRPr lang="en-US"/>
        </a:p>
      </dgm:t>
    </dgm:pt>
    <dgm:pt modelId="{1D75D0D2-7C62-487B-BEE8-DADF8D90DB07}">
      <dgm:prSet custT="1"/>
      <dgm:spPr/>
      <dgm:t>
        <a:bodyPr/>
        <a:lstStyle/>
        <a:p>
          <a:pPr>
            <a:lnSpc>
              <a:spcPct val="100000"/>
            </a:lnSpc>
          </a:pPr>
          <a:r>
            <a:rPr lang="es-CO" sz="1800" b="0" i="0" dirty="0"/>
            <a:t>Identificar y tratar nuevos casos</a:t>
          </a:r>
          <a:r>
            <a:rPr lang="es-CO" sz="1400" b="0" i="0" dirty="0"/>
            <a:t>. </a:t>
          </a:r>
          <a:endParaRPr lang="en-US" sz="1400" dirty="0"/>
        </a:p>
      </dgm:t>
    </dgm:pt>
    <dgm:pt modelId="{6C22EB59-B586-4E40-A6EC-8C044A6E18DF}" type="parTrans" cxnId="{8EDE75E2-DF42-48B9-A7DF-FA50C704B884}">
      <dgm:prSet/>
      <dgm:spPr/>
      <dgm:t>
        <a:bodyPr/>
        <a:lstStyle/>
        <a:p>
          <a:endParaRPr lang="en-US" sz="2400"/>
        </a:p>
      </dgm:t>
    </dgm:pt>
    <dgm:pt modelId="{0B8D6F8B-202D-41A0-995E-9D8DF2055663}" type="sibTrans" cxnId="{8EDE75E2-DF42-48B9-A7DF-FA50C704B884}">
      <dgm:prSet/>
      <dgm:spPr/>
      <dgm:t>
        <a:bodyPr/>
        <a:lstStyle/>
        <a:p>
          <a:endParaRPr lang="en-US" sz="2400"/>
        </a:p>
      </dgm:t>
    </dgm:pt>
    <dgm:pt modelId="{2C014BE4-3DCA-4A33-9161-325088BEC61E}">
      <dgm:prSet custT="1"/>
      <dgm:spPr/>
      <dgm:t>
        <a:bodyPr/>
        <a:lstStyle/>
        <a:p>
          <a:pPr>
            <a:lnSpc>
              <a:spcPct val="100000"/>
            </a:lnSpc>
          </a:pPr>
          <a:r>
            <a:rPr lang="es-CO" sz="1800" b="0" i="0" dirty="0"/>
            <a:t>Identificar y proteger a los contactos</a:t>
          </a:r>
          <a:r>
            <a:rPr lang="es-CO" sz="1400" b="0" i="0" dirty="0"/>
            <a:t>. </a:t>
          </a:r>
          <a:endParaRPr lang="en-US" sz="1400" dirty="0"/>
        </a:p>
      </dgm:t>
    </dgm:pt>
    <dgm:pt modelId="{7C45F2BC-2750-4799-8C13-0FE74BD6895F}" type="parTrans" cxnId="{88608AF3-6046-44F7-A154-49E59B515A24}">
      <dgm:prSet/>
      <dgm:spPr/>
      <dgm:t>
        <a:bodyPr/>
        <a:lstStyle/>
        <a:p>
          <a:endParaRPr lang="en-US" sz="2400"/>
        </a:p>
      </dgm:t>
    </dgm:pt>
    <dgm:pt modelId="{8D4D6BCC-F255-46B5-B436-FA8014437646}" type="sibTrans" cxnId="{88608AF3-6046-44F7-A154-49E59B515A24}">
      <dgm:prSet/>
      <dgm:spPr/>
      <dgm:t>
        <a:bodyPr/>
        <a:lstStyle/>
        <a:p>
          <a:endParaRPr lang="en-US" sz="2400"/>
        </a:p>
      </dgm:t>
    </dgm:pt>
    <dgm:pt modelId="{B013961F-D0F3-4529-B041-697EE4316786}">
      <dgm:prSet custT="1"/>
      <dgm:spPr/>
      <dgm:t>
        <a:bodyPr/>
        <a:lstStyle/>
        <a:p>
          <a:pPr>
            <a:lnSpc>
              <a:spcPct val="100000"/>
            </a:lnSpc>
          </a:pPr>
          <a:r>
            <a:rPr lang="es-CO" sz="1600" b="0" i="0" dirty="0"/>
            <a:t>Interrumpir la cadena de transmisión. </a:t>
          </a:r>
          <a:endParaRPr lang="en-US" sz="1600" dirty="0"/>
        </a:p>
      </dgm:t>
    </dgm:pt>
    <dgm:pt modelId="{EEE30AC7-E1A5-45E3-A0CD-642C7EACBB3B}" type="parTrans" cxnId="{E0B8ECB7-45B3-41F9-8335-7B318FFF2A33}">
      <dgm:prSet/>
      <dgm:spPr/>
      <dgm:t>
        <a:bodyPr/>
        <a:lstStyle/>
        <a:p>
          <a:endParaRPr lang="en-US" sz="2400"/>
        </a:p>
      </dgm:t>
    </dgm:pt>
    <dgm:pt modelId="{B07541D9-E602-454B-95E0-1475CEA1E4E3}" type="sibTrans" cxnId="{E0B8ECB7-45B3-41F9-8335-7B318FFF2A33}">
      <dgm:prSet/>
      <dgm:spPr/>
      <dgm:t>
        <a:bodyPr/>
        <a:lstStyle/>
        <a:p>
          <a:endParaRPr lang="en-US" sz="2400"/>
        </a:p>
      </dgm:t>
    </dgm:pt>
    <dgm:pt modelId="{7D17F39B-C317-4CB6-804C-668E4F57E1AF}">
      <dgm:prSet custT="1"/>
      <dgm:spPr/>
      <dgm:t>
        <a:bodyPr/>
        <a:lstStyle/>
        <a:p>
          <a:pPr>
            <a:lnSpc>
              <a:spcPct val="100000"/>
            </a:lnSpc>
          </a:pPr>
          <a:r>
            <a:rPr lang="es-CO" sz="1600" b="0" i="0" dirty="0"/>
            <a:t>Identificar e intervenir los factores de riesgos asociados al evento.</a:t>
          </a:r>
          <a:endParaRPr lang="en-US" sz="1600" dirty="0"/>
        </a:p>
      </dgm:t>
    </dgm:pt>
    <dgm:pt modelId="{A8BAC4FD-A1F8-4EBA-92B9-8C8FF0F96D9C}" type="parTrans" cxnId="{EC188F6D-0162-4F61-855A-7DF927DE34EC}">
      <dgm:prSet/>
      <dgm:spPr/>
      <dgm:t>
        <a:bodyPr/>
        <a:lstStyle/>
        <a:p>
          <a:endParaRPr lang="en-US" sz="2400"/>
        </a:p>
      </dgm:t>
    </dgm:pt>
    <dgm:pt modelId="{5EE206F2-CD58-4A37-B6A3-D1E13E4EF7D3}" type="sibTrans" cxnId="{EC188F6D-0162-4F61-855A-7DF927DE34EC}">
      <dgm:prSet/>
      <dgm:spPr/>
      <dgm:t>
        <a:bodyPr/>
        <a:lstStyle/>
        <a:p>
          <a:endParaRPr lang="en-US" sz="2400"/>
        </a:p>
      </dgm:t>
    </dgm:pt>
    <dgm:pt modelId="{E8FFB34E-98E5-401C-9304-61EF14EC1452}">
      <dgm:prSet custT="1"/>
      <dgm:spPr/>
      <dgm:t>
        <a:bodyPr/>
        <a:lstStyle/>
        <a:p>
          <a:pPr>
            <a:lnSpc>
              <a:spcPct val="100000"/>
            </a:lnSpc>
          </a:pPr>
          <a:r>
            <a:rPr lang="es-CO" sz="1600" b="0" i="0" dirty="0"/>
            <a:t>Garantizar el seguimiento de los casos.</a:t>
          </a:r>
          <a:endParaRPr lang="en-US" sz="1600" dirty="0"/>
        </a:p>
      </dgm:t>
    </dgm:pt>
    <dgm:pt modelId="{4DF8C454-0080-4673-8969-9C3F9D2291ED}" type="parTrans" cxnId="{F99EA44A-C3D5-4BEC-9E91-60D94E7A0A8D}">
      <dgm:prSet/>
      <dgm:spPr/>
      <dgm:t>
        <a:bodyPr/>
        <a:lstStyle/>
        <a:p>
          <a:endParaRPr lang="en-US" sz="2400"/>
        </a:p>
      </dgm:t>
    </dgm:pt>
    <dgm:pt modelId="{058F2F0C-97C3-4847-A70F-5FCE2610204D}" type="sibTrans" cxnId="{F99EA44A-C3D5-4BEC-9E91-60D94E7A0A8D}">
      <dgm:prSet/>
      <dgm:spPr/>
      <dgm:t>
        <a:bodyPr/>
        <a:lstStyle/>
        <a:p>
          <a:endParaRPr lang="en-US" sz="2400"/>
        </a:p>
      </dgm:t>
    </dgm:pt>
    <dgm:pt modelId="{B52A72E4-BE70-4AC3-A8DE-5DC47885AF5C}" type="pres">
      <dgm:prSet presAssocID="{ECAFFF9F-3499-48A4-B423-610FEE562243}" presName="root" presStyleCnt="0">
        <dgm:presLayoutVars>
          <dgm:dir/>
          <dgm:resizeHandles val="exact"/>
        </dgm:presLayoutVars>
      </dgm:prSet>
      <dgm:spPr/>
      <dgm:t>
        <a:bodyPr/>
        <a:lstStyle/>
        <a:p>
          <a:endParaRPr lang="es-ES"/>
        </a:p>
      </dgm:t>
    </dgm:pt>
    <dgm:pt modelId="{BC7A1514-BE9C-4CF8-A0A1-CAD865E09A1B}" type="pres">
      <dgm:prSet presAssocID="{1D75D0D2-7C62-487B-BEE8-DADF8D90DB07}" presName="compNode" presStyleCnt="0"/>
      <dgm:spPr/>
    </dgm:pt>
    <dgm:pt modelId="{E582BE1D-4611-44BB-9189-A31D43363019}" type="pres">
      <dgm:prSet presAssocID="{1D75D0D2-7C62-487B-BEE8-DADF8D90DB0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E7326093-E0F0-4720-ACAA-E5902AEBA797}" type="pres">
      <dgm:prSet presAssocID="{1D75D0D2-7C62-487B-BEE8-DADF8D90DB07}" presName="spaceRect" presStyleCnt="0"/>
      <dgm:spPr/>
    </dgm:pt>
    <dgm:pt modelId="{99002087-A31E-49E4-BDAF-97A2DAB42DC7}" type="pres">
      <dgm:prSet presAssocID="{1D75D0D2-7C62-487B-BEE8-DADF8D90DB07}" presName="textRect" presStyleLbl="revTx" presStyleIdx="0" presStyleCnt="5">
        <dgm:presLayoutVars>
          <dgm:chMax val="1"/>
          <dgm:chPref val="1"/>
        </dgm:presLayoutVars>
      </dgm:prSet>
      <dgm:spPr/>
      <dgm:t>
        <a:bodyPr/>
        <a:lstStyle/>
        <a:p>
          <a:endParaRPr lang="es-ES"/>
        </a:p>
      </dgm:t>
    </dgm:pt>
    <dgm:pt modelId="{25D9BA37-EBA9-40DC-AF58-9A3E70A9E4FF}" type="pres">
      <dgm:prSet presAssocID="{0B8D6F8B-202D-41A0-995E-9D8DF2055663}" presName="sibTrans" presStyleCnt="0"/>
      <dgm:spPr/>
    </dgm:pt>
    <dgm:pt modelId="{73A158B8-3E6B-42DE-B6C8-3B213825FDEB}" type="pres">
      <dgm:prSet presAssocID="{2C014BE4-3DCA-4A33-9161-325088BEC61E}" presName="compNode" presStyleCnt="0"/>
      <dgm:spPr/>
    </dgm:pt>
    <dgm:pt modelId="{FEE1871C-54F9-438D-AF3F-01A9DBC07F4C}" type="pres">
      <dgm:prSet presAssocID="{2C014BE4-3DCA-4A33-9161-325088BEC61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dgm:spPr>
      <dgm:extLst>
        <a:ext uri="{E40237B7-FDA0-4F09-8148-C483321AD2D9}">
          <dgm14:cNvPr xmlns:dgm14="http://schemas.microsoft.com/office/drawing/2010/diagram" id="0" name="" descr="Employee Badge"/>
        </a:ext>
      </dgm:extLst>
    </dgm:pt>
    <dgm:pt modelId="{DABA7433-4A9F-4B79-B3A1-2FDABA4E5DF8}" type="pres">
      <dgm:prSet presAssocID="{2C014BE4-3DCA-4A33-9161-325088BEC61E}" presName="spaceRect" presStyleCnt="0"/>
      <dgm:spPr/>
    </dgm:pt>
    <dgm:pt modelId="{AB401FB6-0260-464C-8647-E664A5A1703D}" type="pres">
      <dgm:prSet presAssocID="{2C014BE4-3DCA-4A33-9161-325088BEC61E}" presName="textRect" presStyleLbl="revTx" presStyleIdx="1" presStyleCnt="5">
        <dgm:presLayoutVars>
          <dgm:chMax val="1"/>
          <dgm:chPref val="1"/>
        </dgm:presLayoutVars>
      </dgm:prSet>
      <dgm:spPr/>
      <dgm:t>
        <a:bodyPr/>
        <a:lstStyle/>
        <a:p>
          <a:endParaRPr lang="es-ES"/>
        </a:p>
      </dgm:t>
    </dgm:pt>
    <dgm:pt modelId="{EDCADAC5-1248-4BDE-8E7A-CD8226859927}" type="pres">
      <dgm:prSet presAssocID="{8D4D6BCC-F255-46B5-B436-FA8014437646}" presName="sibTrans" presStyleCnt="0"/>
      <dgm:spPr/>
    </dgm:pt>
    <dgm:pt modelId="{36BD67DC-8125-4BD7-BDC4-E5B1B0873E4A}" type="pres">
      <dgm:prSet presAssocID="{B013961F-D0F3-4529-B041-697EE4316786}" presName="compNode" presStyleCnt="0"/>
      <dgm:spPr/>
    </dgm:pt>
    <dgm:pt modelId="{9924EFB0-5F00-447F-A9F0-348281D38586}" type="pres">
      <dgm:prSet presAssocID="{B013961F-D0F3-4529-B041-697EE431678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dgm:spPr>
      <dgm:extLst>
        <a:ext uri="{E40237B7-FDA0-4F09-8148-C483321AD2D9}">
          <dgm14:cNvPr xmlns:dgm14="http://schemas.microsoft.com/office/drawing/2010/diagram" id="0" name="" descr="Desconectado"/>
        </a:ext>
      </dgm:extLst>
    </dgm:pt>
    <dgm:pt modelId="{A937BECC-5EA6-47F5-92AD-918EBE83BBB0}" type="pres">
      <dgm:prSet presAssocID="{B013961F-D0F3-4529-B041-697EE4316786}" presName="spaceRect" presStyleCnt="0"/>
      <dgm:spPr/>
    </dgm:pt>
    <dgm:pt modelId="{82165CBB-A489-4C15-A7EF-B45AC76C4E2E}" type="pres">
      <dgm:prSet presAssocID="{B013961F-D0F3-4529-B041-697EE4316786}" presName="textRect" presStyleLbl="revTx" presStyleIdx="2" presStyleCnt="5">
        <dgm:presLayoutVars>
          <dgm:chMax val="1"/>
          <dgm:chPref val="1"/>
        </dgm:presLayoutVars>
      </dgm:prSet>
      <dgm:spPr/>
      <dgm:t>
        <a:bodyPr/>
        <a:lstStyle/>
        <a:p>
          <a:endParaRPr lang="es-ES"/>
        </a:p>
      </dgm:t>
    </dgm:pt>
    <dgm:pt modelId="{F59CA363-ADEE-4584-90D8-9773D2F077EE}" type="pres">
      <dgm:prSet presAssocID="{B07541D9-E602-454B-95E0-1475CEA1E4E3}" presName="sibTrans" presStyleCnt="0"/>
      <dgm:spPr/>
    </dgm:pt>
    <dgm:pt modelId="{443794AB-C732-4B08-95A1-F804BD465AF6}" type="pres">
      <dgm:prSet presAssocID="{7D17F39B-C317-4CB6-804C-668E4F57E1AF}" presName="compNode" presStyleCnt="0"/>
      <dgm:spPr/>
    </dgm:pt>
    <dgm:pt modelId="{08794A22-2C34-43F3-9336-32ADE9C364CE}" type="pres">
      <dgm:prSet presAssocID="{7D17F39B-C317-4CB6-804C-668E4F57E1AF}"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dgm:spPr>
    </dgm:pt>
    <dgm:pt modelId="{06C9B23C-0453-4ADA-8E52-415097E50E6C}" type="pres">
      <dgm:prSet presAssocID="{7D17F39B-C317-4CB6-804C-668E4F57E1AF}" presName="spaceRect" presStyleCnt="0"/>
      <dgm:spPr/>
    </dgm:pt>
    <dgm:pt modelId="{8C36EA4B-A251-4118-9AAA-CBB50024A988}" type="pres">
      <dgm:prSet presAssocID="{7D17F39B-C317-4CB6-804C-668E4F57E1AF}" presName="textRect" presStyleLbl="revTx" presStyleIdx="3" presStyleCnt="5">
        <dgm:presLayoutVars>
          <dgm:chMax val="1"/>
          <dgm:chPref val="1"/>
        </dgm:presLayoutVars>
      </dgm:prSet>
      <dgm:spPr/>
      <dgm:t>
        <a:bodyPr/>
        <a:lstStyle/>
        <a:p>
          <a:endParaRPr lang="es-ES"/>
        </a:p>
      </dgm:t>
    </dgm:pt>
    <dgm:pt modelId="{C89EDE7F-FBE3-4A4F-AB9D-EB31A1943728}" type="pres">
      <dgm:prSet presAssocID="{5EE206F2-CD58-4A37-B6A3-D1E13E4EF7D3}" presName="sibTrans" presStyleCnt="0"/>
      <dgm:spPr/>
    </dgm:pt>
    <dgm:pt modelId="{83DC55F0-DE81-461E-A5FB-523E8604EC70}" type="pres">
      <dgm:prSet presAssocID="{E8FFB34E-98E5-401C-9304-61EF14EC1452}" presName="compNode" presStyleCnt="0"/>
      <dgm:spPr/>
    </dgm:pt>
    <dgm:pt modelId="{4892469A-D3A5-44E4-B16A-039CAA01A643}" type="pres">
      <dgm:prSet presAssocID="{E8FFB34E-98E5-401C-9304-61EF14EC1452}"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dgm:spPr>
      <dgm:extLst>
        <a:ext uri="{E40237B7-FDA0-4F09-8148-C483321AD2D9}">
          <dgm14:cNvPr xmlns:dgm14="http://schemas.microsoft.com/office/drawing/2010/diagram" id="0" name="" descr="Escáner"/>
        </a:ext>
      </dgm:extLst>
    </dgm:pt>
    <dgm:pt modelId="{EEFC2E12-F71C-43F8-9427-19F164C83189}" type="pres">
      <dgm:prSet presAssocID="{E8FFB34E-98E5-401C-9304-61EF14EC1452}" presName="spaceRect" presStyleCnt="0"/>
      <dgm:spPr/>
    </dgm:pt>
    <dgm:pt modelId="{6214C729-3793-4C42-AFBE-4A5509810732}" type="pres">
      <dgm:prSet presAssocID="{E8FFB34E-98E5-401C-9304-61EF14EC1452}" presName="textRect" presStyleLbl="revTx" presStyleIdx="4" presStyleCnt="5">
        <dgm:presLayoutVars>
          <dgm:chMax val="1"/>
          <dgm:chPref val="1"/>
        </dgm:presLayoutVars>
      </dgm:prSet>
      <dgm:spPr/>
      <dgm:t>
        <a:bodyPr/>
        <a:lstStyle/>
        <a:p>
          <a:endParaRPr lang="es-ES"/>
        </a:p>
      </dgm:t>
    </dgm:pt>
  </dgm:ptLst>
  <dgm:cxnLst>
    <dgm:cxn modelId="{8EDE75E2-DF42-48B9-A7DF-FA50C704B884}" srcId="{ECAFFF9F-3499-48A4-B423-610FEE562243}" destId="{1D75D0D2-7C62-487B-BEE8-DADF8D90DB07}" srcOrd="0" destOrd="0" parTransId="{6C22EB59-B586-4E40-A6EC-8C044A6E18DF}" sibTransId="{0B8D6F8B-202D-41A0-995E-9D8DF2055663}"/>
    <dgm:cxn modelId="{EC188F6D-0162-4F61-855A-7DF927DE34EC}" srcId="{ECAFFF9F-3499-48A4-B423-610FEE562243}" destId="{7D17F39B-C317-4CB6-804C-668E4F57E1AF}" srcOrd="3" destOrd="0" parTransId="{A8BAC4FD-A1F8-4EBA-92B9-8C8FF0F96D9C}" sibTransId="{5EE206F2-CD58-4A37-B6A3-D1E13E4EF7D3}"/>
    <dgm:cxn modelId="{813AECFB-CD18-4B3B-B471-0092FC2948ED}" type="presOf" srcId="{1D75D0D2-7C62-487B-BEE8-DADF8D90DB07}" destId="{99002087-A31E-49E4-BDAF-97A2DAB42DC7}" srcOrd="0" destOrd="0" presId="urn:microsoft.com/office/officeart/2018/2/layout/IconLabelList"/>
    <dgm:cxn modelId="{F99EA44A-C3D5-4BEC-9E91-60D94E7A0A8D}" srcId="{ECAFFF9F-3499-48A4-B423-610FEE562243}" destId="{E8FFB34E-98E5-401C-9304-61EF14EC1452}" srcOrd="4" destOrd="0" parTransId="{4DF8C454-0080-4673-8969-9C3F9D2291ED}" sibTransId="{058F2F0C-97C3-4847-A70F-5FCE2610204D}"/>
    <dgm:cxn modelId="{D9ABAF84-D9F5-45D5-BDC7-7E1C13DF0F34}" type="presOf" srcId="{7D17F39B-C317-4CB6-804C-668E4F57E1AF}" destId="{8C36EA4B-A251-4118-9AAA-CBB50024A988}" srcOrd="0" destOrd="0" presId="urn:microsoft.com/office/officeart/2018/2/layout/IconLabelList"/>
    <dgm:cxn modelId="{56CC3632-0411-435A-9E0F-BBFF7DB705C8}" type="presOf" srcId="{B013961F-D0F3-4529-B041-697EE4316786}" destId="{82165CBB-A489-4C15-A7EF-B45AC76C4E2E}" srcOrd="0" destOrd="0" presId="urn:microsoft.com/office/officeart/2018/2/layout/IconLabelList"/>
    <dgm:cxn modelId="{E0B8ECB7-45B3-41F9-8335-7B318FFF2A33}" srcId="{ECAFFF9F-3499-48A4-B423-610FEE562243}" destId="{B013961F-D0F3-4529-B041-697EE4316786}" srcOrd="2" destOrd="0" parTransId="{EEE30AC7-E1A5-45E3-A0CD-642C7EACBB3B}" sibTransId="{B07541D9-E602-454B-95E0-1475CEA1E4E3}"/>
    <dgm:cxn modelId="{10FF1D10-180B-4B9C-9EB7-2080E63DBD23}" type="presOf" srcId="{2C014BE4-3DCA-4A33-9161-325088BEC61E}" destId="{AB401FB6-0260-464C-8647-E664A5A1703D}" srcOrd="0" destOrd="0" presId="urn:microsoft.com/office/officeart/2018/2/layout/IconLabelList"/>
    <dgm:cxn modelId="{958BA894-9A66-4102-A739-3EAB95E0E476}" type="presOf" srcId="{ECAFFF9F-3499-48A4-B423-610FEE562243}" destId="{B52A72E4-BE70-4AC3-A8DE-5DC47885AF5C}" srcOrd="0" destOrd="0" presId="urn:microsoft.com/office/officeart/2018/2/layout/IconLabelList"/>
    <dgm:cxn modelId="{88608AF3-6046-44F7-A154-49E59B515A24}" srcId="{ECAFFF9F-3499-48A4-B423-610FEE562243}" destId="{2C014BE4-3DCA-4A33-9161-325088BEC61E}" srcOrd="1" destOrd="0" parTransId="{7C45F2BC-2750-4799-8C13-0FE74BD6895F}" sibTransId="{8D4D6BCC-F255-46B5-B436-FA8014437646}"/>
    <dgm:cxn modelId="{C3EF29FF-D51F-4B10-930A-E11132526436}" type="presOf" srcId="{E8FFB34E-98E5-401C-9304-61EF14EC1452}" destId="{6214C729-3793-4C42-AFBE-4A5509810732}" srcOrd="0" destOrd="0" presId="urn:microsoft.com/office/officeart/2018/2/layout/IconLabelList"/>
    <dgm:cxn modelId="{447E89C2-29C2-4717-BED7-AFEFC454056F}" type="presParOf" srcId="{B52A72E4-BE70-4AC3-A8DE-5DC47885AF5C}" destId="{BC7A1514-BE9C-4CF8-A0A1-CAD865E09A1B}" srcOrd="0" destOrd="0" presId="urn:microsoft.com/office/officeart/2018/2/layout/IconLabelList"/>
    <dgm:cxn modelId="{A3DBBB1D-47D7-4ACC-BDD9-66BCE008BF3F}" type="presParOf" srcId="{BC7A1514-BE9C-4CF8-A0A1-CAD865E09A1B}" destId="{E582BE1D-4611-44BB-9189-A31D43363019}" srcOrd="0" destOrd="0" presId="urn:microsoft.com/office/officeart/2018/2/layout/IconLabelList"/>
    <dgm:cxn modelId="{4603A09F-834C-40E8-B1DC-575E776B94AA}" type="presParOf" srcId="{BC7A1514-BE9C-4CF8-A0A1-CAD865E09A1B}" destId="{E7326093-E0F0-4720-ACAA-E5902AEBA797}" srcOrd="1" destOrd="0" presId="urn:microsoft.com/office/officeart/2018/2/layout/IconLabelList"/>
    <dgm:cxn modelId="{5331A94C-F3D2-463C-98B9-C5B88EB86B07}" type="presParOf" srcId="{BC7A1514-BE9C-4CF8-A0A1-CAD865E09A1B}" destId="{99002087-A31E-49E4-BDAF-97A2DAB42DC7}" srcOrd="2" destOrd="0" presId="urn:microsoft.com/office/officeart/2018/2/layout/IconLabelList"/>
    <dgm:cxn modelId="{AE266A45-9A6A-4D98-A2B9-87B5AB70B0E8}" type="presParOf" srcId="{B52A72E4-BE70-4AC3-A8DE-5DC47885AF5C}" destId="{25D9BA37-EBA9-40DC-AF58-9A3E70A9E4FF}" srcOrd="1" destOrd="0" presId="urn:microsoft.com/office/officeart/2018/2/layout/IconLabelList"/>
    <dgm:cxn modelId="{D918396D-8C38-4FA8-B170-9400957312E0}" type="presParOf" srcId="{B52A72E4-BE70-4AC3-A8DE-5DC47885AF5C}" destId="{73A158B8-3E6B-42DE-B6C8-3B213825FDEB}" srcOrd="2" destOrd="0" presId="urn:microsoft.com/office/officeart/2018/2/layout/IconLabelList"/>
    <dgm:cxn modelId="{8339E78E-48E6-4508-8A0C-AA359F3B78F0}" type="presParOf" srcId="{73A158B8-3E6B-42DE-B6C8-3B213825FDEB}" destId="{FEE1871C-54F9-438D-AF3F-01A9DBC07F4C}" srcOrd="0" destOrd="0" presId="urn:microsoft.com/office/officeart/2018/2/layout/IconLabelList"/>
    <dgm:cxn modelId="{558CCABC-13C1-4B0D-9B86-9E00472FD080}" type="presParOf" srcId="{73A158B8-3E6B-42DE-B6C8-3B213825FDEB}" destId="{DABA7433-4A9F-4B79-B3A1-2FDABA4E5DF8}" srcOrd="1" destOrd="0" presId="urn:microsoft.com/office/officeart/2018/2/layout/IconLabelList"/>
    <dgm:cxn modelId="{AA30389C-7E10-4E3F-B875-75F82BD6DD20}" type="presParOf" srcId="{73A158B8-3E6B-42DE-B6C8-3B213825FDEB}" destId="{AB401FB6-0260-464C-8647-E664A5A1703D}" srcOrd="2" destOrd="0" presId="urn:microsoft.com/office/officeart/2018/2/layout/IconLabelList"/>
    <dgm:cxn modelId="{ACDD3228-22C5-41FD-97F5-001B2C50AEA6}" type="presParOf" srcId="{B52A72E4-BE70-4AC3-A8DE-5DC47885AF5C}" destId="{EDCADAC5-1248-4BDE-8E7A-CD8226859927}" srcOrd="3" destOrd="0" presId="urn:microsoft.com/office/officeart/2018/2/layout/IconLabelList"/>
    <dgm:cxn modelId="{9557C22C-875B-4BFE-AFE3-75E3236B30DB}" type="presParOf" srcId="{B52A72E4-BE70-4AC3-A8DE-5DC47885AF5C}" destId="{36BD67DC-8125-4BD7-BDC4-E5B1B0873E4A}" srcOrd="4" destOrd="0" presId="urn:microsoft.com/office/officeart/2018/2/layout/IconLabelList"/>
    <dgm:cxn modelId="{E5A95842-89D0-4C4D-9C78-A6593628B652}" type="presParOf" srcId="{36BD67DC-8125-4BD7-BDC4-E5B1B0873E4A}" destId="{9924EFB0-5F00-447F-A9F0-348281D38586}" srcOrd="0" destOrd="0" presId="urn:microsoft.com/office/officeart/2018/2/layout/IconLabelList"/>
    <dgm:cxn modelId="{5959F48C-AE5F-4B57-9D44-9F782399C336}" type="presParOf" srcId="{36BD67DC-8125-4BD7-BDC4-E5B1B0873E4A}" destId="{A937BECC-5EA6-47F5-92AD-918EBE83BBB0}" srcOrd="1" destOrd="0" presId="urn:microsoft.com/office/officeart/2018/2/layout/IconLabelList"/>
    <dgm:cxn modelId="{B3F28F14-D446-445E-A902-7B8A605AD306}" type="presParOf" srcId="{36BD67DC-8125-4BD7-BDC4-E5B1B0873E4A}" destId="{82165CBB-A489-4C15-A7EF-B45AC76C4E2E}" srcOrd="2" destOrd="0" presId="urn:microsoft.com/office/officeart/2018/2/layout/IconLabelList"/>
    <dgm:cxn modelId="{63312B6E-C193-4BDD-93DA-323DF41B3DEA}" type="presParOf" srcId="{B52A72E4-BE70-4AC3-A8DE-5DC47885AF5C}" destId="{F59CA363-ADEE-4584-90D8-9773D2F077EE}" srcOrd="5" destOrd="0" presId="urn:microsoft.com/office/officeart/2018/2/layout/IconLabelList"/>
    <dgm:cxn modelId="{409CF39F-0D04-4AC3-B1C6-7EE3E166FFA5}" type="presParOf" srcId="{B52A72E4-BE70-4AC3-A8DE-5DC47885AF5C}" destId="{443794AB-C732-4B08-95A1-F804BD465AF6}" srcOrd="6" destOrd="0" presId="urn:microsoft.com/office/officeart/2018/2/layout/IconLabelList"/>
    <dgm:cxn modelId="{936ECAF4-0FE0-4784-8FBD-3BCF29E4A1CE}" type="presParOf" srcId="{443794AB-C732-4B08-95A1-F804BD465AF6}" destId="{08794A22-2C34-43F3-9336-32ADE9C364CE}" srcOrd="0" destOrd="0" presId="urn:microsoft.com/office/officeart/2018/2/layout/IconLabelList"/>
    <dgm:cxn modelId="{3069463B-D4EC-4C11-A971-C6117CE0F8C8}" type="presParOf" srcId="{443794AB-C732-4B08-95A1-F804BD465AF6}" destId="{06C9B23C-0453-4ADA-8E52-415097E50E6C}" srcOrd="1" destOrd="0" presId="urn:microsoft.com/office/officeart/2018/2/layout/IconLabelList"/>
    <dgm:cxn modelId="{26D70B2B-151D-47E0-B5A3-E21C45E83C1F}" type="presParOf" srcId="{443794AB-C732-4B08-95A1-F804BD465AF6}" destId="{8C36EA4B-A251-4118-9AAA-CBB50024A988}" srcOrd="2" destOrd="0" presId="urn:microsoft.com/office/officeart/2018/2/layout/IconLabelList"/>
    <dgm:cxn modelId="{21D8FFDA-4A92-4E08-A8A9-1D3C3CCD1373}" type="presParOf" srcId="{B52A72E4-BE70-4AC3-A8DE-5DC47885AF5C}" destId="{C89EDE7F-FBE3-4A4F-AB9D-EB31A1943728}" srcOrd="7" destOrd="0" presId="urn:microsoft.com/office/officeart/2018/2/layout/IconLabelList"/>
    <dgm:cxn modelId="{B51ABCE2-1BE4-4B79-AB89-8B67DC043D33}" type="presParOf" srcId="{B52A72E4-BE70-4AC3-A8DE-5DC47885AF5C}" destId="{83DC55F0-DE81-461E-A5FB-523E8604EC70}" srcOrd="8" destOrd="0" presId="urn:microsoft.com/office/officeart/2018/2/layout/IconLabelList"/>
    <dgm:cxn modelId="{6EB41F58-C45A-4330-9873-3E2EA440722C}" type="presParOf" srcId="{83DC55F0-DE81-461E-A5FB-523E8604EC70}" destId="{4892469A-D3A5-44E4-B16A-039CAA01A643}" srcOrd="0" destOrd="0" presId="urn:microsoft.com/office/officeart/2018/2/layout/IconLabelList"/>
    <dgm:cxn modelId="{1E57CFA1-E613-48EF-96FB-FCA5FF7F31FF}" type="presParOf" srcId="{83DC55F0-DE81-461E-A5FB-523E8604EC70}" destId="{EEFC2E12-F71C-43F8-9427-19F164C83189}" srcOrd="1" destOrd="0" presId="urn:microsoft.com/office/officeart/2018/2/layout/IconLabelList"/>
    <dgm:cxn modelId="{A1F94415-029F-41E1-AE09-4FF0B2DF7F6B}" type="presParOf" srcId="{83DC55F0-DE81-461E-A5FB-523E8604EC70}" destId="{6214C729-3793-4C42-AFBE-4A5509810732}" srcOrd="2" destOrd="0" presId="urn:microsoft.com/office/officeart/2018/2/layout/IconLabel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D5A0BA8-B73B-4DEF-91FF-6CD067BCA026}" type="doc">
      <dgm:prSet loTypeId="urn:microsoft.com/office/officeart/2008/layout/HorizontalMultiLevelHierarchy" loCatId="hierarchy" qsTypeId="urn:microsoft.com/office/officeart/2005/8/quickstyle/simple1" qsCatId="simple" csTypeId="urn:microsoft.com/office/officeart/2005/8/colors/accent2_1" csCatId="accent2"/>
      <dgm:spPr/>
      <dgm:t>
        <a:bodyPr/>
        <a:lstStyle/>
        <a:p>
          <a:endParaRPr lang="es-CO"/>
        </a:p>
      </dgm:t>
    </dgm:pt>
    <dgm:pt modelId="{88826741-BA70-4C84-A1E4-698DF3AD52FA}">
      <dgm:prSet custT="1"/>
      <dgm:spPr/>
      <dgm:t>
        <a:bodyPr/>
        <a:lstStyle/>
        <a:p>
          <a:r>
            <a:rPr lang="es-MX" sz="2800" b="0" dirty="0"/>
            <a:t>Gobernanza</a:t>
          </a:r>
          <a:endParaRPr lang="es-CO" sz="2800" b="0" dirty="0"/>
        </a:p>
      </dgm:t>
    </dgm:pt>
    <dgm:pt modelId="{8F5306E6-15AC-49BE-B433-8A27DFCECC52}" type="parTrans" cxnId="{43F85792-1548-435B-ACDE-1F249D681F4E}">
      <dgm:prSet/>
      <dgm:spPr/>
      <dgm:t>
        <a:bodyPr/>
        <a:lstStyle/>
        <a:p>
          <a:endParaRPr lang="es-CO"/>
        </a:p>
      </dgm:t>
    </dgm:pt>
    <dgm:pt modelId="{1BEF9B2B-FFBB-490A-BA7B-4DC3CC3A801D}" type="sibTrans" cxnId="{43F85792-1548-435B-ACDE-1F249D681F4E}">
      <dgm:prSet/>
      <dgm:spPr/>
      <dgm:t>
        <a:bodyPr/>
        <a:lstStyle/>
        <a:p>
          <a:endParaRPr lang="es-CO"/>
        </a:p>
      </dgm:t>
    </dgm:pt>
    <dgm:pt modelId="{36E21B07-8ED8-4FA7-A4B1-1D3E412867C6}">
      <dgm:prSet/>
      <dgm:spPr/>
      <dgm:t>
        <a:bodyPr/>
        <a:lstStyle/>
        <a:p>
          <a:r>
            <a:rPr lang="es-MX"/>
            <a:t>Ausencia de coordinación de acciones intersectoriales.</a:t>
          </a:r>
          <a:endParaRPr lang="es-CO"/>
        </a:p>
      </dgm:t>
    </dgm:pt>
    <dgm:pt modelId="{7EC458F9-1C84-4180-974A-C5E591788E86}" type="parTrans" cxnId="{88CDC17A-CD81-4EE3-9C7F-564ADBF1972F}">
      <dgm:prSet/>
      <dgm:spPr/>
      <dgm:t>
        <a:bodyPr/>
        <a:lstStyle/>
        <a:p>
          <a:endParaRPr lang="es-CO"/>
        </a:p>
      </dgm:t>
    </dgm:pt>
    <dgm:pt modelId="{D33293A1-B730-42C8-A39C-B81C7946D1B0}" type="sibTrans" cxnId="{88CDC17A-CD81-4EE3-9C7F-564ADBF1972F}">
      <dgm:prSet/>
      <dgm:spPr/>
      <dgm:t>
        <a:bodyPr/>
        <a:lstStyle/>
        <a:p>
          <a:endParaRPr lang="es-CO"/>
        </a:p>
      </dgm:t>
    </dgm:pt>
    <dgm:pt modelId="{0B8278FA-DCEC-45C5-9A30-6A4BC30B4D0B}">
      <dgm:prSet/>
      <dgm:spPr/>
      <dgm:t>
        <a:bodyPr/>
        <a:lstStyle/>
        <a:p>
          <a:r>
            <a:rPr lang="es-MX"/>
            <a:t>No se han generado estrategias desde las Organizaciones de Sociedad civil para el desarrollo de acciones especificas.</a:t>
          </a:r>
          <a:endParaRPr lang="es-CO"/>
        </a:p>
      </dgm:t>
    </dgm:pt>
    <dgm:pt modelId="{A271628C-C862-4533-8D5A-209790F6F853}" type="parTrans" cxnId="{BD012BD2-905B-42DC-A893-C6D4968FEF97}">
      <dgm:prSet/>
      <dgm:spPr/>
      <dgm:t>
        <a:bodyPr/>
        <a:lstStyle/>
        <a:p>
          <a:endParaRPr lang="es-CO"/>
        </a:p>
      </dgm:t>
    </dgm:pt>
    <dgm:pt modelId="{A1063897-5712-4460-AFB1-DFC48DE49448}" type="sibTrans" cxnId="{BD012BD2-905B-42DC-A893-C6D4968FEF97}">
      <dgm:prSet/>
      <dgm:spPr/>
      <dgm:t>
        <a:bodyPr/>
        <a:lstStyle/>
        <a:p>
          <a:endParaRPr lang="es-CO"/>
        </a:p>
      </dgm:t>
    </dgm:pt>
    <dgm:pt modelId="{CAC31C3E-205C-4B4D-9EF9-D234C6BB081A}">
      <dgm:prSet/>
      <dgm:spPr/>
      <dgm:t>
        <a:bodyPr/>
        <a:lstStyle/>
        <a:p>
          <a:r>
            <a:rPr lang="es-MX"/>
            <a:t>No se han generado planes, programas o proyectos  que afecten la mortalidad.</a:t>
          </a:r>
          <a:endParaRPr lang="es-CO"/>
        </a:p>
      </dgm:t>
    </dgm:pt>
    <dgm:pt modelId="{704839BF-66F7-476D-A001-1B54EC0A2F69}" type="parTrans" cxnId="{1595D93D-DCB2-4607-908C-6D52FC6A0D13}">
      <dgm:prSet/>
      <dgm:spPr/>
      <dgm:t>
        <a:bodyPr/>
        <a:lstStyle/>
        <a:p>
          <a:endParaRPr lang="es-CO"/>
        </a:p>
      </dgm:t>
    </dgm:pt>
    <dgm:pt modelId="{067F9091-B05F-4702-8E1E-71B1BD39C99B}" type="sibTrans" cxnId="{1595D93D-DCB2-4607-908C-6D52FC6A0D13}">
      <dgm:prSet/>
      <dgm:spPr/>
      <dgm:t>
        <a:bodyPr/>
        <a:lstStyle/>
        <a:p>
          <a:endParaRPr lang="es-CO"/>
        </a:p>
      </dgm:t>
    </dgm:pt>
    <dgm:pt modelId="{EF78E808-C2A8-4BBB-934F-FF5CE4E0D8E2}">
      <dgm:prSet/>
      <dgm:spPr/>
      <dgm:t>
        <a:bodyPr/>
        <a:lstStyle/>
        <a:p>
          <a:r>
            <a:rPr lang="es-MX"/>
            <a:t>No existen espacios permanentes en donde las comunidades, entidades, gobierno, sectores plurales que gestionen aspectos de interés común</a:t>
          </a:r>
          <a:endParaRPr lang="es-CO"/>
        </a:p>
      </dgm:t>
    </dgm:pt>
    <dgm:pt modelId="{43F82F76-506F-49A3-92AF-0C2ACB79D479}" type="parTrans" cxnId="{78CA744B-51C5-45D3-82B7-7E4ACA44570A}">
      <dgm:prSet/>
      <dgm:spPr/>
      <dgm:t>
        <a:bodyPr/>
        <a:lstStyle/>
        <a:p>
          <a:endParaRPr lang="es-CO"/>
        </a:p>
      </dgm:t>
    </dgm:pt>
    <dgm:pt modelId="{F3F0C288-A5A6-4305-A2C0-F4CC21055797}" type="sibTrans" cxnId="{78CA744B-51C5-45D3-82B7-7E4ACA44570A}">
      <dgm:prSet/>
      <dgm:spPr/>
      <dgm:t>
        <a:bodyPr/>
        <a:lstStyle/>
        <a:p>
          <a:endParaRPr lang="es-CO"/>
        </a:p>
      </dgm:t>
    </dgm:pt>
    <dgm:pt modelId="{8232C85E-0E68-4ABA-AA2B-11FB2DD31F80}">
      <dgm:prSet/>
      <dgm:spPr/>
      <dgm:t>
        <a:bodyPr/>
        <a:lstStyle/>
        <a:p>
          <a:r>
            <a:rPr lang="es-MX"/>
            <a:t>Carencia de estrategias para la gestión y articulación de beneficiarios del estado.</a:t>
          </a:r>
          <a:endParaRPr lang="es-CO"/>
        </a:p>
      </dgm:t>
    </dgm:pt>
    <dgm:pt modelId="{CE8C79BC-AF0A-4FAA-A4D3-4E77A61CD9DB}" type="parTrans" cxnId="{76AA0B6D-783D-4E5C-AF03-EF98097A863A}">
      <dgm:prSet/>
      <dgm:spPr/>
      <dgm:t>
        <a:bodyPr/>
        <a:lstStyle/>
        <a:p>
          <a:endParaRPr lang="es-CO"/>
        </a:p>
      </dgm:t>
    </dgm:pt>
    <dgm:pt modelId="{728031AB-053E-4749-8077-EE4F6497AA13}" type="sibTrans" cxnId="{76AA0B6D-783D-4E5C-AF03-EF98097A863A}">
      <dgm:prSet/>
      <dgm:spPr/>
      <dgm:t>
        <a:bodyPr/>
        <a:lstStyle/>
        <a:p>
          <a:endParaRPr lang="es-CO"/>
        </a:p>
      </dgm:t>
    </dgm:pt>
    <dgm:pt modelId="{34E339C9-44E8-4C62-8BD2-29DCD8FEC1C2}" type="pres">
      <dgm:prSet presAssocID="{2D5A0BA8-B73B-4DEF-91FF-6CD067BCA026}" presName="Name0" presStyleCnt="0">
        <dgm:presLayoutVars>
          <dgm:chPref val="1"/>
          <dgm:dir/>
          <dgm:animOne val="branch"/>
          <dgm:animLvl val="lvl"/>
          <dgm:resizeHandles val="exact"/>
        </dgm:presLayoutVars>
      </dgm:prSet>
      <dgm:spPr/>
      <dgm:t>
        <a:bodyPr/>
        <a:lstStyle/>
        <a:p>
          <a:endParaRPr lang="es-ES"/>
        </a:p>
      </dgm:t>
    </dgm:pt>
    <dgm:pt modelId="{B32EFA92-4456-4E40-B26F-9ED01DE7CFD3}" type="pres">
      <dgm:prSet presAssocID="{88826741-BA70-4C84-A1E4-698DF3AD52FA}" presName="root1" presStyleCnt="0"/>
      <dgm:spPr/>
    </dgm:pt>
    <dgm:pt modelId="{4B34706B-7C9D-4F55-9666-C16FC6A33175}" type="pres">
      <dgm:prSet presAssocID="{88826741-BA70-4C84-A1E4-698DF3AD52FA}" presName="LevelOneTextNode" presStyleLbl="node0" presStyleIdx="0" presStyleCnt="1">
        <dgm:presLayoutVars>
          <dgm:chPref val="3"/>
        </dgm:presLayoutVars>
      </dgm:prSet>
      <dgm:spPr/>
      <dgm:t>
        <a:bodyPr/>
        <a:lstStyle/>
        <a:p>
          <a:endParaRPr lang="es-ES"/>
        </a:p>
      </dgm:t>
    </dgm:pt>
    <dgm:pt modelId="{373D3F18-F543-43DF-99B0-E4094BEB10B0}" type="pres">
      <dgm:prSet presAssocID="{88826741-BA70-4C84-A1E4-698DF3AD52FA}" presName="level2hierChild" presStyleCnt="0"/>
      <dgm:spPr/>
    </dgm:pt>
    <dgm:pt modelId="{BEB8F2E0-BB7F-4332-AC1B-9D10FB8BB2E9}" type="pres">
      <dgm:prSet presAssocID="{7EC458F9-1C84-4180-974A-C5E591788E86}" presName="conn2-1" presStyleLbl="parChTrans1D2" presStyleIdx="0" presStyleCnt="5"/>
      <dgm:spPr/>
      <dgm:t>
        <a:bodyPr/>
        <a:lstStyle/>
        <a:p>
          <a:endParaRPr lang="es-ES"/>
        </a:p>
      </dgm:t>
    </dgm:pt>
    <dgm:pt modelId="{9823E3EC-CE9C-4E61-83E5-7012A396C867}" type="pres">
      <dgm:prSet presAssocID="{7EC458F9-1C84-4180-974A-C5E591788E86}" presName="connTx" presStyleLbl="parChTrans1D2" presStyleIdx="0" presStyleCnt="5"/>
      <dgm:spPr/>
      <dgm:t>
        <a:bodyPr/>
        <a:lstStyle/>
        <a:p>
          <a:endParaRPr lang="es-ES"/>
        </a:p>
      </dgm:t>
    </dgm:pt>
    <dgm:pt modelId="{AC78795D-1A3D-4E03-9737-D09AE58D1654}" type="pres">
      <dgm:prSet presAssocID="{36E21B07-8ED8-4FA7-A4B1-1D3E412867C6}" presName="root2" presStyleCnt="0"/>
      <dgm:spPr/>
    </dgm:pt>
    <dgm:pt modelId="{9376821B-461C-4D47-AE3E-465F5C148366}" type="pres">
      <dgm:prSet presAssocID="{36E21B07-8ED8-4FA7-A4B1-1D3E412867C6}" presName="LevelTwoTextNode" presStyleLbl="node2" presStyleIdx="0" presStyleCnt="5">
        <dgm:presLayoutVars>
          <dgm:chPref val="3"/>
        </dgm:presLayoutVars>
      </dgm:prSet>
      <dgm:spPr/>
      <dgm:t>
        <a:bodyPr/>
        <a:lstStyle/>
        <a:p>
          <a:endParaRPr lang="es-ES"/>
        </a:p>
      </dgm:t>
    </dgm:pt>
    <dgm:pt modelId="{07028558-DFEA-4E53-A1A4-DF0BD81FADFF}" type="pres">
      <dgm:prSet presAssocID="{36E21B07-8ED8-4FA7-A4B1-1D3E412867C6}" presName="level3hierChild" presStyleCnt="0"/>
      <dgm:spPr/>
    </dgm:pt>
    <dgm:pt modelId="{BA78A4D5-00B3-4243-B1CD-3421BAB54B2D}" type="pres">
      <dgm:prSet presAssocID="{A271628C-C862-4533-8D5A-209790F6F853}" presName="conn2-1" presStyleLbl="parChTrans1D2" presStyleIdx="1" presStyleCnt="5"/>
      <dgm:spPr/>
      <dgm:t>
        <a:bodyPr/>
        <a:lstStyle/>
        <a:p>
          <a:endParaRPr lang="es-ES"/>
        </a:p>
      </dgm:t>
    </dgm:pt>
    <dgm:pt modelId="{1F1E69AC-DE8D-4A19-8BA7-9B386A48675D}" type="pres">
      <dgm:prSet presAssocID="{A271628C-C862-4533-8D5A-209790F6F853}" presName="connTx" presStyleLbl="parChTrans1D2" presStyleIdx="1" presStyleCnt="5"/>
      <dgm:spPr/>
      <dgm:t>
        <a:bodyPr/>
        <a:lstStyle/>
        <a:p>
          <a:endParaRPr lang="es-ES"/>
        </a:p>
      </dgm:t>
    </dgm:pt>
    <dgm:pt modelId="{C9A2BEF4-66D3-4CA3-BF3E-2C2C418EB953}" type="pres">
      <dgm:prSet presAssocID="{0B8278FA-DCEC-45C5-9A30-6A4BC30B4D0B}" presName="root2" presStyleCnt="0"/>
      <dgm:spPr/>
    </dgm:pt>
    <dgm:pt modelId="{A17354BD-97A2-4EC6-A449-096940264872}" type="pres">
      <dgm:prSet presAssocID="{0B8278FA-DCEC-45C5-9A30-6A4BC30B4D0B}" presName="LevelTwoTextNode" presStyleLbl="node2" presStyleIdx="1" presStyleCnt="5">
        <dgm:presLayoutVars>
          <dgm:chPref val="3"/>
        </dgm:presLayoutVars>
      </dgm:prSet>
      <dgm:spPr/>
      <dgm:t>
        <a:bodyPr/>
        <a:lstStyle/>
        <a:p>
          <a:endParaRPr lang="es-ES"/>
        </a:p>
      </dgm:t>
    </dgm:pt>
    <dgm:pt modelId="{94B785FD-9717-448F-9CE4-CC030640230E}" type="pres">
      <dgm:prSet presAssocID="{0B8278FA-DCEC-45C5-9A30-6A4BC30B4D0B}" presName="level3hierChild" presStyleCnt="0"/>
      <dgm:spPr/>
    </dgm:pt>
    <dgm:pt modelId="{E37840A1-AEF3-4A1F-889E-27EB3867AE71}" type="pres">
      <dgm:prSet presAssocID="{704839BF-66F7-476D-A001-1B54EC0A2F69}" presName="conn2-1" presStyleLbl="parChTrans1D2" presStyleIdx="2" presStyleCnt="5"/>
      <dgm:spPr/>
      <dgm:t>
        <a:bodyPr/>
        <a:lstStyle/>
        <a:p>
          <a:endParaRPr lang="es-ES"/>
        </a:p>
      </dgm:t>
    </dgm:pt>
    <dgm:pt modelId="{802EA4AD-684C-4CD4-B63F-89B861C0004D}" type="pres">
      <dgm:prSet presAssocID="{704839BF-66F7-476D-A001-1B54EC0A2F69}" presName="connTx" presStyleLbl="parChTrans1D2" presStyleIdx="2" presStyleCnt="5"/>
      <dgm:spPr/>
      <dgm:t>
        <a:bodyPr/>
        <a:lstStyle/>
        <a:p>
          <a:endParaRPr lang="es-ES"/>
        </a:p>
      </dgm:t>
    </dgm:pt>
    <dgm:pt modelId="{D5766F28-9248-44E3-8E50-C56A285E8742}" type="pres">
      <dgm:prSet presAssocID="{CAC31C3E-205C-4B4D-9EF9-D234C6BB081A}" presName="root2" presStyleCnt="0"/>
      <dgm:spPr/>
    </dgm:pt>
    <dgm:pt modelId="{6F179DCE-22CD-40AB-B821-382173167E4D}" type="pres">
      <dgm:prSet presAssocID="{CAC31C3E-205C-4B4D-9EF9-D234C6BB081A}" presName="LevelTwoTextNode" presStyleLbl="node2" presStyleIdx="2" presStyleCnt="5">
        <dgm:presLayoutVars>
          <dgm:chPref val="3"/>
        </dgm:presLayoutVars>
      </dgm:prSet>
      <dgm:spPr/>
      <dgm:t>
        <a:bodyPr/>
        <a:lstStyle/>
        <a:p>
          <a:endParaRPr lang="es-ES"/>
        </a:p>
      </dgm:t>
    </dgm:pt>
    <dgm:pt modelId="{177A615D-AA98-4C1D-AF97-B6BFAADB3062}" type="pres">
      <dgm:prSet presAssocID="{CAC31C3E-205C-4B4D-9EF9-D234C6BB081A}" presName="level3hierChild" presStyleCnt="0"/>
      <dgm:spPr/>
    </dgm:pt>
    <dgm:pt modelId="{CA72DD6C-18B6-4F53-B097-8EF25851D0F9}" type="pres">
      <dgm:prSet presAssocID="{43F82F76-506F-49A3-92AF-0C2ACB79D479}" presName="conn2-1" presStyleLbl="parChTrans1D2" presStyleIdx="3" presStyleCnt="5"/>
      <dgm:spPr/>
      <dgm:t>
        <a:bodyPr/>
        <a:lstStyle/>
        <a:p>
          <a:endParaRPr lang="es-ES"/>
        </a:p>
      </dgm:t>
    </dgm:pt>
    <dgm:pt modelId="{15DAF615-D9E6-44BC-B01A-92B3DDAC2BCF}" type="pres">
      <dgm:prSet presAssocID="{43F82F76-506F-49A3-92AF-0C2ACB79D479}" presName="connTx" presStyleLbl="parChTrans1D2" presStyleIdx="3" presStyleCnt="5"/>
      <dgm:spPr/>
      <dgm:t>
        <a:bodyPr/>
        <a:lstStyle/>
        <a:p>
          <a:endParaRPr lang="es-ES"/>
        </a:p>
      </dgm:t>
    </dgm:pt>
    <dgm:pt modelId="{C30DE628-A2B9-4AFD-BFFC-1260C21EBCC5}" type="pres">
      <dgm:prSet presAssocID="{EF78E808-C2A8-4BBB-934F-FF5CE4E0D8E2}" presName="root2" presStyleCnt="0"/>
      <dgm:spPr/>
    </dgm:pt>
    <dgm:pt modelId="{F28A1579-7044-4F3E-91CD-F17867C9452C}" type="pres">
      <dgm:prSet presAssocID="{EF78E808-C2A8-4BBB-934F-FF5CE4E0D8E2}" presName="LevelTwoTextNode" presStyleLbl="node2" presStyleIdx="3" presStyleCnt="5">
        <dgm:presLayoutVars>
          <dgm:chPref val="3"/>
        </dgm:presLayoutVars>
      </dgm:prSet>
      <dgm:spPr/>
      <dgm:t>
        <a:bodyPr/>
        <a:lstStyle/>
        <a:p>
          <a:endParaRPr lang="es-ES"/>
        </a:p>
      </dgm:t>
    </dgm:pt>
    <dgm:pt modelId="{5DD98DD9-88DA-48B6-884C-33454CEFDB58}" type="pres">
      <dgm:prSet presAssocID="{EF78E808-C2A8-4BBB-934F-FF5CE4E0D8E2}" presName="level3hierChild" presStyleCnt="0"/>
      <dgm:spPr/>
    </dgm:pt>
    <dgm:pt modelId="{6E3B9F5F-FA6E-42FB-B29D-4D931D3BE47C}" type="pres">
      <dgm:prSet presAssocID="{CE8C79BC-AF0A-4FAA-A4D3-4E77A61CD9DB}" presName="conn2-1" presStyleLbl="parChTrans1D2" presStyleIdx="4" presStyleCnt="5"/>
      <dgm:spPr/>
      <dgm:t>
        <a:bodyPr/>
        <a:lstStyle/>
        <a:p>
          <a:endParaRPr lang="es-ES"/>
        </a:p>
      </dgm:t>
    </dgm:pt>
    <dgm:pt modelId="{DA3722BA-2F70-4D7D-B914-88B4E2209F47}" type="pres">
      <dgm:prSet presAssocID="{CE8C79BC-AF0A-4FAA-A4D3-4E77A61CD9DB}" presName="connTx" presStyleLbl="parChTrans1D2" presStyleIdx="4" presStyleCnt="5"/>
      <dgm:spPr/>
      <dgm:t>
        <a:bodyPr/>
        <a:lstStyle/>
        <a:p>
          <a:endParaRPr lang="es-ES"/>
        </a:p>
      </dgm:t>
    </dgm:pt>
    <dgm:pt modelId="{117BD745-B462-4A7C-B3DB-EB9B06513029}" type="pres">
      <dgm:prSet presAssocID="{8232C85E-0E68-4ABA-AA2B-11FB2DD31F80}" presName="root2" presStyleCnt="0"/>
      <dgm:spPr/>
    </dgm:pt>
    <dgm:pt modelId="{9E567DC7-F6BA-49FA-B6FE-CCFA178C340A}" type="pres">
      <dgm:prSet presAssocID="{8232C85E-0E68-4ABA-AA2B-11FB2DD31F80}" presName="LevelTwoTextNode" presStyleLbl="node2" presStyleIdx="4" presStyleCnt="5">
        <dgm:presLayoutVars>
          <dgm:chPref val="3"/>
        </dgm:presLayoutVars>
      </dgm:prSet>
      <dgm:spPr/>
      <dgm:t>
        <a:bodyPr/>
        <a:lstStyle/>
        <a:p>
          <a:endParaRPr lang="es-ES"/>
        </a:p>
      </dgm:t>
    </dgm:pt>
    <dgm:pt modelId="{1136BE8F-D180-45E5-90BE-F2BB362034C5}" type="pres">
      <dgm:prSet presAssocID="{8232C85E-0E68-4ABA-AA2B-11FB2DD31F80}" presName="level3hierChild" presStyleCnt="0"/>
      <dgm:spPr/>
    </dgm:pt>
  </dgm:ptLst>
  <dgm:cxnLst>
    <dgm:cxn modelId="{BD012BD2-905B-42DC-A893-C6D4968FEF97}" srcId="{88826741-BA70-4C84-A1E4-698DF3AD52FA}" destId="{0B8278FA-DCEC-45C5-9A30-6A4BC30B4D0B}" srcOrd="1" destOrd="0" parTransId="{A271628C-C862-4533-8D5A-209790F6F853}" sibTransId="{A1063897-5712-4460-AFB1-DFC48DE49448}"/>
    <dgm:cxn modelId="{668BE36D-047E-4996-BCC0-F5F0E618F5C4}" type="presOf" srcId="{43F82F76-506F-49A3-92AF-0C2ACB79D479}" destId="{CA72DD6C-18B6-4F53-B097-8EF25851D0F9}" srcOrd="0" destOrd="0" presId="urn:microsoft.com/office/officeart/2008/layout/HorizontalMultiLevelHierarchy"/>
    <dgm:cxn modelId="{C3B78C3A-A4A3-4090-8D64-3F7361BD6001}" type="presOf" srcId="{0B8278FA-DCEC-45C5-9A30-6A4BC30B4D0B}" destId="{A17354BD-97A2-4EC6-A449-096940264872}" srcOrd="0" destOrd="0" presId="urn:microsoft.com/office/officeart/2008/layout/HorizontalMultiLevelHierarchy"/>
    <dgm:cxn modelId="{1595D93D-DCB2-4607-908C-6D52FC6A0D13}" srcId="{88826741-BA70-4C84-A1E4-698DF3AD52FA}" destId="{CAC31C3E-205C-4B4D-9EF9-D234C6BB081A}" srcOrd="2" destOrd="0" parTransId="{704839BF-66F7-476D-A001-1B54EC0A2F69}" sibTransId="{067F9091-B05F-4702-8E1E-71B1BD39C99B}"/>
    <dgm:cxn modelId="{F790560E-808E-4719-B76B-0EB303C1E7DE}" type="presOf" srcId="{A271628C-C862-4533-8D5A-209790F6F853}" destId="{1F1E69AC-DE8D-4A19-8BA7-9B386A48675D}" srcOrd="1" destOrd="0" presId="urn:microsoft.com/office/officeart/2008/layout/HorizontalMultiLevelHierarchy"/>
    <dgm:cxn modelId="{43F85792-1548-435B-ACDE-1F249D681F4E}" srcId="{2D5A0BA8-B73B-4DEF-91FF-6CD067BCA026}" destId="{88826741-BA70-4C84-A1E4-698DF3AD52FA}" srcOrd="0" destOrd="0" parTransId="{8F5306E6-15AC-49BE-B433-8A27DFCECC52}" sibTransId="{1BEF9B2B-FFBB-490A-BA7B-4DC3CC3A801D}"/>
    <dgm:cxn modelId="{58AD8FE5-9186-4E16-B4F5-9BF9484C52E7}" type="presOf" srcId="{CE8C79BC-AF0A-4FAA-A4D3-4E77A61CD9DB}" destId="{DA3722BA-2F70-4D7D-B914-88B4E2209F47}" srcOrd="1" destOrd="0" presId="urn:microsoft.com/office/officeart/2008/layout/HorizontalMultiLevelHierarchy"/>
    <dgm:cxn modelId="{BA319048-2B30-4FAA-B0E3-9AD269E8B2C8}" type="presOf" srcId="{7EC458F9-1C84-4180-974A-C5E591788E86}" destId="{9823E3EC-CE9C-4E61-83E5-7012A396C867}" srcOrd="1" destOrd="0" presId="urn:microsoft.com/office/officeart/2008/layout/HorizontalMultiLevelHierarchy"/>
    <dgm:cxn modelId="{AAE36012-CA27-4B2C-B5D4-E02DBB842EA1}" type="presOf" srcId="{36E21B07-8ED8-4FA7-A4B1-1D3E412867C6}" destId="{9376821B-461C-4D47-AE3E-465F5C148366}" srcOrd="0" destOrd="0" presId="urn:microsoft.com/office/officeart/2008/layout/HorizontalMultiLevelHierarchy"/>
    <dgm:cxn modelId="{40E72CD6-20B6-4B51-8502-6BB888C5E671}" type="presOf" srcId="{8232C85E-0E68-4ABA-AA2B-11FB2DD31F80}" destId="{9E567DC7-F6BA-49FA-B6FE-CCFA178C340A}" srcOrd="0" destOrd="0" presId="urn:microsoft.com/office/officeart/2008/layout/HorizontalMultiLevelHierarchy"/>
    <dgm:cxn modelId="{A19FBDF7-F25D-438D-A043-9C15177C607D}" type="presOf" srcId="{EF78E808-C2A8-4BBB-934F-FF5CE4E0D8E2}" destId="{F28A1579-7044-4F3E-91CD-F17867C9452C}" srcOrd="0" destOrd="0" presId="urn:microsoft.com/office/officeart/2008/layout/HorizontalMultiLevelHierarchy"/>
    <dgm:cxn modelId="{88CDC17A-CD81-4EE3-9C7F-564ADBF1972F}" srcId="{88826741-BA70-4C84-A1E4-698DF3AD52FA}" destId="{36E21B07-8ED8-4FA7-A4B1-1D3E412867C6}" srcOrd="0" destOrd="0" parTransId="{7EC458F9-1C84-4180-974A-C5E591788E86}" sibTransId="{D33293A1-B730-42C8-A39C-B81C7946D1B0}"/>
    <dgm:cxn modelId="{DD3BFEA7-7B17-441E-88C6-BEFEA459B9BC}" type="presOf" srcId="{A271628C-C862-4533-8D5A-209790F6F853}" destId="{BA78A4D5-00B3-4243-B1CD-3421BAB54B2D}" srcOrd="0" destOrd="0" presId="urn:microsoft.com/office/officeart/2008/layout/HorizontalMultiLevelHierarchy"/>
    <dgm:cxn modelId="{78CA744B-51C5-45D3-82B7-7E4ACA44570A}" srcId="{88826741-BA70-4C84-A1E4-698DF3AD52FA}" destId="{EF78E808-C2A8-4BBB-934F-FF5CE4E0D8E2}" srcOrd="3" destOrd="0" parTransId="{43F82F76-506F-49A3-92AF-0C2ACB79D479}" sibTransId="{F3F0C288-A5A6-4305-A2C0-F4CC21055797}"/>
    <dgm:cxn modelId="{3A8C17D4-8102-49A7-AEFF-354BD995BC8A}" type="presOf" srcId="{2D5A0BA8-B73B-4DEF-91FF-6CD067BCA026}" destId="{34E339C9-44E8-4C62-8BD2-29DCD8FEC1C2}" srcOrd="0" destOrd="0" presId="urn:microsoft.com/office/officeart/2008/layout/HorizontalMultiLevelHierarchy"/>
    <dgm:cxn modelId="{45683EDC-E18E-4176-89AC-7EF5770F9DE5}" type="presOf" srcId="{7EC458F9-1C84-4180-974A-C5E591788E86}" destId="{BEB8F2E0-BB7F-4332-AC1B-9D10FB8BB2E9}" srcOrd="0" destOrd="0" presId="urn:microsoft.com/office/officeart/2008/layout/HorizontalMultiLevelHierarchy"/>
    <dgm:cxn modelId="{0570652A-4BFA-4F01-B0F2-50BBF5CF36F6}" type="presOf" srcId="{704839BF-66F7-476D-A001-1B54EC0A2F69}" destId="{802EA4AD-684C-4CD4-B63F-89B861C0004D}" srcOrd="1" destOrd="0" presId="urn:microsoft.com/office/officeart/2008/layout/HorizontalMultiLevelHierarchy"/>
    <dgm:cxn modelId="{0C2C0E7D-F11C-4C25-AD6D-9FE7B17A88C9}" type="presOf" srcId="{88826741-BA70-4C84-A1E4-698DF3AD52FA}" destId="{4B34706B-7C9D-4F55-9666-C16FC6A33175}" srcOrd="0" destOrd="0" presId="urn:microsoft.com/office/officeart/2008/layout/HorizontalMultiLevelHierarchy"/>
    <dgm:cxn modelId="{E1E3796E-E534-4257-9072-B7986C126D09}" type="presOf" srcId="{CE8C79BC-AF0A-4FAA-A4D3-4E77A61CD9DB}" destId="{6E3B9F5F-FA6E-42FB-B29D-4D931D3BE47C}" srcOrd="0" destOrd="0" presId="urn:microsoft.com/office/officeart/2008/layout/HorizontalMultiLevelHierarchy"/>
    <dgm:cxn modelId="{A1E6F264-F500-4EF2-9ACF-88ED7F6D3EED}" type="presOf" srcId="{704839BF-66F7-476D-A001-1B54EC0A2F69}" destId="{E37840A1-AEF3-4A1F-889E-27EB3867AE71}" srcOrd="0" destOrd="0" presId="urn:microsoft.com/office/officeart/2008/layout/HorizontalMultiLevelHierarchy"/>
    <dgm:cxn modelId="{76AA0B6D-783D-4E5C-AF03-EF98097A863A}" srcId="{88826741-BA70-4C84-A1E4-698DF3AD52FA}" destId="{8232C85E-0E68-4ABA-AA2B-11FB2DD31F80}" srcOrd="4" destOrd="0" parTransId="{CE8C79BC-AF0A-4FAA-A4D3-4E77A61CD9DB}" sibTransId="{728031AB-053E-4749-8077-EE4F6497AA13}"/>
    <dgm:cxn modelId="{46069D0F-66D8-4DB0-B5B0-07E88B029D42}" type="presOf" srcId="{CAC31C3E-205C-4B4D-9EF9-D234C6BB081A}" destId="{6F179DCE-22CD-40AB-B821-382173167E4D}" srcOrd="0" destOrd="0" presId="urn:microsoft.com/office/officeart/2008/layout/HorizontalMultiLevelHierarchy"/>
    <dgm:cxn modelId="{2DAE4CCA-BB54-4936-A50A-BD882BF3DC76}" type="presOf" srcId="{43F82F76-506F-49A3-92AF-0C2ACB79D479}" destId="{15DAF615-D9E6-44BC-B01A-92B3DDAC2BCF}" srcOrd="1" destOrd="0" presId="urn:microsoft.com/office/officeart/2008/layout/HorizontalMultiLevelHierarchy"/>
    <dgm:cxn modelId="{A4C2BD0A-A091-44A9-BA63-3B5CA50FDFEF}" type="presParOf" srcId="{34E339C9-44E8-4C62-8BD2-29DCD8FEC1C2}" destId="{B32EFA92-4456-4E40-B26F-9ED01DE7CFD3}" srcOrd="0" destOrd="0" presId="urn:microsoft.com/office/officeart/2008/layout/HorizontalMultiLevelHierarchy"/>
    <dgm:cxn modelId="{232AC577-E071-4D89-8A5A-D63E3DFDBEF1}" type="presParOf" srcId="{B32EFA92-4456-4E40-B26F-9ED01DE7CFD3}" destId="{4B34706B-7C9D-4F55-9666-C16FC6A33175}" srcOrd="0" destOrd="0" presId="urn:microsoft.com/office/officeart/2008/layout/HorizontalMultiLevelHierarchy"/>
    <dgm:cxn modelId="{80267F19-6749-44C2-9BC7-0411CF4C9D88}" type="presParOf" srcId="{B32EFA92-4456-4E40-B26F-9ED01DE7CFD3}" destId="{373D3F18-F543-43DF-99B0-E4094BEB10B0}" srcOrd="1" destOrd="0" presId="urn:microsoft.com/office/officeart/2008/layout/HorizontalMultiLevelHierarchy"/>
    <dgm:cxn modelId="{F0F2CD35-59CC-46AB-A9AE-36AB690A3F50}" type="presParOf" srcId="{373D3F18-F543-43DF-99B0-E4094BEB10B0}" destId="{BEB8F2E0-BB7F-4332-AC1B-9D10FB8BB2E9}" srcOrd="0" destOrd="0" presId="urn:microsoft.com/office/officeart/2008/layout/HorizontalMultiLevelHierarchy"/>
    <dgm:cxn modelId="{D82BCCEA-0F42-43FB-8D19-B88594AEE33D}" type="presParOf" srcId="{BEB8F2E0-BB7F-4332-AC1B-9D10FB8BB2E9}" destId="{9823E3EC-CE9C-4E61-83E5-7012A396C867}" srcOrd="0" destOrd="0" presId="urn:microsoft.com/office/officeart/2008/layout/HorizontalMultiLevelHierarchy"/>
    <dgm:cxn modelId="{43D8F9FA-9814-4605-8FF3-47E53329D831}" type="presParOf" srcId="{373D3F18-F543-43DF-99B0-E4094BEB10B0}" destId="{AC78795D-1A3D-4E03-9737-D09AE58D1654}" srcOrd="1" destOrd="0" presId="urn:microsoft.com/office/officeart/2008/layout/HorizontalMultiLevelHierarchy"/>
    <dgm:cxn modelId="{9BD5A402-8A77-4F1B-9DD3-7115C1E20196}" type="presParOf" srcId="{AC78795D-1A3D-4E03-9737-D09AE58D1654}" destId="{9376821B-461C-4D47-AE3E-465F5C148366}" srcOrd="0" destOrd="0" presId="urn:microsoft.com/office/officeart/2008/layout/HorizontalMultiLevelHierarchy"/>
    <dgm:cxn modelId="{F1A8AFC3-5503-44BE-AA20-B525D2562AF1}" type="presParOf" srcId="{AC78795D-1A3D-4E03-9737-D09AE58D1654}" destId="{07028558-DFEA-4E53-A1A4-DF0BD81FADFF}" srcOrd="1" destOrd="0" presId="urn:microsoft.com/office/officeart/2008/layout/HorizontalMultiLevelHierarchy"/>
    <dgm:cxn modelId="{C0623463-0BF9-4D42-80DC-16DAB3F1C83B}" type="presParOf" srcId="{373D3F18-F543-43DF-99B0-E4094BEB10B0}" destId="{BA78A4D5-00B3-4243-B1CD-3421BAB54B2D}" srcOrd="2" destOrd="0" presId="urn:microsoft.com/office/officeart/2008/layout/HorizontalMultiLevelHierarchy"/>
    <dgm:cxn modelId="{34A19A9C-381A-46E6-8F14-DB6B2E4797B6}" type="presParOf" srcId="{BA78A4D5-00B3-4243-B1CD-3421BAB54B2D}" destId="{1F1E69AC-DE8D-4A19-8BA7-9B386A48675D}" srcOrd="0" destOrd="0" presId="urn:microsoft.com/office/officeart/2008/layout/HorizontalMultiLevelHierarchy"/>
    <dgm:cxn modelId="{1208AA02-FE63-4855-9AB6-FAD68473164D}" type="presParOf" srcId="{373D3F18-F543-43DF-99B0-E4094BEB10B0}" destId="{C9A2BEF4-66D3-4CA3-BF3E-2C2C418EB953}" srcOrd="3" destOrd="0" presId="urn:microsoft.com/office/officeart/2008/layout/HorizontalMultiLevelHierarchy"/>
    <dgm:cxn modelId="{691DF911-9E74-486B-A130-A5C17E01A6DF}" type="presParOf" srcId="{C9A2BEF4-66D3-4CA3-BF3E-2C2C418EB953}" destId="{A17354BD-97A2-4EC6-A449-096940264872}" srcOrd="0" destOrd="0" presId="urn:microsoft.com/office/officeart/2008/layout/HorizontalMultiLevelHierarchy"/>
    <dgm:cxn modelId="{11FDAEB3-60FD-4FE4-AAF3-F6A24EEBCA92}" type="presParOf" srcId="{C9A2BEF4-66D3-4CA3-BF3E-2C2C418EB953}" destId="{94B785FD-9717-448F-9CE4-CC030640230E}" srcOrd="1" destOrd="0" presId="urn:microsoft.com/office/officeart/2008/layout/HorizontalMultiLevelHierarchy"/>
    <dgm:cxn modelId="{CE6D3971-1A18-453F-90BB-6F81607F6D66}" type="presParOf" srcId="{373D3F18-F543-43DF-99B0-E4094BEB10B0}" destId="{E37840A1-AEF3-4A1F-889E-27EB3867AE71}" srcOrd="4" destOrd="0" presId="urn:microsoft.com/office/officeart/2008/layout/HorizontalMultiLevelHierarchy"/>
    <dgm:cxn modelId="{2CE9CBC5-12BA-4511-BAAB-1CC0765EB122}" type="presParOf" srcId="{E37840A1-AEF3-4A1F-889E-27EB3867AE71}" destId="{802EA4AD-684C-4CD4-B63F-89B861C0004D}" srcOrd="0" destOrd="0" presId="urn:microsoft.com/office/officeart/2008/layout/HorizontalMultiLevelHierarchy"/>
    <dgm:cxn modelId="{ADD88213-5594-4B29-A347-DA955D3A496A}" type="presParOf" srcId="{373D3F18-F543-43DF-99B0-E4094BEB10B0}" destId="{D5766F28-9248-44E3-8E50-C56A285E8742}" srcOrd="5" destOrd="0" presId="urn:microsoft.com/office/officeart/2008/layout/HorizontalMultiLevelHierarchy"/>
    <dgm:cxn modelId="{9A510FC4-E11E-46DB-90F0-0163CDA79346}" type="presParOf" srcId="{D5766F28-9248-44E3-8E50-C56A285E8742}" destId="{6F179DCE-22CD-40AB-B821-382173167E4D}" srcOrd="0" destOrd="0" presId="urn:microsoft.com/office/officeart/2008/layout/HorizontalMultiLevelHierarchy"/>
    <dgm:cxn modelId="{33DB9267-2101-482F-8F5F-1D4778BF1E46}" type="presParOf" srcId="{D5766F28-9248-44E3-8E50-C56A285E8742}" destId="{177A615D-AA98-4C1D-AF97-B6BFAADB3062}" srcOrd="1" destOrd="0" presId="urn:microsoft.com/office/officeart/2008/layout/HorizontalMultiLevelHierarchy"/>
    <dgm:cxn modelId="{2CF503ED-5E49-43CF-BBA6-280692885E01}" type="presParOf" srcId="{373D3F18-F543-43DF-99B0-E4094BEB10B0}" destId="{CA72DD6C-18B6-4F53-B097-8EF25851D0F9}" srcOrd="6" destOrd="0" presId="urn:microsoft.com/office/officeart/2008/layout/HorizontalMultiLevelHierarchy"/>
    <dgm:cxn modelId="{B46910FB-68B6-4B30-9ED4-341AF8199DA5}" type="presParOf" srcId="{CA72DD6C-18B6-4F53-B097-8EF25851D0F9}" destId="{15DAF615-D9E6-44BC-B01A-92B3DDAC2BCF}" srcOrd="0" destOrd="0" presId="urn:microsoft.com/office/officeart/2008/layout/HorizontalMultiLevelHierarchy"/>
    <dgm:cxn modelId="{2786C049-15AF-4C2B-A0F2-46E167107CF7}" type="presParOf" srcId="{373D3F18-F543-43DF-99B0-E4094BEB10B0}" destId="{C30DE628-A2B9-4AFD-BFFC-1260C21EBCC5}" srcOrd="7" destOrd="0" presId="urn:microsoft.com/office/officeart/2008/layout/HorizontalMultiLevelHierarchy"/>
    <dgm:cxn modelId="{D399BF81-E582-403A-AA00-062A8ED98467}" type="presParOf" srcId="{C30DE628-A2B9-4AFD-BFFC-1260C21EBCC5}" destId="{F28A1579-7044-4F3E-91CD-F17867C9452C}" srcOrd="0" destOrd="0" presId="urn:microsoft.com/office/officeart/2008/layout/HorizontalMultiLevelHierarchy"/>
    <dgm:cxn modelId="{A933748F-4CA3-4C77-B1E9-7C46934ADB40}" type="presParOf" srcId="{C30DE628-A2B9-4AFD-BFFC-1260C21EBCC5}" destId="{5DD98DD9-88DA-48B6-884C-33454CEFDB58}" srcOrd="1" destOrd="0" presId="urn:microsoft.com/office/officeart/2008/layout/HorizontalMultiLevelHierarchy"/>
    <dgm:cxn modelId="{225298AC-9643-40B6-B62D-7EA6DD91D5AC}" type="presParOf" srcId="{373D3F18-F543-43DF-99B0-E4094BEB10B0}" destId="{6E3B9F5F-FA6E-42FB-B29D-4D931D3BE47C}" srcOrd="8" destOrd="0" presId="urn:microsoft.com/office/officeart/2008/layout/HorizontalMultiLevelHierarchy"/>
    <dgm:cxn modelId="{01F6238E-6378-4E9E-BF8B-FD5A5DEB125C}" type="presParOf" srcId="{6E3B9F5F-FA6E-42FB-B29D-4D931D3BE47C}" destId="{DA3722BA-2F70-4D7D-B914-88B4E2209F47}" srcOrd="0" destOrd="0" presId="urn:microsoft.com/office/officeart/2008/layout/HorizontalMultiLevelHierarchy"/>
    <dgm:cxn modelId="{27A51FE0-AA93-427F-A6D8-5920F0507A0C}" type="presParOf" srcId="{373D3F18-F543-43DF-99B0-E4094BEB10B0}" destId="{117BD745-B462-4A7C-B3DB-EB9B06513029}" srcOrd="9" destOrd="0" presId="urn:microsoft.com/office/officeart/2008/layout/HorizontalMultiLevelHierarchy"/>
    <dgm:cxn modelId="{3241AF68-A831-4893-8EEC-32975535F7C4}" type="presParOf" srcId="{117BD745-B462-4A7C-B3DB-EB9B06513029}" destId="{9E567DC7-F6BA-49FA-B6FE-CCFA178C340A}" srcOrd="0" destOrd="0" presId="urn:microsoft.com/office/officeart/2008/layout/HorizontalMultiLevelHierarchy"/>
    <dgm:cxn modelId="{F6B7FB71-8B4E-4905-81C9-309E2079E33D}" type="presParOf" srcId="{117BD745-B462-4A7C-B3DB-EB9B06513029}" destId="{1136BE8F-D180-45E5-90BE-F2BB362034C5}"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85AED72-540E-480E-B316-2B9AB59820B5}" type="doc">
      <dgm:prSet loTypeId="urn:microsoft.com/office/officeart/2008/layout/PictureStrips" loCatId="list" qsTypeId="urn:microsoft.com/office/officeart/2005/8/quickstyle/simple1" qsCatId="simple" csTypeId="urn:microsoft.com/office/officeart/2005/8/colors/accent1_2" csCatId="accent1" phldr="1"/>
      <dgm:spPr/>
      <dgm:t>
        <a:bodyPr/>
        <a:lstStyle/>
        <a:p>
          <a:endParaRPr lang="es-CO"/>
        </a:p>
      </dgm:t>
    </dgm:pt>
    <dgm:pt modelId="{377D0392-4454-43FA-9AA7-69E67A4825B9}">
      <dgm:prSet/>
      <dgm:spPr/>
      <dgm:t>
        <a:bodyPr/>
        <a:lstStyle/>
        <a:p>
          <a:r>
            <a:rPr lang="es-MX"/>
            <a:t>Pobreza </a:t>
          </a:r>
          <a:endParaRPr lang="es-CO"/>
        </a:p>
      </dgm:t>
    </dgm:pt>
    <dgm:pt modelId="{B9135E8B-5FE2-43F8-BBE7-D414E658472B}" type="parTrans" cxnId="{C502C25E-62D8-4014-B69B-23EAC8673E62}">
      <dgm:prSet/>
      <dgm:spPr/>
      <dgm:t>
        <a:bodyPr/>
        <a:lstStyle/>
        <a:p>
          <a:endParaRPr lang="es-CO"/>
        </a:p>
      </dgm:t>
    </dgm:pt>
    <dgm:pt modelId="{BCD83DA7-0F8A-48E7-96F8-3FD5F422571E}" type="sibTrans" cxnId="{C502C25E-62D8-4014-B69B-23EAC8673E62}">
      <dgm:prSet/>
      <dgm:spPr/>
      <dgm:t>
        <a:bodyPr/>
        <a:lstStyle/>
        <a:p>
          <a:endParaRPr lang="es-CO"/>
        </a:p>
      </dgm:t>
    </dgm:pt>
    <dgm:pt modelId="{6C3006F0-1976-49CB-8486-B7016C185C77}">
      <dgm:prSet/>
      <dgm:spPr/>
      <dgm:t>
        <a:bodyPr/>
        <a:lstStyle/>
        <a:p>
          <a:r>
            <a:rPr lang="es-MX"/>
            <a:t>Pertenencia étnica</a:t>
          </a:r>
          <a:endParaRPr lang="es-CO"/>
        </a:p>
      </dgm:t>
    </dgm:pt>
    <dgm:pt modelId="{24233EDF-5574-4F0C-9B0A-75985105E3D2}" type="parTrans" cxnId="{E3560B4D-1C3C-4178-BF36-D5F8E25CB886}">
      <dgm:prSet/>
      <dgm:spPr/>
      <dgm:t>
        <a:bodyPr/>
        <a:lstStyle/>
        <a:p>
          <a:endParaRPr lang="es-CO"/>
        </a:p>
      </dgm:t>
    </dgm:pt>
    <dgm:pt modelId="{1392626B-7F31-432C-B0E8-8E7BA9275E1F}" type="sibTrans" cxnId="{E3560B4D-1C3C-4178-BF36-D5F8E25CB886}">
      <dgm:prSet/>
      <dgm:spPr/>
      <dgm:t>
        <a:bodyPr/>
        <a:lstStyle/>
        <a:p>
          <a:endParaRPr lang="es-CO"/>
        </a:p>
      </dgm:t>
    </dgm:pt>
    <dgm:pt modelId="{B95CD7E7-7F5A-48A2-9C31-4CCFF0A66307}">
      <dgm:prSet/>
      <dgm:spPr/>
      <dgm:t>
        <a:bodyPr/>
        <a:lstStyle/>
        <a:p>
          <a:r>
            <a:rPr lang="es-MX"/>
            <a:t>Bajo nivel educativo o analfabetismo</a:t>
          </a:r>
          <a:endParaRPr lang="es-CO"/>
        </a:p>
      </dgm:t>
    </dgm:pt>
    <dgm:pt modelId="{A19B0F34-093B-4D66-BA24-024453CA0387}" type="parTrans" cxnId="{95C933C2-F833-4B97-B081-FD9CA474CF22}">
      <dgm:prSet/>
      <dgm:spPr/>
      <dgm:t>
        <a:bodyPr/>
        <a:lstStyle/>
        <a:p>
          <a:endParaRPr lang="es-CO"/>
        </a:p>
      </dgm:t>
    </dgm:pt>
    <dgm:pt modelId="{2A57DB3E-F816-472C-A844-A45BEB8C923C}" type="sibTrans" cxnId="{95C933C2-F833-4B97-B081-FD9CA474CF22}">
      <dgm:prSet/>
      <dgm:spPr/>
      <dgm:t>
        <a:bodyPr/>
        <a:lstStyle/>
        <a:p>
          <a:endParaRPr lang="es-CO"/>
        </a:p>
      </dgm:t>
    </dgm:pt>
    <dgm:pt modelId="{738FA965-57CC-4B75-8263-52F3C3735E1A}">
      <dgm:prSet/>
      <dgm:spPr/>
      <dgm:t>
        <a:bodyPr/>
        <a:lstStyle/>
        <a:p>
          <a:r>
            <a:rPr lang="es-MX" dirty="0"/>
            <a:t>Habitante de calle</a:t>
          </a:r>
        </a:p>
        <a:p>
          <a:r>
            <a:rPr lang="es-MX" dirty="0"/>
            <a:t>Consumo de sustancias psicoactivas</a:t>
          </a:r>
          <a:endParaRPr lang="es-CO" dirty="0"/>
        </a:p>
      </dgm:t>
    </dgm:pt>
    <dgm:pt modelId="{0797EC0F-C0DE-43EE-A75A-6EA6957EC5BA}" type="parTrans" cxnId="{3266965A-ABC5-4572-B8BA-559428DB7635}">
      <dgm:prSet/>
      <dgm:spPr/>
      <dgm:t>
        <a:bodyPr/>
        <a:lstStyle/>
        <a:p>
          <a:endParaRPr lang="es-CO"/>
        </a:p>
      </dgm:t>
    </dgm:pt>
    <dgm:pt modelId="{C0F1382F-FDE9-454E-99D8-78E53E3D7180}" type="sibTrans" cxnId="{3266965A-ABC5-4572-B8BA-559428DB7635}">
      <dgm:prSet/>
      <dgm:spPr/>
      <dgm:t>
        <a:bodyPr/>
        <a:lstStyle/>
        <a:p>
          <a:endParaRPr lang="es-CO"/>
        </a:p>
      </dgm:t>
    </dgm:pt>
    <dgm:pt modelId="{985E59BE-C0B0-496D-9DFA-F1568C0F8F12}">
      <dgm:prSet/>
      <dgm:spPr/>
      <dgm:t>
        <a:bodyPr/>
        <a:lstStyle/>
        <a:p>
          <a:r>
            <a:rPr lang="es-MX"/>
            <a:t>Migrante</a:t>
          </a:r>
          <a:endParaRPr lang="es-CO"/>
        </a:p>
      </dgm:t>
    </dgm:pt>
    <dgm:pt modelId="{00E19B87-E205-46BA-939E-8D3D1291F741}" type="parTrans" cxnId="{105B8E62-EF21-4F23-AF19-77E6B490A2DA}">
      <dgm:prSet/>
      <dgm:spPr/>
      <dgm:t>
        <a:bodyPr/>
        <a:lstStyle/>
        <a:p>
          <a:endParaRPr lang="es-CO"/>
        </a:p>
      </dgm:t>
    </dgm:pt>
    <dgm:pt modelId="{55DDEA0D-E4AA-4682-A2F3-11CDFF4FAC05}" type="sibTrans" cxnId="{105B8E62-EF21-4F23-AF19-77E6B490A2DA}">
      <dgm:prSet/>
      <dgm:spPr/>
      <dgm:t>
        <a:bodyPr/>
        <a:lstStyle/>
        <a:p>
          <a:endParaRPr lang="es-CO"/>
        </a:p>
      </dgm:t>
    </dgm:pt>
    <dgm:pt modelId="{F10DB367-FDF7-4C97-ADF6-ABECC03311FF}">
      <dgm:prSet/>
      <dgm:spPr/>
      <dgm:t>
        <a:bodyPr/>
        <a:lstStyle/>
        <a:p>
          <a:r>
            <a:rPr lang="es-MX"/>
            <a:t>Identidad de genero</a:t>
          </a:r>
          <a:endParaRPr lang="es-CO"/>
        </a:p>
      </dgm:t>
    </dgm:pt>
    <dgm:pt modelId="{8D6BF604-65E5-4398-B511-38E8881F13AF}" type="parTrans" cxnId="{323E4B1A-BA66-4D7E-9DFB-9DDE6C6C46A9}">
      <dgm:prSet/>
      <dgm:spPr/>
      <dgm:t>
        <a:bodyPr/>
        <a:lstStyle/>
        <a:p>
          <a:endParaRPr lang="es-CO"/>
        </a:p>
      </dgm:t>
    </dgm:pt>
    <dgm:pt modelId="{13CB7888-2ACE-411D-883A-F80168558402}" type="sibTrans" cxnId="{323E4B1A-BA66-4D7E-9DFB-9DDE6C6C46A9}">
      <dgm:prSet/>
      <dgm:spPr/>
      <dgm:t>
        <a:bodyPr/>
        <a:lstStyle/>
        <a:p>
          <a:endParaRPr lang="es-CO"/>
        </a:p>
      </dgm:t>
    </dgm:pt>
    <dgm:pt modelId="{40DAB8C0-6B82-4751-9020-0D50E860AE54}">
      <dgm:prSet/>
      <dgm:spPr/>
      <dgm:t>
        <a:bodyPr/>
        <a:lstStyle/>
        <a:p>
          <a:r>
            <a:rPr lang="es-MX"/>
            <a:t>PPL</a:t>
          </a:r>
          <a:endParaRPr lang="es-CO"/>
        </a:p>
      </dgm:t>
    </dgm:pt>
    <dgm:pt modelId="{54DB2D30-9F86-41C6-BD0E-733B9AE33CA4}" type="parTrans" cxnId="{836CDA47-D79F-49C4-9C13-45514103615D}">
      <dgm:prSet/>
      <dgm:spPr/>
      <dgm:t>
        <a:bodyPr/>
        <a:lstStyle/>
        <a:p>
          <a:endParaRPr lang="es-CO"/>
        </a:p>
      </dgm:t>
    </dgm:pt>
    <dgm:pt modelId="{1BDBFAB9-BCD9-45EF-88DE-1CD84ED4E07C}" type="sibTrans" cxnId="{836CDA47-D79F-49C4-9C13-45514103615D}">
      <dgm:prSet/>
      <dgm:spPr/>
      <dgm:t>
        <a:bodyPr/>
        <a:lstStyle/>
        <a:p>
          <a:endParaRPr lang="es-CO"/>
        </a:p>
      </dgm:t>
    </dgm:pt>
    <dgm:pt modelId="{0B7CD479-6E1C-4C71-9F90-401A21988326}">
      <dgm:prSet/>
      <dgm:spPr/>
      <dgm:t>
        <a:bodyPr/>
        <a:lstStyle/>
        <a:p>
          <a:r>
            <a:rPr lang="es-MX"/>
            <a:t>Sin afiliación a SGSSS</a:t>
          </a:r>
          <a:endParaRPr lang="es-CO"/>
        </a:p>
      </dgm:t>
    </dgm:pt>
    <dgm:pt modelId="{64EC3487-8811-4192-8060-B1944A99988A}" type="parTrans" cxnId="{2C1CBD38-9BDB-4505-9525-0B80710E9217}">
      <dgm:prSet/>
      <dgm:spPr/>
      <dgm:t>
        <a:bodyPr/>
        <a:lstStyle/>
        <a:p>
          <a:endParaRPr lang="es-CO"/>
        </a:p>
      </dgm:t>
    </dgm:pt>
    <dgm:pt modelId="{AFC62736-8A85-48A5-B8D1-7879A1811DF1}" type="sibTrans" cxnId="{2C1CBD38-9BDB-4505-9525-0B80710E9217}">
      <dgm:prSet/>
      <dgm:spPr/>
      <dgm:t>
        <a:bodyPr/>
        <a:lstStyle/>
        <a:p>
          <a:endParaRPr lang="es-CO"/>
        </a:p>
      </dgm:t>
    </dgm:pt>
    <dgm:pt modelId="{7C909B26-7E5A-4652-BC78-2415CAA7B569}">
      <dgm:prSet/>
      <dgm:spPr/>
      <dgm:t>
        <a:bodyPr/>
        <a:lstStyle/>
        <a:p>
          <a:r>
            <a:rPr lang="es-MX"/>
            <a:t>Mujer cabeza de familia</a:t>
          </a:r>
          <a:endParaRPr lang="es-CO"/>
        </a:p>
      </dgm:t>
    </dgm:pt>
    <dgm:pt modelId="{19F4E3AD-447B-4CC1-B43A-B63D0A75A66B}" type="parTrans" cxnId="{9C2D660F-E801-4364-BCE8-A6DBD8A6684C}">
      <dgm:prSet/>
      <dgm:spPr/>
      <dgm:t>
        <a:bodyPr/>
        <a:lstStyle/>
        <a:p>
          <a:endParaRPr lang="es-CO"/>
        </a:p>
      </dgm:t>
    </dgm:pt>
    <dgm:pt modelId="{40C56032-0AB0-4CFD-882E-6249B8E08997}" type="sibTrans" cxnId="{9C2D660F-E801-4364-BCE8-A6DBD8A6684C}">
      <dgm:prSet/>
      <dgm:spPr/>
      <dgm:t>
        <a:bodyPr/>
        <a:lstStyle/>
        <a:p>
          <a:endParaRPr lang="es-CO"/>
        </a:p>
      </dgm:t>
    </dgm:pt>
    <dgm:pt modelId="{0D8C1D1B-EC7E-4C84-A115-6634DAA23A89}">
      <dgm:prSet/>
      <dgm:spPr/>
      <dgm:t>
        <a:bodyPr/>
        <a:lstStyle/>
        <a:p>
          <a:r>
            <a:rPr lang="es-MX"/>
            <a:t>Desocupado, Informalidad</a:t>
          </a:r>
          <a:endParaRPr lang="es-CO"/>
        </a:p>
      </dgm:t>
    </dgm:pt>
    <dgm:pt modelId="{8EE5C28D-1156-4607-BCAC-ED1694454DBC}" type="parTrans" cxnId="{13593D32-7468-4EBE-A991-A2BBCB79AB00}">
      <dgm:prSet/>
      <dgm:spPr/>
      <dgm:t>
        <a:bodyPr/>
        <a:lstStyle/>
        <a:p>
          <a:endParaRPr lang="es-CO"/>
        </a:p>
      </dgm:t>
    </dgm:pt>
    <dgm:pt modelId="{94D67208-8680-4AEE-B43D-ECDA21995101}" type="sibTrans" cxnId="{13593D32-7468-4EBE-A991-A2BBCB79AB00}">
      <dgm:prSet/>
      <dgm:spPr/>
      <dgm:t>
        <a:bodyPr/>
        <a:lstStyle/>
        <a:p>
          <a:endParaRPr lang="es-CO"/>
        </a:p>
      </dgm:t>
    </dgm:pt>
    <dgm:pt modelId="{1B4F321F-94EF-4F2B-87DE-B52AF9E44F2B}">
      <dgm:prSet/>
      <dgm:spPr/>
      <dgm:t>
        <a:bodyPr/>
        <a:lstStyle/>
        <a:p>
          <a:r>
            <a:rPr lang="es-MX"/>
            <a:t>Población con afectaciones de salud mental</a:t>
          </a:r>
          <a:endParaRPr lang="es-CO"/>
        </a:p>
      </dgm:t>
    </dgm:pt>
    <dgm:pt modelId="{65983203-03CE-490C-A928-6B5DFB83958E}" type="parTrans" cxnId="{7175288E-0A2D-4099-B792-6658E0532A80}">
      <dgm:prSet/>
      <dgm:spPr/>
      <dgm:t>
        <a:bodyPr/>
        <a:lstStyle/>
        <a:p>
          <a:endParaRPr lang="es-CO"/>
        </a:p>
      </dgm:t>
    </dgm:pt>
    <dgm:pt modelId="{473C8ED5-C242-46A5-8F1C-05AC44F66FAA}" type="sibTrans" cxnId="{7175288E-0A2D-4099-B792-6658E0532A80}">
      <dgm:prSet/>
      <dgm:spPr/>
      <dgm:t>
        <a:bodyPr/>
        <a:lstStyle/>
        <a:p>
          <a:endParaRPr lang="es-CO"/>
        </a:p>
      </dgm:t>
    </dgm:pt>
    <dgm:pt modelId="{8EC16B37-61E9-4E52-933F-D35A7C891D07}">
      <dgm:prSet/>
      <dgm:spPr/>
      <dgm:t>
        <a:bodyPr/>
        <a:lstStyle/>
        <a:p>
          <a:r>
            <a:rPr lang="es-MX"/>
            <a:t>Ausencia de redes comunitarias</a:t>
          </a:r>
          <a:endParaRPr lang="es-CO"/>
        </a:p>
      </dgm:t>
    </dgm:pt>
    <dgm:pt modelId="{07151ED4-AED8-4AFF-9E50-95CF4A175F6D}" type="parTrans" cxnId="{2958D3E0-8F9B-43ED-82DB-C7F28A331A36}">
      <dgm:prSet/>
      <dgm:spPr/>
      <dgm:t>
        <a:bodyPr/>
        <a:lstStyle/>
        <a:p>
          <a:endParaRPr lang="es-CO"/>
        </a:p>
      </dgm:t>
    </dgm:pt>
    <dgm:pt modelId="{F65902D4-6BAD-4FFA-B7F1-77601CC6F0E6}" type="sibTrans" cxnId="{2958D3E0-8F9B-43ED-82DB-C7F28A331A36}">
      <dgm:prSet/>
      <dgm:spPr/>
      <dgm:t>
        <a:bodyPr/>
        <a:lstStyle/>
        <a:p>
          <a:endParaRPr lang="es-CO"/>
        </a:p>
      </dgm:t>
    </dgm:pt>
    <dgm:pt modelId="{6C62B506-5F6F-44F9-AEC1-948AA663C8C4}" type="pres">
      <dgm:prSet presAssocID="{385AED72-540E-480E-B316-2B9AB59820B5}" presName="Name0" presStyleCnt="0">
        <dgm:presLayoutVars>
          <dgm:dir/>
          <dgm:resizeHandles val="exact"/>
        </dgm:presLayoutVars>
      </dgm:prSet>
      <dgm:spPr/>
      <dgm:t>
        <a:bodyPr/>
        <a:lstStyle/>
        <a:p>
          <a:endParaRPr lang="es-ES"/>
        </a:p>
      </dgm:t>
    </dgm:pt>
    <dgm:pt modelId="{B8891FD2-3B67-4629-8FFD-4CD94555E848}" type="pres">
      <dgm:prSet presAssocID="{377D0392-4454-43FA-9AA7-69E67A4825B9}" presName="composite" presStyleCnt="0"/>
      <dgm:spPr/>
    </dgm:pt>
    <dgm:pt modelId="{D5732094-C033-46A7-A98D-4BA9D2E18FCC}" type="pres">
      <dgm:prSet presAssocID="{377D0392-4454-43FA-9AA7-69E67A4825B9}" presName="rect1" presStyleLbl="trAlignAcc1" presStyleIdx="0" presStyleCnt="12">
        <dgm:presLayoutVars>
          <dgm:bulletEnabled val="1"/>
        </dgm:presLayoutVars>
      </dgm:prSet>
      <dgm:spPr/>
      <dgm:t>
        <a:bodyPr/>
        <a:lstStyle/>
        <a:p>
          <a:endParaRPr lang="es-ES"/>
        </a:p>
      </dgm:t>
    </dgm:pt>
    <dgm:pt modelId="{BC000028-8211-41FC-9520-E688FCF34A59}" type="pres">
      <dgm:prSet presAssocID="{377D0392-4454-43FA-9AA7-69E67A4825B9}" presName="rect2" presStyleLbl="fgImgPlace1" presStyleIdx="0" presStyleCnt="12"/>
      <dgm:spPr>
        <a:blipFill rotWithShape="1">
          <a:blip xmlns:r="http://schemas.openxmlformats.org/officeDocument/2006/relationships" r:embed="rId1"/>
          <a:srcRect/>
          <a:stretch>
            <a:fillRect l="-1000" r="-1000"/>
          </a:stretch>
        </a:blipFill>
      </dgm:spPr>
    </dgm:pt>
    <dgm:pt modelId="{3F2F7A09-D657-40AB-8B9A-88648ACE2843}" type="pres">
      <dgm:prSet presAssocID="{BCD83DA7-0F8A-48E7-96F8-3FD5F422571E}" presName="sibTrans" presStyleCnt="0"/>
      <dgm:spPr/>
    </dgm:pt>
    <dgm:pt modelId="{B759F125-529D-416A-8E7A-26DE0334291A}" type="pres">
      <dgm:prSet presAssocID="{6C3006F0-1976-49CB-8486-B7016C185C77}" presName="composite" presStyleCnt="0"/>
      <dgm:spPr/>
    </dgm:pt>
    <dgm:pt modelId="{3592B8E9-7E8A-4727-B898-CC374EC126A7}" type="pres">
      <dgm:prSet presAssocID="{6C3006F0-1976-49CB-8486-B7016C185C77}" presName="rect1" presStyleLbl="trAlignAcc1" presStyleIdx="1" presStyleCnt="12">
        <dgm:presLayoutVars>
          <dgm:bulletEnabled val="1"/>
        </dgm:presLayoutVars>
      </dgm:prSet>
      <dgm:spPr/>
      <dgm:t>
        <a:bodyPr/>
        <a:lstStyle/>
        <a:p>
          <a:endParaRPr lang="es-ES"/>
        </a:p>
      </dgm:t>
    </dgm:pt>
    <dgm:pt modelId="{D8C3CF46-2BD9-4C51-903F-9E148761650B}" type="pres">
      <dgm:prSet presAssocID="{6C3006F0-1976-49CB-8486-B7016C185C77}" presName="rect2" presStyleLbl="fgImgPlace1" presStyleIdx="1" presStyleCnt="12"/>
      <dgm:spPr>
        <a:blipFill rotWithShape="1">
          <a:blip xmlns:r="http://schemas.openxmlformats.org/officeDocument/2006/relationships" r:embed="rId2"/>
          <a:srcRect/>
          <a:stretch>
            <a:fillRect l="-8000" r="-8000"/>
          </a:stretch>
        </a:blipFill>
      </dgm:spPr>
    </dgm:pt>
    <dgm:pt modelId="{9FFED264-A1E2-46BB-833F-9B9361F236E0}" type="pres">
      <dgm:prSet presAssocID="{1392626B-7F31-432C-B0E8-8E7BA9275E1F}" presName="sibTrans" presStyleCnt="0"/>
      <dgm:spPr/>
    </dgm:pt>
    <dgm:pt modelId="{77498E9C-D445-4808-9B29-81558283B226}" type="pres">
      <dgm:prSet presAssocID="{B95CD7E7-7F5A-48A2-9C31-4CCFF0A66307}" presName="composite" presStyleCnt="0"/>
      <dgm:spPr/>
    </dgm:pt>
    <dgm:pt modelId="{BD438D3D-E45F-4ED8-84BE-83CA1E30B6CB}" type="pres">
      <dgm:prSet presAssocID="{B95CD7E7-7F5A-48A2-9C31-4CCFF0A66307}" presName="rect1" presStyleLbl="trAlignAcc1" presStyleIdx="2" presStyleCnt="12">
        <dgm:presLayoutVars>
          <dgm:bulletEnabled val="1"/>
        </dgm:presLayoutVars>
      </dgm:prSet>
      <dgm:spPr/>
      <dgm:t>
        <a:bodyPr/>
        <a:lstStyle/>
        <a:p>
          <a:endParaRPr lang="es-ES"/>
        </a:p>
      </dgm:t>
    </dgm:pt>
    <dgm:pt modelId="{71683C85-4FA2-4C95-824B-A3C03E4E6B74}" type="pres">
      <dgm:prSet presAssocID="{B95CD7E7-7F5A-48A2-9C31-4CCFF0A66307}" presName="rect2" presStyleLbl="fgImgPlace1" presStyleIdx="2" presStyleCnt="12" custScaleX="103327" custScaleY="114912"/>
      <dgm:spPr>
        <a:blipFill rotWithShape="1">
          <a:blip xmlns:r="http://schemas.openxmlformats.org/officeDocument/2006/relationships" r:embed="rId3">
            <a:extLst>
              <a:ext uri="{28A0092B-C50C-407E-A947-70E740481C1C}">
                <a14:useLocalDpi xmlns:a14="http://schemas.microsoft.com/office/drawing/2010/main" val="0"/>
              </a:ext>
            </a:extLst>
          </a:blip>
          <a:srcRect/>
          <a:stretch>
            <a:fillRect t="-29000" b="-29000"/>
          </a:stretch>
        </a:blipFill>
      </dgm:spPr>
    </dgm:pt>
    <dgm:pt modelId="{FED5694E-3ADF-4E9F-B377-8BFA81B6C5AB}" type="pres">
      <dgm:prSet presAssocID="{2A57DB3E-F816-472C-A844-A45BEB8C923C}" presName="sibTrans" presStyleCnt="0"/>
      <dgm:spPr/>
    </dgm:pt>
    <dgm:pt modelId="{E84D358B-324B-44AE-9289-1CABE5B272A5}" type="pres">
      <dgm:prSet presAssocID="{738FA965-57CC-4B75-8263-52F3C3735E1A}" presName="composite" presStyleCnt="0"/>
      <dgm:spPr/>
    </dgm:pt>
    <dgm:pt modelId="{9FB02159-64AD-41B7-85A5-251D328B5E0C}" type="pres">
      <dgm:prSet presAssocID="{738FA965-57CC-4B75-8263-52F3C3735E1A}" presName="rect1" presStyleLbl="trAlignAcc1" presStyleIdx="3" presStyleCnt="12">
        <dgm:presLayoutVars>
          <dgm:bulletEnabled val="1"/>
        </dgm:presLayoutVars>
      </dgm:prSet>
      <dgm:spPr/>
      <dgm:t>
        <a:bodyPr/>
        <a:lstStyle/>
        <a:p>
          <a:endParaRPr lang="es-ES"/>
        </a:p>
      </dgm:t>
    </dgm:pt>
    <dgm:pt modelId="{6EB1D0A0-A99C-4A9E-8EE7-81BA43F60032}" type="pres">
      <dgm:prSet presAssocID="{738FA965-57CC-4B75-8263-52F3C3735E1A}" presName="rect2" presStyleLbl="fgImgPlace1" presStyleIdx="3" presStyleCnt="12"/>
      <dgm:spPr>
        <a:blipFill rotWithShape="1">
          <a:blip xmlns:r="http://schemas.openxmlformats.org/officeDocument/2006/relationships" r:embed="rId4">
            <a:extLst>
              <a:ext uri="{28A0092B-C50C-407E-A947-70E740481C1C}">
                <a14:useLocalDpi xmlns:a14="http://schemas.microsoft.com/office/drawing/2010/main" val="0"/>
              </a:ext>
            </a:extLst>
          </a:blip>
          <a:srcRect/>
          <a:stretch>
            <a:fillRect l="-18000" r="-18000"/>
          </a:stretch>
        </a:blipFill>
      </dgm:spPr>
    </dgm:pt>
    <dgm:pt modelId="{EA5EE4AF-C4AA-43B2-A762-476CA4D9CF80}" type="pres">
      <dgm:prSet presAssocID="{C0F1382F-FDE9-454E-99D8-78E53E3D7180}" presName="sibTrans" presStyleCnt="0"/>
      <dgm:spPr/>
    </dgm:pt>
    <dgm:pt modelId="{080DD778-336F-4785-B1F7-E8B19E1F925B}" type="pres">
      <dgm:prSet presAssocID="{985E59BE-C0B0-496D-9DFA-F1568C0F8F12}" presName="composite" presStyleCnt="0"/>
      <dgm:spPr/>
    </dgm:pt>
    <dgm:pt modelId="{0EB2C5FB-9668-4DE7-AAD5-4B3849EDCDBD}" type="pres">
      <dgm:prSet presAssocID="{985E59BE-C0B0-496D-9DFA-F1568C0F8F12}" presName="rect1" presStyleLbl="trAlignAcc1" presStyleIdx="4" presStyleCnt="12">
        <dgm:presLayoutVars>
          <dgm:bulletEnabled val="1"/>
        </dgm:presLayoutVars>
      </dgm:prSet>
      <dgm:spPr/>
      <dgm:t>
        <a:bodyPr/>
        <a:lstStyle/>
        <a:p>
          <a:endParaRPr lang="es-ES"/>
        </a:p>
      </dgm:t>
    </dgm:pt>
    <dgm:pt modelId="{7A47E2A9-5F92-47AA-A823-E3C7D6216451}" type="pres">
      <dgm:prSet presAssocID="{985E59BE-C0B0-496D-9DFA-F1568C0F8F12}" presName="rect2" presStyleLbl="fgImgPlace1" presStyleIdx="4" presStyleCnt="12"/>
      <dgm:spPr>
        <a:blipFill rotWithShape="1">
          <a:blip xmlns:r="http://schemas.openxmlformats.org/officeDocument/2006/relationships" r:embed="rId5">
            <a:extLst>
              <a:ext uri="{28A0092B-C50C-407E-A947-70E740481C1C}">
                <a14:useLocalDpi xmlns:a14="http://schemas.microsoft.com/office/drawing/2010/main" val="0"/>
              </a:ext>
            </a:extLst>
          </a:blip>
          <a:srcRect/>
          <a:stretch>
            <a:fillRect l="-5000" r="-5000"/>
          </a:stretch>
        </a:blipFill>
      </dgm:spPr>
    </dgm:pt>
    <dgm:pt modelId="{770C1EA4-98B3-49D4-9F96-43AE8796B0B4}" type="pres">
      <dgm:prSet presAssocID="{55DDEA0D-E4AA-4682-A2F3-11CDFF4FAC05}" presName="sibTrans" presStyleCnt="0"/>
      <dgm:spPr/>
    </dgm:pt>
    <dgm:pt modelId="{45DA8D6C-E822-46B4-BE3A-8D2B69111714}" type="pres">
      <dgm:prSet presAssocID="{F10DB367-FDF7-4C97-ADF6-ABECC03311FF}" presName="composite" presStyleCnt="0"/>
      <dgm:spPr/>
    </dgm:pt>
    <dgm:pt modelId="{C636D39D-0CEC-4AD7-9BE6-A5EB2CEFC2F7}" type="pres">
      <dgm:prSet presAssocID="{F10DB367-FDF7-4C97-ADF6-ABECC03311FF}" presName="rect1" presStyleLbl="trAlignAcc1" presStyleIdx="5" presStyleCnt="12">
        <dgm:presLayoutVars>
          <dgm:bulletEnabled val="1"/>
        </dgm:presLayoutVars>
      </dgm:prSet>
      <dgm:spPr/>
      <dgm:t>
        <a:bodyPr/>
        <a:lstStyle/>
        <a:p>
          <a:endParaRPr lang="es-ES"/>
        </a:p>
      </dgm:t>
    </dgm:pt>
    <dgm:pt modelId="{13CCB4AE-53A6-4F4D-90E1-C18662DD9459}" type="pres">
      <dgm:prSet presAssocID="{F10DB367-FDF7-4C97-ADF6-ABECC03311FF}" presName="rect2" presStyleLbl="fgImgPlace1" presStyleIdx="5" presStyleCnt="12"/>
      <dgm:spPr>
        <a:blipFill rotWithShape="1">
          <a:blip xmlns:r="http://schemas.openxmlformats.org/officeDocument/2006/relationships" r:embed="rId6">
            <a:extLst>
              <a:ext uri="{28A0092B-C50C-407E-A947-70E740481C1C}">
                <a14:useLocalDpi xmlns:a14="http://schemas.microsoft.com/office/drawing/2010/main" val="0"/>
              </a:ext>
            </a:extLst>
          </a:blip>
          <a:srcRect/>
          <a:stretch>
            <a:fillRect l="-78000" r="-78000"/>
          </a:stretch>
        </a:blipFill>
      </dgm:spPr>
    </dgm:pt>
    <dgm:pt modelId="{2AD677CF-3D99-49F7-9D96-3CFC037A23A4}" type="pres">
      <dgm:prSet presAssocID="{13CB7888-2ACE-411D-883A-F80168558402}" presName="sibTrans" presStyleCnt="0"/>
      <dgm:spPr/>
    </dgm:pt>
    <dgm:pt modelId="{17CC7990-FF1A-482E-88FA-959C0392CD67}" type="pres">
      <dgm:prSet presAssocID="{40DAB8C0-6B82-4751-9020-0D50E860AE54}" presName="composite" presStyleCnt="0"/>
      <dgm:spPr/>
    </dgm:pt>
    <dgm:pt modelId="{78A3384A-8933-4903-877B-BBEFBFEBE7F1}" type="pres">
      <dgm:prSet presAssocID="{40DAB8C0-6B82-4751-9020-0D50E860AE54}" presName="rect1" presStyleLbl="trAlignAcc1" presStyleIdx="6" presStyleCnt="12">
        <dgm:presLayoutVars>
          <dgm:bulletEnabled val="1"/>
        </dgm:presLayoutVars>
      </dgm:prSet>
      <dgm:spPr/>
      <dgm:t>
        <a:bodyPr/>
        <a:lstStyle/>
        <a:p>
          <a:endParaRPr lang="es-ES"/>
        </a:p>
      </dgm:t>
    </dgm:pt>
    <dgm:pt modelId="{58B4C549-40F8-4536-9328-C85AE5644DF4}" type="pres">
      <dgm:prSet presAssocID="{40DAB8C0-6B82-4751-9020-0D50E860AE54}" presName="rect2" presStyleLbl="fgImgPlace1" presStyleIdx="6" presStyleCnt="12"/>
      <dgm:spPr>
        <a:blipFill rotWithShape="1">
          <a:blip xmlns:r="http://schemas.openxmlformats.org/officeDocument/2006/relationships" r:embed="rId7"/>
          <a:srcRect/>
          <a:stretch>
            <a:fillRect l="-42000" r="-42000"/>
          </a:stretch>
        </a:blipFill>
      </dgm:spPr>
    </dgm:pt>
    <dgm:pt modelId="{9106F9ED-1269-47AC-8F6F-1926BFBA0458}" type="pres">
      <dgm:prSet presAssocID="{1BDBFAB9-BCD9-45EF-88DE-1CD84ED4E07C}" presName="sibTrans" presStyleCnt="0"/>
      <dgm:spPr/>
    </dgm:pt>
    <dgm:pt modelId="{ACF40FED-F940-470C-B853-DAA626966B0F}" type="pres">
      <dgm:prSet presAssocID="{0B7CD479-6E1C-4C71-9F90-401A21988326}" presName="composite" presStyleCnt="0"/>
      <dgm:spPr/>
    </dgm:pt>
    <dgm:pt modelId="{19980A68-108C-41D2-9505-38E794DB3E77}" type="pres">
      <dgm:prSet presAssocID="{0B7CD479-6E1C-4C71-9F90-401A21988326}" presName="rect1" presStyleLbl="trAlignAcc1" presStyleIdx="7" presStyleCnt="12">
        <dgm:presLayoutVars>
          <dgm:bulletEnabled val="1"/>
        </dgm:presLayoutVars>
      </dgm:prSet>
      <dgm:spPr/>
      <dgm:t>
        <a:bodyPr/>
        <a:lstStyle/>
        <a:p>
          <a:endParaRPr lang="es-ES"/>
        </a:p>
      </dgm:t>
    </dgm:pt>
    <dgm:pt modelId="{DFAD6708-7B6E-44F6-99A9-6327D1E811E8}" type="pres">
      <dgm:prSet presAssocID="{0B7CD479-6E1C-4C71-9F90-401A21988326}" presName="rect2" presStyleLbl="fgImgPlace1" presStyleIdx="7" presStyleCnt="12"/>
      <dgm:spPr>
        <a:blipFill rotWithShape="1">
          <a:blip xmlns:r="http://schemas.openxmlformats.org/officeDocument/2006/relationships" r:embed="rId8"/>
          <a:srcRect/>
          <a:stretch>
            <a:fillRect l="-26000" r="-26000"/>
          </a:stretch>
        </a:blipFill>
      </dgm:spPr>
    </dgm:pt>
    <dgm:pt modelId="{43277E58-8FD7-4AF0-9131-C251F7CECE39}" type="pres">
      <dgm:prSet presAssocID="{AFC62736-8A85-48A5-B8D1-7879A1811DF1}" presName="sibTrans" presStyleCnt="0"/>
      <dgm:spPr/>
    </dgm:pt>
    <dgm:pt modelId="{4F84187D-B115-42BF-992C-E305707879F0}" type="pres">
      <dgm:prSet presAssocID="{7C909B26-7E5A-4652-BC78-2415CAA7B569}" presName="composite" presStyleCnt="0"/>
      <dgm:spPr/>
    </dgm:pt>
    <dgm:pt modelId="{052082A1-12B3-4CB5-8854-1A0A02D0110C}" type="pres">
      <dgm:prSet presAssocID="{7C909B26-7E5A-4652-BC78-2415CAA7B569}" presName="rect1" presStyleLbl="trAlignAcc1" presStyleIdx="8" presStyleCnt="12">
        <dgm:presLayoutVars>
          <dgm:bulletEnabled val="1"/>
        </dgm:presLayoutVars>
      </dgm:prSet>
      <dgm:spPr/>
      <dgm:t>
        <a:bodyPr/>
        <a:lstStyle/>
        <a:p>
          <a:endParaRPr lang="es-ES"/>
        </a:p>
      </dgm:t>
    </dgm:pt>
    <dgm:pt modelId="{DF8716B9-E534-4915-9E32-1956AA55D3D8}" type="pres">
      <dgm:prSet presAssocID="{7C909B26-7E5A-4652-BC78-2415CAA7B569}" presName="rect2" presStyleLbl="fgImgPlace1" presStyleIdx="8" presStyleCnt="12"/>
      <dgm:spPr>
        <a:blipFill rotWithShape="1">
          <a:blip xmlns:r="http://schemas.openxmlformats.org/officeDocument/2006/relationships" r:embed="rId9"/>
          <a:srcRect/>
          <a:stretch>
            <a:fillRect t="-9000" b="-9000"/>
          </a:stretch>
        </a:blipFill>
      </dgm:spPr>
    </dgm:pt>
    <dgm:pt modelId="{AAA12DB3-F956-4BAB-B1FA-B13B947770CF}" type="pres">
      <dgm:prSet presAssocID="{40C56032-0AB0-4CFD-882E-6249B8E08997}" presName="sibTrans" presStyleCnt="0"/>
      <dgm:spPr/>
    </dgm:pt>
    <dgm:pt modelId="{01947A59-1C73-4B12-8FF9-D3ADA34586C2}" type="pres">
      <dgm:prSet presAssocID="{0D8C1D1B-EC7E-4C84-A115-6634DAA23A89}" presName="composite" presStyleCnt="0"/>
      <dgm:spPr/>
    </dgm:pt>
    <dgm:pt modelId="{7A67E6A2-B2F0-4425-B3E1-2F25C716798B}" type="pres">
      <dgm:prSet presAssocID="{0D8C1D1B-EC7E-4C84-A115-6634DAA23A89}" presName="rect1" presStyleLbl="trAlignAcc1" presStyleIdx="9" presStyleCnt="12">
        <dgm:presLayoutVars>
          <dgm:bulletEnabled val="1"/>
        </dgm:presLayoutVars>
      </dgm:prSet>
      <dgm:spPr/>
      <dgm:t>
        <a:bodyPr/>
        <a:lstStyle/>
        <a:p>
          <a:endParaRPr lang="es-ES"/>
        </a:p>
      </dgm:t>
    </dgm:pt>
    <dgm:pt modelId="{5B146110-8E5F-4E2D-9B0C-36E7BF90EC9A}" type="pres">
      <dgm:prSet presAssocID="{0D8C1D1B-EC7E-4C84-A115-6634DAA23A89}" presName="rect2" presStyleLbl="fgImgPlace1" presStyleIdx="9" presStyleCnt="12"/>
      <dgm:spPr>
        <a:blipFill rotWithShape="1">
          <a:blip xmlns:r="http://schemas.openxmlformats.org/officeDocument/2006/relationships" r:embed="rId10"/>
          <a:srcRect/>
          <a:stretch>
            <a:fillRect l="-25000" r="-25000"/>
          </a:stretch>
        </a:blipFill>
      </dgm:spPr>
    </dgm:pt>
    <dgm:pt modelId="{98CAA657-7C34-4E0A-ACB1-4B7805C241ED}" type="pres">
      <dgm:prSet presAssocID="{94D67208-8680-4AEE-B43D-ECDA21995101}" presName="sibTrans" presStyleCnt="0"/>
      <dgm:spPr/>
    </dgm:pt>
    <dgm:pt modelId="{CBAD260E-AB48-4182-9920-EFF3E0697F80}" type="pres">
      <dgm:prSet presAssocID="{1B4F321F-94EF-4F2B-87DE-B52AF9E44F2B}" presName="composite" presStyleCnt="0"/>
      <dgm:spPr/>
    </dgm:pt>
    <dgm:pt modelId="{222AEDD5-FF37-419E-B265-8258B89146C6}" type="pres">
      <dgm:prSet presAssocID="{1B4F321F-94EF-4F2B-87DE-B52AF9E44F2B}" presName="rect1" presStyleLbl="trAlignAcc1" presStyleIdx="10" presStyleCnt="12">
        <dgm:presLayoutVars>
          <dgm:bulletEnabled val="1"/>
        </dgm:presLayoutVars>
      </dgm:prSet>
      <dgm:spPr/>
      <dgm:t>
        <a:bodyPr/>
        <a:lstStyle/>
        <a:p>
          <a:endParaRPr lang="es-ES"/>
        </a:p>
      </dgm:t>
    </dgm:pt>
    <dgm:pt modelId="{486BEE09-C61F-4CF7-8A90-E75A1E2C0CDE}" type="pres">
      <dgm:prSet presAssocID="{1B4F321F-94EF-4F2B-87DE-B52AF9E44F2B}" presName="rect2" presStyleLbl="fgImgPlace1" presStyleIdx="10" presStyleCnt="12"/>
      <dgm:spPr>
        <a:blipFill rotWithShape="1">
          <a:blip xmlns:r="http://schemas.openxmlformats.org/officeDocument/2006/relationships" r:embed="rId11"/>
          <a:srcRect/>
          <a:stretch>
            <a:fillRect l="-50000" r="-50000"/>
          </a:stretch>
        </a:blipFill>
      </dgm:spPr>
    </dgm:pt>
    <dgm:pt modelId="{A3DFECBC-BB09-4825-A86D-78D91F76C5C8}" type="pres">
      <dgm:prSet presAssocID="{473C8ED5-C242-46A5-8F1C-05AC44F66FAA}" presName="sibTrans" presStyleCnt="0"/>
      <dgm:spPr/>
    </dgm:pt>
    <dgm:pt modelId="{E1E8F4E0-2502-489C-929D-D259C727C1EF}" type="pres">
      <dgm:prSet presAssocID="{8EC16B37-61E9-4E52-933F-D35A7C891D07}" presName="composite" presStyleCnt="0"/>
      <dgm:spPr/>
    </dgm:pt>
    <dgm:pt modelId="{92905E84-B228-44A2-8BDD-86C359D83936}" type="pres">
      <dgm:prSet presAssocID="{8EC16B37-61E9-4E52-933F-D35A7C891D07}" presName="rect1" presStyleLbl="trAlignAcc1" presStyleIdx="11" presStyleCnt="12">
        <dgm:presLayoutVars>
          <dgm:bulletEnabled val="1"/>
        </dgm:presLayoutVars>
      </dgm:prSet>
      <dgm:spPr/>
      <dgm:t>
        <a:bodyPr/>
        <a:lstStyle/>
        <a:p>
          <a:endParaRPr lang="es-ES"/>
        </a:p>
      </dgm:t>
    </dgm:pt>
    <dgm:pt modelId="{27170925-B50B-47E8-AF0A-F74781951895}" type="pres">
      <dgm:prSet presAssocID="{8EC16B37-61E9-4E52-933F-D35A7C891D07}" presName="rect2" presStyleLbl="fgImgPlace1" presStyleIdx="11" presStyleCnt="12"/>
      <dgm:spPr>
        <a:blipFill rotWithShape="1">
          <a:blip xmlns:r="http://schemas.openxmlformats.org/officeDocument/2006/relationships" r:embed="rId12"/>
          <a:srcRect/>
          <a:stretch>
            <a:fillRect l="-25000" r="-25000"/>
          </a:stretch>
        </a:blipFill>
      </dgm:spPr>
    </dgm:pt>
  </dgm:ptLst>
  <dgm:cxnLst>
    <dgm:cxn modelId="{9C91AB88-1A3A-4199-98C9-0536FC2A74C3}" type="presOf" srcId="{40DAB8C0-6B82-4751-9020-0D50E860AE54}" destId="{78A3384A-8933-4903-877B-BBEFBFEBE7F1}" srcOrd="0" destOrd="0" presId="urn:microsoft.com/office/officeart/2008/layout/PictureStrips"/>
    <dgm:cxn modelId="{C502C25E-62D8-4014-B69B-23EAC8673E62}" srcId="{385AED72-540E-480E-B316-2B9AB59820B5}" destId="{377D0392-4454-43FA-9AA7-69E67A4825B9}" srcOrd="0" destOrd="0" parTransId="{B9135E8B-5FE2-43F8-BBE7-D414E658472B}" sibTransId="{BCD83DA7-0F8A-48E7-96F8-3FD5F422571E}"/>
    <dgm:cxn modelId="{BD156FA2-BC51-4684-84F0-116550755D8C}" type="presOf" srcId="{385AED72-540E-480E-B316-2B9AB59820B5}" destId="{6C62B506-5F6F-44F9-AEC1-948AA663C8C4}" srcOrd="0" destOrd="0" presId="urn:microsoft.com/office/officeart/2008/layout/PictureStrips"/>
    <dgm:cxn modelId="{FA8F14CD-9811-4FE5-8791-DB490E53E8F6}" type="presOf" srcId="{8EC16B37-61E9-4E52-933F-D35A7C891D07}" destId="{92905E84-B228-44A2-8BDD-86C359D83936}" srcOrd="0" destOrd="0" presId="urn:microsoft.com/office/officeart/2008/layout/PictureStrips"/>
    <dgm:cxn modelId="{EA220958-C424-414A-9F14-C80B8EA38C5F}" type="presOf" srcId="{985E59BE-C0B0-496D-9DFA-F1568C0F8F12}" destId="{0EB2C5FB-9668-4DE7-AAD5-4B3849EDCDBD}" srcOrd="0" destOrd="0" presId="urn:microsoft.com/office/officeart/2008/layout/PictureStrips"/>
    <dgm:cxn modelId="{E3560B4D-1C3C-4178-BF36-D5F8E25CB886}" srcId="{385AED72-540E-480E-B316-2B9AB59820B5}" destId="{6C3006F0-1976-49CB-8486-B7016C185C77}" srcOrd="1" destOrd="0" parTransId="{24233EDF-5574-4F0C-9B0A-75985105E3D2}" sibTransId="{1392626B-7F31-432C-B0E8-8E7BA9275E1F}"/>
    <dgm:cxn modelId="{9C2D660F-E801-4364-BCE8-A6DBD8A6684C}" srcId="{385AED72-540E-480E-B316-2B9AB59820B5}" destId="{7C909B26-7E5A-4652-BC78-2415CAA7B569}" srcOrd="8" destOrd="0" parTransId="{19F4E3AD-447B-4CC1-B43A-B63D0A75A66B}" sibTransId="{40C56032-0AB0-4CFD-882E-6249B8E08997}"/>
    <dgm:cxn modelId="{66D9F6FB-C7E9-4097-AA8A-1A279314A80D}" type="presOf" srcId="{1B4F321F-94EF-4F2B-87DE-B52AF9E44F2B}" destId="{222AEDD5-FF37-419E-B265-8258B89146C6}" srcOrd="0" destOrd="0" presId="urn:microsoft.com/office/officeart/2008/layout/PictureStrips"/>
    <dgm:cxn modelId="{D358A5D9-F11C-46C5-B054-F71BC462C621}" type="presOf" srcId="{7C909B26-7E5A-4652-BC78-2415CAA7B569}" destId="{052082A1-12B3-4CB5-8854-1A0A02D0110C}" srcOrd="0" destOrd="0" presId="urn:microsoft.com/office/officeart/2008/layout/PictureStrips"/>
    <dgm:cxn modelId="{0351AC18-73F2-47A2-AFA3-8E26A65BE888}" type="presOf" srcId="{377D0392-4454-43FA-9AA7-69E67A4825B9}" destId="{D5732094-C033-46A7-A98D-4BA9D2E18FCC}" srcOrd="0" destOrd="0" presId="urn:microsoft.com/office/officeart/2008/layout/PictureStrips"/>
    <dgm:cxn modelId="{7175288E-0A2D-4099-B792-6658E0532A80}" srcId="{385AED72-540E-480E-B316-2B9AB59820B5}" destId="{1B4F321F-94EF-4F2B-87DE-B52AF9E44F2B}" srcOrd="10" destOrd="0" parTransId="{65983203-03CE-490C-A928-6B5DFB83958E}" sibTransId="{473C8ED5-C242-46A5-8F1C-05AC44F66FAA}"/>
    <dgm:cxn modelId="{323E4B1A-BA66-4D7E-9DFB-9DDE6C6C46A9}" srcId="{385AED72-540E-480E-B316-2B9AB59820B5}" destId="{F10DB367-FDF7-4C97-ADF6-ABECC03311FF}" srcOrd="5" destOrd="0" parTransId="{8D6BF604-65E5-4398-B511-38E8881F13AF}" sibTransId="{13CB7888-2ACE-411D-883A-F80168558402}"/>
    <dgm:cxn modelId="{2C1CBD38-9BDB-4505-9525-0B80710E9217}" srcId="{385AED72-540E-480E-B316-2B9AB59820B5}" destId="{0B7CD479-6E1C-4C71-9F90-401A21988326}" srcOrd="7" destOrd="0" parTransId="{64EC3487-8811-4192-8060-B1944A99988A}" sibTransId="{AFC62736-8A85-48A5-B8D1-7879A1811DF1}"/>
    <dgm:cxn modelId="{300C7E98-C7E3-457A-91CA-E19D46815498}" type="presOf" srcId="{6C3006F0-1976-49CB-8486-B7016C185C77}" destId="{3592B8E9-7E8A-4727-B898-CC374EC126A7}" srcOrd="0" destOrd="0" presId="urn:microsoft.com/office/officeart/2008/layout/PictureStrips"/>
    <dgm:cxn modelId="{105B8E62-EF21-4F23-AF19-77E6B490A2DA}" srcId="{385AED72-540E-480E-B316-2B9AB59820B5}" destId="{985E59BE-C0B0-496D-9DFA-F1568C0F8F12}" srcOrd="4" destOrd="0" parTransId="{00E19B87-E205-46BA-939E-8D3D1291F741}" sibTransId="{55DDEA0D-E4AA-4682-A2F3-11CDFF4FAC05}"/>
    <dgm:cxn modelId="{13593D32-7468-4EBE-A991-A2BBCB79AB00}" srcId="{385AED72-540E-480E-B316-2B9AB59820B5}" destId="{0D8C1D1B-EC7E-4C84-A115-6634DAA23A89}" srcOrd="9" destOrd="0" parTransId="{8EE5C28D-1156-4607-BCAC-ED1694454DBC}" sibTransId="{94D67208-8680-4AEE-B43D-ECDA21995101}"/>
    <dgm:cxn modelId="{2958D3E0-8F9B-43ED-82DB-C7F28A331A36}" srcId="{385AED72-540E-480E-B316-2B9AB59820B5}" destId="{8EC16B37-61E9-4E52-933F-D35A7C891D07}" srcOrd="11" destOrd="0" parTransId="{07151ED4-AED8-4AFF-9E50-95CF4A175F6D}" sibTransId="{F65902D4-6BAD-4FFA-B7F1-77601CC6F0E6}"/>
    <dgm:cxn modelId="{836CDA47-D79F-49C4-9C13-45514103615D}" srcId="{385AED72-540E-480E-B316-2B9AB59820B5}" destId="{40DAB8C0-6B82-4751-9020-0D50E860AE54}" srcOrd="6" destOrd="0" parTransId="{54DB2D30-9F86-41C6-BD0E-733B9AE33CA4}" sibTransId="{1BDBFAB9-BCD9-45EF-88DE-1CD84ED4E07C}"/>
    <dgm:cxn modelId="{8E73AC58-0AD4-44E4-AFE3-30A51D5A17B1}" type="presOf" srcId="{0D8C1D1B-EC7E-4C84-A115-6634DAA23A89}" destId="{7A67E6A2-B2F0-4425-B3E1-2F25C716798B}" srcOrd="0" destOrd="0" presId="urn:microsoft.com/office/officeart/2008/layout/PictureStrips"/>
    <dgm:cxn modelId="{9C8D3C9E-4A9F-4985-A203-4F0D5DBA4BD3}" type="presOf" srcId="{738FA965-57CC-4B75-8263-52F3C3735E1A}" destId="{9FB02159-64AD-41B7-85A5-251D328B5E0C}" srcOrd="0" destOrd="0" presId="urn:microsoft.com/office/officeart/2008/layout/PictureStrips"/>
    <dgm:cxn modelId="{95C933C2-F833-4B97-B081-FD9CA474CF22}" srcId="{385AED72-540E-480E-B316-2B9AB59820B5}" destId="{B95CD7E7-7F5A-48A2-9C31-4CCFF0A66307}" srcOrd="2" destOrd="0" parTransId="{A19B0F34-093B-4D66-BA24-024453CA0387}" sibTransId="{2A57DB3E-F816-472C-A844-A45BEB8C923C}"/>
    <dgm:cxn modelId="{3266965A-ABC5-4572-B8BA-559428DB7635}" srcId="{385AED72-540E-480E-B316-2B9AB59820B5}" destId="{738FA965-57CC-4B75-8263-52F3C3735E1A}" srcOrd="3" destOrd="0" parTransId="{0797EC0F-C0DE-43EE-A75A-6EA6957EC5BA}" sibTransId="{C0F1382F-FDE9-454E-99D8-78E53E3D7180}"/>
    <dgm:cxn modelId="{BA54F886-6E0A-4173-AFDB-1DC2BC7E3E54}" type="presOf" srcId="{F10DB367-FDF7-4C97-ADF6-ABECC03311FF}" destId="{C636D39D-0CEC-4AD7-9BE6-A5EB2CEFC2F7}" srcOrd="0" destOrd="0" presId="urn:microsoft.com/office/officeart/2008/layout/PictureStrips"/>
    <dgm:cxn modelId="{F5118D3E-C9BE-4501-84E8-8396DAC39DD6}" type="presOf" srcId="{B95CD7E7-7F5A-48A2-9C31-4CCFF0A66307}" destId="{BD438D3D-E45F-4ED8-84BE-83CA1E30B6CB}" srcOrd="0" destOrd="0" presId="urn:microsoft.com/office/officeart/2008/layout/PictureStrips"/>
    <dgm:cxn modelId="{095F6746-A62A-4DD9-B29A-D97B919F1306}" type="presOf" srcId="{0B7CD479-6E1C-4C71-9F90-401A21988326}" destId="{19980A68-108C-41D2-9505-38E794DB3E77}" srcOrd="0" destOrd="0" presId="urn:microsoft.com/office/officeart/2008/layout/PictureStrips"/>
    <dgm:cxn modelId="{924BEAD1-AE95-4759-952A-7BBC41C54698}" type="presParOf" srcId="{6C62B506-5F6F-44F9-AEC1-948AA663C8C4}" destId="{B8891FD2-3B67-4629-8FFD-4CD94555E848}" srcOrd="0" destOrd="0" presId="urn:microsoft.com/office/officeart/2008/layout/PictureStrips"/>
    <dgm:cxn modelId="{4B5F5467-0564-41BA-B82D-D1E9316F8D91}" type="presParOf" srcId="{B8891FD2-3B67-4629-8FFD-4CD94555E848}" destId="{D5732094-C033-46A7-A98D-4BA9D2E18FCC}" srcOrd="0" destOrd="0" presId="urn:microsoft.com/office/officeart/2008/layout/PictureStrips"/>
    <dgm:cxn modelId="{7B72ED65-30D6-4F75-89C8-9F162EA52E9F}" type="presParOf" srcId="{B8891FD2-3B67-4629-8FFD-4CD94555E848}" destId="{BC000028-8211-41FC-9520-E688FCF34A59}" srcOrd="1" destOrd="0" presId="urn:microsoft.com/office/officeart/2008/layout/PictureStrips"/>
    <dgm:cxn modelId="{09A137D1-0525-4C24-8915-30206A75CC8C}" type="presParOf" srcId="{6C62B506-5F6F-44F9-AEC1-948AA663C8C4}" destId="{3F2F7A09-D657-40AB-8B9A-88648ACE2843}" srcOrd="1" destOrd="0" presId="urn:microsoft.com/office/officeart/2008/layout/PictureStrips"/>
    <dgm:cxn modelId="{E246527C-9993-4384-8269-E2AD5641407D}" type="presParOf" srcId="{6C62B506-5F6F-44F9-AEC1-948AA663C8C4}" destId="{B759F125-529D-416A-8E7A-26DE0334291A}" srcOrd="2" destOrd="0" presId="urn:microsoft.com/office/officeart/2008/layout/PictureStrips"/>
    <dgm:cxn modelId="{42986B6B-3CEE-40D6-B81C-8AE26E60FEC4}" type="presParOf" srcId="{B759F125-529D-416A-8E7A-26DE0334291A}" destId="{3592B8E9-7E8A-4727-B898-CC374EC126A7}" srcOrd="0" destOrd="0" presId="urn:microsoft.com/office/officeart/2008/layout/PictureStrips"/>
    <dgm:cxn modelId="{A2448489-C126-4912-B04C-1ED2D4789364}" type="presParOf" srcId="{B759F125-529D-416A-8E7A-26DE0334291A}" destId="{D8C3CF46-2BD9-4C51-903F-9E148761650B}" srcOrd="1" destOrd="0" presId="urn:microsoft.com/office/officeart/2008/layout/PictureStrips"/>
    <dgm:cxn modelId="{6BE19B24-F968-449E-8031-E25A1ECCB80A}" type="presParOf" srcId="{6C62B506-5F6F-44F9-AEC1-948AA663C8C4}" destId="{9FFED264-A1E2-46BB-833F-9B9361F236E0}" srcOrd="3" destOrd="0" presId="urn:microsoft.com/office/officeart/2008/layout/PictureStrips"/>
    <dgm:cxn modelId="{13060508-1A0A-4D73-AF77-46D2DA83ECD6}" type="presParOf" srcId="{6C62B506-5F6F-44F9-AEC1-948AA663C8C4}" destId="{77498E9C-D445-4808-9B29-81558283B226}" srcOrd="4" destOrd="0" presId="urn:microsoft.com/office/officeart/2008/layout/PictureStrips"/>
    <dgm:cxn modelId="{00F7C1E5-11AD-41B3-8864-EB5FAF6DC0C0}" type="presParOf" srcId="{77498E9C-D445-4808-9B29-81558283B226}" destId="{BD438D3D-E45F-4ED8-84BE-83CA1E30B6CB}" srcOrd="0" destOrd="0" presId="urn:microsoft.com/office/officeart/2008/layout/PictureStrips"/>
    <dgm:cxn modelId="{A409B7EA-4A3B-4C4C-A862-27874D0AE8C2}" type="presParOf" srcId="{77498E9C-D445-4808-9B29-81558283B226}" destId="{71683C85-4FA2-4C95-824B-A3C03E4E6B74}" srcOrd="1" destOrd="0" presId="urn:microsoft.com/office/officeart/2008/layout/PictureStrips"/>
    <dgm:cxn modelId="{628F5DB5-B81F-4077-B4DA-C512A1A4C71D}" type="presParOf" srcId="{6C62B506-5F6F-44F9-AEC1-948AA663C8C4}" destId="{FED5694E-3ADF-4E9F-B377-8BFA81B6C5AB}" srcOrd="5" destOrd="0" presId="urn:microsoft.com/office/officeart/2008/layout/PictureStrips"/>
    <dgm:cxn modelId="{E23F50CA-AD8B-4388-871A-24F1C60737C8}" type="presParOf" srcId="{6C62B506-5F6F-44F9-AEC1-948AA663C8C4}" destId="{E84D358B-324B-44AE-9289-1CABE5B272A5}" srcOrd="6" destOrd="0" presId="urn:microsoft.com/office/officeart/2008/layout/PictureStrips"/>
    <dgm:cxn modelId="{70882D5D-306D-4351-908D-FD05A893B01F}" type="presParOf" srcId="{E84D358B-324B-44AE-9289-1CABE5B272A5}" destId="{9FB02159-64AD-41B7-85A5-251D328B5E0C}" srcOrd="0" destOrd="0" presId="urn:microsoft.com/office/officeart/2008/layout/PictureStrips"/>
    <dgm:cxn modelId="{BDBCEEF0-6DC1-4A8B-9043-31586DBACCD9}" type="presParOf" srcId="{E84D358B-324B-44AE-9289-1CABE5B272A5}" destId="{6EB1D0A0-A99C-4A9E-8EE7-81BA43F60032}" srcOrd="1" destOrd="0" presId="urn:microsoft.com/office/officeart/2008/layout/PictureStrips"/>
    <dgm:cxn modelId="{42CCEFE7-4095-4DE4-86D2-BFE77A337A7B}" type="presParOf" srcId="{6C62B506-5F6F-44F9-AEC1-948AA663C8C4}" destId="{EA5EE4AF-C4AA-43B2-A762-476CA4D9CF80}" srcOrd="7" destOrd="0" presId="urn:microsoft.com/office/officeart/2008/layout/PictureStrips"/>
    <dgm:cxn modelId="{C442BE8F-0813-472A-92BA-29AF4A7BA8C9}" type="presParOf" srcId="{6C62B506-5F6F-44F9-AEC1-948AA663C8C4}" destId="{080DD778-336F-4785-B1F7-E8B19E1F925B}" srcOrd="8" destOrd="0" presId="urn:microsoft.com/office/officeart/2008/layout/PictureStrips"/>
    <dgm:cxn modelId="{C4F50723-0809-49D3-9CC5-820EE073BB3D}" type="presParOf" srcId="{080DD778-336F-4785-B1F7-E8B19E1F925B}" destId="{0EB2C5FB-9668-4DE7-AAD5-4B3849EDCDBD}" srcOrd="0" destOrd="0" presId="urn:microsoft.com/office/officeart/2008/layout/PictureStrips"/>
    <dgm:cxn modelId="{4DCBB3CB-12BD-48DF-9759-2D9093A4CEEA}" type="presParOf" srcId="{080DD778-336F-4785-B1F7-E8B19E1F925B}" destId="{7A47E2A9-5F92-47AA-A823-E3C7D6216451}" srcOrd="1" destOrd="0" presId="urn:microsoft.com/office/officeart/2008/layout/PictureStrips"/>
    <dgm:cxn modelId="{276CF0AB-8458-4E41-913E-D26F325519DD}" type="presParOf" srcId="{6C62B506-5F6F-44F9-AEC1-948AA663C8C4}" destId="{770C1EA4-98B3-49D4-9F96-43AE8796B0B4}" srcOrd="9" destOrd="0" presId="urn:microsoft.com/office/officeart/2008/layout/PictureStrips"/>
    <dgm:cxn modelId="{B63E29E9-C5CF-45C1-84D0-F8634AF808D4}" type="presParOf" srcId="{6C62B506-5F6F-44F9-AEC1-948AA663C8C4}" destId="{45DA8D6C-E822-46B4-BE3A-8D2B69111714}" srcOrd="10" destOrd="0" presId="urn:microsoft.com/office/officeart/2008/layout/PictureStrips"/>
    <dgm:cxn modelId="{88E091BA-129E-450B-8898-9076991A8688}" type="presParOf" srcId="{45DA8D6C-E822-46B4-BE3A-8D2B69111714}" destId="{C636D39D-0CEC-4AD7-9BE6-A5EB2CEFC2F7}" srcOrd="0" destOrd="0" presId="urn:microsoft.com/office/officeart/2008/layout/PictureStrips"/>
    <dgm:cxn modelId="{6D8BABC7-DB45-4E42-8011-957BBD80E935}" type="presParOf" srcId="{45DA8D6C-E822-46B4-BE3A-8D2B69111714}" destId="{13CCB4AE-53A6-4F4D-90E1-C18662DD9459}" srcOrd="1" destOrd="0" presId="urn:microsoft.com/office/officeart/2008/layout/PictureStrips"/>
    <dgm:cxn modelId="{7D841F8F-6E28-40DB-B745-2CA4F2B0C43F}" type="presParOf" srcId="{6C62B506-5F6F-44F9-AEC1-948AA663C8C4}" destId="{2AD677CF-3D99-49F7-9D96-3CFC037A23A4}" srcOrd="11" destOrd="0" presId="urn:microsoft.com/office/officeart/2008/layout/PictureStrips"/>
    <dgm:cxn modelId="{FFECCE26-5FA6-44A7-8B6E-DC6704D24066}" type="presParOf" srcId="{6C62B506-5F6F-44F9-AEC1-948AA663C8C4}" destId="{17CC7990-FF1A-482E-88FA-959C0392CD67}" srcOrd="12" destOrd="0" presId="urn:microsoft.com/office/officeart/2008/layout/PictureStrips"/>
    <dgm:cxn modelId="{DD67E708-39F2-4700-B528-8BB11B17719A}" type="presParOf" srcId="{17CC7990-FF1A-482E-88FA-959C0392CD67}" destId="{78A3384A-8933-4903-877B-BBEFBFEBE7F1}" srcOrd="0" destOrd="0" presId="urn:microsoft.com/office/officeart/2008/layout/PictureStrips"/>
    <dgm:cxn modelId="{FF283350-BF2F-44E2-ADC6-AD4F77EDC9E4}" type="presParOf" srcId="{17CC7990-FF1A-482E-88FA-959C0392CD67}" destId="{58B4C549-40F8-4536-9328-C85AE5644DF4}" srcOrd="1" destOrd="0" presId="urn:microsoft.com/office/officeart/2008/layout/PictureStrips"/>
    <dgm:cxn modelId="{2492B74B-7F8B-487E-B076-9DBA1F01A5FF}" type="presParOf" srcId="{6C62B506-5F6F-44F9-AEC1-948AA663C8C4}" destId="{9106F9ED-1269-47AC-8F6F-1926BFBA0458}" srcOrd="13" destOrd="0" presId="urn:microsoft.com/office/officeart/2008/layout/PictureStrips"/>
    <dgm:cxn modelId="{38A94DAE-C8F6-4B0E-BA37-69AD4A89A448}" type="presParOf" srcId="{6C62B506-5F6F-44F9-AEC1-948AA663C8C4}" destId="{ACF40FED-F940-470C-B853-DAA626966B0F}" srcOrd="14" destOrd="0" presId="urn:microsoft.com/office/officeart/2008/layout/PictureStrips"/>
    <dgm:cxn modelId="{1F88B8C4-70E8-45AE-B674-9676C7B1FF02}" type="presParOf" srcId="{ACF40FED-F940-470C-B853-DAA626966B0F}" destId="{19980A68-108C-41D2-9505-38E794DB3E77}" srcOrd="0" destOrd="0" presId="urn:microsoft.com/office/officeart/2008/layout/PictureStrips"/>
    <dgm:cxn modelId="{5F8466AA-1D5E-4BC8-9CED-6EE2D0DEEF97}" type="presParOf" srcId="{ACF40FED-F940-470C-B853-DAA626966B0F}" destId="{DFAD6708-7B6E-44F6-99A9-6327D1E811E8}" srcOrd="1" destOrd="0" presId="urn:microsoft.com/office/officeart/2008/layout/PictureStrips"/>
    <dgm:cxn modelId="{3E54396F-1685-4EC5-AC83-C49EDB70000E}" type="presParOf" srcId="{6C62B506-5F6F-44F9-AEC1-948AA663C8C4}" destId="{43277E58-8FD7-4AF0-9131-C251F7CECE39}" srcOrd="15" destOrd="0" presId="urn:microsoft.com/office/officeart/2008/layout/PictureStrips"/>
    <dgm:cxn modelId="{0DF92498-017F-4E48-A347-4878B409B708}" type="presParOf" srcId="{6C62B506-5F6F-44F9-AEC1-948AA663C8C4}" destId="{4F84187D-B115-42BF-992C-E305707879F0}" srcOrd="16" destOrd="0" presId="urn:microsoft.com/office/officeart/2008/layout/PictureStrips"/>
    <dgm:cxn modelId="{A6C5E1CE-3A64-4567-8315-9DDC9F46CCB4}" type="presParOf" srcId="{4F84187D-B115-42BF-992C-E305707879F0}" destId="{052082A1-12B3-4CB5-8854-1A0A02D0110C}" srcOrd="0" destOrd="0" presId="urn:microsoft.com/office/officeart/2008/layout/PictureStrips"/>
    <dgm:cxn modelId="{F0D1E754-D41F-49C0-9CE9-1A694C813E81}" type="presParOf" srcId="{4F84187D-B115-42BF-992C-E305707879F0}" destId="{DF8716B9-E534-4915-9E32-1956AA55D3D8}" srcOrd="1" destOrd="0" presId="urn:microsoft.com/office/officeart/2008/layout/PictureStrips"/>
    <dgm:cxn modelId="{37E581BE-B274-4823-8DA9-C1934142BD64}" type="presParOf" srcId="{6C62B506-5F6F-44F9-AEC1-948AA663C8C4}" destId="{AAA12DB3-F956-4BAB-B1FA-B13B947770CF}" srcOrd="17" destOrd="0" presId="urn:microsoft.com/office/officeart/2008/layout/PictureStrips"/>
    <dgm:cxn modelId="{3090330D-EDE2-4F96-9598-E2CCC7BE6870}" type="presParOf" srcId="{6C62B506-5F6F-44F9-AEC1-948AA663C8C4}" destId="{01947A59-1C73-4B12-8FF9-D3ADA34586C2}" srcOrd="18" destOrd="0" presId="urn:microsoft.com/office/officeart/2008/layout/PictureStrips"/>
    <dgm:cxn modelId="{4417D07F-0FF1-4927-B37F-F0E0371F122D}" type="presParOf" srcId="{01947A59-1C73-4B12-8FF9-D3ADA34586C2}" destId="{7A67E6A2-B2F0-4425-B3E1-2F25C716798B}" srcOrd="0" destOrd="0" presId="urn:microsoft.com/office/officeart/2008/layout/PictureStrips"/>
    <dgm:cxn modelId="{25D65216-5C84-479E-9890-3248C42BDA05}" type="presParOf" srcId="{01947A59-1C73-4B12-8FF9-D3ADA34586C2}" destId="{5B146110-8E5F-4E2D-9B0C-36E7BF90EC9A}" srcOrd="1" destOrd="0" presId="urn:microsoft.com/office/officeart/2008/layout/PictureStrips"/>
    <dgm:cxn modelId="{A291CDA9-9A1E-4082-9E97-09A11139A0B3}" type="presParOf" srcId="{6C62B506-5F6F-44F9-AEC1-948AA663C8C4}" destId="{98CAA657-7C34-4E0A-ACB1-4B7805C241ED}" srcOrd="19" destOrd="0" presId="urn:microsoft.com/office/officeart/2008/layout/PictureStrips"/>
    <dgm:cxn modelId="{AC70D5E9-FD50-49CB-8273-4CAD7BE858CE}" type="presParOf" srcId="{6C62B506-5F6F-44F9-AEC1-948AA663C8C4}" destId="{CBAD260E-AB48-4182-9920-EFF3E0697F80}" srcOrd="20" destOrd="0" presId="urn:microsoft.com/office/officeart/2008/layout/PictureStrips"/>
    <dgm:cxn modelId="{FF3FA927-35CF-46C6-852C-4D73B7C76703}" type="presParOf" srcId="{CBAD260E-AB48-4182-9920-EFF3E0697F80}" destId="{222AEDD5-FF37-419E-B265-8258B89146C6}" srcOrd="0" destOrd="0" presId="urn:microsoft.com/office/officeart/2008/layout/PictureStrips"/>
    <dgm:cxn modelId="{A992DC25-EF29-45A6-9912-42A28241E4BC}" type="presParOf" srcId="{CBAD260E-AB48-4182-9920-EFF3E0697F80}" destId="{486BEE09-C61F-4CF7-8A90-E75A1E2C0CDE}" srcOrd="1" destOrd="0" presId="urn:microsoft.com/office/officeart/2008/layout/PictureStrips"/>
    <dgm:cxn modelId="{7F2BBB39-BC2F-4693-B022-7FEF64281679}" type="presParOf" srcId="{6C62B506-5F6F-44F9-AEC1-948AA663C8C4}" destId="{A3DFECBC-BB09-4825-A86D-78D91F76C5C8}" srcOrd="21" destOrd="0" presId="urn:microsoft.com/office/officeart/2008/layout/PictureStrips"/>
    <dgm:cxn modelId="{C1C93CD7-0990-4070-A2D8-334B528BFC36}" type="presParOf" srcId="{6C62B506-5F6F-44F9-AEC1-948AA663C8C4}" destId="{E1E8F4E0-2502-489C-929D-D259C727C1EF}" srcOrd="22" destOrd="0" presId="urn:microsoft.com/office/officeart/2008/layout/PictureStrips"/>
    <dgm:cxn modelId="{B2ACB237-CF7F-444B-82F4-2A875AED43C0}" type="presParOf" srcId="{E1E8F4E0-2502-489C-929D-D259C727C1EF}" destId="{92905E84-B228-44A2-8BDD-86C359D83936}" srcOrd="0" destOrd="0" presId="urn:microsoft.com/office/officeart/2008/layout/PictureStrips"/>
    <dgm:cxn modelId="{7B2B2EF1-47BD-4AD7-B5DF-4CBA0C65128F}" type="presParOf" srcId="{E1E8F4E0-2502-489C-929D-D259C727C1EF}" destId="{27170925-B50B-47E8-AF0A-F74781951895}" srcOrd="1" destOrd="0" presId="urn:microsoft.com/office/officeart/2008/layout/PictureStrip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4745D6D-5D36-4748-A8A4-ED11502C8243}" type="doc">
      <dgm:prSet loTypeId="urn:microsoft.com/office/officeart/2009/3/layout/BlockDescendingList" loCatId="list" qsTypeId="urn:microsoft.com/office/officeart/2005/8/quickstyle/simple1" qsCatId="simple" csTypeId="urn:microsoft.com/office/officeart/2005/8/colors/accent1_5" csCatId="accent1" phldr="1"/>
      <dgm:spPr/>
      <dgm:t>
        <a:bodyPr/>
        <a:lstStyle/>
        <a:p>
          <a:endParaRPr lang="es-CO"/>
        </a:p>
      </dgm:t>
    </dgm:pt>
    <dgm:pt modelId="{73C091DF-8CF4-40E0-83BF-51CB662086EB}">
      <dgm:prSet custT="1"/>
      <dgm:spPr>
        <a:solidFill>
          <a:schemeClr val="accent4">
            <a:lumMod val="60000"/>
            <a:lumOff val="40000"/>
            <a:alpha val="90000"/>
          </a:schemeClr>
        </a:solidFill>
      </dgm:spPr>
      <dgm:t>
        <a:bodyPr/>
        <a:lstStyle/>
        <a:p>
          <a:r>
            <a:rPr lang="es-MX" sz="1400" b="0" dirty="0">
              <a:solidFill>
                <a:schemeClr val="tx1"/>
              </a:solidFill>
            </a:rPr>
            <a:t>Factores de Vulnerabilidad</a:t>
          </a:r>
          <a:endParaRPr lang="es-CO" sz="1400" b="0" dirty="0">
            <a:solidFill>
              <a:schemeClr val="tx1"/>
            </a:solidFill>
          </a:endParaRPr>
        </a:p>
      </dgm:t>
    </dgm:pt>
    <dgm:pt modelId="{627BDFF5-4D91-4328-B5AA-BF9D1801589A}" type="parTrans" cxnId="{7D7AF28F-F441-4392-8258-D3D420F9EAF2}">
      <dgm:prSet/>
      <dgm:spPr/>
      <dgm:t>
        <a:bodyPr/>
        <a:lstStyle/>
        <a:p>
          <a:endParaRPr lang="es-CO"/>
        </a:p>
      </dgm:t>
    </dgm:pt>
    <dgm:pt modelId="{379670E4-39EB-43E9-BEFF-853D2D795685}" type="sibTrans" cxnId="{7D7AF28F-F441-4392-8258-D3D420F9EAF2}">
      <dgm:prSet/>
      <dgm:spPr/>
      <dgm:t>
        <a:bodyPr/>
        <a:lstStyle/>
        <a:p>
          <a:endParaRPr lang="es-CO"/>
        </a:p>
      </dgm:t>
    </dgm:pt>
    <dgm:pt modelId="{A60FDDA6-0B40-4341-BADF-CE77435C067D}">
      <dgm:prSet/>
      <dgm:spPr/>
      <dgm:t>
        <a:bodyPr/>
        <a:lstStyle/>
        <a:p>
          <a:r>
            <a:rPr lang="es-MX" dirty="0">
              <a:solidFill>
                <a:schemeClr val="tx1"/>
              </a:solidFill>
            </a:rPr>
            <a:t>Residencia en zonas sub urbanas con vulnerabilidad geográfica o social.</a:t>
          </a:r>
          <a:endParaRPr lang="es-CO" dirty="0">
            <a:solidFill>
              <a:schemeClr val="tx1"/>
            </a:solidFill>
          </a:endParaRPr>
        </a:p>
      </dgm:t>
    </dgm:pt>
    <dgm:pt modelId="{ADE26310-3B8E-4449-8019-1F45885104E8}" type="parTrans" cxnId="{4F3B7695-0566-4722-9AED-A8C63A741879}">
      <dgm:prSet/>
      <dgm:spPr/>
      <dgm:t>
        <a:bodyPr/>
        <a:lstStyle/>
        <a:p>
          <a:endParaRPr lang="es-CO"/>
        </a:p>
      </dgm:t>
    </dgm:pt>
    <dgm:pt modelId="{E4F90CAC-F3FD-4BFA-83ED-3595FD402639}" type="sibTrans" cxnId="{4F3B7695-0566-4722-9AED-A8C63A741879}">
      <dgm:prSet/>
      <dgm:spPr/>
      <dgm:t>
        <a:bodyPr/>
        <a:lstStyle/>
        <a:p>
          <a:endParaRPr lang="es-CO"/>
        </a:p>
      </dgm:t>
    </dgm:pt>
    <dgm:pt modelId="{8C871BC1-4C2E-4CD5-9342-8AA020E0A562}">
      <dgm:prSet/>
      <dgm:spPr/>
      <dgm:t>
        <a:bodyPr/>
        <a:lstStyle/>
        <a:p>
          <a:r>
            <a:rPr lang="es-MX" dirty="0">
              <a:solidFill>
                <a:schemeClr val="tx1"/>
              </a:solidFill>
            </a:rPr>
            <a:t>Hogar con necesidades de vivienda, agua, luz, alcantarillado</a:t>
          </a:r>
          <a:endParaRPr lang="es-CO" dirty="0">
            <a:solidFill>
              <a:schemeClr val="tx1"/>
            </a:solidFill>
          </a:endParaRPr>
        </a:p>
      </dgm:t>
    </dgm:pt>
    <dgm:pt modelId="{B80B63AA-B6FB-4E31-83E8-1FAB708C696F}" type="parTrans" cxnId="{A4CB8146-D8AB-4EBF-8440-B038939F8D2A}">
      <dgm:prSet/>
      <dgm:spPr/>
      <dgm:t>
        <a:bodyPr/>
        <a:lstStyle/>
        <a:p>
          <a:endParaRPr lang="es-CO"/>
        </a:p>
      </dgm:t>
    </dgm:pt>
    <dgm:pt modelId="{3C423AD5-4AFA-4DEE-823A-662E0C960062}" type="sibTrans" cxnId="{A4CB8146-D8AB-4EBF-8440-B038939F8D2A}">
      <dgm:prSet/>
      <dgm:spPr/>
      <dgm:t>
        <a:bodyPr/>
        <a:lstStyle/>
        <a:p>
          <a:endParaRPr lang="es-CO"/>
        </a:p>
      </dgm:t>
    </dgm:pt>
    <dgm:pt modelId="{82670129-4ECE-4903-A19D-25A13FEA71A5}">
      <dgm:prSet/>
      <dgm:spPr/>
      <dgm:t>
        <a:bodyPr/>
        <a:lstStyle/>
        <a:p>
          <a:r>
            <a:rPr lang="es-MX" dirty="0">
              <a:solidFill>
                <a:schemeClr val="tx1"/>
              </a:solidFill>
            </a:rPr>
            <a:t>No disponibilidad o acceso a los alimentos</a:t>
          </a:r>
          <a:endParaRPr lang="es-CO" dirty="0">
            <a:solidFill>
              <a:schemeClr val="tx1"/>
            </a:solidFill>
          </a:endParaRPr>
        </a:p>
      </dgm:t>
    </dgm:pt>
    <dgm:pt modelId="{8ED62A2D-939C-4FB4-9F5B-A41A1C81451A}" type="parTrans" cxnId="{7B86AF59-F03D-41CA-BAD3-75940998D71C}">
      <dgm:prSet/>
      <dgm:spPr/>
      <dgm:t>
        <a:bodyPr/>
        <a:lstStyle/>
        <a:p>
          <a:endParaRPr lang="es-CO"/>
        </a:p>
      </dgm:t>
    </dgm:pt>
    <dgm:pt modelId="{02F2ED63-1D69-4B07-A07F-0DDF5BD17D9E}" type="sibTrans" cxnId="{7B86AF59-F03D-41CA-BAD3-75940998D71C}">
      <dgm:prSet/>
      <dgm:spPr/>
      <dgm:t>
        <a:bodyPr/>
        <a:lstStyle/>
        <a:p>
          <a:endParaRPr lang="es-CO"/>
        </a:p>
      </dgm:t>
    </dgm:pt>
    <dgm:pt modelId="{70FD2734-D47F-4F61-A380-17803A9F128C}" type="pres">
      <dgm:prSet presAssocID="{34745D6D-5D36-4748-A8A4-ED11502C8243}" presName="Name0" presStyleCnt="0">
        <dgm:presLayoutVars>
          <dgm:chMax val="7"/>
          <dgm:chPref val="7"/>
          <dgm:dir/>
          <dgm:animLvl val="lvl"/>
        </dgm:presLayoutVars>
      </dgm:prSet>
      <dgm:spPr/>
      <dgm:t>
        <a:bodyPr/>
        <a:lstStyle/>
        <a:p>
          <a:endParaRPr lang="es-ES"/>
        </a:p>
      </dgm:t>
    </dgm:pt>
    <dgm:pt modelId="{4CD0A922-1677-4D30-94E4-4C7522CAA967}" type="pres">
      <dgm:prSet presAssocID="{73C091DF-8CF4-40E0-83BF-51CB662086EB}" presName="parentText_1" presStyleLbl="node1" presStyleIdx="0" presStyleCnt="4">
        <dgm:presLayoutVars>
          <dgm:chMax val="1"/>
          <dgm:chPref val="1"/>
          <dgm:bulletEnabled val="1"/>
        </dgm:presLayoutVars>
      </dgm:prSet>
      <dgm:spPr/>
      <dgm:t>
        <a:bodyPr/>
        <a:lstStyle/>
        <a:p>
          <a:endParaRPr lang="es-ES"/>
        </a:p>
      </dgm:t>
    </dgm:pt>
    <dgm:pt modelId="{6CCF7EA9-0FAC-4FEA-B195-288FFD5DFFEA}" type="pres">
      <dgm:prSet presAssocID="{73C091DF-8CF4-40E0-83BF-51CB662086EB}" presName="childText_1" presStyleLbl="node1" presStyleIdx="0" presStyleCnt="4">
        <dgm:presLayoutVars>
          <dgm:chMax val="0"/>
          <dgm:chPref val="0"/>
          <dgm:bulletEnabled val="1"/>
        </dgm:presLayoutVars>
      </dgm:prSet>
      <dgm:spPr/>
    </dgm:pt>
    <dgm:pt modelId="{DCB1DAEB-75F5-4AD8-AD6F-51110C1AD9C4}" type="pres">
      <dgm:prSet presAssocID="{73C091DF-8CF4-40E0-83BF-51CB662086EB}" presName="accentShape_1" presStyleCnt="0"/>
      <dgm:spPr/>
    </dgm:pt>
    <dgm:pt modelId="{DC8E6815-E4B2-4319-ACCA-EBB3593B3ACE}" type="pres">
      <dgm:prSet presAssocID="{73C091DF-8CF4-40E0-83BF-51CB662086EB}" presName="imageRepeatNode" presStyleLbl="node1" presStyleIdx="0" presStyleCnt="4"/>
      <dgm:spPr/>
      <dgm:t>
        <a:bodyPr/>
        <a:lstStyle/>
        <a:p>
          <a:endParaRPr lang="es-ES"/>
        </a:p>
      </dgm:t>
    </dgm:pt>
    <dgm:pt modelId="{1F070FA4-8685-4749-A83D-917700A549F5}" type="pres">
      <dgm:prSet presAssocID="{A60FDDA6-0B40-4341-BADF-CE77435C067D}" presName="parentText_2" presStyleLbl="node1" presStyleIdx="0" presStyleCnt="4">
        <dgm:presLayoutVars>
          <dgm:chMax val="1"/>
          <dgm:chPref val="1"/>
          <dgm:bulletEnabled val="1"/>
        </dgm:presLayoutVars>
      </dgm:prSet>
      <dgm:spPr/>
      <dgm:t>
        <a:bodyPr/>
        <a:lstStyle/>
        <a:p>
          <a:endParaRPr lang="es-ES"/>
        </a:p>
      </dgm:t>
    </dgm:pt>
    <dgm:pt modelId="{E334936F-FE84-4156-AFE5-2B956D392F18}" type="pres">
      <dgm:prSet presAssocID="{A60FDDA6-0B40-4341-BADF-CE77435C067D}" presName="childText_2" presStyleLbl="node1" presStyleIdx="0" presStyleCnt="4">
        <dgm:presLayoutVars>
          <dgm:chMax val="0"/>
          <dgm:chPref val="0"/>
          <dgm:bulletEnabled val="1"/>
        </dgm:presLayoutVars>
      </dgm:prSet>
      <dgm:spPr/>
    </dgm:pt>
    <dgm:pt modelId="{DC7C2912-8D3E-4765-BEEE-3BE770E23F04}" type="pres">
      <dgm:prSet presAssocID="{A60FDDA6-0B40-4341-BADF-CE77435C067D}" presName="accentShape_2" presStyleCnt="0"/>
      <dgm:spPr/>
    </dgm:pt>
    <dgm:pt modelId="{29909B8F-F1C0-4323-B526-AED0812D654F}" type="pres">
      <dgm:prSet presAssocID="{A60FDDA6-0B40-4341-BADF-CE77435C067D}" presName="imageRepeatNode" presStyleLbl="node1" presStyleIdx="1" presStyleCnt="4"/>
      <dgm:spPr/>
      <dgm:t>
        <a:bodyPr/>
        <a:lstStyle/>
        <a:p>
          <a:endParaRPr lang="es-ES"/>
        </a:p>
      </dgm:t>
    </dgm:pt>
    <dgm:pt modelId="{4E5A1326-8597-43EF-9EFB-CC40B456BFCE}" type="pres">
      <dgm:prSet presAssocID="{8C871BC1-4C2E-4CD5-9342-8AA020E0A562}" presName="parentText_3" presStyleLbl="node1" presStyleIdx="1" presStyleCnt="4">
        <dgm:presLayoutVars>
          <dgm:chMax val="1"/>
          <dgm:chPref val="1"/>
          <dgm:bulletEnabled val="1"/>
        </dgm:presLayoutVars>
      </dgm:prSet>
      <dgm:spPr/>
      <dgm:t>
        <a:bodyPr/>
        <a:lstStyle/>
        <a:p>
          <a:endParaRPr lang="es-ES"/>
        </a:p>
      </dgm:t>
    </dgm:pt>
    <dgm:pt modelId="{67478651-B214-4ECE-A669-C27196BECA20}" type="pres">
      <dgm:prSet presAssocID="{8C871BC1-4C2E-4CD5-9342-8AA020E0A562}" presName="childText_3" presStyleLbl="node1" presStyleIdx="1" presStyleCnt="4">
        <dgm:presLayoutVars>
          <dgm:chMax val="0"/>
          <dgm:chPref val="0"/>
          <dgm:bulletEnabled val="1"/>
        </dgm:presLayoutVars>
      </dgm:prSet>
      <dgm:spPr/>
    </dgm:pt>
    <dgm:pt modelId="{D4119B51-3BD2-47CD-B9CF-07242C9CDC60}" type="pres">
      <dgm:prSet presAssocID="{8C871BC1-4C2E-4CD5-9342-8AA020E0A562}" presName="accentShape_3" presStyleCnt="0"/>
      <dgm:spPr/>
    </dgm:pt>
    <dgm:pt modelId="{FE414308-6F8F-4A8C-9229-F0748F88D101}" type="pres">
      <dgm:prSet presAssocID="{8C871BC1-4C2E-4CD5-9342-8AA020E0A562}" presName="imageRepeatNode" presStyleLbl="node1" presStyleIdx="2" presStyleCnt="4"/>
      <dgm:spPr/>
      <dgm:t>
        <a:bodyPr/>
        <a:lstStyle/>
        <a:p>
          <a:endParaRPr lang="es-ES"/>
        </a:p>
      </dgm:t>
    </dgm:pt>
    <dgm:pt modelId="{2A435423-7E4D-4C22-90A9-4206CD54CFA8}" type="pres">
      <dgm:prSet presAssocID="{82670129-4ECE-4903-A19D-25A13FEA71A5}" presName="parentText_4" presStyleLbl="node1" presStyleIdx="2" presStyleCnt="4">
        <dgm:presLayoutVars>
          <dgm:chMax val="1"/>
          <dgm:chPref val="1"/>
          <dgm:bulletEnabled val="1"/>
        </dgm:presLayoutVars>
      </dgm:prSet>
      <dgm:spPr/>
      <dgm:t>
        <a:bodyPr/>
        <a:lstStyle/>
        <a:p>
          <a:endParaRPr lang="es-ES"/>
        </a:p>
      </dgm:t>
    </dgm:pt>
    <dgm:pt modelId="{67AE3E4C-9391-4AF6-97B6-A7EABA8519E0}" type="pres">
      <dgm:prSet presAssocID="{82670129-4ECE-4903-A19D-25A13FEA71A5}" presName="childText_4" presStyleLbl="node1" presStyleIdx="2" presStyleCnt="4">
        <dgm:presLayoutVars>
          <dgm:chMax val="0"/>
          <dgm:chPref val="0"/>
          <dgm:bulletEnabled val="1"/>
        </dgm:presLayoutVars>
      </dgm:prSet>
      <dgm:spPr/>
    </dgm:pt>
    <dgm:pt modelId="{E59F5506-6BDA-4198-9F28-6E4CA87A75E3}" type="pres">
      <dgm:prSet presAssocID="{82670129-4ECE-4903-A19D-25A13FEA71A5}" presName="accentShape_4" presStyleCnt="0"/>
      <dgm:spPr/>
    </dgm:pt>
    <dgm:pt modelId="{00690B35-1E8F-42DE-897A-9F24E6316B56}" type="pres">
      <dgm:prSet presAssocID="{82670129-4ECE-4903-A19D-25A13FEA71A5}" presName="imageRepeatNode" presStyleLbl="node1" presStyleIdx="3" presStyleCnt="4"/>
      <dgm:spPr/>
      <dgm:t>
        <a:bodyPr/>
        <a:lstStyle/>
        <a:p>
          <a:endParaRPr lang="es-ES"/>
        </a:p>
      </dgm:t>
    </dgm:pt>
  </dgm:ptLst>
  <dgm:cxnLst>
    <dgm:cxn modelId="{A4CB8146-D8AB-4EBF-8440-B038939F8D2A}" srcId="{34745D6D-5D36-4748-A8A4-ED11502C8243}" destId="{8C871BC1-4C2E-4CD5-9342-8AA020E0A562}" srcOrd="2" destOrd="0" parTransId="{B80B63AA-B6FB-4E31-83E8-1FAB708C696F}" sibTransId="{3C423AD5-4AFA-4DEE-823A-662E0C960062}"/>
    <dgm:cxn modelId="{F2629070-95BC-4A30-AE10-C7A94B45298B}" type="presOf" srcId="{73C091DF-8CF4-40E0-83BF-51CB662086EB}" destId="{4CD0A922-1677-4D30-94E4-4C7522CAA967}" srcOrd="0" destOrd="0" presId="urn:microsoft.com/office/officeart/2009/3/layout/BlockDescendingList"/>
    <dgm:cxn modelId="{BDBE6259-B88A-4E05-9436-D324033EBF77}" type="presOf" srcId="{34745D6D-5D36-4748-A8A4-ED11502C8243}" destId="{70FD2734-D47F-4F61-A380-17803A9F128C}" srcOrd="0" destOrd="0" presId="urn:microsoft.com/office/officeart/2009/3/layout/BlockDescendingList"/>
    <dgm:cxn modelId="{D66C8831-D81D-4E0E-A563-4A0F598F2072}" type="presOf" srcId="{73C091DF-8CF4-40E0-83BF-51CB662086EB}" destId="{DC8E6815-E4B2-4319-ACCA-EBB3593B3ACE}" srcOrd="1" destOrd="0" presId="urn:microsoft.com/office/officeart/2009/3/layout/BlockDescendingList"/>
    <dgm:cxn modelId="{50C0CCEF-5154-4897-9187-97EB7D00BBF0}" type="presOf" srcId="{8C871BC1-4C2E-4CD5-9342-8AA020E0A562}" destId="{FE414308-6F8F-4A8C-9229-F0748F88D101}" srcOrd="1" destOrd="0" presId="urn:microsoft.com/office/officeart/2009/3/layout/BlockDescendingList"/>
    <dgm:cxn modelId="{7D7AF28F-F441-4392-8258-D3D420F9EAF2}" srcId="{34745D6D-5D36-4748-A8A4-ED11502C8243}" destId="{73C091DF-8CF4-40E0-83BF-51CB662086EB}" srcOrd="0" destOrd="0" parTransId="{627BDFF5-4D91-4328-B5AA-BF9D1801589A}" sibTransId="{379670E4-39EB-43E9-BEFF-853D2D795685}"/>
    <dgm:cxn modelId="{191D9C6A-F822-41E8-B8CD-9A6A2D732195}" type="presOf" srcId="{8C871BC1-4C2E-4CD5-9342-8AA020E0A562}" destId="{4E5A1326-8597-43EF-9EFB-CC40B456BFCE}" srcOrd="0" destOrd="0" presId="urn:microsoft.com/office/officeart/2009/3/layout/BlockDescendingList"/>
    <dgm:cxn modelId="{3A91C729-5464-42EB-BF4E-FE43BD186F75}" type="presOf" srcId="{A60FDDA6-0B40-4341-BADF-CE77435C067D}" destId="{1F070FA4-8685-4749-A83D-917700A549F5}" srcOrd="0" destOrd="0" presId="urn:microsoft.com/office/officeart/2009/3/layout/BlockDescendingList"/>
    <dgm:cxn modelId="{7B86AF59-F03D-41CA-BAD3-75940998D71C}" srcId="{34745D6D-5D36-4748-A8A4-ED11502C8243}" destId="{82670129-4ECE-4903-A19D-25A13FEA71A5}" srcOrd="3" destOrd="0" parTransId="{8ED62A2D-939C-4FB4-9F5B-A41A1C81451A}" sibTransId="{02F2ED63-1D69-4B07-A07F-0DDF5BD17D9E}"/>
    <dgm:cxn modelId="{9E943A7C-2B10-4309-9D0A-64031A5B2965}" type="presOf" srcId="{82670129-4ECE-4903-A19D-25A13FEA71A5}" destId="{2A435423-7E4D-4C22-90A9-4206CD54CFA8}" srcOrd="0" destOrd="0" presId="urn:microsoft.com/office/officeart/2009/3/layout/BlockDescendingList"/>
    <dgm:cxn modelId="{4F3B7695-0566-4722-9AED-A8C63A741879}" srcId="{34745D6D-5D36-4748-A8A4-ED11502C8243}" destId="{A60FDDA6-0B40-4341-BADF-CE77435C067D}" srcOrd="1" destOrd="0" parTransId="{ADE26310-3B8E-4449-8019-1F45885104E8}" sibTransId="{E4F90CAC-F3FD-4BFA-83ED-3595FD402639}"/>
    <dgm:cxn modelId="{A9322B9C-B796-4024-8E10-38082874A053}" type="presOf" srcId="{82670129-4ECE-4903-A19D-25A13FEA71A5}" destId="{00690B35-1E8F-42DE-897A-9F24E6316B56}" srcOrd="1" destOrd="0" presId="urn:microsoft.com/office/officeart/2009/3/layout/BlockDescendingList"/>
    <dgm:cxn modelId="{863C0009-AB07-47AD-9F34-73A999F3E90B}" type="presOf" srcId="{A60FDDA6-0B40-4341-BADF-CE77435C067D}" destId="{29909B8F-F1C0-4323-B526-AED0812D654F}" srcOrd="1" destOrd="0" presId="urn:microsoft.com/office/officeart/2009/3/layout/BlockDescendingList"/>
    <dgm:cxn modelId="{3361B375-5363-4F6A-AD48-9972BFFAC5EC}" type="presParOf" srcId="{70FD2734-D47F-4F61-A380-17803A9F128C}" destId="{4CD0A922-1677-4D30-94E4-4C7522CAA967}" srcOrd="0" destOrd="0" presId="urn:microsoft.com/office/officeart/2009/3/layout/BlockDescendingList"/>
    <dgm:cxn modelId="{32A6D171-293D-4C9B-9713-2C9157684983}" type="presParOf" srcId="{70FD2734-D47F-4F61-A380-17803A9F128C}" destId="{6CCF7EA9-0FAC-4FEA-B195-288FFD5DFFEA}" srcOrd="1" destOrd="0" presId="urn:microsoft.com/office/officeart/2009/3/layout/BlockDescendingList"/>
    <dgm:cxn modelId="{317B810E-FA92-424A-9DB3-667D1BB1D3AC}" type="presParOf" srcId="{70FD2734-D47F-4F61-A380-17803A9F128C}" destId="{DCB1DAEB-75F5-4AD8-AD6F-51110C1AD9C4}" srcOrd="2" destOrd="0" presId="urn:microsoft.com/office/officeart/2009/3/layout/BlockDescendingList"/>
    <dgm:cxn modelId="{1AB0356F-67AD-4D91-8780-158364A381FD}" type="presParOf" srcId="{DCB1DAEB-75F5-4AD8-AD6F-51110C1AD9C4}" destId="{DC8E6815-E4B2-4319-ACCA-EBB3593B3ACE}" srcOrd="0" destOrd="0" presId="urn:microsoft.com/office/officeart/2009/3/layout/BlockDescendingList"/>
    <dgm:cxn modelId="{03B1B393-FB75-4CF3-AE6E-02935464F8F8}" type="presParOf" srcId="{70FD2734-D47F-4F61-A380-17803A9F128C}" destId="{1F070FA4-8685-4749-A83D-917700A549F5}" srcOrd="3" destOrd="0" presId="urn:microsoft.com/office/officeart/2009/3/layout/BlockDescendingList"/>
    <dgm:cxn modelId="{2D4135C3-25AE-453A-9E4A-32F2652A0098}" type="presParOf" srcId="{70FD2734-D47F-4F61-A380-17803A9F128C}" destId="{E334936F-FE84-4156-AFE5-2B956D392F18}" srcOrd="4" destOrd="0" presId="urn:microsoft.com/office/officeart/2009/3/layout/BlockDescendingList"/>
    <dgm:cxn modelId="{7A1326A1-0D1E-4B6E-A1C6-325F5FAA39C2}" type="presParOf" srcId="{70FD2734-D47F-4F61-A380-17803A9F128C}" destId="{DC7C2912-8D3E-4765-BEEE-3BE770E23F04}" srcOrd="5" destOrd="0" presId="urn:microsoft.com/office/officeart/2009/3/layout/BlockDescendingList"/>
    <dgm:cxn modelId="{20D5AEBC-0FC2-4626-9D59-DD109A8CE226}" type="presParOf" srcId="{DC7C2912-8D3E-4765-BEEE-3BE770E23F04}" destId="{29909B8F-F1C0-4323-B526-AED0812D654F}" srcOrd="0" destOrd="0" presId="urn:microsoft.com/office/officeart/2009/3/layout/BlockDescendingList"/>
    <dgm:cxn modelId="{6B531014-F064-4FF0-ABFB-1FCCC975443F}" type="presParOf" srcId="{70FD2734-D47F-4F61-A380-17803A9F128C}" destId="{4E5A1326-8597-43EF-9EFB-CC40B456BFCE}" srcOrd="6" destOrd="0" presId="urn:microsoft.com/office/officeart/2009/3/layout/BlockDescendingList"/>
    <dgm:cxn modelId="{7A0038ED-1608-4C6B-8FF2-8FAB1892B622}" type="presParOf" srcId="{70FD2734-D47F-4F61-A380-17803A9F128C}" destId="{67478651-B214-4ECE-A669-C27196BECA20}" srcOrd="7" destOrd="0" presId="urn:microsoft.com/office/officeart/2009/3/layout/BlockDescendingList"/>
    <dgm:cxn modelId="{B2787129-D737-41B3-A40D-3BD7F2984993}" type="presParOf" srcId="{70FD2734-D47F-4F61-A380-17803A9F128C}" destId="{D4119B51-3BD2-47CD-B9CF-07242C9CDC60}" srcOrd="8" destOrd="0" presId="urn:microsoft.com/office/officeart/2009/3/layout/BlockDescendingList"/>
    <dgm:cxn modelId="{608E802D-D2D3-4CFA-A363-949497D55062}" type="presParOf" srcId="{D4119B51-3BD2-47CD-B9CF-07242C9CDC60}" destId="{FE414308-6F8F-4A8C-9229-F0748F88D101}" srcOrd="0" destOrd="0" presId="urn:microsoft.com/office/officeart/2009/3/layout/BlockDescendingList"/>
    <dgm:cxn modelId="{DBB384DC-0ABB-4ABD-9ABC-C7E75F53B59E}" type="presParOf" srcId="{70FD2734-D47F-4F61-A380-17803A9F128C}" destId="{2A435423-7E4D-4C22-90A9-4206CD54CFA8}" srcOrd="9" destOrd="0" presId="urn:microsoft.com/office/officeart/2009/3/layout/BlockDescendingList"/>
    <dgm:cxn modelId="{2E5BC0AC-215F-402E-A957-546C0AFAA2A1}" type="presParOf" srcId="{70FD2734-D47F-4F61-A380-17803A9F128C}" destId="{67AE3E4C-9391-4AF6-97B6-A7EABA8519E0}" srcOrd="10" destOrd="0" presId="urn:microsoft.com/office/officeart/2009/3/layout/BlockDescendingList"/>
    <dgm:cxn modelId="{65BBC7A2-6EBE-4529-B498-091668465096}" type="presParOf" srcId="{70FD2734-D47F-4F61-A380-17803A9F128C}" destId="{E59F5506-6BDA-4198-9F28-6E4CA87A75E3}" srcOrd="11" destOrd="0" presId="urn:microsoft.com/office/officeart/2009/3/layout/BlockDescendingList"/>
    <dgm:cxn modelId="{CCF988B3-9F6A-4C02-ADEF-0FBCB1788493}" type="presParOf" srcId="{E59F5506-6BDA-4198-9F28-6E4CA87A75E3}" destId="{00690B35-1E8F-42DE-897A-9F24E6316B56}" srcOrd="0" destOrd="0" presId="urn:microsoft.com/office/officeart/2009/3/layout/BlockDescending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16F04D2-890F-42D6-96E4-A7A1436FB476}"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s-CO"/>
        </a:p>
      </dgm:t>
    </dgm:pt>
    <dgm:pt modelId="{0E7F06EC-001B-47E2-BC33-9E1D0CFB0EE9}">
      <dgm:prSet custT="1"/>
      <dgm:spPr>
        <a:solidFill>
          <a:srgbClr val="F7678D"/>
        </a:solidFill>
      </dgm:spPr>
      <dgm:t>
        <a:bodyPr/>
        <a:lstStyle/>
        <a:p>
          <a:r>
            <a:rPr lang="es-MX" sz="1400" dirty="0">
              <a:solidFill>
                <a:schemeClr val="tx1"/>
              </a:solidFill>
            </a:rPr>
            <a:t>Conocimientos, practicas y actitudes en salud</a:t>
          </a:r>
          <a:endParaRPr lang="es-CO" sz="1400" dirty="0">
            <a:solidFill>
              <a:schemeClr val="tx1"/>
            </a:solidFill>
          </a:endParaRPr>
        </a:p>
      </dgm:t>
    </dgm:pt>
    <dgm:pt modelId="{8B28CB09-D43D-42C1-9B6E-E1ABC895E52C}" type="parTrans" cxnId="{F88514CD-8449-4583-9229-B73031B8CDF5}">
      <dgm:prSet/>
      <dgm:spPr/>
      <dgm:t>
        <a:bodyPr/>
        <a:lstStyle/>
        <a:p>
          <a:endParaRPr lang="es-CO"/>
        </a:p>
      </dgm:t>
    </dgm:pt>
    <dgm:pt modelId="{50FDB105-5659-46C0-83E0-980F3B5990C5}" type="sibTrans" cxnId="{F88514CD-8449-4583-9229-B73031B8CDF5}">
      <dgm:prSet/>
      <dgm:spPr/>
      <dgm:t>
        <a:bodyPr/>
        <a:lstStyle/>
        <a:p>
          <a:endParaRPr lang="es-CO"/>
        </a:p>
      </dgm:t>
    </dgm:pt>
    <dgm:pt modelId="{773873B2-C0B0-4587-B341-78B0C7096D97}">
      <dgm:prSet/>
      <dgm:spPr/>
      <dgm:t>
        <a:bodyPr/>
        <a:lstStyle/>
        <a:p>
          <a:r>
            <a:rPr lang="es-MX"/>
            <a:t>Desconocimiento de deberes y derechos</a:t>
          </a:r>
          <a:endParaRPr lang="es-CO"/>
        </a:p>
      </dgm:t>
    </dgm:pt>
    <dgm:pt modelId="{CAED25EC-F87E-4DCE-B469-7EB4E320F273}" type="parTrans" cxnId="{ECD439D4-88C4-4C3A-A96E-256E21431008}">
      <dgm:prSet/>
      <dgm:spPr/>
      <dgm:t>
        <a:bodyPr/>
        <a:lstStyle/>
        <a:p>
          <a:endParaRPr lang="es-CO"/>
        </a:p>
      </dgm:t>
    </dgm:pt>
    <dgm:pt modelId="{16DC1EC2-51AE-4E69-9945-89818141FA0D}" type="sibTrans" cxnId="{ECD439D4-88C4-4C3A-A96E-256E21431008}">
      <dgm:prSet/>
      <dgm:spPr/>
      <dgm:t>
        <a:bodyPr/>
        <a:lstStyle/>
        <a:p>
          <a:endParaRPr lang="es-CO"/>
        </a:p>
      </dgm:t>
    </dgm:pt>
    <dgm:pt modelId="{038BC0CA-9B08-4C83-B163-ABA28BF49BC4}">
      <dgm:prSet/>
      <dgm:spPr/>
      <dgm:t>
        <a:bodyPr/>
        <a:lstStyle/>
        <a:p>
          <a:r>
            <a:rPr lang="es-MX"/>
            <a:t>Desconocimiento de signos y síntomas de alerta por parte del paciente o cuidador.</a:t>
          </a:r>
          <a:endParaRPr lang="es-CO"/>
        </a:p>
      </dgm:t>
    </dgm:pt>
    <dgm:pt modelId="{6AC2360B-B79E-410D-8C35-E919DC2E8584}" type="parTrans" cxnId="{3E7A9EC9-AD25-433A-9D04-E34ABDE1DF96}">
      <dgm:prSet/>
      <dgm:spPr/>
      <dgm:t>
        <a:bodyPr/>
        <a:lstStyle/>
        <a:p>
          <a:endParaRPr lang="es-CO"/>
        </a:p>
      </dgm:t>
    </dgm:pt>
    <dgm:pt modelId="{8F9E1443-B009-4692-9707-57355D26E3B9}" type="sibTrans" cxnId="{3E7A9EC9-AD25-433A-9D04-E34ABDE1DF96}">
      <dgm:prSet/>
      <dgm:spPr/>
      <dgm:t>
        <a:bodyPr/>
        <a:lstStyle/>
        <a:p>
          <a:endParaRPr lang="es-CO"/>
        </a:p>
      </dgm:t>
    </dgm:pt>
    <dgm:pt modelId="{5B471A7B-A5EA-4660-A810-4599C14EC881}">
      <dgm:prSet/>
      <dgm:spPr/>
      <dgm:t>
        <a:bodyPr/>
        <a:lstStyle/>
        <a:p>
          <a:r>
            <a:rPr lang="es-MX"/>
            <a:t>Baja percepción del riesgo en salud</a:t>
          </a:r>
          <a:endParaRPr lang="es-CO"/>
        </a:p>
      </dgm:t>
    </dgm:pt>
    <dgm:pt modelId="{BCC4EAC9-22A2-487B-8D42-C51A160609BB}" type="parTrans" cxnId="{8D6A62F0-AD7B-480E-9098-58794E02F397}">
      <dgm:prSet/>
      <dgm:spPr/>
      <dgm:t>
        <a:bodyPr/>
        <a:lstStyle/>
        <a:p>
          <a:endParaRPr lang="es-CO"/>
        </a:p>
      </dgm:t>
    </dgm:pt>
    <dgm:pt modelId="{B8BC0C88-AC40-4D68-A4D7-4B96B78B6402}" type="sibTrans" cxnId="{8D6A62F0-AD7B-480E-9098-58794E02F397}">
      <dgm:prSet/>
      <dgm:spPr/>
      <dgm:t>
        <a:bodyPr/>
        <a:lstStyle/>
        <a:p>
          <a:endParaRPr lang="es-CO"/>
        </a:p>
      </dgm:t>
    </dgm:pt>
    <dgm:pt modelId="{14C4D781-2D02-45BC-AA48-DF71FF448731}">
      <dgm:prSet/>
      <dgm:spPr/>
      <dgm:t>
        <a:bodyPr/>
        <a:lstStyle/>
        <a:p>
          <a:r>
            <a:rPr lang="es-MX"/>
            <a:t>Desconocimiento sobre los mecanismos de acceso a los servicios de salud.</a:t>
          </a:r>
          <a:endParaRPr lang="es-CO"/>
        </a:p>
      </dgm:t>
    </dgm:pt>
    <dgm:pt modelId="{FB275423-40F4-4A1A-8303-1A853243C88F}" type="parTrans" cxnId="{E5BBA4E6-C54B-4460-87FF-5FE880C18385}">
      <dgm:prSet/>
      <dgm:spPr/>
      <dgm:t>
        <a:bodyPr/>
        <a:lstStyle/>
        <a:p>
          <a:endParaRPr lang="es-CO"/>
        </a:p>
      </dgm:t>
    </dgm:pt>
    <dgm:pt modelId="{5B9A97CF-57CE-4C4F-B3D1-E0A544169CCA}" type="sibTrans" cxnId="{E5BBA4E6-C54B-4460-87FF-5FE880C18385}">
      <dgm:prSet/>
      <dgm:spPr/>
      <dgm:t>
        <a:bodyPr/>
        <a:lstStyle/>
        <a:p>
          <a:endParaRPr lang="es-CO"/>
        </a:p>
      </dgm:t>
    </dgm:pt>
    <dgm:pt modelId="{2AA1372D-6F17-4734-B322-6864E216C351}">
      <dgm:prSet/>
      <dgm:spPr/>
      <dgm:t>
        <a:bodyPr/>
        <a:lstStyle/>
        <a:p>
          <a:r>
            <a:rPr lang="es-MX"/>
            <a:t>Experiencias negativas en los servicios de salud</a:t>
          </a:r>
          <a:endParaRPr lang="es-CO"/>
        </a:p>
      </dgm:t>
    </dgm:pt>
    <dgm:pt modelId="{9E0AAA46-198D-48D8-9013-7F21B64B8586}" type="parTrans" cxnId="{7E9AB1F2-9BFA-40AC-9205-38AE4C7315C7}">
      <dgm:prSet/>
      <dgm:spPr/>
      <dgm:t>
        <a:bodyPr/>
        <a:lstStyle/>
        <a:p>
          <a:endParaRPr lang="es-CO"/>
        </a:p>
      </dgm:t>
    </dgm:pt>
    <dgm:pt modelId="{FCF9FCCA-E19A-442A-B3D1-8AE5150453AC}" type="sibTrans" cxnId="{7E9AB1F2-9BFA-40AC-9205-38AE4C7315C7}">
      <dgm:prSet/>
      <dgm:spPr/>
      <dgm:t>
        <a:bodyPr/>
        <a:lstStyle/>
        <a:p>
          <a:endParaRPr lang="es-CO"/>
        </a:p>
      </dgm:t>
    </dgm:pt>
    <dgm:pt modelId="{E0B11262-8D37-44EE-BEDE-2A423901C5A2}">
      <dgm:prSet/>
      <dgm:spPr/>
      <dgm:t>
        <a:bodyPr/>
        <a:lstStyle/>
        <a:p>
          <a:r>
            <a:rPr lang="es-MX"/>
            <a:t>Falta de autonomía para la toma de decisiones en salud</a:t>
          </a:r>
          <a:endParaRPr lang="es-CO"/>
        </a:p>
      </dgm:t>
    </dgm:pt>
    <dgm:pt modelId="{8BFA7419-BFAD-40D4-8B77-2FB6902855B5}" type="parTrans" cxnId="{53B2D93C-8BA5-4C97-854A-2AE350253F22}">
      <dgm:prSet/>
      <dgm:spPr/>
      <dgm:t>
        <a:bodyPr/>
        <a:lstStyle/>
        <a:p>
          <a:endParaRPr lang="es-CO"/>
        </a:p>
      </dgm:t>
    </dgm:pt>
    <dgm:pt modelId="{3EE81076-0DCA-40F3-8380-9B582E992040}" type="sibTrans" cxnId="{53B2D93C-8BA5-4C97-854A-2AE350253F22}">
      <dgm:prSet/>
      <dgm:spPr/>
      <dgm:t>
        <a:bodyPr/>
        <a:lstStyle/>
        <a:p>
          <a:endParaRPr lang="es-CO"/>
        </a:p>
      </dgm:t>
    </dgm:pt>
    <dgm:pt modelId="{151EC07A-8AAC-47E6-9D60-509740608B63}">
      <dgm:prSet/>
      <dgm:spPr/>
      <dgm:t>
        <a:bodyPr/>
        <a:lstStyle/>
        <a:p>
          <a:r>
            <a:rPr lang="es-MX"/>
            <a:t>Inoportunidad en la toma de acceder a los servicios de salud</a:t>
          </a:r>
          <a:endParaRPr lang="es-CO"/>
        </a:p>
      </dgm:t>
    </dgm:pt>
    <dgm:pt modelId="{BE6F8572-0BB2-4781-BB62-3D60EEC8E7C9}" type="parTrans" cxnId="{596AFC5E-2429-40D2-A781-CE9EC3D4376E}">
      <dgm:prSet/>
      <dgm:spPr/>
      <dgm:t>
        <a:bodyPr/>
        <a:lstStyle/>
        <a:p>
          <a:endParaRPr lang="es-CO"/>
        </a:p>
      </dgm:t>
    </dgm:pt>
    <dgm:pt modelId="{B5876E3D-A4AF-4388-AB34-ACF7E245CAE9}" type="sibTrans" cxnId="{596AFC5E-2429-40D2-A781-CE9EC3D4376E}">
      <dgm:prSet/>
      <dgm:spPr/>
      <dgm:t>
        <a:bodyPr/>
        <a:lstStyle/>
        <a:p>
          <a:endParaRPr lang="es-CO"/>
        </a:p>
      </dgm:t>
    </dgm:pt>
    <dgm:pt modelId="{E11DAF59-73FD-4ED7-8832-C4B04D8ED82E}">
      <dgm:prSet/>
      <dgm:spPr/>
      <dgm:t>
        <a:bodyPr/>
        <a:lstStyle/>
        <a:p>
          <a:r>
            <a:rPr lang="es-MX"/>
            <a:t>Practicas inadecuadas o inseguras para la salud</a:t>
          </a:r>
          <a:endParaRPr lang="es-CO"/>
        </a:p>
      </dgm:t>
    </dgm:pt>
    <dgm:pt modelId="{EF9C03B3-12A2-4D21-95A9-2A4263AC25B3}" type="parTrans" cxnId="{7CB5C59A-A66F-4B12-90BC-62ADE2E39F45}">
      <dgm:prSet/>
      <dgm:spPr/>
      <dgm:t>
        <a:bodyPr/>
        <a:lstStyle/>
        <a:p>
          <a:endParaRPr lang="es-CO"/>
        </a:p>
      </dgm:t>
    </dgm:pt>
    <dgm:pt modelId="{739236CA-0CB5-4239-936A-0F633CBF393D}" type="sibTrans" cxnId="{7CB5C59A-A66F-4B12-90BC-62ADE2E39F45}">
      <dgm:prSet/>
      <dgm:spPr/>
      <dgm:t>
        <a:bodyPr/>
        <a:lstStyle/>
        <a:p>
          <a:endParaRPr lang="es-CO"/>
        </a:p>
      </dgm:t>
    </dgm:pt>
    <dgm:pt modelId="{BBA95670-054E-4B72-B646-15918042AF73}" type="pres">
      <dgm:prSet presAssocID="{016F04D2-890F-42D6-96E4-A7A1436FB476}" presName="Name0" presStyleCnt="0">
        <dgm:presLayoutVars>
          <dgm:dir/>
          <dgm:resizeHandles val="exact"/>
        </dgm:presLayoutVars>
      </dgm:prSet>
      <dgm:spPr/>
      <dgm:t>
        <a:bodyPr/>
        <a:lstStyle/>
        <a:p>
          <a:endParaRPr lang="es-ES"/>
        </a:p>
      </dgm:t>
    </dgm:pt>
    <dgm:pt modelId="{F2D2A561-811F-4D45-B50E-1D2C238F8244}" type="pres">
      <dgm:prSet presAssocID="{0E7F06EC-001B-47E2-BC33-9E1D0CFB0EE9}" presName="node" presStyleLbl="node1" presStyleIdx="0" presStyleCnt="9">
        <dgm:presLayoutVars>
          <dgm:bulletEnabled val="1"/>
        </dgm:presLayoutVars>
      </dgm:prSet>
      <dgm:spPr/>
      <dgm:t>
        <a:bodyPr/>
        <a:lstStyle/>
        <a:p>
          <a:endParaRPr lang="es-ES"/>
        </a:p>
      </dgm:t>
    </dgm:pt>
    <dgm:pt modelId="{EF8B0D99-7519-4D97-8D05-74FD315FD9AA}" type="pres">
      <dgm:prSet presAssocID="{50FDB105-5659-46C0-83E0-980F3B5990C5}" presName="sibTrans" presStyleLbl="sibTrans1D1" presStyleIdx="0" presStyleCnt="8"/>
      <dgm:spPr/>
      <dgm:t>
        <a:bodyPr/>
        <a:lstStyle/>
        <a:p>
          <a:endParaRPr lang="es-ES"/>
        </a:p>
      </dgm:t>
    </dgm:pt>
    <dgm:pt modelId="{39966254-D4E8-464C-9BD1-6BC0078BD993}" type="pres">
      <dgm:prSet presAssocID="{50FDB105-5659-46C0-83E0-980F3B5990C5}" presName="connectorText" presStyleLbl="sibTrans1D1" presStyleIdx="0" presStyleCnt="8"/>
      <dgm:spPr/>
      <dgm:t>
        <a:bodyPr/>
        <a:lstStyle/>
        <a:p>
          <a:endParaRPr lang="es-ES"/>
        </a:p>
      </dgm:t>
    </dgm:pt>
    <dgm:pt modelId="{37D7421F-1B0F-4C4D-97EB-85D7B9D832A2}" type="pres">
      <dgm:prSet presAssocID="{773873B2-C0B0-4587-B341-78B0C7096D97}" presName="node" presStyleLbl="node1" presStyleIdx="1" presStyleCnt="9">
        <dgm:presLayoutVars>
          <dgm:bulletEnabled val="1"/>
        </dgm:presLayoutVars>
      </dgm:prSet>
      <dgm:spPr/>
      <dgm:t>
        <a:bodyPr/>
        <a:lstStyle/>
        <a:p>
          <a:endParaRPr lang="es-ES"/>
        </a:p>
      </dgm:t>
    </dgm:pt>
    <dgm:pt modelId="{8F03A7B2-1C6C-4E04-9FC3-8776E8864819}" type="pres">
      <dgm:prSet presAssocID="{16DC1EC2-51AE-4E69-9945-89818141FA0D}" presName="sibTrans" presStyleLbl="sibTrans1D1" presStyleIdx="1" presStyleCnt="8"/>
      <dgm:spPr/>
      <dgm:t>
        <a:bodyPr/>
        <a:lstStyle/>
        <a:p>
          <a:endParaRPr lang="es-ES"/>
        </a:p>
      </dgm:t>
    </dgm:pt>
    <dgm:pt modelId="{46953FAC-78EB-41C8-AE5F-6472279A215A}" type="pres">
      <dgm:prSet presAssocID="{16DC1EC2-51AE-4E69-9945-89818141FA0D}" presName="connectorText" presStyleLbl="sibTrans1D1" presStyleIdx="1" presStyleCnt="8"/>
      <dgm:spPr/>
      <dgm:t>
        <a:bodyPr/>
        <a:lstStyle/>
        <a:p>
          <a:endParaRPr lang="es-ES"/>
        </a:p>
      </dgm:t>
    </dgm:pt>
    <dgm:pt modelId="{7B8D847F-581B-45B2-AFFE-AB4810129A5C}" type="pres">
      <dgm:prSet presAssocID="{038BC0CA-9B08-4C83-B163-ABA28BF49BC4}" presName="node" presStyleLbl="node1" presStyleIdx="2" presStyleCnt="9">
        <dgm:presLayoutVars>
          <dgm:bulletEnabled val="1"/>
        </dgm:presLayoutVars>
      </dgm:prSet>
      <dgm:spPr/>
      <dgm:t>
        <a:bodyPr/>
        <a:lstStyle/>
        <a:p>
          <a:endParaRPr lang="es-ES"/>
        </a:p>
      </dgm:t>
    </dgm:pt>
    <dgm:pt modelId="{1BA8326D-5F35-4209-A106-8F6983BDB927}" type="pres">
      <dgm:prSet presAssocID="{8F9E1443-B009-4692-9707-57355D26E3B9}" presName="sibTrans" presStyleLbl="sibTrans1D1" presStyleIdx="2" presStyleCnt="8"/>
      <dgm:spPr/>
      <dgm:t>
        <a:bodyPr/>
        <a:lstStyle/>
        <a:p>
          <a:endParaRPr lang="es-ES"/>
        </a:p>
      </dgm:t>
    </dgm:pt>
    <dgm:pt modelId="{10646C37-0B8C-4CCD-9809-959D6BB6E5B6}" type="pres">
      <dgm:prSet presAssocID="{8F9E1443-B009-4692-9707-57355D26E3B9}" presName="connectorText" presStyleLbl="sibTrans1D1" presStyleIdx="2" presStyleCnt="8"/>
      <dgm:spPr/>
      <dgm:t>
        <a:bodyPr/>
        <a:lstStyle/>
        <a:p>
          <a:endParaRPr lang="es-ES"/>
        </a:p>
      </dgm:t>
    </dgm:pt>
    <dgm:pt modelId="{3D225564-847A-47D1-BA69-98391CA1A960}" type="pres">
      <dgm:prSet presAssocID="{5B471A7B-A5EA-4660-A810-4599C14EC881}" presName="node" presStyleLbl="node1" presStyleIdx="3" presStyleCnt="9">
        <dgm:presLayoutVars>
          <dgm:bulletEnabled val="1"/>
        </dgm:presLayoutVars>
      </dgm:prSet>
      <dgm:spPr/>
      <dgm:t>
        <a:bodyPr/>
        <a:lstStyle/>
        <a:p>
          <a:endParaRPr lang="es-ES"/>
        </a:p>
      </dgm:t>
    </dgm:pt>
    <dgm:pt modelId="{3A1B6138-2F66-4F10-BD9F-82CC3A19D3F3}" type="pres">
      <dgm:prSet presAssocID="{B8BC0C88-AC40-4D68-A4D7-4B96B78B6402}" presName="sibTrans" presStyleLbl="sibTrans1D1" presStyleIdx="3" presStyleCnt="8"/>
      <dgm:spPr/>
      <dgm:t>
        <a:bodyPr/>
        <a:lstStyle/>
        <a:p>
          <a:endParaRPr lang="es-ES"/>
        </a:p>
      </dgm:t>
    </dgm:pt>
    <dgm:pt modelId="{0FAD1822-04FE-4653-A3DD-ADCC3168B1B9}" type="pres">
      <dgm:prSet presAssocID="{B8BC0C88-AC40-4D68-A4D7-4B96B78B6402}" presName="connectorText" presStyleLbl="sibTrans1D1" presStyleIdx="3" presStyleCnt="8"/>
      <dgm:spPr/>
      <dgm:t>
        <a:bodyPr/>
        <a:lstStyle/>
        <a:p>
          <a:endParaRPr lang="es-ES"/>
        </a:p>
      </dgm:t>
    </dgm:pt>
    <dgm:pt modelId="{73071421-0D14-47BF-A2D4-5962C2ABE0EA}" type="pres">
      <dgm:prSet presAssocID="{14C4D781-2D02-45BC-AA48-DF71FF448731}" presName="node" presStyleLbl="node1" presStyleIdx="4" presStyleCnt="9">
        <dgm:presLayoutVars>
          <dgm:bulletEnabled val="1"/>
        </dgm:presLayoutVars>
      </dgm:prSet>
      <dgm:spPr/>
      <dgm:t>
        <a:bodyPr/>
        <a:lstStyle/>
        <a:p>
          <a:endParaRPr lang="es-ES"/>
        </a:p>
      </dgm:t>
    </dgm:pt>
    <dgm:pt modelId="{5E38DCF9-8ABA-4182-B729-88A727E01554}" type="pres">
      <dgm:prSet presAssocID="{5B9A97CF-57CE-4C4F-B3D1-E0A544169CCA}" presName="sibTrans" presStyleLbl="sibTrans1D1" presStyleIdx="4" presStyleCnt="8"/>
      <dgm:spPr/>
      <dgm:t>
        <a:bodyPr/>
        <a:lstStyle/>
        <a:p>
          <a:endParaRPr lang="es-ES"/>
        </a:p>
      </dgm:t>
    </dgm:pt>
    <dgm:pt modelId="{F4BE7034-0CFE-452C-B801-612EC74B931A}" type="pres">
      <dgm:prSet presAssocID="{5B9A97CF-57CE-4C4F-B3D1-E0A544169CCA}" presName="connectorText" presStyleLbl="sibTrans1D1" presStyleIdx="4" presStyleCnt="8"/>
      <dgm:spPr/>
      <dgm:t>
        <a:bodyPr/>
        <a:lstStyle/>
        <a:p>
          <a:endParaRPr lang="es-ES"/>
        </a:p>
      </dgm:t>
    </dgm:pt>
    <dgm:pt modelId="{C885084E-80D7-4AD2-8608-CE0FD20CCAFF}" type="pres">
      <dgm:prSet presAssocID="{2AA1372D-6F17-4734-B322-6864E216C351}" presName="node" presStyleLbl="node1" presStyleIdx="5" presStyleCnt="9">
        <dgm:presLayoutVars>
          <dgm:bulletEnabled val="1"/>
        </dgm:presLayoutVars>
      </dgm:prSet>
      <dgm:spPr/>
      <dgm:t>
        <a:bodyPr/>
        <a:lstStyle/>
        <a:p>
          <a:endParaRPr lang="es-ES"/>
        </a:p>
      </dgm:t>
    </dgm:pt>
    <dgm:pt modelId="{770BA040-A4FE-4DD4-B515-AC6EF7F8622B}" type="pres">
      <dgm:prSet presAssocID="{FCF9FCCA-E19A-442A-B3D1-8AE5150453AC}" presName="sibTrans" presStyleLbl="sibTrans1D1" presStyleIdx="5" presStyleCnt="8"/>
      <dgm:spPr/>
      <dgm:t>
        <a:bodyPr/>
        <a:lstStyle/>
        <a:p>
          <a:endParaRPr lang="es-ES"/>
        </a:p>
      </dgm:t>
    </dgm:pt>
    <dgm:pt modelId="{61C4F690-DF77-4D09-A20E-04DB357328C3}" type="pres">
      <dgm:prSet presAssocID="{FCF9FCCA-E19A-442A-B3D1-8AE5150453AC}" presName="connectorText" presStyleLbl="sibTrans1D1" presStyleIdx="5" presStyleCnt="8"/>
      <dgm:spPr/>
      <dgm:t>
        <a:bodyPr/>
        <a:lstStyle/>
        <a:p>
          <a:endParaRPr lang="es-ES"/>
        </a:p>
      </dgm:t>
    </dgm:pt>
    <dgm:pt modelId="{87DBAD9A-0384-46CF-BE4B-E9232A00873C}" type="pres">
      <dgm:prSet presAssocID="{E0B11262-8D37-44EE-BEDE-2A423901C5A2}" presName="node" presStyleLbl="node1" presStyleIdx="6" presStyleCnt="9">
        <dgm:presLayoutVars>
          <dgm:bulletEnabled val="1"/>
        </dgm:presLayoutVars>
      </dgm:prSet>
      <dgm:spPr/>
      <dgm:t>
        <a:bodyPr/>
        <a:lstStyle/>
        <a:p>
          <a:endParaRPr lang="es-ES"/>
        </a:p>
      </dgm:t>
    </dgm:pt>
    <dgm:pt modelId="{E2A4287D-3568-4B45-8A43-51CBF99093F2}" type="pres">
      <dgm:prSet presAssocID="{3EE81076-0DCA-40F3-8380-9B582E992040}" presName="sibTrans" presStyleLbl="sibTrans1D1" presStyleIdx="6" presStyleCnt="8"/>
      <dgm:spPr/>
      <dgm:t>
        <a:bodyPr/>
        <a:lstStyle/>
        <a:p>
          <a:endParaRPr lang="es-ES"/>
        </a:p>
      </dgm:t>
    </dgm:pt>
    <dgm:pt modelId="{CC0DF24B-D667-40FC-9DFA-D4414D5ED798}" type="pres">
      <dgm:prSet presAssocID="{3EE81076-0DCA-40F3-8380-9B582E992040}" presName="connectorText" presStyleLbl="sibTrans1D1" presStyleIdx="6" presStyleCnt="8"/>
      <dgm:spPr/>
      <dgm:t>
        <a:bodyPr/>
        <a:lstStyle/>
        <a:p>
          <a:endParaRPr lang="es-ES"/>
        </a:p>
      </dgm:t>
    </dgm:pt>
    <dgm:pt modelId="{6D8215E6-0A23-4A4B-A6C0-4CB13705275E}" type="pres">
      <dgm:prSet presAssocID="{151EC07A-8AAC-47E6-9D60-509740608B63}" presName="node" presStyleLbl="node1" presStyleIdx="7" presStyleCnt="9">
        <dgm:presLayoutVars>
          <dgm:bulletEnabled val="1"/>
        </dgm:presLayoutVars>
      </dgm:prSet>
      <dgm:spPr/>
      <dgm:t>
        <a:bodyPr/>
        <a:lstStyle/>
        <a:p>
          <a:endParaRPr lang="es-ES"/>
        </a:p>
      </dgm:t>
    </dgm:pt>
    <dgm:pt modelId="{E01F1ABE-29B9-4766-B759-EABB8D95502F}" type="pres">
      <dgm:prSet presAssocID="{B5876E3D-A4AF-4388-AB34-ACF7E245CAE9}" presName="sibTrans" presStyleLbl="sibTrans1D1" presStyleIdx="7" presStyleCnt="8"/>
      <dgm:spPr/>
      <dgm:t>
        <a:bodyPr/>
        <a:lstStyle/>
        <a:p>
          <a:endParaRPr lang="es-ES"/>
        </a:p>
      </dgm:t>
    </dgm:pt>
    <dgm:pt modelId="{78C89980-DAF7-44A4-8847-D4F7AF2D6381}" type="pres">
      <dgm:prSet presAssocID="{B5876E3D-A4AF-4388-AB34-ACF7E245CAE9}" presName="connectorText" presStyleLbl="sibTrans1D1" presStyleIdx="7" presStyleCnt="8"/>
      <dgm:spPr/>
      <dgm:t>
        <a:bodyPr/>
        <a:lstStyle/>
        <a:p>
          <a:endParaRPr lang="es-ES"/>
        </a:p>
      </dgm:t>
    </dgm:pt>
    <dgm:pt modelId="{87407F10-2CF6-4DA7-AE11-6098604DDA19}" type="pres">
      <dgm:prSet presAssocID="{E11DAF59-73FD-4ED7-8832-C4B04D8ED82E}" presName="node" presStyleLbl="node1" presStyleIdx="8" presStyleCnt="9">
        <dgm:presLayoutVars>
          <dgm:bulletEnabled val="1"/>
        </dgm:presLayoutVars>
      </dgm:prSet>
      <dgm:spPr/>
      <dgm:t>
        <a:bodyPr/>
        <a:lstStyle/>
        <a:p>
          <a:endParaRPr lang="es-ES"/>
        </a:p>
      </dgm:t>
    </dgm:pt>
  </dgm:ptLst>
  <dgm:cxnLst>
    <dgm:cxn modelId="{F88514CD-8449-4583-9229-B73031B8CDF5}" srcId="{016F04D2-890F-42D6-96E4-A7A1436FB476}" destId="{0E7F06EC-001B-47E2-BC33-9E1D0CFB0EE9}" srcOrd="0" destOrd="0" parTransId="{8B28CB09-D43D-42C1-9B6E-E1ABC895E52C}" sibTransId="{50FDB105-5659-46C0-83E0-980F3B5990C5}"/>
    <dgm:cxn modelId="{43F5A5EA-2D57-4544-A07F-F81D23CE73C3}" type="presOf" srcId="{5B9A97CF-57CE-4C4F-B3D1-E0A544169CCA}" destId="{F4BE7034-0CFE-452C-B801-612EC74B931A}" srcOrd="1" destOrd="0" presId="urn:microsoft.com/office/officeart/2005/8/layout/bProcess3"/>
    <dgm:cxn modelId="{488BCC20-30FD-4632-A4E5-1AA70C843D8C}" type="presOf" srcId="{14C4D781-2D02-45BC-AA48-DF71FF448731}" destId="{73071421-0D14-47BF-A2D4-5962C2ABE0EA}" srcOrd="0" destOrd="0" presId="urn:microsoft.com/office/officeart/2005/8/layout/bProcess3"/>
    <dgm:cxn modelId="{17D32B40-BDCD-456F-95C8-DEAAB180210C}" type="presOf" srcId="{5B9A97CF-57CE-4C4F-B3D1-E0A544169CCA}" destId="{5E38DCF9-8ABA-4182-B729-88A727E01554}" srcOrd="0" destOrd="0" presId="urn:microsoft.com/office/officeart/2005/8/layout/bProcess3"/>
    <dgm:cxn modelId="{609C925F-5140-4069-9C42-E52AFA325164}" type="presOf" srcId="{3EE81076-0DCA-40F3-8380-9B582E992040}" destId="{CC0DF24B-D667-40FC-9DFA-D4414D5ED798}" srcOrd="1" destOrd="0" presId="urn:microsoft.com/office/officeart/2005/8/layout/bProcess3"/>
    <dgm:cxn modelId="{BCC2A488-2B0C-4057-B032-680C4A35E2BF}" type="presOf" srcId="{16DC1EC2-51AE-4E69-9945-89818141FA0D}" destId="{46953FAC-78EB-41C8-AE5F-6472279A215A}" srcOrd="1" destOrd="0" presId="urn:microsoft.com/office/officeart/2005/8/layout/bProcess3"/>
    <dgm:cxn modelId="{69692316-E5E7-45B1-8B04-9B73A8EB090D}" type="presOf" srcId="{B5876E3D-A4AF-4388-AB34-ACF7E245CAE9}" destId="{E01F1ABE-29B9-4766-B759-EABB8D95502F}" srcOrd="0" destOrd="0" presId="urn:microsoft.com/office/officeart/2005/8/layout/bProcess3"/>
    <dgm:cxn modelId="{34E163F9-E554-4263-928A-34B7AA87A80D}" type="presOf" srcId="{2AA1372D-6F17-4734-B322-6864E216C351}" destId="{C885084E-80D7-4AD2-8608-CE0FD20CCAFF}" srcOrd="0" destOrd="0" presId="urn:microsoft.com/office/officeart/2005/8/layout/bProcess3"/>
    <dgm:cxn modelId="{D30626AA-44C9-4C2E-BC7C-E604D7EAE1BA}" type="presOf" srcId="{E11DAF59-73FD-4ED7-8832-C4B04D8ED82E}" destId="{87407F10-2CF6-4DA7-AE11-6098604DDA19}" srcOrd="0" destOrd="0" presId="urn:microsoft.com/office/officeart/2005/8/layout/bProcess3"/>
    <dgm:cxn modelId="{9D2725B4-DACA-48EE-9BA5-B79889D66D1E}" type="presOf" srcId="{B5876E3D-A4AF-4388-AB34-ACF7E245CAE9}" destId="{78C89980-DAF7-44A4-8847-D4F7AF2D6381}" srcOrd="1" destOrd="0" presId="urn:microsoft.com/office/officeart/2005/8/layout/bProcess3"/>
    <dgm:cxn modelId="{09843CB6-DA2C-40C7-A1A2-5DCA30C9508B}" type="presOf" srcId="{E0B11262-8D37-44EE-BEDE-2A423901C5A2}" destId="{87DBAD9A-0384-46CF-BE4B-E9232A00873C}" srcOrd="0" destOrd="0" presId="urn:microsoft.com/office/officeart/2005/8/layout/bProcess3"/>
    <dgm:cxn modelId="{596AFC5E-2429-40D2-A781-CE9EC3D4376E}" srcId="{016F04D2-890F-42D6-96E4-A7A1436FB476}" destId="{151EC07A-8AAC-47E6-9D60-509740608B63}" srcOrd="7" destOrd="0" parTransId="{BE6F8572-0BB2-4781-BB62-3D60EEC8E7C9}" sibTransId="{B5876E3D-A4AF-4388-AB34-ACF7E245CAE9}"/>
    <dgm:cxn modelId="{2101D738-D0A5-4245-89C3-8C585F27EBD3}" type="presOf" srcId="{FCF9FCCA-E19A-442A-B3D1-8AE5150453AC}" destId="{770BA040-A4FE-4DD4-B515-AC6EF7F8622B}" srcOrd="0" destOrd="0" presId="urn:microsoft.com/office/officeart/2005/8/layout/bProcess3"/>
    <dgm:cxn modelId="{D3754288-20A8-4097-BD54-D9EC2EC1F6CB}" type="presOf" srcId="{016F04D2-890F-42D6-96E4-A7A1436FB476}" destId="{BBA95670-054E-4B72-B646-15918042AF73}" srcOrd="0" destOrd="0" presId="urn:microsoft.com/office/officeart/2005/8/layout/bProcess3"/>
    <dgm:cxn modelId="{3E7A9EC9-AD25-433A-9D04-E34ABDE1DF96}" srcId="{016F04D2-890F-42D6-96E4-A7A1436FB476}" destId="{038BC0CA-9B08-4C83-B163-ABA28BF49BC4}" srcOrd="2" destOrd="0" parTransId="{6AC2360B-B79E-410D-8C35-E919DC2E8584}" sibTransId="{8F9E1443-B009-4692-9707-57355D26E3B9}"/>
    <dgm:cxn modelId="{21C0AFDC-87C1-45B8-880F-7FD88B2623E8}" type="presOf" srcId="{773873B2-C0B0-4587-B341-78B0C7096D97}" destId="{37D7421F-1B0F-4C4D-97EB-85D7B9D832A2}" srcOrd="0" destOrd="0" presId="urn:microsoft.com/office/officeart/2005/8/layout/bProcess3"/>
    <dgm:cxn modelId="{B271207D-A4EF-4C01-84B0-AD1CFCE9B342}" type="presOf" srcId="{50FDB105-5659-46C0-83E0-980F3B5990C5}" destId="{39966254-D4E8-464C-9BD1-6BC0078BD993}" srcOrd="1" destOrd="0" presId="urn:microsoft.com/office/officeart/2005/8/layout/bProcess3"/>
    <dgm:cxn modelId="{7CB5C59A-A66F-4B12-90BC-62ADE2E39F45}" srcId="{016F04D2-890F-42D6-96E4-A7A1436FB476}" destId="{E11DAF59-73FD-4ED7-8832-C4B04D8ED82E}" srcOrd="8" destOrd="0" parTransId="{EF9C03B3-12A2-4D21-95A9-2A4263AC25B3}" sibTransId="{739236CA-0CB5-4239-936A-0F633CBF393D}"/>
    <dgm:cxn modelId="{22C985AC-78FE-4C87-819E-73E8AE89D7FE}" type="presOf" srcId="{16DC1EC2-51AE-4E69-9945-89818141FA0D}" destId="{8F03A7B2-1C6C-4E04-9FC3-8776E8864819}" srcOrd="0" destOrd="0" presId="urn:microsoft.com/office/officeart/2005/8/layout/bProcess3"/>
    <dgm:cxn modelId="{77B3AD30-37E6-40D5-9DE6-3149553C9FBA}" type="presOf" srcId="{B8BC0C88-AC40-4D68-A4D7-4B96B78B6402}" destId="{0FAD1822-04FE-4653-A3DD-ADCC3168B1B9}" srcOrd="1" destOrd="0" presId="urn:microsoft.com/office/officeart/2005/8/layout/bProcess3"/>
    <dgm:cxn modelId="{8D6A62F0-AD7B-480E-9098-58794E02F397}" srcId="{016F04D2-890F-42D6-96E4-A7A1436FB476}" destId="{5B471A7B-A5EA-4660-A810-4599C14EC881}" srcOrd="3" destOrd="0" parTransId="{BCC4EAC9-22A2-487B-8D42-C51A160609BB}" sibTransId="{B8BC0C88-AC40-4D68-A4D7-4B96B78B6402}"/>
    <dgm:cxn modelId="{2427AAF2-B990-4917-9965-6AE449754CCE}" type="presOf" srcId="{3EE81076-0DCA-40F3-8380-9B582E992040}" destId="{E2A4287D-3568-4B45-8A43-51CBF99093F2}" srcOrd="0" destOrd="0" presId="urn:microsoft.com/office/officeart/2005/8/layout/bProcess3"/>
    <dgm:cxn modelId="{2B6C62F2-7300-4374-87B3-BE6B575A09BD}" type="presOf" srcId="{50FDB105-5659-46C0-83E0-980F3B5990C5}" destId="{EF8B0D99-7519-4D97-8D05-74FD315FD9AA}" srcOrd="0" destOrd="0" presId="urn:microsoft.com/office/officeart/2005/8/layout/bProcess3"/>
    <dgm:cxn modelId="{45A73802-2FDB-4561-8273-F3C6ECE0E816}" type="presOf" srcId="{B8BC0C88-AC40-4D68-A4D7-4B96B78B6402}" destId="{3A1B6138-2F66-4F10-BD9F-82CC3A19D3F3}" srcOrd="0" destOrd="0" presId="urn:microsoft.com/office/officeart/2005/8/layout/bProcess3"/>
    <dgm:cxn modelId="{53B2D93C-8BA5-4C97-854A-2AE350253F22}" srcId="{016F04D2-890F-42D6-96E4-A7A1436FB476}" destId="{E0B11262-8D37-44EE-BEDE-2A423901C5A2}" srcOrd="6" destOrd="0" parTransId="{8BFA7419-BFAD-40D4-8B77-2FB6902855B5}" sibTransId="{3EE81076-0DCA-40F3-8380-9B582E992040}"/>
    <dgm:cxn modelId="{65A5E73C-B751-4DAF-BFB4-3114F7FF7CA3}" type="presOf" srcId="{FCF9FCCA-E19A-442A-B3D1-8AE5150453AC}" destId="{61C4F690-DF77-4D09-A20E-04DB357328C3}" srcOrd="1" destOrd="0" presId="urn:microsoft.com/office/officeart/2005/8/layout/bProcess3"/>
    <dgm:cxn modelId="{E5BBA4E6-C54B-4460-87FF-5FE880C18385}" srcId="{016F04D2-890F-42D6-96E4-A7A1436FB476}" destId="{14C4D781-2D02-45BC-AA48-DF71FF448731}" srcOrd="4" destOrd="0" parTransId="{FB275423-40F4-4A1A-8303-1A853243C88F}" sibTransId="{5B9A97CF-57CE-4C4F-B3D1-E0A544169CCA}"/>
    <dgm:cxn modelId="{321A355C-B053-4A5F-86B5-9D3A1BDCBD7E}" type="presOf" srcId="{0E7F06EC-001B-47E2-BC33-9E1D0CFB0EE9}" destId="{F2D2A561-811F-4D45-B50E-1D2C238F8244}" srcOrd="0" destOrd="0" presId="urn:microsoft.com/office/officeart/2005/8/layout/bProcess3"/>
    <dgm:cxn modelId="{7E9AB1F2-9BFA-40AC-9205-38AE4C7315C7}" srcId="{016F04D2-890F-42D6-96E4-A7A1436FB476}" destId="{2AA1372D-6F17-4734-B322-6864E216C351}" srcOrd="5" destOrd="0" parTransId="{9E0AAA46-198D-48D8-9013-7F21B64B8586}" sibTransId="{FCF9FCCA-E19A-442A-B3D1-8AE5150453AC}"/>
    <dgm:cxn modelId="{AE7335BB-0625-4CF6-B9F7-0A0ACDC34DE7}" type="presOf" srcId="{151EC07A-8AAC-47E6-9D60-509740608B63}" destId="{6D8215E6-0A23-4A4B-A6C0-4CB13705275E}" srcOrd="0" destOrd="0" presId="urn:microsoft.com/office/officeart/2005/8/layout/bProcess3"/>
    <dgm:cxn modelId="{3BC95110-2B66-4F4D-8D5A-1C4ADDB7ACED}" type="presOf" srcId="{038BC0CA-9B08-4C83-B163-ABA28BF49BC4}" destId="{7B8D847F-581B-45B2-AFFE-AB4810129A5C}" srcOrd="0" destOrd="0" presId="urn:microsoft.com/office/officeart/2005/8/layout/bProcess3"/>
    <dgm:cxn modelId="{ECD439D4-88C4-4C3A-A96E-256E21431008}" srcId="{016F04D2-890F-42D6-96E4-A7A1436FB476}" destId="{773873B2-C0B0-4587-B341-78B0C7096D97}" srcOrd="1" destOrd="0" parTransId="{CAED25EC-F87E-4DCE-B469-7EB4E320F273}" sibTransId="{16DC1EC2-51AE-4E69-9945-89818141FA0D}"/>
    <dgm:cxn modelId="{6A5E315B-6BFA-4146-B56C-8F17CD6921AD}" type="presOf" srcId="{5B471A7B-A5EA-4660-A810-4599C14EC881}" destId="{3D225564-847A-47D1-BA69-98391CA1A960}" srcOrd="0" destOrd="0" presId="urn:microsoft.com/office/officeart/2005/8/layout/bProcess3"/>
    <dgm:cxn modelId="{0E8AD26E-9584-4FE1-8365-FE9DD9016FDC}" type="presOf" srcId="{8F9E1443-B009-4692-9707-57355D26E3B9}" destId="{10646C37-0B8C-4CCD-9809-959D6BB6E5B6}" srcOrd="1" destOrd="0" presId="urn:microsoft.com/office/officeart/2005/8/layout/bProcess3"/>
    <dgm:cxn modelId="{6286E5E1-7981-476D-A4F1-C061BF1F5D1C}" type="presOf" srcId="{8F9E1443-B009-4692-9707-57355D26E3B9}" destId="{1BA8326D-5F35-4209-A106-8F6983BDB927}" srcOrd="0" destOrd="0" presId="urn:microsoft.com/office/officeart/2005/8/layout/bProcess3"/>
    <dgm:cxn modelId="{F850E32E-1741-4DF0-BCAB-F293DFDF88E2}" type="presParOf" srcId="{BBA95670-054E-4B72-B646-15918042AF73}" destId="{F2D2A561-811F-4D45-B50E-1D2C238F8244}" srcOrd="0" destOrd="0" presId="urn:microsoft.com/office/officeart/2005/8/layout/bProcess3"/>
    <dgm:cxn modelId="{B3B21D2D-C4FE-4CA5-90C9-18690444C09A}" type="presParOf" srcId="{BBA95670-054E-4B72-B646-15918042AF73}" destId="{EF8B0D99-7519-4D97-8D05-74FD315FD9AA}" srcOrd="1" destOrd="0" presId="urn:microsoft.com/office/officeart/2005/8/layout/bProcess3"/>
    <dgm:cxn modelId="{DE59596F-19E5-45C9-BC4A-252AB4DF76A7}" type="presParOf" srcId="{EF8B0D99-7519-4D97-8D05-74FD315FD9AA}" destId="{39966254-D4E8-464C-9BD1-6BC0078BD993}" srcOrd="0" destOrd="0" presId="urn:microsoft.com/office/officeart/2005/8/layout/bProcess3"/>
    <dgm:cxn modelId="{39BD3673-6792-4FE8-998C-73D838E10C35}" type="presParOf" srcId="{BBA95670-054E-4B72-B646-15918042AF73}" destId="{37D7421F-1B0F-4C4D-97EB-85D7B9D832A2}" srcOrd="2" destOrd="0" presId="urn:microsoft.com/office/officeart/2005/8/layout/bProcess3"/>
    <dgm:cxn modelId="{51D7143E-3999-41B9-9AA0-D1809662FB5A}" type="presParOf" srcId="{BBA95670-054E-4B72-B646-15918042AF73}" destId="{8F03A7B2-1C6C-4E04-9FC3-8776E8864819}" srcOrd="3" destOrd="0" presId="urn:microsoft.com/office/officeart/2005/8/layout/bProcess3"/>
    <dgm:cxn modelId="{3C42F17D-D9F3-4F36-93BF-C783C905215B}" type="presParOf" srcId="{8F03A7B2-1C6C-4E04-9FC3-8776E8864819}" destId="{46953FAC-78EB-41C8-AE5F-6472279A215A}" srcOrd="0" destOrd="0" presId="urn:microsoft.com/office/officeart/2005/8/layout/bProcess3"/>
    <dgm:cxn modelId="{1C913969-D05C-4D10-BC97-1D222EC3A2E6}" type="presParOf" srcId="{BBA95670-054E-4B72-B646-15918042AF73}" destId="{7B8D847F-581B-45B2-AFFE-AB4810129A5C}" srcOrd="4" destOrd="0" presId="urn:microsoft.com/office/officeart/2005/8/layout/bProcess3"/>
    <dgm:cxn modelId="{21D9DAA0-13B7-4D92-9EC1-429E2E09FAFC}" type="presParOf" srcId="{BBA95670-054E-4B72-B646-15918042AF73}" destId="{1BA8326D-5F35-4209-A106-8F6983BDB927}" srcOrd="5" destOrd="0" presId="urn:microsoft.com/office/officeart/2005/8/layout/bProcess3"/>
    <dgm:cxn modelId="{4604C7DC-1217-4596-A8CC-5038D39C31BC}" type="presParOf" srcId="{1BA8326D-5F35-4209-A106-8F6983BDB927}" destId="{10646C37-0B8C-4CCD-9809-959D6BB6E5B6}" srcOrd="0" destOrd="0" presId="urn:microsoft.com/office/officeart/2005/8/layout/bProcess3"/>
    <dgm:cxn modelId="{E6151578-2659-49BB-9031-F8E6703BF16D}" type="presParOf" srcId="{BBA95670-054E-4B72-B646-15918042AF73}" destId="{3D225564-847A-47D1-BA69-98391CA1A960}" srcOrd="6" destOrd="0" presId="urn:microsoft.com/office/officeart/2005/8/layout/bProcess3"/>
    <dgm:cxn modelId="{BE5D5C4D-18FA-4122-81E7-11A873F76A87}" type="presParOf" srcId="{BBA95670-054E-4B72-B646-15918042AF73}" destId="{3A1B6138-2F66-4F10-BD9F-82CC3A19D3F3}" srcOrd="7" destOrd="0" presId="urn:microsoft.com/office/officeart/2005/8/layout/bProcess3"/>
    <dgm:cxn modelId="{2BF60987-D77F-41BE-A65A-013A77DCA0E5}" type="presParOf" srcId="{3A1B6138-2F66-4F10-BD9F-82CC3A19D3F3}" destId="{0FAD1822-04FE-4653-A3DD-ADCC3168B1B9}" srcOrd="0" destOrd="0" presId="urn:microsoft.com/office/officeart/2005/8/layout/bProcess3"/>
    <dgm:cxn modelId="{F00CC007-26BF-4E8A-86B4-09834826460C}" type="presParOf" srcId="{BBA95670-054E-4B72-B646-15918042AF73}" destId="{73071421-0D14-47BF-A2D4-5962C2ABE0EA}" srcOrd="8" destOrd="0" presId="urn:microsoft.com/office/officeart/2005/8/layout/bProcess3"/>
    <dgm:cxn modelId="{AF442923-3E80-48C4-9BE9-ADD39CEF286E}" type="presParOf" srcId="{BBA95670-054E-4B72-B646-15918042AF73}" destId="{5E38DCF9-8ABA-4182-B729-88A727E01554}" srcOrd="9" destOrd="0" presId="urn:microsoft.com/office/officeart/2005/8/layout/bProcess3"/>
    <dgm:cxn modelId="{EEC6CF5E-BAD1-4020-BBFE-5AE0CB4A88CD}" type="presParOf" srcId="{5E38DCF9-8ABA-4182-B729-88A727E01554}" destId="{F4BE7034-0CFE-452C-B801-612EC74B931A}" srcOrd="0" destOrd="0" presId="urn:microsoft.com/office/officeart/2005/8/layout/bProcess3"/>
    <dgm:cxn modelId="{4EF31053-49D8-4085-A72C-48F5EF26BAC2}" type="presParOf" srcId="{BBA95670-054E-4B72-B646-15918042AF73}" destId="{C885084E-80D7-4AD2-8608-CE0FD20CCAFF}" srcOrd="10" destOrd="0" presId="urn:microsoft.com/office/officeart/2005/8/layout/bProcess3"/>
    <dgm:cxn modelId="{F228D189-272F-4E3D-8C42-493FBC9416F5}" type="presParOf" srcId="{BBA95670-054E-4B72-B646-15918042AF73}" destId="{770BA040-A4FE-4DD4-B515-AC6EF7F8622B}" srcOrd="11" destOrd="0" presId="urn:microsoft.com/office/officeart/2005/8/layout/bProcess3"/>
    <dgm:cxn modelId="{D30B72A7-F5BA-4D0F-AD1B-2DA7C57162DF}" type="presParOf" srcId="{770BA040-A4FE-4DD4-B515-AC6EF7F8622B}" destId="{61C4F690-DF77-4D09-A20E-04DB357328C3}" srcOrd="0" destOrd="0" presId="urn:microsoft.com/office/officeart/2005/8/layout/bProcess3"/>
    <dgm:cxn modelId="{4DAF6626-CA2B-4963-9B95-00780E664139}" type="presParOf" srcId="{BBA95670-054E-4B72-B646-15918042AF73}" destId="{87DBAD9A-0384-46CF-BE4B-E9232A00873C}" srcOrd="12" destOrd="0" presId="urn:microsoft.com/office/officeart/2005/8/layout/bProcess3"/>
    <dgm:cxn modelId="{210DAA2C-D8BE-4714-A18F-1D3864167F98}" type="presParOf" srcId="{BBA95670-054E-4B72-B646-15918042AF73}" destId="{E2A4287D-3568-4B45-8A43-51CBF99093F2}" srcOrd="13" destOrd="0" presId="urn:microsoft.com/office/officeart/2005/8/layout/bProcess3"/>
    <dgm:cxn modelId="{14A98767-CB42-4AB9-853E-99D2EF584C71}" type="presParOf" srcId="{E2A4287D-3568-4B45-8A43-51CBF99093F2}" destId="{CC0DF24B-D667-40FC-9DFA-D4414D5ED798}" srcOrd="0" destOrd="0" presId="urn:microsoft.com/office/officeart/2005/8/layout/bProcess3"/>
    <dgm:cxn modelId="{8DA0B7FE-133B-44B6-A086-39FAA6956448}" type="presParOf" srcId="{BBA95670-054E-4B72-B646-15918042AF73}" destId="{6D8215E6-0A23-4A4B-A6C0-4CB13705275E}" srcOrd="14" destOrd="0" presId="urn:microsoft.com/office/officeart/2005/8/layout/bProcess3"/>
    <dgm:cxn modelId="{53CD4789-B4DB-498F-A101-46F16023B7D9}" type="presParOf" srcId="{BBA95670-054E-4B72-B646-15918042AF73}" destId="{E01F1ABE-29B9-4766-B759-EABB8D95502F}" srcOrd="15" destOrd="0" presId="urn:microsoft.com/office/officeart/2005/8/layout/bProcess3"/>
    <dgm:cxn modelId="{B2794A4C-D2C9-4B05-BAE4-02BD847C86FA}" type="presParOf" srcId="{E01F1ABE-29B9-4766-B759-EABB8D95502F}" destId="{78C89980-DAF7-44A4-8847-D4F7AF2D6381}" srcOrd="0" destOrd="0" presId="urn:microsoft.com/office/officeart/2005/8/layout/bProcess3"/>
    <dgm:cxn modelId="{1B085781-A643-4E05-9F74-37E3585030B1}" type="presParOf" srcId="{BBA95670-054E-4B72-B646-15918042AF73}" destId="{87407F10-2CF6-4DA7-AE11-6098604DDA19}" srcOrd="16" destOrd="0" presId="urn:microsoft.com/office/officeart/2005/8/layout/bProcess3"/>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C50029C-A06F-420A-AFC4-A845EAB4DCBF}" type="doc">
      <dgm:prSet loTypeId="urn:microsoft.com/office/officeart/2005/8/layout/radial6" loCatId="cycle" qsTypeId="urn:microsoft.com/office/officeart/2005/8/quickstyle/simple1" qsCatId="simple" csTypeId="urn:microsoft.com/office/officeart/2005/8/colors/accent2_1" csCatId="accent2"/>
      <dgm:spPr/>
      <dgm:t>
        <a:bodyPr/>
        <a:lstStyle/>
        <a:p>
          <a:endParaRPr lang="es-CO"/>
        </a:p>
      </dgm:t>
    </dgm:pt>
    <dgm:pt modelId="{3F14EF37-7858-4DA3-A457-C1733ABE9983}">
      <dgm:prSet/>
      <dgm:spPr/>
      <dgm:t>
        <a:bodyPr/>
        <a:lstStyle/>
        <a:p>
          <a:r>
            <a:rPr lang="es-MX" b="1" i="1"/>
            <a:t>Barreras para el acceso a los servicios de salud</a:t>
          </a:r>
          <a:endParaRPr lang="es-CO"/>
        </a:p>
      </dgm:t>
    </dgm:pt>
    <dgm:pt modelId="{71C16DD0-3905-42C1-AD12-6431A815BD2E}" type="parTrans" cxnId="{D1943CA8-0C02-4056-9E9F-4D09FDF41DBD}">
      <dgm:prSet/>
      <dgm:spPr/>
      <dgm:t>
        <a:bodyPr/>
        <a:lstStyle/>
        <a:p>
          <a:endParaRPr lang="es-CO"/>
        </a:p>
      </dgm:t>
    </dgm:pt>
    <dgm:pt modelId="{358CCE78-4A55-495D-A974-1D24A74C6BC9}" type="sibTrans" cxnId="{D1943CA8-0C02-4056-9E9F-4D09FDF41DBD}">
      <dgm:prSet/>
      <dgm:spPr/>
      <dgm:t>
        <a:bodyPr/>
        <a:lstStyle/>
        <a:p>
          <a:endParaRPr lang="es-CO"/>
        </a:p>
      </dgm:t>
    </dgm:pt>
    <dgm:pt modelId="{AEAE0C03-A40B-4459-B1EC-212FBF4C7069}">
      <dgm:prSet/>
      <dgm:spPr/>
      <dgm:t>
        <a:bodyPr/>
        <a:lstStyle/>
        <a:p>
          <a:r>
            <a:rPr lang="es-MX"/>
            <a:t>Barreras culturales para el acceso a los servicios de salud</a:t>
          </a:r>
          <a:endParaRPr lang="es-CO"/>
        </a:p>
      </dgm:t>
    </dgm:pt>
    <dgm:pt modelId="{A28BA1AA-E92B-46A1-996A-D1D56CDAA7A5}" type="parTrans" cxnId="{C0F8E56A-CEB7-4452-A315-5EB0127D8850}">
      <dgm:prSet/>
      <dgm:spPr/>
      <dgm:t>
        <a:bodyPr/>
        <a:lstStyle/>
        <a:p>
          <a:endParaRPr lang="es-CO"/>
        </a:p>
      </dgm:t>
    </dgm:pt>
    <dgm:pt modelId="{3CCD05DC-F61C-470A-8FFD-34BD50F5FD68}" type="sibTrans" cxnId="{C0F8E56A-CEB7-4452-A315-5EB0127D8850}">
      <dgm:prSet/>
      <dgm:spPr/>
      <dgm:t>
        <a:bodyPr/>
        <a:lstStyle/>
        <a:p>
          <a:endParaRPr lang="es-CO"/>
        </a:p>
      </dgm:t>
    </dgm:pt>
    <dgm:pt modelId="{139041CE-740E-48EC-9599-B0AC576C47A4}">
      <dgm:prSet/>
      <dgm:spPr/>
      <dgm:t>
        <a:bodyPr/>
        <a:lstStyle/>
        <a:p>
          <a:r>
            <a:rPr lang="es-MX"/>
            <a:t>Barreras económicas para el acceso a los servicios de salud</a:t>
          </a:r>
          <a:endParaRPr lang="es-CO"/>
        </a:p>
      </dgm:t>
    </dgm:pt>
    <dgm:pt modelId="{177A1052-B225-434E-84F6-A5EF4704D27A}" type="parTrans" cxnId="{1D295DA1-E7C9-400F-AC19-EE3D93B2E003}">
      <dgm:prSet/>
      <dgm:spPr/>
      <dgm:t>
        <a:bodyPr/>
        <a:lstStyle/>
        <a:p>
          <a:endParaRPr lang="es-CO"/>
        </a:p>
      </dgm:t>
    </dgm:pt>
    <dgm:pt modelId="{47410FD4-2C31-4128-B683-FE19819F51EE}" type="sibTrans" cxnId="{1D295DA1-E7C9-400F-AC19-EE3D93B2E003}">
      <dgm:prSet/>
      <dgm:spPr/>
      <dgm:t>
        <a:bodyPr/>
        <a:lstStyle/>
        <a:p>
          <a:endParaRPr lang="es-CO"/>
        </a:p>
      </dgm:t>
    </dgm:pt>
    <dgm:pt modelId="{6FB21AE9-0E82-4439-B56D-F5CA20E41203}">
      <dgm:prSet/>
      <dgm:spPr/>
      <dgm:t>
        <a:bodyPr/>
        <a:lstStyle/>
        <a:p>
          <a:r>
            <a:rPr lang="es-CO"/>
            <a:t>Barreras geográficas para el acceso a los servicios de salud.</a:t>
          </a:r>
        </a:p>
      </dgm:t>
    </dgm:pt>
    <dgm:pt modelId="{F0C7B6A4-0F1E-458D-9859-0DD045FD5B8D}" type="parTrans" cxnId="{A314C7BC-B819-42C9-A968-1AF5CEAC2FAA}">
      <dgm:prSet/>
      <dgm:spPr/>
      <dgm:t>
        <a:bodyPr/>
        <a:lstStyle/>
        <a:p>
          <a:endParaRPr lang="es-CO"/>
        </a:p>
      </dgm:t>
    </dgm:pt>
    <dgm:pt modelId="{7EAE73EB-C72C-4A49-A89F-E4F3E6D28B1F}" type="sibTrans" cxnId="{A314C7BC-B819-42C9-A968-1AF5CEAC2FAA}">
      <dgm:prSet/>
      <dgm:spPr/>
      <dgm:t>
        <a:bodyPr/>
        <a:lstStyle/>
        <a:p>
          <a:endParaRPr lang="es-CO"/>
        </a:p>
      </dgm:t>
    </dgm:pt>
    <dgm:pt modelId="{58B51C2B-0A2B-4ACA-A822-E11636EB2824}">
      <dgm:prSet/>
      <dgm:spPr/>
      <dgm:t>
        <a:bodyPr/>
        <a:lstStyle/>
        <a:p>
          <a:r>
            <a:rPr lang="es-CO"/>
            <a:t>Falta de medios de comunicación que limitan el acceso a los servicios de salud.</a:t>
          </a:r>
        </a:p>
      </dgm:t>
    </dgm:pt>
    <dgm:pt modelId="{316E9709-4AE0-4419-8BEB-D8AA6D98F451}" type="parTrans" cxnId="{E0323EE8-D43A-4E42-8E44-28F7CB355676}">
      <dgm:prSet/>
      <dgm:spPr/>
      <dgm:t>
        <a:bodyPr/>
        <a:lstStyle/>
        <a:p>
          <a:endParaRPr lang="es-CO"/>
        </a:p>
      </dgm:t>
    </dgm:pt>
    <dgm:pt modelId="{F49D359C-5AB4-4B89-92EB-239752B2459A}" type="sibTrans" cxnId="{E0323EE8-D43A-4E42-8E44-28F7CB355676}">
      <dgm:prSet/>
      <dgm:spPr/>
      <dgm:t>
        <a:bodyPr/>
        <a:lstStyle/>
        <a:p>
          <a:endParaRPr lang="es-CO"/>
        </a:p>
      </dgm:t>
    </dgm:pt>
    <dgm:pt modelId="{B55AF7D6-B561-43F9-BDFE-0D4A70948EF3}">
      <dgm:prSet/>
      <dgm:spPr/>
      <dgm:t>
        <a:bodyPr/>
        <a:lstStyle/>
        <a:p>
          <a:r>
            <a:rPr lang="es-CO"/>
            <a:t>Situaciones de orden público que limitan el acceso a los servicios de salud</a:t>
          </a:r>
        </a:p>
      </dgm:t>
    </dgm:pt>
    <dgm:pt modelId="{55364E21-1EDB-4295-B238-616D8F0492C3}" type="parTrans" cxnId="{9705B32E-BB23-47E3-B75F-FB633CE038BA}">
      <dgm:prSet/>
      <dgm:spPr/>
      <dgm:t>
        <a:bodyPr/>
        <a:lstStyle/>
        <a:p>
          <a:endParaRPr lang="es-CO"/>
        </a:p>
      </dgm:t>
    </dgm:pt>
    <dgm:pt modelId="{C6E4D98D-32AA-46BE-8CE3-A46FB8569910}" type="sibTrans" cxnId="{9705B32E-BB23-47E3-B75F-FB633CE038BA}">
      <dgm:prSet/>
      <dgm:spPr/>
      <dgm:t>
        <a:bodyPr/>
        <a:lstStyle/>
        <a:p>
          <a:endParaRPr lang="es-CO"/>
        </a:p>
      </dgm:t>
    </dgm:pt>
    <dgm:pt modelId="{F9792419-214E-4082-AC7E-1CA3A2A8F478}" type="pres">
      <dgm:prSet presAssocID="{DC50029C-A06F-420A-AFC4-A845EAB4DCBF}" presName="Name0" presStyleCnt="0">
        <dgm:presLayoutVars>
          <dgm:chMax val="1"/>
          <dgm:dir/>
          <dgm:animLvl val="ctr"/>
          <dgm:resizeHandles val="exact"/>
        </dgm:presLayoutVars>
      </dgm:prSet>
      <dgm:spPr/>
      <dgm:t>
        <a:bodyPr/>
        <a:lstStyle/>
        <a:p>
          <a:endParaRPr lang="es-ES"/>
        </a:p>
      </dgm:t>
    </dgm:pt>
    <dgm:pt modelId="{241A1F9E-1950-4B54-9A8D-CAD9F5D39EF6}" type="pres">
      <dgm:prSet presAssocID="{3F14EF37-7858-4DA3-A457-C1733ABE9983}" presName="centerShape" presStyleLbl="node0" presStyleIdx="0" presStyleCnt="1"/>
      <dgm:spPr/>
      <dgm:t>
        <a:bodyPr/>
        <a:lstStyle/>
        <a:p>
          <a:endParaRPr lang="es-ES"/>
        </a:p>
      </dgm:t>
    </dgm:pt>
    <dgm:pt modelId="{C58BA1E6-281E-4F24-83FC-3B1104098D4E}" type="pres">
      <dgm:prSet presAssocID="{AEAE0C03-A40B-4459-B1EC-212FBF4C7069}" presName="node" presStyleLbl="node1" presStyleIdx="0" presStyleCnt="5">
        <dgm:presLayoutVars>
          <dgm:bulletEnabled val="1"/>
        </dgm:presLayoutVars>
      </dgm:prSet>
      <dgm:spPr/>
      <dgm:t>
        <a:bodyPr/>
        <a:lstStyle/>
        <a:p>
          <a:endParaRPr lang="es-ES"/>
        </a:p>
      </dgm:t>
    </dgm:pt>
    <dgm:pt modelId="{C4207001-F872-47B3-B1B6-0F4826E258FC}" type="pres">
      <dgm:prSet presAssocID="{AEAE0C03-A40B-4459-B1EC-212FBF4C7069}" presName="dummy" presStyleCnt="0"/>
      <dgm:spPr/>
    </dgm:pt>
    <dgm:pt modelId="{5CD5131B-CC20-4212-BC17-1871919C4FAA}" type="pres">
      <dgm:prSet presAssocID="{3CCD05DC-F61C-470A-8FFD-34BD50F5FD68}" presName="sibTrans" presStyleLbl="sibTrans2D1" presStyleIdx="0" presStyleCnt="5"/>
      <dgm:spPr/>
      <dgm:t>
        <a:bodyPr/>
        <a:lstStyle/>
        <a:p>
          <a:endParaRPr lang="es-ES"/>
        </a:p>
      </dgm:t>
    </dgm:pt>
    <dgm:pt modelId="{EDCA7814-A3C4-4210-BA82-1CCC72285CDB}" type="pres">
      <dgm:prSet presAssocID="{139041CE-740E-48EC-9599-B0AC576C47A4}" presName="node" presStyleLbl="node1" presStyleIdx="1" presStyleCnt="5">
        <dgm:presLayoutVars>
          <dgm:bulletEnabled val="1"/>
        </dgm:presLayoutVars>
      </dgm:prSet>
      <dgm:spPr/>
      <dgm:t>
        <a:bodyPr/>
        <a:lstStyle/>
        <a:p>
          <a:endParaRPr lang="es-ES"/>
        </a:p>
      </dgm:t>
    </dgm:pt>
    <dgm:pt modelId="{A24971DB-F77E-4D9A-A761-22507D800CF8}" type="pres">
      <dgm:prSet presAssocID="{139041CE-740E-48EC-9599-B0AC576C47A4}" presName="dummy" presStyleCnt="0"/>
      <dgm:spPr/>
    </dgm:pt>
    <dgm:pt modelId="{4E4558BC-69F5-41C6-96BC-69A05A8CD7B8}" type="pres">
      <dgm:prSet presAssocID="{47410FD4-2C31-4128-B683-FE19819F51EE}" presName="sibTrans" presStyleLbl="sibTrans2D1" presStyleIdx="1" presStyleCnt="5"/>
      <dgm:spPr/>
      <dgm:t>
        <a:bodyPr/>
        <a:lstStyle/>
        <a:p>
          <a:endParaRPr lang="es-ES"/>
        </a:p>
      </dgm:t>
    </dgm:pt>
    <dgm:pt modelId="{1CE9DAD0-00C6-42FF-B28B-BC06F73E54E9}" type="pres">
      <dgm:prSet presAssocID="{6FB21AE9-0E82-4439-B56D-F5CA20E41203}" presName="node" presStyleLbl="node1" presStyleIdx="2" presStyleCnt="5">
        <dgm:presLayoutVars>
          <dgm:bulletEnabled val="1"/>
        </dgm:presLayoutVars>
      </dgm:prSet>
      <dgm:spPr/>
      <dgm:t>
        <a:bodyPr/>
        <a:lstStyle/>
        <a:p>
          <a:endParaRPr lang="es-ES"/>
        </a:p>
      </dgm:t>
    </dgm:pt>
    <dgm:pt modelId="{715284AC-97A5-4052-926C-CF9048241C26}" type="pres">
      <dgm:prSet presAssocID="{6FB21AE9-0E82-4439-B56D-F5CA20E41203}" presName="dummy" presStyleCnt="0"/>
      <dgm:spPr/>
    </dgm:pt>
    <dgm:pt modelId="{F21B10A0-868D-4EB4-8FC8-A2E9DDE42E7E}" type="pres">
      <dgm:prSet presAssocID="{7EAE73EB-C72C-4A49-A89F-E4F3E6D28B1F}" presName="sibTrans" presStyleLbl="sibTrans2D1" presStyleIdx="2" presStyleCnt="5"/>
      <dgm:spPr/>
      <dgm:t>
        <a:bodyPr/>
        <a:lstStyle/>
        <a:p>
          <a:endParaRPr lang="es-ES"/>
        </a:p>
      </dgm:t>
    </dgm:pt>
    <dgm:pt modelId="{4618BF71-3EB7-4CD3-889A-C5F178AA3C05}" type="pres">
      <dgm:prSet presAssocID="{58B51C2B-0A2B-4ACA-A822-E11636EB2824}" presName="node" presStyleLbl="node1" presStyleIdx="3" presStyleCnt="5">
        <dgm:presLayoutVars>
          <dgm:bulletEnabled val="1"/>
        </dgm:presLayoutVars>
      </dgm:prSet>
      <dgm:spPr/>
      <dgm:t>
        <a:bodyPr/>
        <a:lstStyle/>
        <a:p>
          <a:endParaRPr lang="es-ES"/>
        </a:p>
      </dgm:t>
    </dgm:pt>
    <dgm:pt modelId="{EA899808-8B73-40D9-B09E-EEBE78840EBE}" type="pres">
      <dgm:prSet presAssocID="{58B51C2B-0A2B-4ACA-A822-E11636EB2824}" presName="dummy" presStyleCnt="0"/>
      <dgm:spPr/>
    </dgm:pt>
    <dgm:pt modelId="{9F5522D4-E1F6-4CA3-9A97-2A628C6BE4C4}" type="pres">
      <dgm:prSet presAssocID="{F49D359C-5AB4-4B89-92EB-239752B2459A}" presName="sibTrans" presStyleLbl="sibTrans2D1" presStyleIdx="3" presStyleCnt="5"/>
      <dgm:spPr/>
      <dgm:t>
        <a:bodyPr/>
        <a:lstStyle/>
        <a:p>
          <a:endParaRPr lang="es-ES"/>
        </a:p>
      </dgm:t>
    </dgm:pt>
    <dgm:pt modelId="{AD919C67-E2E4-4942-866A-E369D1807058}" type="pres">
      <dgm:prSet presAssocID="{B55AF7D6-B561-43F9-BDFE-0D4A70948EF3}" presName="node" presStyleLbl="node1" presStyleIdx="4" presStyleCnt="5">
        <dgm:presLayoutVars>
          <dgm:bulletEnabled val="1"/>
        </dgm:presLayoutVars>
      </dgm:prSet>
      <dgm:spPr/>
      <dgm:t>
        <a:bodyPr/>
        <a:lstStyle/>
        <a:p>
          <a:endParaRPr lang="es-ES"/>
        </a:p>
      </dgm:t>
    </dgm:pt>
    <dgm:pt modelId="{4082C5FA-8695-42E2-A85B-D2B640B180F3}" type="pres">
      <dgm:prSet presAssocID="{B55AF7D6-B561-43F9-BDFE-0D4A70948EF3}" presName="dummy" presStyleCnt="0"/>
      <dgm:spPr/>
    </dgm:pt>
    <dgm:pt modelId="{405448BD-1243-4731-8504-5AB620A30C88}" type="pres">
      <dgm:prSet presAssocID="{C6E4D98D-32AA-46BE-8CE3-A46FB8569910}" presName="sibTrans" presStyleLbl="sibTrans2D1" presStyleIdx="4" presStyleCnt="5"/>
      <dgm:spPr/>
      <dgm:t>
        <a:bodyPr/>
        <a:lstStyle/>
        <a:p>
          <a:endParaRPr lang="es-ES"/>
        </a:p>
      </dgm:t>
    </dgm:pt>
  </dgm:ptLst>
  <dgm:cxnLst>
    <dgm:cxn modelId="{02290ABD-3915-4C00-9EEF-B81A5A74C5F2}" type="presOf" srcId="{6FB21AE9-0E82-4439-B56D-F5CA20E41203}" destId="{1CE9DAD0-00C6-42FF-B28B-BC06F73E54E9}" srcOrd="0" destOrd="0" presId="urn:microsoft.com/office/officeart/2005/8/layout/radial6"/>
    <dgm:cxn modelId="{1D295DA1-E7C9-400F-AC19-EE3D93B2E003}" srcId="{3F14EF37-7858-4DA3-A457-C1733ABE9983}" destId="{139041CE-740E-48EC-9599-B0AC576C47A4}" srcOrd="1" destOrd="0" parTransId="{177A1052-B225-434E-84F6-A5EF4704D27A}" sibTransId="{47410FD4-2C31-4128-B683-FE19819F51EE}"/>
    <dgm:cxn modelId="{9705B32E-BB23-47E3-B75F-FB633CE038BA}" srcId="{3F14EF37-7858-4DA3-A457-C1733ABE9983}" destId="{B55AF7D6-B561-43F9-BDFE-0D4A70948EF3}" srcOrd="4" destOrd="0" parTransId="{55364E21-1EDB-4295-B238-616D8F0492C3}" sibTransId="{C6E4D98D-32AA-46BE-8CE3-A46FB8569910}"/>
    <dgm:cxn modelId="{6CEF7579-B2E4-457C-9BB2-9FD77009D5A5}" type="presOf" srcId="{F49D359C-5AB4-4B89-92EB-239752B2459A}" destId="{9F5522D4-E1F6-4CA3-9A97-2A628C6BE4C4}" srcOrd="0" destOrd="0" presId="urn:microsoft.com/office/officeart/2005/8/layout/radial6"/>
    <dgm:cxn modelId="{EC0FE64C-27FE-4BFC-A293-727F639340A8}" type="presOf" srcId="{AEAE0C03-A40B-4459-B1EC-212FBF4C7069}" destId="{C58BA1E6-281E-4F24-83FC-3B1104098D4E}" srcOrd="0" destOrd="0" presId="urn:microsoft.com/office/officeart/2005/8/layout/radial6"/>
    <dgm:cxn modelId="{E0323EE8-D43A-4E42-8E44-28F7CB355676}" srcId="{3F14EF37-7858-4DA3-A457-C1733ABE9983}" destId="{58B51C2B-0A2B-4ACA-A822-E11636EB2824}" srcOrd="3" destOrd="0" parTransId="{316E9709-4AE0-4419-8BEB-D8AA6D98F451}" sibTransId="{F49D359C-5AB4-4B89-92EB-239752B2459A}"/>
    <dgm:cxn modelId="{C0F8E56A-CEB7-4452-A315-5EB0127D8850}" srcId="{3F14EF37-7858-4DA3-A457-C1733ABE9983}" destId="{AEAE0C03-A40B-4459-B1EC-212FBF4C7069}" srcOrd="0" destOrd="0" parTransId="{A28BA1AA-E92B-46A1-996A-D1D56CDAA7A5}" sibTransId="{3CCD05DC-F61C-470A-8FFD-34BD50F5FD68}"/>
    <dgm:cxn modelId="{A314C7BC-B819-42C9-A968-1AF5CEAC2FAA}" srcId="{3F14EF37-7858-4DA3-A457-C1733ABE9983}" destId="{6FB21AE9-0E82-4439-B56D-F5CA20E41203}" srcOrd="2" destOrd="0" parTransId="{F0C7B6A4-0F1E-458D-9859-0DD045FD5B8D}" sibTransId="{7EAE73EB-C72C-4A49-A89F-E4F3E6D28B1F}"/>
    <dgm:cxn modelId="{D1943CA8-0C02-4056-9E9F-4D09FDF41DBD}" srcId="{DC50029C-A06F-420A-AFC4-A845EAB4DCBF}" destId="{3F14EF37-7858-4DA3-A457-C1733ABE9983}" srcOrd="0" destOrd="0" parTransId="{71C16DD0-3905-42C1-AD12-6431A815BD2E}" sibTransId="{358CCE78-4A55-495D-A974-1D24A74C6BC9}"/>
    <dgm:cxn modelId="{26A119B0-4F7B-472B-8505-A06C2817179B}" type="presOf" srcId="{7EAE73EB-C72C-4A49-A89F-E4F3E6D28B1F}" destId="{F21B10A0-868D-4EB4-8FC8-A2E9DDE42E7E}" srcOrd="0" destOrd="0" presId="urn:microsoft.com/office/officeart/2005/8/layout/radial6"/>
    <dgm:cxn modelId="{2D45515F-45A5-4447-8245-8694F4852728}" type="presOf" srcId="{58B51C2B-0A2B-4ACA-A822-E11636EB2824}" destId="{4618BF71-3EB7-4CD3-889A-C5F178AA3C05}" srcOrd="0" destOrd="0" presId="urn:microsoft.com/office/officeart/2005/8/layout/radial6"/>
    <dgm:cxn modelId="{90CD1201-0AFA-411C-8C77-3BEFC81E72CF}" type="presOf" srcId="{3F14EF37-7858-4DA3-A457-C1733ABE9983}" destId="{241A1F9E-1950-4B54-9A8D-CAD9F5D39EF6}" srcOrd="0" destOrd="0" presId="urn:microsoft.com/office/officeart/2005/8/layout/radial6"/>
    <dgm:cxn modelId="{6C2CFD2D-320A-45FC-B7BB-88248FB54AE8}" type="presOf" srcId="{139041CE-740E-48EC-9599-B0AC576C47A4}" destId="{EDCA7814-A3C4-4210-BA82-1CCC72285CDB}" srcOrd="0" destOrd="0" presId="urn:microsoft.com/office/officeart/2005/8/layout/radial6"/>
    <dgm:cxn modelId="{0BAA80CE-9D12-416F-95AD-01F4028FBC91}" type="presOf" srcId="{3CCD05DC-F61C-470A-8FFD-34BD50F5FD68}" destId="{5CD5131B-CC20-4212-BC17-1871919C4FAA}" srcOrd="0" destOrd="0" presId="urn:microsoft.com/office/officeart/2005/8/layout/radial6"/>
    <dgm:cxn modelId="{44D50897-3B9A-4CCC-8505-537BA10ECA08}" type="presOf" srcId="{47410FD4-2C31-4128-B683-FE19819F51EE}" destId="{4E4558BC-69F5-41C6-96BC-69A05A8CD7B8}" srcOrd="0" destOrd="0" presId="urn:microsoft.com/office/officeart/2005/8/layout/radial6"/>
    <dgm:cxn modelId="{A6674C51-3F87-4EEA-B94B-44598B50A567}" type="presOf" srcId="{C6E4D98D-32AA-46BE-8CE3-A46FB8569910}" destId="{405448BD-1243-4731-8504-5AB620A30C88}" srcOrd="0" destOrd="0" presId="urn:microsoft.com/office/officeart/2005/8/layout/radial6"/>
    <dgm:cxn modelId="{71952C2D-8F6E-4B67-8737-597941B0E2E4}" type="presOf" srcId="{DC50029C-A06F-420A-AFC4-A845EAB4DCBF}" destId="{F9792419-214E-4082-AC7E-1CA3A2A8F478}" srcOrd="0" destOrd="0" presId="urn:microsoft.com/office/officeart/2005/8/layout/radial6"/>
    <dgm:cxn modelId="{3861E41E-BCD0-4C66-A23E-A4A66597CBCF}" type="presOf" srcId="{B55AF7D6-B561-43F9-BDFE-0D4A70948EF3}" destId="{AD919C67-E2E4-4942-866A-E369D1807058}" srcOrd="0" destOrd="0" presId="urn:microsoft.com/office/officeart/2005/8/layout/radial6"/>
    <dgm:cxn modelId="{FB2701B3-FA01-4B2B-8D8E-A333FFB4D511}" type="presParOf" srcId="{F9792419-214E-4082-AC7E-1CA3A2A8F478}" destId="{241A1F9E-1950-4B54-9A8D-CAD9F5D39EF6}" srcOrd="0" destOrd="0" presId="urn:microsoft.com/office/officeart/2005/8/layout/radial6"/>
    <dgm:cxn modelId="{FFB1C15D-4F96-4401-A5D4-DE464EDE5875}" type="presParOf" srcId="{F9792419-214E-4082-AC7E-1CA3A2A8F478}" destId="{C58BA1E6-281E-4F24-83FC-3B1104098D4E}" srcOrd="1" destOrd="0" presId="urn:microsoft.com/office/officeart/2005/8/layout/radial6"/>
    <dgm:cxn modelId="{5D4F0EE3-85BE-45EB-AC83-C9B92DDF6071}" type="presParOf" srcId="{F9792419-214E-4082-AC7E-1CA3A2A8F478}" destId="{C4207001-F872-47B3-B1B6-0F4826E258FC}" srcOrd="2" destOrd="0" presId="urn:microsoft.com/office/officeart/2005/8/layout/radial6"/>
    <dgm:cxn modelId="{AD372027-EB32-4F48-905E-66F50968E7FD}" type="presParOf" srcId="{F9792419-214E-4082-AC7E-1CA3A2A8F478}" destId="{5CD5131B-CC20-4212-BC17-1871919C4FAA}" srcOrd="3" destOrd="0" presId="urn:microsoft.com/office/officeart/2005/8/layout/radial6"/>
    <dgm:cxn modelId="{C7B9AA64-0F44-4734-943E-45CE6DC00FD2}" type="presParOf" srcId="{F9792419-214E-4082-AC7E-1CA3A2A8F478}" destId="{EDCA7814-A3C4-4210-BA82-1CCC72285CDB}" srcOrd="4" destOrd="0" presId="urn:microsoft.com/office/officeart/2005/8/layout/radial6"/>
    <dgm:cxn modelId="{2693E53E-A8AF-42DF-B9F2-D3241AAF1D3C}" type="presParOf" srcId="{F9792419-214E-4082-AC7E-1CA3A2A8F478}" destId="{A24971DB-F77E-4D9A-A761-22507D800CF8}" srcOrd="5" destOrd="0" presId="urn:microsoft.com/office/officeart/2005/8/layout/radial6"/>
    <dgm:cxn modelId="{3077982B-E2E3-4768-B57F-E0E1A2BB50C2}" type="presParOf" srcId="{F9792419-214E-4082-AC7E-1CA3A2A8F478}" destId="{4E4558BC-69F5-41C6-96BC-69A05A8CD7B8}" srcOrd="6" destOrd="0" presId="urn:microsoft.com/office/officeart/2005/8/layout/radial6"/>
    <dgm:cxn modelId="{1F46721E-26EA-4B74-BF6B-0E8BF4CEE124}" type="presParOf" srcId="{F9792419-214E-4082-AC7E-1CA3A2A8F478}" destId="{1CE9DAD0-00C6-42FF-B28B-BC06F73E54E9}" srcOrd="7" destOrd="0" presId="urn:microsoft.com/office/officeart/2005/8/layout/radial6"/>
    <dgm:cxn modelId="{913AAE38-CD4B-448A-AADE-1ABC52814A18}" type="presParOf" srcId="{F9792419-214E-4082-AC7E-1CA3A2A8F478}" destId="{715284AC-97A5-4052-926C-CF9048241C26}" srcOrd="8" destOrd="0" presId="urn:microsoft.com/office/officeart/2005/8/layout/radial6"/>
    <dgm:cxn modelId="{C6833201-E7AB-4969-8CF3-4256BE84992A}" type="presParOf" srcId="{F9792419-214E-4082-AC7E-1CA3A2A8F478}" destId="{F21B10A0-868D-4EB4-8FC8-A2E9DDE42E7E}" srcOrd="9" destOrd="0" presId="urn:microsoft.com/office/officeart/2005/8/layout/radial6"/>
    <dgm:cxn modelId="{39633588-F06D-4D5F-9C0A-0DA5A1F40F6E}" type="presParOf" srcId="{F9792419-214E-4082-AC7E-1CA3A2A8F478}" destId="{4618BF71-3EB7-4CD3-889A-C5F178AA3C05}" srcOrd="10" destOrd="0" presId="urn:microsoft.com/office/officeart/2005/8/layout/radial6"/>
    <dgm:cxn modelId="{55791929-A735-4DEF-B0F9-7BA8FBFDBD66}" type="presParOf" srcId="{F9792419-214E-4082-AC7E-1CA3A2A8F478}" destId="{EA899808-8B73-40D9-B09E-EEBE78840EBE}" srcOrd="11" destOrd="0" presId="urn:microsoft.com/office/officeart/2005/8/layout/radial6"/>
    <dgm:cxn modelId="{462E4871-63D3-4F5A-A2F5-4EFBC15D0C8C}" type="presParOf" srcId="{F9792419-214E-4082-AC7E-1CA3A2A8F478}" destId="{9F5522D4-E1F6-4CA3-9A97-2A628C6BE4C4}" srcOrd="12" destOrd="0" presId="urn:microsoft.com/office/officeart/2005/8/layout/radial6"/>
    <dgm:cxn modelId="{7434491B-E2BA-43E3-A1B1-3EFCCD3E307E}" type="presParOf" srcId="{F9792419-214E-4082-AC7E-1CA3A2A8F478}" destId="{AD919C67-E2E4-4942-866A-E369D1807058}" srcOrd="13" destOrd="0" presId="urn:microsoft.com/office/officeart/2005/8/layout/radial6"/>
    <dgm:cxn modelId="{8E308AD0-B66F-45A5-AEB9-BE5EEDD30FF7}" type="presParOf" srcId="{F9792419-214E-4082-AC7E-1CA3A2A8F478}" destId="{4082C5FA-8695-42E2-A85B-D2B640B180F3}" srcOrd="14" destOrd="0" presId="urn:microsoft.com/office/officeart/2005/8/layout/radial6"/>
    <dgm:cxn modelId="{5C4DB5AA-D04F-4917-8C82-A3E1C9D0DC70}" type="presParOf" srcId="{F9792419-214E-4082-AC7E-1CA3A2A8F478}" destId="{405448BD-1243-4731-8504-5AB620A30C88}" srcOrd="15" destOrd="0" presId="urn:microsoft.com/office/officeart/2005/8/layout/radial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A1E616A-494E-4080-B127-3657C104A71C}" type="doc">
      <dgm:prSet loTypeId="urn:microsoft.com/office/officeart/2005/8/layout/vList6" loCatId="list" qsTypeId="urn:microsoft.com/office/officeart/2005/8/quickstyle/simple1" qsCatId="simple" csTypeId="urn:microsoft.com/office/officeart/2005/8/colors/colorful1" csCatId="colorful"/>
      <dgm:spPr/>
      <dgm:t>
        <a:bodyPr/>
        <a:lstStyle/>
        <a:p>
          <a:endParaRPr lang="es-CO"/>
        </a:p>
      </dgm:t>
    </dgm:pt>
    <dgm:pt modelId="{59EFA45F-60D5-4590-A01B-79C44BF4177C}">
      <dgm:prSet custT="1"/>
      <dgm:spPr/>
      <dgm:t>
        <a:bodyPr/>
        <a:lstStyle/>
        <a:p>
          <a:r>
            <a:rPr lang="es-MX" sz="1200" b="1" i="1" dirty="0">
              <a:solidFill>
                <a:schemeClr val="tx1"/>
              </a:solidFill>
            </a:rPr>
            <a:t>Acciones de Promoción y Mantenimiento de la Salud</a:t>
          </a:r>
          <a:endParaRPr lang="es-CO" sz="1200" dirty="0">
            <a:solidFill>
              <a:schemeClr val="tx1"/>
            </a:solidFill>
          </a:endParaRPr>
        </a:p>
      </dgm:t>
    </dgm:pt>
    <dgm:pt modelId="{F18174ED-6EF9-4CE8-9C4E-583A3C03C7E9}" type="parTrans" cxnId="{A02DE5B4-039E-44E0-826F-B33F438530C8}">
      <dgm:prSet/>
      <dgm:spPr/>
      <dgm:t>
        <a:bodyPr/>
        <a:lstStyle/>
        <a:p>
          <a:endParaRPr lang="es-CO"/>
        </a:p>
      </dgm:t>
    </dgm:pt>
    <dgm:pt modelId="{666DBBBA-1121-4A73-AB04-FC899D82100B}" type="sibTrans" cxnId="{A02DE5B4-039E-44E0-826F-B33F438530C8}">
      <dgm:prSet/>
      <dgm:spPr/>
      <dgm:t>
        <a:bodyPr/>
        <a:lstStyle/>
        <a:p>
          <a:endParaRPr lang="es-CO"/>
        </a:p>
      </dgm:t>
    </dgm:pt>
    <dgm:pt modelId="{14293DBD-E68A-4A41-A34C-2E07B62FD47F}">
      <dgm:prSet/>
      <dgm:spPr/>
      <dgm:t>
        <a:bodyPr/>
        <a:lstStyle/>
        <a:p>
          <a:r>
            <a:rPr lang="es-MX"/>
            <a:t>Incumplimiento en las acciones de demanda inducida.</a:t>
          </a:r>
          <a:endParaRPr lang="es-CO"/>
        </a:p>
      </dgm:t>
    </dgm:pt>
    <dgm:pt modelId="{BF75045A-E7F3-4D31-BC4C-E5FC4AB6FBB2}" type="parTrans" cxnId="{C9262D3E-CF06-4C0A-A6B1-F6ED4FF6CA67}">
      <dgm:prSet/>
      <dgm:spPr/>
      <dgm:t>
        <a:bodyPr/>
        <a:lstStyle/>
        <a:p>
          <a:endParaRPr lang="es-CO"/>
        </a:p>
      </dgm:t>
    </dgm:pt>
    <dgm:pt modelId="{7FBA1527-BB96-4C2E-9835-3D14E2963259}" type="sibTrans" cxnId="{C9262D3E-CF06-4C0A-A6B1-F6ED4FF6CA67}">
      <dgm:prSet/>
      <dgm:spPr/>
      <dgm:t>
        <a:bodyPr/>
        <a:lstStyle/>
        <a:p>
          <a:endParaRPr lang="es-CO"/>
        </a:p>
      </dgm:t>
    </dgm:pt>
    <dgm:pt modelId="{52A8BF9E-69AF-45E8-8A02-0FCD7B7F899B}">
      <dgm:prSet/>
      <dgm:spPr/>
      <dgm:t>
        <a:bodyPr/>
        <a:lstStyle/>
        <a:p>
          <a:r>
            <a:rPr lang="es-MX"/>
            <a:t>Incumplimiento en las acciones de protección especifica.</a:t>
          </a:r>
          <a:endParaRPr lang="es-CO"/>
        </a:p>
      </dgm:t>
    </dgm:pt>
    <dgm:pt modelId="{F35378D4-A48D-4C39-AD64-9D68DF06DE81}" type="parTrans" cxnId="{9AC30300-6900-4BD0-B49D-912BB7E84C49}">
      <dgm:prSet/>
      <dgm:spPr/>
      <dgm:t>
        <a:bodyPr/>
        <a:lstStyle/>
        <a:p>
          <a:endParaRPr lang="es-CO"/>
        </a:p>
      </dgm:t>
    </dgm:pt>
    <dgm:pt modelId="{2DFE85D7-0F64-42DE-9D20-52985916B034}" type="sibTrans" cxnId="{9AC30300-6900-4BD0-B49D-912BB7E84C49}">
      <dgm:prSet/>
      <dgm:spPr/>
      <dgm:t>
        <a:bodyPr/>
        <a:lstStyle/>
        <a:p>
          <a:endParaRPr lang="es-CO"/>
        </a:p>
      </dgm:t>
    </dgm:pt>
    <dgm:pt modelId="{86420550-9AB2-481C-B3E7-5E36D69072FE}">
      <dgm:prSet/>
      <dgm:spPr/>
      <dgm:t>
        <a:bodyPr/>
        <a:lstStyle/>
        <a:p>
          <a:r>
            <a:rPr lang="es-MX"/>
            <a:t>Incumplimiento en las acciones de educación para la salud.</a:t>
          </a:r>
          <a:endParaRPr lang="es-CO"/>
        </a:p>
      </dgm:t>
    </dgm:pt>
    <dgm:pt modelId="{4BEC5319-390B-43D9-AC69-9DC5B0952663}" type="parTrans" cxnId="{43741161-2F0D-430F-B93C-4E49B29FB780}">
      <dgm:prSet/>
      <dgm:spPr/>
      <dgm:t>
        <a:bodyPr/>
        <a:lstStyle/>
        <a:p>
          <a:endParaRPr lang="es-CO"/>
        </a:p>
      </dgm:t>
    </dgm:pt>
    <dgm:pt modelId="{BFF1C0FE-42FB-4531-B472-F09445E3E5EA}" type="sibTrans" cxnId="{43741161-2F0D-430F-B93C-4E49B29FB780}">
      <dgm:prSet/>
      <dgm:spPr/>
      <dgm:t>
        <a:bodyPr/>
        <a:lstStyle/>
        <a:p>
          <a:endParaRPr lang="es-CO"/>
        </a:p>
      </dgm:t>
    </dgm:pt>
    <dgm:pt modelId="{4553648B-7610-4E4D-8256-D880C1AF275C}">
      <dgm:prSet/>
      <dgm:spPr/>
      <dgm:t>
        <a:bodyPr/>
        <a:lstStyle/>
        <a:p>
          <a:r>
            <a:rPr lang="es-MX"/>
            <a:t>Incumplimiento en las acciones de detección temprana.</a:t>
          </a:r>
          <a:endParaRPr lang="es-CO"/>
        </a:p>
      </dgm:t>
    </dgm:pt>
    <dgm:pt modelId="{ED9658C2-46C2-49DC-81CF-4617956DE4ED}" type="parTrans" cxnId="{C8965A77-9F16-4C6A-B2EB-6FA09A0D770E}">
      <dgm:prSet/>
      <dgm:spPr/>
      <dgm:t>
        <a:bodyPr/>
        <a:lstStyle/>
        <a:p>
          <a:endParaRPr lang="es-CO"/>
        </a:p>
      </dgm:t>
    </dgm:pt>
    <dgm:pt modelId="{CD2E2630-6000-4CA4-A66F-C13397EAEA9F}" type="sibTrans" cxnId="{C8965A77-9F16-4C6A-B2EB-6FA09A0D770E}">
      <dgm:prSet/>
      <dgm:spPr/>
      <dgm:t>
        <a:bodyPr/>
        <a:lstStyle/>
        <a:p>
          <a:endParaRPr lang="es-CO"/>
        </a:p>
      </dgm:t>
    </dgm:pt>
    <dgm:pt modelId="{F0CEBFB8-83A5-40B9-9CFE-03AC472C386B}">
      <dgm:prSet/>
      <dgm:spPr/>
      <dgm:t>
        <a:bodyPr/>
        <a:lstStyle/>
        <a:p>
          <a:r>
            <a:rPr lang="es-MX"/>
            <a:t>Incumplimiento en las estrategias para comunicar el riesgo al paciente.</a:t>
          </a:r>
          <a:endParaRPr lang="es-CO"/>
        </a:p>
      </dgm:t>
    </dgm:pt>
    <dgm:pt modelId="{F7283B1C-1CC2-410D-8FF6-C709CB2FEA87}" type="parTrans" cxnId="{EAC89BA5-AE19-4B41-958C-609EC6909A11}">
      <dgm:prSet/>
      <dgm:spPr/>
      <dgm:t>
        <a:bodyPr/>
        <a:lstStyle/>
        <a:p>
          <a:endParaRPr lang="es-CO"/>
        </a:p>
      </dgm:t>
    </dgm:pt>
    <dgm:pt modelId="{34E0BD40-026E-44DE-B8E4-855E92C64864}" type="sibTrans" cxnId="{EAC89BA5-AE19-4B41-958C-609EC6909A11}">
      <dgm:prSet/>
      <dgm:spPr/>
      <dgm:t>
        <a:bodyPr/>
        <a:lstStyle/>
        <a:p>
          <a:endParaRPr lang="es-CO"/>
        </a:p>
      </dgm:t>
    </dgm:pt>
    <dgm:pt modelId="{370820FA-4911-46A3-B213-3697E1A3CECD}" type="pres">
      <dgm:prSet presAssocID="{3A1E616A-494E-4080-B127-3657C104A71C}" presName="Name0" presStyleCnt="0">
        <dgm:presLayoutVars>
          <dgm:dir/>
          <dgm:animLvl val="lvl"/>
          <dgm:resizeHandles/>
        </dgm:presLayoutVars>
      </dgm:prSet>
      <dgm:spPr/>
      <dgm:t>
        <a:bodyPr/>
        <a:lstStyle/>
        <a:p>
          <a:endParaRPr lang="es-ES"/>
        </a:p>
      </dgm:t>
    </dgm:pt>
    <dgm:pt modelId="{A33F8B86-E48B-4BC2-8DCE-047BE0A699E2}" type="pres">
      <dgm:prSet presAssocID="{59EFA45F-60D5-4590-A01B-79C44BF4177C}" presName="linNode" presStyleCnt="0"/>
      <dgm:spPr/>
    </dgm:pt>
    <dgm:pt modelId="{1B3FD793-BC82-4F6F-988B-C5FE266AFCD9}" type="pres">
      <dgm:prSet presAssocID="{59EFA45F-60D5-4590-A01B-79C44BF4177C}" presName="parentShp" presStyleLbl="node1" presStyleIdx="0" presStyleCnt="6">
        <dgm:presLayoutVars>
          <dgm:bulletEnabled val="1"/>
        </dgm:presLayoutVars>
      </dgm:prSet>
      <dgm:spPr/>
      <dgm:t>
        <a:bodyPr/>
        <a:lstStyle/>
        <a:p>
          <a:endParaRPr lang="es-ES"/>
        </a:p>
      </dgm:t>
    </dgm:pt>
    <dgm:pt modelId="{FA43BEFD-250B-466D-B2FD-C0EE8F4C53A6}" type="pres">
      <dgm:prSet presAssocID="{59EFA45F-60D5-4590-A01B-79C44BF4177C}" presName="childShp" presStyleLbl="bgAccFollowNode1" presStyleIdx="0" presStyleCnt="6">
        <dgm:presLayoutVars>
          <dgm:bulletEnabled val="1"/>
        </dgm:presLayoutVars>
      </dgm:prSet>
      <dgm:spPr/>
    </dgm:pt>
    <dgm:pt modelId="{B8F60E3A-2D44-408D-8946-8E036B01AA07}" type="pres">
      <dgm:prSet presAssocID="{666DBBBA-1121-4A73-AB04-FC899D82100B}" presName="spacing" presStyleCnt="0"/>
      <dgm:spPr/>
    </dgm:pt>
    <dgm:pt modelId="{E03C1AAB-7408-4C37-B934-9265E1472D2E}" type="pres">
      <dgm:prSet presAssocID="{14293DBD-E68A-4A41-A34C-2E07B62FD47F}" presName="linNode" presStyleCnt="0"/>
      <dgm:spPr/>
    </dgm:pt>
    <dgm:pt modelId="{6E1AC478-4BA5-4C87-9126-69B7C7AF3B78}" type="pres">
      <dgm:prSet presAssocID="{14293DBD-E68A-4A41-A34C-2E07B62FD47F}" presName="parentShp" presStyleLbl="node1" presStyleIdx="1" presStyleCnt="6">
        <dgm:presLayoutVars>
          <dgm:bulletEnabled val="1"/>
        </dgm:presLayoutVars>
      </dgm:prSet>
      <dgm:spPr/>
      <dgm:t>
        <a:bodyPr/>
        <a:lstStyle/>
        <a:p>
          <a:endParaRPr lang="es-ES"/>
        </a:p>
      </dgm:t>
    </dgm:pt>
    <dgm:pt modelId="{051AE35C-C584-421D-956C-AAD6728C3D44}" type="pres">
      <dgm:prSet presAssocID="{14293DBD-E68A-4A41-A34C-2E07B62FD47F}" presName="childShp" presStyleLbl="bgAccFollowNode1" presStyleIdx="1" presStyleCnt="6">
        <dgm:presLayoutVars>
          <dgm:bulletEnabled val="1"/>
        </dgm:presLayoutVars>
      </dgm:prSet>
      <dgm:spPr/>
    </dgm:pt>
    <dgm:pt modelId="{AD8EAB26-4400-483A-86FA-1FD5577AE7AD}" type="pres">
      <dgm:prSet presAssocID="{7FBA1527-BB96-4C2E-9835-3D14E2963259}" presName="spacing" presStyleCnt="0"/>
      <dgm:spPr/>
    </dgm:pt>
    <dgm:pt modelId="{6A670713-F8E1-4A36-A564-25108581B44C}" type="pres">
      <dgm:prSet presAssocID="{52A8BF9E-69AF-45E8-8A02-0FCD7B7F899B}" presName="linNode" presStyleCnt="0"/>
      <dgm:spPr/>
    </dgm:pt>
    <dgm:pt modelId="{C1E143CA-AB9A-46F1-BBD9-BD6A827D9135}" type="pres">
      <dgm:prSet presAssocID="{52A8BF9E-69AF-45E8-8A02-0FCD7B7F899B}" presName="parentShp" presStyleLbl="node1" presStyleIdx="2" presStyleCnt="6">
        <dgm:presLayoutVars>
          <dgm:bulletEnabled val="1"/>
        </dgm:presLayoutVars>
      </dgm:prSet>
      <dgm:spPr/>
      <dgm:t>
        <a:bodyPr/>
        <a:lstStyle/>
        <a:p>
          <a:endParaRPr lang="es-ES"/>
        </a:p>
      </dgm:t>
    </dgm:pt>
    <dgm:pt modelId="{F0626344-6B49-42C6-8881-EA60F022ACDA}" type="pres">
      <dgm:prSet presAssocID="{52A8BF9E-69AF-45E8-8A02-0FCD7B7F899B}" presName="childShp" presStyleLbl="bgAccFollowNode1" presStyleIdx="2" presStyleCnt="6">
        <dgm:presLayoutVars>
          <dgm:bulletEnabled val="1"/>
        </dgm:presLayoutVars>
      </dgm:prSet>
      <dgm:spPr/>
    </dgm:pt>
    <dgm:pt modelId="{5C66F9A7-E8DC-44A6-B17C-E16F71FEAD0F}" type="pres">
      <dgm:prSet presAssocID="{2DFE85D7-0F64-42DE-9D20-52985916B034}" presName="spacing" presStyleCnt="0"/>
      <dgm:spPr/>
    </dgm:pt>
    <dgm:pt modelId="{0C7A34CC-B16B-4137-96E8-C32B48C37CC8}" type="pres">
      <dgm:prSet presAssocID="{86420550-9AB2-481C-B3E7-5E36D69072FE}" presName="linNode" presStyleCnt="0"/>
      <dgm:spPr/>
    </dgm:pt>
    <dgm:pt modelId="{50A8CEBB-0F08-44B6-BC2D-897BE959B740}" type="pres">
      <dgm:prSet presAssocID="{86420550-9AB2-481C-B3E7-5E36D69072FE}" presName="parentShp" presStyleLbl="node1" presStyleIdx="3" presStyleCnt="6">
        <dgm:presLayoutVars>
          <dgm:bulletEnabled val="1"/>
        </dgm:presLayoutVars>
      </dgm:prSet>
      <dgm:spPr/>
      <dgm:t>
        <a:bodyPr/>
        <a:lstStyle/>
        <a:p>
          <a:endParaRPr lang="es-ES"/>
        </a:p>
      </dgm:t>
    </dgm:pt>
    <dgm:pt modelId="{08FDB74C-E0B5-4A43-A4F4-D6855CCC64BF}" type="pres">
      <dgm:prSet presAssocID="{86420550-9AB2-481C-B3E7-5E36D69072FE}" presName="childShp" presStyleLbl="bgAccFollowNode1" presStyleIdx="3" presStyleCnt="6">
        <dgm:presLayoutVars>
          <dgm:bulletEnabled val="1"/>
        </dgm:presLayoutVars>
      </dgm:prSet>
      <dgm:spPr/>
    </dgm:pt>
    <dgm:pt modelId="{446ABC45-1FD5-497D-809B-598EFC663A0F}" type="pres">
      <dgm:prSet presAssocID="{BFF1C0FE-42FB-4531-B472-F09445E3E5EA}" presName="spacing" presStyleCnt="0"/>
      <dgm:spPr/>
    </dgm:pt>
    <dgm:pt modelId="{34D9A0BC-BE81-4590-976D-3C4876BC76E3}" type="pres">
      <dgm:prSet presAssocID="{4553648B-7610-4E4D-8256-D880C1AF275C}" presName="linNode" presStyleCnt="0"/>
      <dgm:spPr/>
    </dgm:pt>
    <dgm:pt modelId="{59F8521D-BB26-46AA-BEBB-D78B8935CAE0}" type="pres">
      <dgm:prSet presAssocID="{4553648B-7610-4E4D-8256-D880C1AF275C}" presName="parentShp" presStyleLbl="node1" presStyleIdx="4" presStyleCnt="6">
        <dgm:presLayoutVars>
          <dgm:bulletEnabled val="1"/>
        </dgm:presLayoutVars>
      </dgm:prSet>
      <dgm:spPr/>
      <dgm:t>
        <a:bodyPr/>
        <a:lstStyle/>
        <a:p>
          <a:endParaRPr lang="es-ES"/>
        </a:p>
      </dgm:t>
    </dgm:pt>
    <dgm:pt modelId="{6374043D-DB91-4A18-A642-79C1E4F74543}" type="pres">
      <dgm:prSet presAssocID="{4553648B-7610-4E4D-8256-D880C1AF275C}" presName="childShp" presStyleLbl="bgAccFollowNode1" presStyleIdx="4" presStyleCnt="6">
        <dgm:presLayoutVars>
          <dgm:bulletEnabled val="1"/>
        </dgm:presLayoutVars>
      </dgm:prSet>
      <dgm:spPr/>
    </dgm:pt>
    <dgm:pt modelId="{46B262E1-E86F-40EC-8089-04B6EBFFEE36}" type="pres">
      <dgm:prSet presAssocID="{CD2E2630-6000-4CA4-A66F-C13397EAEA9F}" presName="spacing" presStyleCnt="0"/>
      <dgm:spPr/>
    </dgm:pt>
    <dgm:pt modelId="{EA937ECE-CDE2-4289-BC70-C0DF0189C686}" type="pres">
      <dgm:prSet presAssocID="{F0CEBFB8-83A5-40B9-9CFE-03AC472C386B}" presName="linNode" presStyleCnt="0"/>
      <dgm:spPr/>
    </dgm:pt>
    <dgm:pt modelId="{5D714496-71E2-4F9E-B315-AABB0383E344}" type="pres">
      <dgm:prSet presAssocID="{F0CEBFB8-83A5-40B9-9CFE-03AC472C386B}" presName="parentShp" presStyleLbl="node1" presStyleIdx="5" presStyleCnt="6">
        <dgm:presLayoutVars>
          <dgm:bulletEnabled val="1"/>
        </dgm:presLayoutVars>
      </dgm:prSet>
      <dgm:spPr/>
      <dgm:t>
        <a:bodyPr/>
        <a:lstStyle/>
        <a:p>
          <a:endParaRPr lang="es-ES"/>
        </a:p>
      </dgm:t>
    </dgm:pt>
    <dgm:pt modelId="{1FB3602B-358C-4C21-965F-C0C2A8AFDD05}" type="pres">
      <dgm:prSet presAssocID="{F0CEBFB8-83A5-40B9-9CFE-03AC472C386B}" presName="childShp" presStyleLbl="bgAccFollowNode1" presStyleIdx="5" presStyleCnt="6">
        <dgm:presLayoutVars>
          <dgm:bulletEnabled val="1"/>
        </dgm:presLayoutVars>
      </dgm:prSet>
      <dgm:spPr/>
    </dgm:pt>
  </dgm:ptLst>
  <dgm:cxnLst>
    <dgm:cxn modelId="{3B173B4E-B816-40EC-947A-5008D3884E55}" type="presOf" srcId="{14293DBD-E68A-4A41-A34C-2E07B62FD47F}" destId="{6E1AC478-4BA5-4C87-9126-69B7C7AF3B78}" srcOrd="0" destOrd="0" presId="urn:microsoft.com/office/officeart/2005/8/layout/vList6"/>
    <dgm:cxn modelId="{23D745C6-161A-4013-A60B-F54D55911ED9}" type="presOf" srcId="{52A8BF9E-69AF-45E8-8A02-0FCD7B7F899B}" destId="{C1E143CA-AB9A-46F1-BBD9-BD6A827D9135}" srcOrd="0" destOrd="0" presId="urn:microsoft.com/office/officeart/2005/8/layout/vList6"/>
    <dgm:cxn modelId="{C8965A77-9F16-4C6A-B2EB-6FA09A0D770E}" srcId="{3A1E616A-494E-4080-B127-3657C104A71C}" destId="{4553648B-7610-4E4D-8256-D880C1AF275C}" srcOrd="4" destOrd="0" parTransId="{ED9658C2-46C2-49DC-81CF-4617956DE4ED}" sibTransId="{CD2E2630-6000-4CA4-A66F-C13397EAEA9F}"/>
    <dgm:cxn modelId="{9AC30300-6900-4BD0-B49D-912BB7E84C49}" srcId="{3A1E616A-494E-4080-B127-3657C104A71C}" destId="{52A8BF9E-69AF-45E8-8A02-0FCD7B7F899B}" srcOrd="2" destOrd="0" parTransId="{F35378D4-A48D-4C39-AD64-9D68DF06DE81}" sibTransId="{2DFE85D7-0F64-42DE-9D20-52985916B034}"/>
    <dgm:cxn modelId="{D76A6384-0BF8-48DB-A85E-8E927555FA6F}" type="presOf" srcId="{3A1E616A-494E-4080-B127-3657C104A71C}" destId="{370820FA-4911-46A3-B213-3697E1A3CECD}" srcOrd="0" destOrd="0" presId="urn:microsoft.com/office/officeart/2005/8/layout/vList6"/>
    <dgm:cxn modelId="{F247DDA8-395E-47E9-9F2F-B8942903497D}" type="presOf" srcId="{F0CEBFB8-83A5-40B9-9CFE-03AC472C386B}" destId="{5D714496-71E2-4F9E-B315-AABB0383E344}" srcOrd="0" destOrd="0" presId="urn:microsoft.com/office/officeart/2005/8/layout/vList6"/>
    <dgm:cxn modelId="{A02DE5B4-039E-44E0-826F-B33F438530C8}" srcId="{3A1E616A-494E-4080-B127-3657C104A71C}" destId="{59EFA45F-60D5-4590-A01B-79C44BF4177C}" srcOrd="0" destOrd="0" parTransId="{F18174ED-6EF9-4CE8-9C4E-583A3C03C7E9}" sibTransId="{666DBBBA-1121-4A73-AB04-FC899D82100B}"/>
    <dgm:cxn modelId="{4663A0E1-98FD-439C-A4D4-6720E0C9A556}" type="presOf" srcId="{4553648B-7610-4E4D-8256-D880C1AF275C}" destId="{59F8521D-BB26-46AA-BEBB-D78B8935CAE0}" srcOrd="0" destOrd="0" presId="urn:microsoft.com/office/officeart/2005/8/layout/vList6"/>
    <dgm:cxn modelId="{43741161-2F0D-430F-B93C-4E49B29FB780}" srcId="{3A1E616A-494E-4080-B127-3657C104A71C}" destId="{86420550-9AB2-481C-B3E7-5E36D69072FE}" srcOrd="3" destOrd="0" parTransId="{4BEC5319-390B-43D9-AC69-9DC5B0952663}" sibTransId="{BFF1C0FE-42FB-4531-B472-F09445E3E5EA}"/>
    <dgm:cxn modelId="{9A9F7277-9353-4107-A36C-3E1A73F008CB}" type="presOf" srcId="{59EFA45F-60D5-4590-A01B-79C44BF4177C}" destId="{1B3FD793-BC82-4F6F-988B-C5FE266AFCD9}" srcOrd="0" destOrd="0" presId="urn:microsoft.com/office/officeart/2005/8/layout/vList6"/>
    <dgm:cxn modelId="{9FDD4D72-71A5-4DA7-AAFF-B45F2E8B88AE}" type="presOf" srcId="{86420550-9AB2-481C-B3E7-5E36D69072FE}" destId="{50A8CEBB-0F08-44B6-BC2D-897BE959B740}" srcOrd="0" destOrd="0" presId="urn:microsoft.com/office/officeart/2005/8/layout/vList6"/>
    <dgm:cxn modelId="{EAC89BA5-AE19-4B41-958C-609EC6909A11}" srcId="{3A1E616A-494E-4080-B127-3657C104A71C}" destId="{F0CEBFB8-83A5-40B9-9CFE-03AC472C386B}" srcOrd="5" destOrd="0" parTransId="{F7283B1C-1CC2-410D-8FF6-C709CB2FEA87}" sibTransId="{34E0BD40-026E-44DE-B8E4-855E92C64864}"/>
    <dgm:cxn modelId="{C9262D3E-CF06-4C0A-A6B1-F6ED4FF6CA67}" srcId="{3A1E616A-494E-4080-B127-3657C104A71C}" destId="{14293DBD-E68A-4A41-A34C-2E07B62FD47F}" srcOrd="1" destOrd="0" parTransId="{BF75045A-E7F3-4D31-BC4C-E5FC4AB6FBB2}" sibTransId="{7FBA1527-BB96-4C2E-9835-3D14E2963259}"/>
    <dgm:cxn modelId="{86367890-7877-4A7C-971B-1366415AB774}" type="presParOf" srcId="{370820FA-4911-46A3-B213-3697E1A3CECD}" destId="{A33F8B86-E48B-4BC2-8DCE-047BE0A699E2}" srcOrd="0" destOrd="0" presId="urn:microsoft.com/office/officeart/2005/8/layout/vList6"/>
    <dgm:cxn modelId="{73A49046-16A6-45C6-B74A-ED733407B384}" type="presParOf" srcId="{A33F8B86-E48B-4BC2-8DCE-047BE0A699E2}" destId="{1B3FD793-BC82-4F6F-988B-C5FE266AFCD9}" srcOrd="0" destOrd="0" presId="urn:microsoft.com/office/officeart/2005/8/layout/vList6"/>
    <dgm:cxn modelId="{4AD2850C-AF77-4707-A721-CD4EA47D85C9}" type="presParOf" srcId="{A33F8B86-E48B-4BC2-8DCE-047BE0A699E2}" destId="{FA43BEFD-250B-466D-B2FD-C0EE8F4C53A6}" srcOrd="1" destOrd="0" presId="urn:microsoft.com/office/officeart/2005/8/layout/vList6"/>
    <dgm:cxn modelId="{CD2F3B14-F243-4356-97A7-2FA7CC7163F0}" type="presParOf" srcId="{370820FA-4911-46A3-B213-3697E1A3CECD}" destId="{B8F60E3A-2D44-408D-8946-8E036B01AA07}" srcOrd="1" destOrd="0" presId="urn:microsoft.com/office/officeart/2005/8/layout/vList6"/>
    <dgm:cxn modelId="{43A3BF33-2978-4C56-A93C-FB5BAD8DF53F}" type="presParOf" srcId="{370820FA-4911-46A3-B213-3697E1A3CECD}" destId="{E03C1AAB-7408-4C37-B934-9265E1472D2E}" srcOrd="2" destOrd="0" presId="urn:microsoft.com/office/officeart/2005/8/layout/vList6"/>
    <dgm:cxn modelId="{F265515F-533F-42F0-9088-8A632B9E8EA7}" type="presParOf" srcId="{E03C1AAB-7408-4C37-B934-9265E1472D2E}" destId="{6E1AC478-4BA5-4C87-9126-69B7C7AF3B78}" srcOrd="0" destOrd="0" presId="urn:microsoft.com/office/officeart/2005/8/layout/vList6"/>
    <dgm:cxn modelId="{B6867B69-4108-495E-9BBE-45CDCFEC62A2}" type="presParOf" srcId="{E03C1AAB-7408-4C37-B934-9265E1472D2E}" destId="{051AE35C-C584-421D-956C-AAD6728C3D44}" srcOrd="1" destOrd="0" presId="urn:microsoft.com/office/officeart/2005/8/layout/vList6"/>
    <dgm:cxn modelId="{2024F235-4564-45A8-B1DB-63998B44CE76}" type="presParOf" srcId="{370820FA-4911-46A3-B213-3697E1A3CECD}" destId="{AD8EAB26-4400-483A-86FA-1FD5577AE7AD}" srcOrd="3" destOrd="0" presId="urn:microsoft.com/office/officeart/2005/8/layout/vList6"/>
    <dgm:cxn modelId="{3431E0FF-E5A2-4A38-A3DC-EB2B7DF0C1C7}" type="presParOf" srcId="{370820FA-4911-46A3-B213-3697E1A3CECD}" destId="{6A670713-F8E1-4A36-A564-25108581B44C}" srcOrd="4" destOrd="0" presId="urn:microsoft.com/office/officeart/2005/8/layout/vList6"/>
    <dgm:cxn modelId="{5125B2AB-9876-4CDF-830F-B8E752D06577}" type="presParOf" srcId="{6A670713-F8E1-4A36-A564-25108581B44C}" destId="{C1E143CA-AB9A-46F1-BBD9-BD6A827D9135}" srcOrd="0" destOrd="0" presId="urn:microsoft.com/office/officeart/2005/8/layout/vList6"/>
    <dgm:cxn modelId="{49BC0421-9A03-4627-905B-76E4A41AF0C5}" type="presParOf" srcId="{6A670713-F8E1-4A36-A564-25108581B44C}" destId="{F0626344-6B49-42C6-8881-EA60F022ACDA}" srcOrd="1" destOrd="0" presId="urn:microsoft.com/office/officeart/2005/8/layout/vList6"/>
    <dgm:cxn modelId="{37A9FF15-1492-4611-89C0-41BDC0C41E47}" type="presParOf" srcId="{370820FA-4911-46A3-B213-3697E1A3CECD}" destId="{5C66F9A7-E8DC-44A6-B17C-E16F71FEAD0F}" srcOrd="5" destOrd="0" presId="urn:microsoft.com/office/officeart/2005/8/layout/vList6"/>
    <dgm:cxn modelId="{03F8E064-D99E-43AC-B2FF-6C42E084948F}" type="presParOf" srcId="{370820FA-4911-46A3-B213-3697E1A3CECD}" destId="{0C7A34CC-B16B-4137-96E8-C32B48C37CC8}" srcOrd="6" destOrd="0" presId="urn:microsoft.com/office/officeart/2005/8/layout/vList6"/>
    <dgm:cxn modelId="{D585397A-E75B-459C-A070-3D53BFC7042E}" type="presParOf" srcId="{0C7A34CC-B16B-4137-96E8-C32B48C37CC8}" destId="{50A8CEBB-0F08-44B6-BC2D-897BE959B740}" srcOrd="0" destOrd="0" presId="urn:microsoft.com/office/officeart/2005/8/layout/vList6"/>
    <dgm:cxn modelId="{372792BE-1C03-4416-85CC-1D740082D6E7}" type="presParOf" srcId="{0C7A34CC-B16B-4137-96E8-C32B48C37CC8}" destId="{08FDB74C-E0B5-4A43-A4F4-D6855CCC64BF}" srcOrd="1" destOrd="0" presId="urn:microsoft.com/office/officeart/2005/8/layout/vList6"/>
    <dgm:cxn modelId="{08DBE53C-9034-4442-A2D4-8DB4C9778327}" type="presParOf" srcId="{370820FA-4911-46A3-B213-3697E1A3CECD}" destId="{446ABC45-1FD5-497D-809B-598EFC663A0F}" srcOrd="7" destOrd="0" presId="urn:microsoft.com/office/officeart/2005/8/layout/vList6"/>
    <dgm:cxn modelId="{8D8C1A80-D5C2-4F37-9F75-D06CA2F0B6F1}" type="presParOf" srcId="{370820FA-4911-46A3-B213-3697E1A3CECD}" destId="{34D9A0BC-BE81-4590-976D-3C4876BC76E3}" srcOrd="8" destOrd="0" presId="urn:microsoft.com/office/officeart/2005/8/layout/vList6"/>
    <dgm:cxn modelId="{5D97A0D9-BE96-43E3-BA15-21BC89FA8D30}" type="presParOf" srcId="{34D9A0BC-BE81-4590-976D-3C4876BC76E3}" destId="{59F8521D-BB26-46AA-BEBB-D78B8935CAE0}" srcOrd="0" destOrd="0" presId="urn:microsoft.com/office/officeart/2005/8/layout/vList6"/>
    <dgm:cxn modelId="{A5A906AA-001F-48C9-AC05-C53F569BAB42}" type="presParOf" srcId="{34D9A0BC-BE81-4590-976D-3C4876BC76E3}" destId="{6374043D-DB91-4A18-A642-79C1E4F74543}" srcOrd="1" destOrd="0" presId="urn:microsoft.com/office/officeart/2005/8/layout/vList6"/>
    <dgm:cxn modelId="{F2DF38E3-BFD6-41C1-B6A2-8CD2C8E0E150}" type="presParOf" srcId="{370820FA-4911-46A3-B213-3697E1A3CECD}" destId="{46B262E1-E86F-40EC-8089-04B6EBFFEE36}" srcOrd="9" destOrd="0" presId="urn:microsoft.com/office/officeart/2005/8/layout/vList6"/>
    <dgm:cxn modelId="{76A66B3C-6933-4954-A1A9-DCE90A3D21B9}" type="presParOf" srcId="{370820FA-4911-46A3-B213-3697E1A3CECD}" destId="{EA937ECE-CDE2-4289-BC70-C0DF0189C686}" srcOrd="10" destOrd="0" presId="urn:microsoft.com/office/officeart/2005/8/layout/vList6"/>
    <dgm:cxn modelId="{5D531D23-662A-4190-ADFC-267CBACD7FA9}" type="presParOf" srcId="{EA937ECE-CDE2-4289-BC70-C0DF0189C686}" destId="{5D714496-71E2-4F9E-B315-AABB0383E344}" srcOrd="0" destOrd="0" presId="urn:microsoft.com/office/officeart/2005/8/layout/vList6"/>
    <dgm:cxn modelId="{918F2813-AA76-4A2E-8BD9-AF567BEFC882}" type="presParOf" srcId="{EA937ECE-CDE2-4289-BC70-C0DF0189C686}" destId="{1FB3602B-358C-4C21-965F-C0C2A8AFDD05}" srcOrd="1" destOrd="0" presId="urn:microsoft.com/office/officeart/2005/8/layout/vList6"/>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BDF87C7-CADF-4E17-A98E-877874287ADC}" type="doc">
      <dgm:prSet loTypeId="urn:microsoft.com/office/officeart/2008/layout/HorizontalMultiLevelHierarchy" loCatId="hierarchy" qsTypeId="urn:microsoft.com/office/officeart/2005/8/quickstyle/simple2" qsCatId="simple" csTypeId="urn:microsoft.com/office/officeart/2005/8/colors/accent1_1" csCatId="accent1" phldr="1"/>
      <dgm:spPr/>
      <dgm:t>
        <a:bodyPr/>
        <a:lstStyle/>
        <a:p>
          <a:endParaRPr lang="es-CO"/>
        </a:p>
      </dgm:t>
    </dgm:pt>
    <dgm:pt modelId="{2E3325C8-50BC-4548-90E7-435A21B99568}">
      <dgm:prSet custT="1"/>
      <dgm:spPr/>
      <dgm:t>
        <a:bodyPr/>
        <a:lstStyle/>
        <a:p>
          <a:r>
            <a:rPr lang="es-MX" sz="2400" b="1" i="1" dirty="0"/>
            <a:t>Prestación de Servicios Individuales</a:t>
          </a:r>
          <a:endParaRPr lang="es-CO" sz="2400" dirty="0"/>
        </a:p>
      </dgm:t>
    </dgm:pt>
    <dgm:pt modelId="{07630BF5-D447-485C-9C6A-5A4BE0DDEBDB}" type="parTrans" cxnId="{445328D5-9EC2-4B77-9CDC-F2845DBE5BF7}">
      <dgm:prSet/>
      <dgm:spPr/>
      <dgm:t>
        <a:bodyPr/>
        <a:lstStyle/>
        <a:p>
          <a:endParaRPr lang="es-CO"/>
        </a:p>
      </dgm:t>
    </dgm:pt>
    <dgm:pt modelId="{314470F7-3D4E-4260-BF46-976CDD93FAAB}" type="sibTrans" cxnId="{445328D5-9EC2-4B77-9CDC-F2845DBE5BF7}">
      <dgm:prSet/>
      <dgm:spPr/>
      <dgm:t>
        <a:bodyPr/>
        <a:lstStyle/>
        <a:p>
          <a:endParaRPr lang="es-CO"/>
        </a:p>
      </dgm:t>
    </dgm:pt>
    <dgm:pt modelId="{70CCA32B-9CB6-4D3D-B73D-85965A1A6205}">
      <dgm:prSet/>
      <dgm:spPr/>
      <dgm:t>
        <a:bodyPr/>
        <a:lstStyle/>
        <a:p>
          <a:r>
            <a:rPr lang="es-MX" dirty="0"/>
            <a:t>No se cumplieron con las acciones establecidas en las guías de atención clínica.</a:t>
          </a:r>
          <a:endParaRPr lang="es-CO" dirty="0"/>
        </a:p>
      </dgm:t>
    </dgm:pt>
    <dgm:pt modelId="{4716D930-A71C-4179-8404-D074847EA5F3}" type="parTrans" cxnId="{052709DE-6395-49DA-B698-FEB7C47DD8B3}">
      <dgm:prSet/>
      <dgm:spPr/>
      <dgm:t>
        <a:bodyPr/>
        <a:lstStyle/>
        <a:p>
          <a:endParaRPr lang="es-CO"/>
        </a:p>
      </dgm:t>
    </dgm:pt>
    <dgm:pt modelId="{A22E5A49-12B7-427A-A84B-D0B859B9C851}" type="sibTrans" cxnId="{052709DE-6395-49DA-B698-FEB7C47DD8B3}">
      <dgm:prSet/>
      <dgm:spPr/>
      <dgm:t>
        <a:bodyPr/>
        <a:lstStyle/>
        <a:p>
          <a:endParaRPr lang="es-CO"/>
        </a:p>
      </dgm:t>
    </dgm:pt>
    <dgm:pt modelId="{23723282-3056-423A-AD53-7CA6C6FEF214}">
      <dgm:prSet/>
      <dgm:spPr/>
      <dgm:t>
        <a:bodyPr/>
        <a:lstStyle/>
        <a:p>
          <a:r>
            <a:rPr lang="es-MX"/>
            <a:t>No disponibilidad de diagnóstico clínico pertinente.</a:t>
          </a:r>
          <a:endParaRPr lang="es-CO"/>
        </a:p>
      </dgm:t>
    </dgm:pt>
    <dgm:pt modelId="{970CE9BE-8E9F-4488-8A89-98579EB44279}" type="parTrans" cxnId="{8261C4D6-5B2D-4C4E-A567-82A55D345918}">
      <dgm:prSet/>
      <dgm:spPr/>
      <dgm:t>
        <a:bodyPr/>
        <a:lstStyle/>
        <a:p>
          <a:endParaRPr lang="es-CO"/>
        </a:p>
      </dgm:t>
    </dgm:pt>
    <dgm:pt modelId="{392AE20C-7B2B-4AB7-8B1C-EA0AF9940E1D}" type="sibTrans" cxnId="{8261C4D6-5B2D-4C4E-A567-82A55D345918}">
      <dgm:prSet/>
      <dgm:spPr/>
      <dgm:t>
        <a:bodyPr/>
        <a:lstStyle/>
        <a:p>
          <a:endParaRPr lang="es-CO"/>
        </a:p>
      </dgm:t>
    </dgm:pt>
    <dgm:pt modelId="{B9126540-FD39-4529-A089-1B3310237750}">
      <dgm:prSet/>
      <dgm:spPr/>
      <dgm:t>
        <a:bodyPr/>
        <a:lstStyle/>
        <a:p>
          <a:r>
            <a:rPr lang="es-MX"/>
            <a:t>Inadecuado diligenciamiento de la historia clínica</a:t>
          </a:r>
          <a:endParaRPr lang="es-CO"/>
        </a:p>
      </dgm:t>
    </dgm:pt>
    <dgm:pt modelId="{7A60789B-B1C2-4A4E-82CC-1C160B84F92D}" type="parTrans" cxnId="{27BB01EC-0505-4526-A6F8-C249FAB55AA6}">
      <dgm:prSet/>
      <dgm:spPr/>
      <dgm:t>
        <a:bodyPr/>
        <a:lstStyle/>
        <a:p>
          <a:endParaRPr lang="es-CO"/>
        </a:p>
      </dgm:t>
    </dgm:pt>
    <dgm:pt modelId="{0C1EBB60-A517-439C-9824-EE1BCDC875A7}" type="sibTrans" cxnId="{27BB01EC-0505-4526-A6F8-C249FAB55AA6}">
      <dgm:prSet/>
      <dgm:spPr/>
      <dgm:t>
        <a:bodyPr/>
        <a:lstStyle/>
        <a:p>
          <a:endParaRPr lang="es-CO"/>
        </a:p>
      </dgm:t>
    </dgm:pt>
    <dgm:pt modelId="{529113D0-B8D0-4D40-B7BC-03630747C509}">
      <dgm:prSet/>
      <dgm:spPr/>
      <dgm:t>
        <a:bodyPr/>
        <a:lstStyle/>
        <a:p>
          <a:r>
            <a:rPr lang="es-MX"/>
            <a:t>Falta o deficiencia de la disponibilidad de medicamentos, dispositivos médicos y tecnológicos para la atención en salud.</a:t>
          </a:r>
          <a:endParaRPr lang="es-CO"/>
        </a:p>
      </dgm:t>
    </dgm:pt>
    <dgm:pt modelId="{38D9D2E5-443B-4D07-9BCD-1501E53521CC}" type="parTrans" cxnId="{AE7191ED-FCB7-4557-BBD0-14D44BAF2001}">
      <dgm:prSet/>
      <dgm:spPr/>
      <dgm:t>
        <a:bodyPr/>
        <a:lstStyle/>
        <a:p>
          <a:endParaRPr lang="es-CO"/>
        </a:p>
      </dgm:t>
    </dgm:pt>
    <dgm:pt modelId="{92E4AC1B-AE68-454B-A293-75186FDAEB85}" type="sibTrans" cxnId="{AE7191ED-FCB7-4557-BBD0-14D44BAF2001}">
      <dgm:prSet/>
      <dgm:spPr/>
      <dgm:t>
        <a:bodyPr/>
        <a:lstStyle/>
        <a:p>
          <a:endParaRPr lang="es-CO"/>
        </a:p>
      </dgm:t>
    </dgm:pt>
    <dgm:pt modelId="{26F4AA15-29ED-4DD8-912C-E1474C936FE6}" type="pres">
      <dgm:prSet presAssocID="{1BDF87C7-CADF-4E17-A98E-877874287ADC}" presName="Name0" presStyleCnt="0">
        <dgm:presLayoutVars>
          <dgm:chPref val="1"/>
          <dgm:dir/>
          <dgm:animOne val="branch"/>
          <dgm:animLvl val="lvl"/>
          <dgm:resizeHandles val="exact"/>
        </dgm:presLayoutVars>
      </dgm:prSet>
      <dgm:spPr/>
      <dgm:t>
        <a:bodyPr/>
        <a:lstStyle/>
        <a:p>
          <a:endParaRPr lang="es-ES"/>
        </a:p>
      </dgm:t>
    </dgm:pt>
    <dgm:pt modelId="{26895001-FE6E-4A83-9B0F-07EFBDC608C5}" type="pres">
      <dgm:prSet presAssocID="{2E3325C8-50BC-4548-90E7-435A21B99568}" presName="root1" presStyleCnt="0"/>
      <dgm:spPr/>
    </dgm:pt>
    <dgm:pt modelId="{02CE16B6-AFB6-4CED-86DE-0ED1EAF6F55F}" type="pres">
      <dgm:prSet presAssocID="{2E3325C8-50BC-4548-90E7-435A21B99568}" presName="LevelOneTextNode" presStyleLbl="node0" presStyleIdx="0" presStyleCnt="1" custLinFactNeighborY="-196">
        <dgm:presLayoutVars>
          <dgm:chPref val="3"/>
        </dgm:presLayoutVars>
      </dgm:prSet>
      <dgm:spPr/>
      <dgm:t>
        <a:bodyPr/>
        <a:lstStyle/>
        <a:p>
          <a:endParaRPr lang="es-ES"/>
        </a:p>
      </dgm:t>
    </dgm:pt>
    <dgm:pt modelId="{58196E57-5A29-4494-94AF-6D4EFA831EAF}" type="pres">
      <dgm:prSet presAssocID="{2E3325C8-50BC-4548-90E7-435A21B99568}" presName="level2hierChild" presStyleCnt="0"/>
      <dgm:spPr/>
    </dgm:pt>
    <dgm:pt modelId="{DE2F8D15-0008-45A2-8789-E3E25B00F255}" type="pres">
      <dgm:prSet presAssocID="{4716D930-A71C-4179-8404-D074847EA5F3}" presName="conn2-1" presStyleLbl="parChTrans1D2" presStyleIdx="0" presStyleCnt="4"/>
      <dgm:spPr/>
      <dgm:t>
        <a:bodyPr/>
        <a:lstStyle/>
        <a:p>
          <a:endParaRPr lang="es-ES"/>
        </a:p>
      </dgm:t>
    </dgm:pt>
    <dgm:pt modelId="{C91C42DB-C13D-4ED3-B951-27FDA9785B0D}" type="pres">
      <dgm:prSet presAssocID="{4716D930-A71C-4179-8404-D074847EA5F3}" presName="connTx" presStyleLbl="parChTrans1D2" presStyleIdx="0" presStyleCnt="4"/>
      <dgm:spPr/>
      <dgm:t>
        <a:bodyPr/>
        <a:lstStyle/>
        <a:p>
          <a:endParaRPr lang="es-ES"/>
        </a:p>
      </dgm:t>
    </dgm:pt>
    <dgm:pt modelId="{B8288FE1-3679-4816-872B-7779FEAB026D}" type="pres">
      <dgm:prSet presAssocID="{70CCA32B-9CB6-4D3D-B73D-85965A1A6205}" presName="root2" presStyleCnt="0"/>
      <dgm:spPr/>
    </dgm:pt>
    <dgm:pt modelId="{A7035EFC-9500-4ABC-9F17-043DE899E042}" type="pres">
      <dgm:prSet presAssocID="{70CCA32B-9CB6-4D3D-B73D-85965A1A6205}" presName="LevelTwoTextNode" presStyleLbl="node2" presStyleIdx="0" presStyleCnt="4">
        <dgm:presLayoutVars>
          <dgm:chPref val="3"/>
        </dgm:presLayoutVars>
      </dgm:prSet>
      <dgm:spPr/>
      <dgm:t>
        <a:bodyPr/>
        <a:lstStyle/>
        <a:p>
          <a:endParaRPr lang="es-ES"/>
        </a:p>
      </dgm:t>
    </dgm:pt>
    <dgm:pt modelId="{A3EE0968-31AA-4B29-B7F2-611740475ECA}" type="pres">
      <dgm:prSet presAssocID="{70CCA32B-9CB6-4D3D-B73D-85965A1A6205}" presName="level3hierChild" presStyleCnt="0"/>
      <dgm:spPr/>
    </dgm:pt>
    <dgm:pt modelId="{3486A641-1FD6-4123-B767-F1C8799FAB2F}" type="pres">
      <dgm:prSet presAssocID="{970CE9BE-8E9F-4488-8A89-98579EB44279}" presName="conn2-1" presStyleLbl="parChTrans1D2" presStyleIdx="1" presStyleCnt="4"/>
      <dgm:spPr/>
      <dgm:t>
        <a:bodyPr/>
        <a:lstStyle/>
        <a:p>
          <a:endParaRPr lang="es-ES"/>
        </a:p>
      </dgm:t>
    </dgm:pt>
    <dgm:pt modelId="{6289992A-8C7E-449D-B32F-CE33E7913000}" type="pres">
      <dgm:prSet presAssocID="{970CE9BE-8E9F-4488-8A89-98579EB44279}" presName="connTx" presStyleLbl="parChTrans1D2" presStyleIdx="1" presStyleCnt="4"/>
      <dgm:spPr/>
      <dgm:t>
        <a:bodyPr/>
        <a:lstStyle/>
        <a:p>
          <a:endParaRPr lang="es-ES"/>
        </a:p>
      </dgm:t>
    </dgm:pt>
    <dgm:pt modelId="{D33DCE66-EFEE-47A5-A729-62DDCC737149}" type="pres">
      <dgm:prSet presAssocID="{23723282-3056-423A-AD53-7CA6C6FEF214}" presName="root2" presStyleCnt="0"/>
      <dgm:spPr/>
    </dgm:pt>
    <dgm:pt modelId="{6B4F4EE5-5C9A-47DC-B096-8687D20EDF97}" type="pres">
      <dgm:prSet presAssocID="{23723282-3056-423A-AD53-7CA6C6FEF214}" presName="LevelTwoTextNode" presStyleLbl="node2" presStyleIdx="1" presStyleCnt="4">
        <dgm:presLayoutVars>
          <dgm:chPref val="3"/>
        </dgm:presLayoutVars>
      </dgm:prSet>
      <dgm:spPr/>
      <dgm:t>
        <a:bodyPr/>
        <a:lstStyle/>
        <a:p>
          <a:endParaRPr lang="es-ES"/>
        </a:p>
      </dgm:t>
    </dgm:pt>
    <dgm:pt modelId="{348D5B41-1514-41A0-91A4-ED0F6A31871C}" type="pres">
      <dgm:prSet presAssocID="{23723282-3056-423A-AD53-7CA6C6FEF214}" presName="level3hierChild" presStyleCnt="0"/>
      <dgm:spPr/>
    </dgm:pt>
    <dgm:pt modelId="{EE21D7A0-BAC1-4F20-AAE5-72FE71F5DBB0}" type="pres">
      <dgm:prSet presAssocID="{7A60789B-B1C2-4A4E-82CC-1C160B84F92D}" presName="conn2-1" presStyleLbl="parChTrans1D2" presStyleIdx="2" presStyleCnt="4"/>
      <dgm:spPr/>
      <dgm:t>
        <a:bodyPr/>
        <a:lstStyle/>
        <a:p>
          <a:endParaRPr lang="es-ES"/>
        </a:p>
      </dgm:t>
    </dgm:pt>
    <dgm:pt modelId="{68B8E6BB-E234-454A-AD56-0628770C568B}" type="pres">
      <dgm:prSet presAssocID="{7A60789B-B1C2-4A4E-82CC-1C160B84F92D}" presName="connTx" presStyleLbl="parChTrans1D2" presStyleIdx="2" presStyleCnt="4"/>
      <dgm:spPr/>
      <dgm:t>
        <a:bodyPr/>
        <a:lstStyle/>
        <a:p>
          <a:endParaRPr lang="es-ES"/>
        </a:p>
      </dgm:t>
    </dgm:pt>
    <dgm:pt modelId="{2411F7E8-55FA-4745-9239-47C3E2948984}" type="pres">
      <dgm:prSet presAssocID="{B9126540-FD39-4529-A089-1B3310237750}" presName="root2" presStyleCnt="0"/>
      <dgm:spPr/>
    </dgm:pt>
    <dgm:pt modelId="{F766B87A-89D9-45DE-BCCD-2B8F1040EEB4}" type="pres">
      <dgm:prSet presAssocID="{B9126540-FD39-4529-A089-1B3310237750}" presName="LevelTwoTextNode" presStyleLbl="node2" presStyleIdx="2" presStyleCnt="4">
        <dgm:presLayoutVars>
          <dgm:chPref val="3"/>
        </dgm:presLayoutVars>
      </dgm:prSet>
      <dgm:spPr/>
      <dgm:t>
        <a:bodyPr/>
        <a:lstStyle/>
        <a:p>
          <a:endParaRPr lang="es-ES"/>
        </a:p>
      </dgm:t>
    </dgm:pt>
    <dgm:pt modelId="{9014D282-CADD-4024-82C6-7DC693B0D2E9}" type="pres">
      <dgm:prSet presAssocID="{B9126540-FD39-4529-A089-1B3310237750}" presName="level3hierChild" presStyleCnt="0"/>
      <dgm:spPr/>
    </dgm:pt>
    <dgm:pt modelId="{BEEF70BB-1F85-4288-8550-C1697551F0D2}" type="pres">
      <dgm:prSet presAssocID="{38D9D2E5-443B-4D07-9BCD-1501E53521CC}" presName="conn2-1" presStyleLbl="parChTrans1D2" presStyleIdx="3" presStyleCnt="4"/>
      <dgm:spPr/>
      <dgm:t>
        <a:bodyPr/>
        <a:lstStyle/>
        <a:p>
          <a:endParaRPr lang="es-ES"/>
        </a:p>
      </dgm:t>
    </dgm:pt>
    <dgm:pt modelId="{E30EB4B7-5248-4B26-B444-DE622CA3D5D2}" type="pres">
      <dgm:prSet presAssocID="{38D9D2E5-443B-4D07-9BCD-1501E53521CC}" presName="connTx" presStyleLbl="parChTrans1D2" presStyleIdx="3" presStyleCnt="4"/>
      <dgm:spPr/>
      <dgm:t>
        <a:bodyPr/>
        <a:lstStyle/>
        <a:p>
          <a:endParaRPr lang="es-ES"/>
        </a:p>
      </dgm:t>
    </dgm:pt>
    <dgm:pt modelId="{D2FCCC25-1690-4076-9D3B-124A8E3E81B7}" type="pres">
      <dgm:prSet presAssocID="{529113D0-B8D0-4D40-B7BC-03630747C509}" presName="root2" presStyleCnt="0"/>
      <dgm:spPr/>
    </dgm:pt>
    <dgm:pt modelId="{AA448056-1B7F-4A55-845B-98D663D01C76}" type="pres">
      <dgm:prSet presAssocID="{529113D0-B8D0-4D40-B7BC-03630747C509}" presName="LevelTwoTextNode" presStyleLbl="node2" presStyleIdx="3" presStyleCnt="4">
        <dgm:presLayoutVars>
          <dgm:chPref val="3"/>
        </dgm:presLayoutVars>
      </dgm:prSet>
      <dgm:spPr/>
      <dgm:t>
        <a:bodyPr/>
        <a:lstStyle/>
        <a:p>
          <a:endParaRPr lang="es-ES"/>
        </a:p>
      </dgm:t>
    </dgm:pt>
    <dgm:pt modelId="{FC046DA1-A7B7-465C-9EF3-79FCFA1BEDA5}" type="pres">
      <dgm:prSet presAssocID="{529113D0-B8D0-4D40-B7BC-03630747C509}" presName="level3hierChild" presStyleCnt="0"/>
      <dgm:spPr/>
    </dgm:pt>
  </dgm:ptLst>
  <dgm:cxnLst>
    <dgm:cxn modelId="{8261C4D6-5B2D-4C4E-A567-82A55D345918}" srcId="{2E3325C8-50BC-4548-90E7-435A21B99568}" destId="{23723282-3056-423A-AD53-7CA6C6FEF214}" srcOrd="1" destOrd="0" parTransId="{970CE9BE-8E9F-4488-8A89-98579EB44279}" sibTransId="{392AE20C-7B2B-4AB7-8B1C-EA0AF9940E1D}"/>
    <dgm:cxn modelId="{1049E8A9-8498-4A8D-973D-78EACDA687B4}" type="presOf" srcId="{38D9D2E5-443B-4D07-9BCD-1501E53521CC}" destId="{E30EB4B7-5248-4B26-B444-DE622CA3D5D2}" srcOrd="1" destOrd="0" presId="urn:microsoft.com/office/officeart/2008/layout/HorizontalMultiLevelHierarchy"/>
    <dgm:cxn modelId="{AE7191ED-FCB7-4557-BBD0-14D44BAF2001}" srcId="{2E3325C8-50BC-4548-90E7-435A21B99568}" destId="{529113D0-B8D0-4D40-B7BC-03630747C509}" srcOrd="3" destOrd="0" parTransId="{38D9D2E5-443B-4D07-9BCD-1501E53521CC}" sibTransId="{92E4AC1B-AE68-454B-A293-75186FDAEB85}"/>
    <dgm:cxn modelId="{96A4CD6B-C17A-4E10-89AC-C66956E621F8}" type="presOf" srcId="{529113D0-B8D0-4D40-B7BC-03630747C509}" destId="{AA448056-1B7F-4A55-845B-98D663D01C76}" srcOrd="0" destOrd="0" presId="urn:microsoft.com/office/officeart/2008/layout/HorizontalMultiLevelHierarchy"/>
    <dgm:cxn modelId="{3637DA36-9CEC-4F1E-A197-989ABEDF55F1}" type="presOf" srcId="{1BDF87C7-CADF-4E17-A98E-877874287ADC}" destId="{26F4AA15-29ED-4DD8-912C-E1474C936FE6}" srcOrd="0" destOrd="0" presId="urn:microsoft.com/office/officeart/2008/layout/HorizontalMultiLevelHierarchy"/>
    <dgm:cxn modelId="{445328D5-9EC2-4B77-9CDC-F2845DBE5BF7}" srcId="{1BDF87C7-CADF-4E17-A98E-877874287ADC}" destId="{2E3325C8-50BC-4548-90E7-435A21B99568}" srcOrd="0" destOrd="0" parTransId="{07630BF5-D447-485C-9C6A-5A4BE0DDEBDB}" sibTransId="{314470F7-3D4E-4260-BF46-976CDD93FAAB}"/>
    <dgm:cxn modelId="{052709DE-6395-49DA-B698-FEB7C47DD8B3}" srcId="{2E3325C8-50BC-4548-90E7-435A21B99568}" destId="{70CCA32B-9CB6-4D3D-B73D-85965A1A6205}" srcOrd="0" destOrd="0" parTransId="{4716D930-A71C-4179-8404-D074847EA5F3}" sibTransId="{A22E5A49-12B7-427A-A84B-D0B859B9C851}"/>
    <dgm:cxn modelId="{C4DD0DD5-CB99-465E-BD0E-E2890C0B86CF}" type="presOf" srcId="{38D9D2E5-443B-4D07-9BCD-1501E53521CC}" destId="{BEEF70BB-1F85-4288-8550-C1697551F0D2}" srcOrd="0" destOrd="0" presId="urn:microsoft.com/office/officeart/2008/layout/HorizontalMultiLevelHierarchy"/>
    <dgm:cxn modelId="{5613F778-EBAC-4537-9C71-707CCCDFE599}" type="presOf" srcId="{4716D930-A71C-4179-8404-D074847EA5F3}" destId="{DE2F8D15-0008-45A2-8789-E3E25B00F255}" srcOrd="0" destOrd="0" presId="urn:microsoft.com/office/officeart/2008/layout/HorizontalMultiLevelHierarchy"/>
    <dgm:cxn modelId="{6B5CFF7B-7BCA-496C-A86D-F99D74A604CE}" type="presOf" srcId="{7A60789B-B1C2-4A4E-82CC-1C160B84F92D}" destId="{68B8E6BB-E234-454A-AD56-0628770C568B}" srcOrd="1" destOrd="0" presId="urn:microsoft.com/office/officeart/2008/layout/HorizontalMultiLevelHierarchy"/>
    <dgm:cxn modelId="{25BE482F-756D-4856-9D6D-0FCC5E7FA849}" type="presOf" srcId="{70CCA32B-9CB6-4D3D-B73D-85965A1A6205}" destId="{A7035EFC-9500-4ABC-9F17-043DE899E042}" srcOrd="0" destOrd="0" presId="urn:microsoft.com/office/officeart/2008/layout/HorizontalMultiLevelHierarchy"/>
    <dgm:cxn modelId="{517A55C2-562E-4F85-A409-68D9211A6F84}" type="presOf" srcId="{4716D930-A71C-4179-8404-D074847EA5F3}" destId="{C91C42DB-C13D-4ED3-B951-27FDA9785B0D}" srcOrd="1" destOrd="0" presId="urn:microsoft.com/office/officeart/2008/layout/HorizontalMultiLevelHierarchy"/>
    <dgm:cxn modelId="{7272196C-03EA-4B63-AB59-CEAC06E4B996}" type="presOf" srcId="{970CE9BE-8E9F-4488-8A89-98579EB44279}" destId="{3486A641-1FD6-4123-B767-F1C8799FAB2F}" srcOrd="0" destOrd="0" presId="urn:microsoft.com/office/officeart/2008/layout/HorizontalMultiLevelHierarchy"/>
    <dgm:cxn modelId="{246FEE62-CBC8-4DCF-BB0D-7264878FDAAA}" type="presOf" srcId="{23723282-3056-423A-AD53-7CA6C6FEF214}" destId="{6B4F4EE5-5C9A-47DC-B096-8687D20EDF97}" srcOrd="0" destOrd="0" presId="urn:microsoft.com/office/officeart/2008/layout/HorizontalMultiLevelHierarchy"/>
    <dgm:cxn modelId="{27BB01EC-0505-4526-A6F8-C249FAB55AA6}" srcId="{2E3325C8-50BC-4548-90E7-435A21B99568}" destId="{B9126540-FD39-4529-A089-1B3310237750}" srcOrd="2" destOrd="0" parTransId="{7A60789B-B1C2-4A4E-82CC-1C160B84F92D}" sibTransId="{0C1EBB60-A517-439C-9824-EE1BCDC875A7}"/>
    <dgm:cxn modelId="{C411F7E9-0913-4CDE-9853-3CC31D23F059}" type="presOf" srcId="{B9126540-FD39-4529-A089-1B3310237750}" destId="{F766B87A-89D9-45DE-BCCD-2B8F1040EEB4}" srcOrd="0" destOrd="0" presId="urn:microsoft.com/office/officeart/2008/layout/HorizontalMultiLevelHierarchy"/>
    <dgm:cxn modelId="{5C295E3F-5581-4861-8E68-546B88937A98}" type="presOf" srcId="{970CE9BE-8E9F-4488-8A89-98579EB44279}" destId="{6289992A-8C7E-449D-B32F-CE33E7913000}" srcOrd="1" destOrd="0" presId="urn:microsoft.com/office/officeart/2008/layout/HorizontalMultiLevelHierarchy"/>
    <dgm:cxn modelId="{752AFF4D-D746-4B62-B1CE-6666B140E04A}" type="presOf" srcId="{2E3325C8-50BC-4548-90E7-435A21B99568}" destId="{02CE16B6-AFB6-4CED-86DE-0ED1EAF6F55F}" srcOrd="0" destOrd="0" presId="urn:microsoft.com/office/officeart/2008/layout/HorizontalMultiLevelHierarchy"/>
    <dgm:cxn modelId="{494DB5AE-CD1C-48BC-A0FE-5B964A6EF34C}" type="presOf" srcId="{7A60789B-B1C2-4A4E-82CC-1C160B84F92D}" destId="{EE21D7A0-BAC1-4F20-AAE5-72FE71F5DBB0}" srcOrd="0" destOrd="0" presId="urn:microsoft.com/office/officeart/2008/layout/HorizontalMultiLevelHierarchy"/>
    <dgm:cxn modelId="{0533D047-E368-4970-A9B4-3955AAB27AAB}" type="presParOf" srcId="{26F4AA15-29ED-4DD8-912C-E1474C936FE6}" destId="{26895001-FE6E-4A83-9B0F-07EFBDC608C5}" srcOrd="0" destOrd="0" presId="urn:microsoft.com/office/officeart/2008/layout/HorizontalMultiLevelHierarchy"/>
    <dgm:cxn modelId="{DCDFE6E9-B91D-4885-86A6-61B096727961}" type="presParOf" srcId="{26895001-FE6E-4A83-9B0F-07EFBDC608C5}" destId="{02CE16B6-AFB6-4CED-86DE-0ED1EAF6F55F}" srcOrd="0" destOrd="0" presId="urn:microsoft.com/office/officeart/2008/layout/HorizontalMultiLevelHierarchy"/>
    <dgm:cxn modelId="{9F6A58FB-31E1-458C-BF1D-6B27AC0F342D}" type="presParOf" srcId="{26895001-FE6E-4A83-9B0F-07EFBDC608C5}" destId="{58196E57-5A29-4494-94AF-6D4EFA831EAF}" srcOrd="1" destOrd="0" presId="urn:microsoft.com/office/officeart/2008/layout/HorizontalMultiLevelHierarchy"/>
    <dgm:cxn modelId="{A7B9F904-825F-44A2-96EC-449BACCC2756}" type="presParOf" srcId="{58196E57-5A29-4494-94AF-6D4EFA831EAF}" destId="{DE2F8D15-0008-45A2-8789-E3E25B00F255}" srcOrd="0" destOrd="0" presId="urn:microsoft.com/office/officeart/2008/layout/HorizontalMultiLevelHierarchy"/>
    <dgm:cxn modelId="{85F45EE4-52A7-49ED-9FD7-D59B2B3B2FCF}" type="presParOf" srcId="{DE2F8D15-0008-45A2-8789-E3E25B00F255}" destId="{C91C42DB-C13D-4ED3-B951-27FDA9785B0D}" srcOrd="0" destOrd="0" presId="urn:microsoft.com/office/officeart/2008/layout/HorizontalMultiLevelHierarchy"/>
    <dgm:cxn modelId="{336060C0-67A3-4303-B08B-08B7DB9B6A69}" type="presParOf" srcId="{58196E57-5A29-4494-94AF-6D4EFA831EAF}" destId="{B8288FE1-3679-4816-872B-7779FEAB026D}" srcOrd="1" destOrd="0" presId="urn:microsoft.com/office/officeart/2008/layout/HorizontalMultiLevelHierarchy"/>
    <dgm:cxn modelId="{B5B1F962-9875-454A-8407-D7895FACF4B8}" type="presParOf" srcId="{B8288FE1-3679-4816-872B-7779FEAB026D}" destId="{A7035EFC-9500-4ABC-9F17-043DE899E042}" srcOrd="0" destOrd="0" presId="urn:microsoft.com/office/officeart/2008/layout/HorizontalMultiLevelHierarchy"/>
    <dgm:cxn modelId="{D603CEB3-83D4-445A-9E8F-660159A16EAA}" type="presParOf" srcId="{B8288FE1-3679-4816-872B-7779FEAB026D}" destId="{A3EE0968-31AA-4B29-B7F2-611740475ECA}" srcOrd="1" destOrd="0" presId="urn:microsoft.com/office/officeart/2008/layout/HorizontalMultiLevelHierarchy"/>
    <dgm:cxn modelId="{8E40656F-0107-41B8-93AA-3ABD679BF170}" type="presParOf" srcId="{58196E57-5A29-4494-94AF-6D4EFA831EAF}" destId="{3486A641-1FD6-4123-B767-F1C8799FAB2F}" srcOrd="2" destOrd="0" presId="urn:microsoft.com/office/officeart/2008/layout/HorizontalMultiLevelHierarchy"/>
    <dgm:cxn modelId="{40099DC2-42D0-420B-BEA3-2894C9D21A54}" type="presParOf" srcId="{3486A641-1FD6-4123-B767-F1C8799FAB2F}" destId="{6289992A-8C7E-449D-B32F-CE33E7913000}" srcOrd="0" destOrd="0" presId="urn:microsoft.com/office/officeart/2008/layout/HorizontalMultiLevelHierarchy"/>
    <dgm:cxn modelId="{401F35BB-AA10-4B7B-96A6-60B214EFF82D}" type="presParOf" srcId="{58196E57-5A29-4494-94AF-6D4EFA831EAF}" destId="{D33DCE66-EFEE-47A5-A729-62DDCC737149}" srcOrd="3" destOrd="0" presId="urn:microsoft.com/office/officeart/2008/layout/HorizontalMultiLevelHierarchy"/>
    <dgm:cxn modelId="{B55F3ECB-233E-4885-A985-937D72153224}" type="presParOf" srcId="{D33DCE66-EFEE-47A5-A729-62DDCC737149}" destId="{6B4F4EE5-5C9A-47DC-B096-8687D20EDF97}" srcOrd="0" destOrd="0" presId="urn:microsoft.com/office/officeart/2008/layout/HorizontalMultiLevelHierarchy"/>
    <dgm:cxn modelId="{F93686D8-DAA4-4479-BB4B-82BF41A32A73}" type="presParOf" srcId="{D33DCE66-EFEE-47A5-A729-62DDCC737149}" destId="{348D5B41-1514-41A0-91A4-ED0F6A31871C}" srcOrd="1" destOrd="0" presId="urn:microsoft.com/office/officeart/2008/layout/HorizontalMultiLevelHierarchy"/>
    <dgm:cxn modelId="{9615F9A9-CF67-43DA-B0BE-67296670361D}" type="presParOf" srcId="{58196E57-5A29-4494-94AF-6D4EFA831EAF}" destId="{EE21D7A0-BAC1-4F20-AAE5-72FE71F5DBB0}" srcOrd="4" destOrd="0" presId="urn:microsoft.com/office/officeart/2008/layout/HorizontalMultiLevelHierarchy"/>
    <dgm:cxn modelId="{D1B11CCA-C4CA-4936-BDF2-76674BC7131E}" type="presParOf" srcId="{EE21D7A0-BAC1-4F20-AAE5-72FE71F5DBB0}" destId="{68B8E6BB-E234-454A-AD56-0628770C568B}" srcOrd="0" destOrd="0" presId="urn:microsoft.com/office/officeart/2008/layout/HorizontalMultiLevelHierarchy"/>
    <dgm:cxn modelId="{F9532916-336D-4FC0-9D8A-A9EC6A7310A7}" type="presParOf" srcId="{58196E57-5A29-4494-94AF-6D4EFA831EAF}" destId="{2411F7E8-55FA-4745-9239-47C3E2948984}" srcOrd="5" destOrd="0" presId="urn:microsoft.com/office/officeart/2008/layout/HorizontalMultiLevelHierarchy"/>
    <dgm:cxn modelId="{55908103-1CA7-46E6-9F85-C6D3604FCCF7}" type="presParOf" srcId="{2411F7E8-55FA-4745-9239-47C3E2948984}" destId="{F766B87A-89D9-45DE-BCCD-2B8F1040EEB4}" srcOrd="0" destOrd="0" presId="urn:microsoft.com/office/officeart/2008/layout/HorizontalMultiLevelHierarchy"/>
    <dgm:cxn modelId="{3511CD40-E284-4129-A842-3B0512CBA296}" type="presParOf" srcId="{2411F7E8-55FA-4745-9239-47C3E2948984}" destId="{9014D282-CADD-4024-82C6-7DC693B0D2E9}" srcOrd="1" destOrd="0" presId="urn:microsoft.com/office/officeart/2008/layout/HorizontalMultiLevelHierarchy"/>
    <dgm:cxn modelId="{1D77177C-2986-4CC3-A9BC-998BF2FA7A9F}" type="presParOf" srcId="{58196E57-5A29-4494-94AF-6D4EFA831EAF}" destId="{BEEF70BB-1F85-4288-8550-C1697551F0D2}" srcOrd="6" destOrd="0" presId="urn:microsoft.com/office/officeart/2008/layout/HorizontalMultiLevelHierarchy"/>
    <dgm:cxn modelId="{A8C3170E-4C25-4F87-865D-C6A6E17799C2}" type="presParOf" srcId="{BEEF70BB-1F85-4288-8550-C1697551F0D2}" destId="{E30EB4B7-5248-4B26-B444-DE622CA3D5D2}" srcOrd="0" destOrd="0" presId="urn:microsoft.com/office/officeart/2008/layout/HorizontalMultiLevelHierarchy"/>
    <dgm:cxn modelId="{2FAF2AC1-E15B-41C3-8AE4-C57E70AB1E2B}" type="presParOf" srcId="{58196E57-5A29-4494-94AF-6D4EFA831EAF}" destId="{D2FCCC25-1690-4076-9D3B-124A8E3E81B7}" srcOrd="7" destOrd="0" presId="urn:microsoft.com/office/officeart/2008/layout/HorizontalMultiLevelHierarchy"/>
    <dgm:cxn modelId="{D02A0AAC-EFEB-4301-94D7-A361973DF14A}" type="presParOf" srcId="{D2FCCC25-1690-4076-9D3B-124A8E3E81B7}" destId="{AA448056-1B7F-4A55-845B-98D663D01C76}" srcOrd="0" destOrd="0" presId="urn:microsoft.com/office/officeart/2008/layout/HorizontalMultiLevelHierarchy"/>
    <dgm:cxn modelId="{7AA2E76C-03A5-4282-A5A0-A29BFD4FB499}" type="presParOf" srcId="{D2FCCC25-1690-4076-9D3B-124A8E3E81B7}" destId="{FC046DA1-A7B7-465C-9EF3-79FCFA1BEDA5}" srcOrd="1" destOrd="0" presId="urn:microsoft.com/office/officeart/2008/layout/HorizontalMultiLevelHierarchy"/>
  </dgm:cxnLst>
  <dgm:bg>
    <a:blipFill>
      <a:blip xmlns:r="http://schemas.openxmlformats.org/officeDocument/2006/relationships" r:embed="rId1">
        <a:extLst>
          <a:ext uri="{28A0092B-C50C-407E-A947-70E740481C1C}">
            <a14:useLocalDpi xmlns:a14="http://schemas.microsoft.com/office/drawing/2010/main" val="0"/>
          </a:ext>
        </a:extLst>
      </a:blip>
      <a:stretch>
        <a:fillRect/>
      </a:stretch>
    </a:blipFill>
  </dgm:bg>
  <dgm:whole/>
  <dgm:extLst>
    <a:ext uri="http://schemas.microsoft.com/office/drawing/2008/diagram">
      <dsp:dataModelExt xmlns:dsp="http://schemas.microsoft.com/office/drawing/2008/diagram" relId="rId10"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017EB45-BB08-4405-A73F-BEB0702D81C4}" type="doc">
      <dgm:prSet loTypeId="urn:microsoft.com/office/officeart/2008/layout/HorizontalMultiLevelHierarchy" loCatId="hierarchy" qsTypeId="urn:microsoft.com/office/officeart/2005/8/quickstyle/simple1" qsCatId="simple" csTypeId="urn:microsoft.com/office/officeart/2005/8/colors/accent2_1" csCatId="accent2" phldr="1"/>
      <dgm:spPr/>
      <dgm:t>
        <a:bodyPr/>
        <a:lstStyle/>
        <a:p>
          <a:endParaRPr lang="es-CO"/>
        </a:p>
      </dgm:t>
    </dgm:pt>
    <dgm:pt modelId="{45CEA03A-9941-4E51-9E23-B8A001DA1A4A}">
      <dgm:prSet custT="1"/>
      <dgm:spPr/>
      <dgm:t>
        <a:bodyPr/>
        <a:lstStyle/>
        <a:p>
          <a:r>
            <a:rPr lang="es-MX" sz="2400" b="1" i="1" dirty="0"/>
            <a:t>Prestación de Servicios Colectivos</a:t>
          </a:r>
          <a:endParaRPr lang="es-CO" sz="3100" dirty="0"/>
        </a:p>
      </dgm:t>
    </dgm:pt>
    <dgm:pt modelId="{D156D8E6-F786-47C1-8054-9B5DA561AF0C}" type="parTrans" cxnId="{8D3471B0-92FF-4DA0-8FAA-2A341738E032}">
      <dgm:prSet/>
      <dgm:spPr/>
      <dgm:t>
        <a:bodyPr/>
        <a:lstStyle/>
        <a:p>
          <a:endParaRPr lang="es-CO"/>
        </a:p>
      </dgm:t>
    </dgm:pt>
    <dgm:pt modelId="{1410D764-9360-436E-8D88-77E55F13BA40}" type="sibTrans" cxnId="{8D3471B0-92FF-4DA0-8FAA-2A341738E032}">
      <dgm:prSet/>
      <dgm:spPr/>
      <dgm:t>
        <a:bodyPr/>
        <a:lstStyle/>
        <a:p>
          <a:endParaRPr lang="es-CO"/>
        </a:p>
      </dgm:t>
    </dgm:pt>
    <dgm:pt modelId="{6D1B310D-808E-4924-A3AA-44E44F36060D}">
      <dgm:prSet/>
      <dgm:spPr/>
      <dgm:t>
        <a:bodyPr/>
        <a:lstStyle/>
        <a:p>
          <a:r>
            <a:rPr lang="es-MX"/>
            <a:t>Inaccesibilidad de las intervenciones</a:t>
          </a:r>
          <a:endParaRPr lang="es-CO"/>
        </a:p>
      </dgm:t>
    </dgm:pt>
    <dgm:pt modelId="{3507A1BB-CA4C-49D4-A62A-B514DA0AC6D7}" type="parTrans" cxnId="{9CCC1652-2E5C-4DD9-B59C-8D86806B08CE}">
      <dgm:prSet/>
      <dgm:spPr/>
      <dgm:t>
        <a:bodyPr/>
        <a:lstStyle/>
        <a:p>
          <a:endParaRPr lang="es-CO"/>
        </a:p>
      </dgm:t>
    </dgm:pt>
    <dgm:pt modelId="{FB3D30FF-E505-47FF-8495-F23A71B40231}" type="sibTrans" cxnId="{9CCC1652-2E5C-4DD9-B59C-8D86806B08CE}">
      <dgm:prSet/>
      <dgm:spPr/>
      <dgm:t>
        <a:bodyPr/>
        <a:lstStyle/>
        <a:p>
          <a:endParaRPr lang="es-CO"/>
        </a:p>
      </dgm:t>
    </dgm:pt>
    <dgm:pt modelId="{E921743F-BCC2-45EA-90DF-DEE09704C32E}">
      <dgm:prSet/>
      <dgm:spPr/>
      <dgm:t>
        <a:bodyPr/>
        <a:lstStyle/>
        <a:p>
          <a:r>
            <a:rPr lang="es-MX"/>
            <a:t>Inoportunidad o ausencia de contratación de manera oportuna de las intervenciones colectivas.</a:t>
          </a:r>
          <a:endParaRPr lang="es-CO"/>
        </a:p>
      </dgm:t>
    </dgm:pt>
    <dgm:pt modelId="{5380B518-06DC-400D-B8C9-376101B29F37}" type="parTrans" cxnId="{D73A631F-8EA5-4BF8-8904-8DBF8E8D619E}">
      <dgm:prSet/>
      <dgm:spPr/>
      <dgm:t>
        <a:bodyPr/>
        <a:lstStyle/>
        <a:p>
          <a:endParaRPr lang="es-CO"/>
        </a:p>
      </dgm:t>
    </dgm:pt>
    <dgm:pt modelId="{C92AC3C0-6E2A-4B32-A397-215320DEBC08}" type="sibTrans" cxnId="{D73A631F-8EA5-4BF8-8904-8DBF8E8D619E}">
      <dgm:prSet/>
      <dgm:spPr/>
      <dgm:t>
        <a:bodyPr/>
        <a:lstStyle/>
        <a:p>
          <a:endParaRPr lang="es-CO"/>
        </a:p>
      </dgm:t>
    </dgm:pt>
    <dgm:pt modelId="{6472D56A-3B42-4DC1-A577-F2716084DA7A}">
      <dgm:prSet/>
      <dgm:spPr/>
      <dgm:t>
        <a:bodyPr/>
        <a:lstStyle/>
        <a:p>
          <a:r>
            <a:rPr lang="es-MX"/>
            <a:t>Deficiente gestión para la adquisición o mantenimiento de insumos de interés en salud pública.</a:t>
          </a:r>
          <a:endParaRPr lang="es-CO"/>
        </a:p>
      </dgm:t>
    </dgm:pt>
    <dgm:pt modelId="{FDB9A8AD-BFE4-42A2-90C1-D985841639F5}" type="parTrans" cxnId="{56997779-E9C3-49F4-954A-466655890577}">
      <dgm:prSet/>
      <dgm:spPr/>
      <dgm:t>
        <a:bodyPr/>
        <a:lstStyle/>
        <a:p>
          <a:endParaRPr lang="es-CO"/>
        </a:p>
      </dgm:t>
    </dgm:pt>
    <dgm:pt modelId="{50A7075B-51B6-4EE7-88A3-BD3CE9E89F16}" type="sibTrans" cxnId="{56997779-E9C3-49F4-954A-466655890577}">
      <dgm:prSet/>
      <dgm:spPr/>
      <dgm:t>
        <a:bodyPr/>
        <a:lstStyle/>
        <a:p>
          <a:endParaRPr lang="es-CO"/>
        </a:p>
      </dgm:t>
    </dgm:pt>
    <dgm:pt modelId="{74C23D00-AAE1-41B9-BED4-581671BE34AF}">
      <dgm:prSet/>
      <dgm:spPr/>
      <dgm:t>
        <a:bodyPr/>
        <a:lstStyle/>
        <a:p>
          <a:r>
            <a:rPr lang="es-MX"/>
            <a:t>No existen acciones de complementariedad entre el plan de beneficios en salud con cargo a la UPC.</a:t>
          </a:r>
          <a:endParaRPr lang="es-CO"/>
        </a:p>
      </dgm:t>
    </dgm:pt>
    <dgm:pt modelId="{A9BBDBC2-1FF8-4216-970D-59AEACF822DA}" type="parTrans" cxnId="{51BA551C-7A2F-41C4-8208-8DB532ADCD82}">
      <dgm:prSet/>
      <dgm:spPr/>
      <dgm:t>
        <a:bodyPr/>
        <a:lstStyle/>
        <a:p>
          <a:endParaRPr lang="es-CO"/>
        </a:p>
      </dgm:t>
    </dgm:pt>
    <dgm:pt modelId="{374249A7-9283-4722-856F-5A74F0B96DFA}" type="sibTrans" cxnId="{51BA551C-7A2F-41C4-8208-8DB532ADCD82}">
      <dgm:prSet/>
      <dgm:spPr/>
      <dgm:t>
        <a:bodyPr/>
        <a:lstStyle/>
        <a:p>
          <a:endParaRPr lang="es-CO"/>
        </a:p>
      </dgm:t>
    </dgm:pt>
    <dgm:pt modelId="{714C77A6-8564-435F-8144-05590E8AFFEE}" type="pres">
      <dgm:prSet presAssocID="{8017EB45-BB08-4405-A73F-BEB0702D81C4}" presName="Name0" presStyleCnt="0">
        <dgm:presLayoutVars>
          <dgm:chPref val="1"/>
          <dgm:dir/>
          <dgm:animOne val="branch"/>
          <dgm:animLvl val="lvl"/>
          <dgm:resizeHandles val="exact"/>
        </dgm:presLayoutVars>
      </dgm:prSet>
      <dgm:spPr/>
      <dgm:t>
        <a:bodyPr/>
        <a:lstStyle/>
        <a:p>
          <a:endParaRPr lang="es-ES"/>
        </a:p>
      </dgm:t>
    </dgm:pt>
    <dgm:pt modelId="{D8ED060F-00E2-4B49-B8FB-7AE1E9EAA691}" type="pres">
      <dgm:prSet presAssocID="{45CEA03A-9941-4E51-9E23-B8A001DA1A4A}" presName="root1" presStyleCnt="0"/>
      <dgm:spPr/>
    </dgm:pt>
    <dgm:pt modelId="{ED1A8444-940F-4D62-B7CC-0173AE897A9B}" type="pres">
      <dgm:prSet presAssocID="{45CEA03A-9941-4E51-9E23-B8A001DA1A4A}" presName="LevelOneTextNode" presStyleLbl="node0" presStyleIdx="0" presStyleCnt="1">
        <dgm:presLayoutVars>
          <dgm:chPref val="3"/>
        </dgm:presLayoutVars>
      </dgm:prSet>
      <dgm:spPr/>
      <dgm:t>
        <a:bodyPr/>
        <a:lstStyle/>
        <a:p>
          <a:endParaRPr lang="es-ES"/>
        </a:p>
      </dgm:t>
    </dgm:pt>
    <dgm:pt modelId="{D687EBA4-AA17-4C0D-8685-AC42FFEEB4F3}" type="pres">
      <dgm:prSet presAssocID="{45CEA03A-9941-4E51-9E23-B8A001DA1A4A}" presName="level2hierChild" presStyleCnt="0"/>
      <dgm:spPr/>
    </dgm:pt>
    <dgm:pt modelId="{05ECF934-5BED-472D-AAA3-863A658E4297}" type="pres">
      <dgm:prSet presAssocID="{3507A1BB-CA4C-49D4-A62A-B514DA0AC6D7}" presName="conn2-1" presStyleLbl="parChTrans1D2" presStyleIdx="0" presStyleCnt="4"/>
      <dgm:spPr/>
      <dgm:t>
        <a:bodyPr/>
        <a:lstStyle/>
        <a:p>
          <a:endParaRPr lang="es-ES"/>
        </a:p>
      </dgm:t>
    </dgm:pt>
    <dgm:pt modelId="{24243817-DFD5-47A4-A565-E1B99D788064}" type="pres">
      <dgm:prSet presAssocID="{3507A1BB-CA4C-49D4-A62A-B514DA0AC6D7}" presName="connTx" presStyleLbl="parChTrans1D2" presStyleIdx="0" presStyleCnt="4"/>
      <dgm:spPr/>
      <dgm:t>
        <a:bodyPr/>
        <a:lstStyle/>
        <a:p>
          <a:endParaRPr lang="es-ES"/>
        </a:p>
      </dgm:t>
    </dgm:pt>
    <dgm:pt modelId="{CD44CB42-FF6E-405B-8A56-3781E4B6EAB8}" type="pres">
      <dgm:prSet presAssocID="{6D1B310D-808E-4924-A3AA-44E44F36060D}" presName="root2" presStyleCnt="0"/>
      <dgm:spPr/>
    </dgm:pt>
    <dgm:pt modelId="{4B00A3F5-8EBD-460D-A789-B349066D53C3}" type="pres">
      <dgm:prSet presAssocID="{6D1B310D-808E-4924-A3AA-44E44F36060D}" presName="LevelTwoTextNode" presStyleLbl="node2" presStyleIdx="0" presStyleCnt="4">
        <dgm:presLayoutVars>
          <dgm:chPref val="3"/>
        </dgm:presLayoutVars>
      </dgm:prSet>
      <dgm:spPr/>
      <dgm:t>
        <a:bodyPr/>
        <a:lstStyle/>
        <a:p>
          <a:endParaRPr lang="es-ES"/>
        </a:p>
      </dgm:t>
    </dgm:pt>
    <dgm:pt modelId="{9A635FFF-D94E-4E87-913A-4330D51A2FAE}" type="pres">
      <dgm:prSet presAssocID="{6D1B310D-808E-4924-A3AA-44E44F36060D}" presName="level3hierChild" presStyleCnt="0"/>
      <dgm:spPr/>
    </dgm:pt>
    <dgm:pt modelId="{17C2CBEB-4019-4C25-B7F4-3D3B90300886}" type="pres">
      <dgm:prSet presAssocID="{5380B518-06DC-400D-B8C9-376101B29F37}" presName="conn2-1" presStyleLbl="parChTrans1D2" presStyleIdx="1" presStyleCnt="4"/>
      <dgm:spPr/>
      <dgm:t>
        <a:bodyPr/>
        <a:lstStyle/>
        <a:p>
          <a:endParaRPr lang="es-ES"/>
        </a:p>
      </dgm:t>
    </dgm:pt>
    <dgm:pt modelId="{6774BF0B-421B-4E80-8E39-F2D89DC2736E}" type="pres">
      <dgm:prSet presAssocID="{5380B518-06DC-400D-B8C9-376101B29F37}" presName="connTx" presStyleLbl="parChTrans1D2" presStyleIdx="1" presStyleCnt="4"/>
      <dgm:spPr/>
      <dgm:t>
        <a:bodyPr/>
        <a:lstStyle/>
        <a:p>
          <a:endParaRPr lang="es-ES"/>
        </a:p>
      </dgm:t>
    </dgm:pt>
    <dgm:pt modelId="{5F50A0B5-CF28-48B5-867B-510C38F36975}" type="pres">
      <dgm:prSet presAssocID="{E921743F-BCC2-45EA-90DF-DEE09704C32E}" presName="root2" presStyleCnt="0"/>
      <dgm:spPr/>
    </dgm:pt>
    <dgm:pt modelId="{6B34B57F-5736-448D-9CCF-11BB802607E1}" type="pres">
      <dgm:prSet presAssocID="{E921743F-BCC2-45EA-90DF-DEE09704C32E}" presName="LevelTwoTextNode" presStyleLbl="node2" presStyleIdx="1" presStyleCnt="4">
        <dgm:presLayoutVars>
          <dgm:chPref val="3"/>
        </dgm:presLayoutVars>
      </dgm:prSet>
      <dgm:spPr/>
      <dgm:t>
        <a:bodyPr/>
        <a:lstStyle/>
        <a:p>
          <a:endParaRPr lang="es-ES"/>
        </a:p>
      </dgm:t>
    </dgm:pt>
    <dgm:pt modelId="{A2623A66-5ACF-47D6-9295-57A69E2D6D14}" type="pres">
      <dgm:prSet presAssocID="{E921743F-BCC2-45EA-90DF-DEE09704C32E}" presName="level3hierChild" presStyleCnt="0"/>
      <dgm:spPr/>
    </dgm:pt>
    <dgm:pt modelId="{D97E16A5-20F2-4FDB-B40F-06A88DC65C6F}" type="pres">
      <dgm:prSet presAssocID="{FDB9A8AD-BFE4-42A2-90C1-D985841639F5}" presName="conn2-1" presStyleLbl="parChTrans1D2" presStyleIdx="2" presStyleCnt="4"/>
      <dgm:spPr/>
      <dgm:t>
        <a:bodyPr/>
        <a:lstStyle/>
        <a:p>
          <a:endParaRPr lang="es-ES"/>
        </a:p>
      </dgm:t>
    </dgm:pt>
    <dgm:pt modelId="{1E09D034-D24C-41F9-91CB-2CE47FFD613E}" type="pres">
      <dgm:prSet presAssocID="{FDB9A8AD-BFE4-42A2-90C1-D985841639F5}" presName="connTx" presStyleLbl="parChTrans1D2" presStyleIdx="2" presStyleCnt="4"/>
      <dgm:spPr/>
      <dgm:t>
        <a:bodyPr/>
        <a:lstStyle/>
        <a:p>
          <a:endParaRPr lang="es-ES"/>
        </a:p>
      </dgm:t>
    </dgm:pt>
    <dgm:pt modelId="{60BF1F86-EDAF-40E4-A64B-1D79C59B3748}" type="pres">
      <dgm:prSet presAssocID="{6472D56A-3B42-4DC1-A577-F2716084DA7A}" presName="root2" presStyleCnt="0"/>
      <dgm:spPr/>
    </dgm:pt>
    <dgm:pt modelId="{138F9B88-5B16-4730-B3CF-AE66C789B731}" type="pres">
      <dgm:prSet presAssocID="{6472D56A-3B42-4DC1-A577-F2716084DA7A}" presName="LevelTwoTextNode" presStyleLbl="node2" presStyleIdx="2" presStyleCnt="4">
        <dgm:presLayoutVars>
          <dgm:chPref val="3"/>
        </dgm:presLayoutVars>
      </dgm:prSet>
      <dgm:spPr/>
      <dgm:t>
        <a:bodyPr/>
        <a:lstStyle/>
        <a:p>
          <a:endParaRPr lang="es-ES"/>
        </a:p>
      </dgm:t>
    </dgm:pt>
    <dgm:pt modelId="{3949C2F6-4809-4C4B-8398-DCDB3348F73B}" type="pres">
      <dgm:prSet presAssocID="{6472D56A-3B42-4DC1-A577-F2716084DA7A}" presName="level3hierChild" presStyleCnt="0"/>
      <dgm:spPr/>
    </dgm:pt>
    <dgm:pt modelId="{343AAE43-E2CB-4D52-B52B-2E0C2C963C42}" type="pres">
      <dgm:prSet presAssocID="{A9BBDBC2-1FF8-4216-970D-59AEACF822DA}" presName="conn2-1" presStyleLbl="parChTrans1D2" presStyleIdx="3" presStyleCnt="4"/>
      <dgm:spPr/>
      <dgm:t>
        <a:bodyPr/>
        <a:lstStyle/>
        <a:p>
          <a:endParaRPr lang="es-ES"/>
        </a:p>
      </dgm:t>
    </dgm:pt>
    <dgm:pt modelId="{0115AC8E-BA9C-4CD8-93F3-8ADFEE138879}" type="pres">
      <dgm:prSet presAssocID="{A9BBDBC2-1FF8-4216-970D-59AEACF822DA}" presName="connTx" presStyleLbl="parChTrans1D2" presStyleIdx="3" presStyleCnt="4"/>
      <dgm:spPr/>
      <dgm:t>
        <a:bodyPr/>
        <a:lstStyle/>
        <a:p>
          <a:endParaRPr lang="es-ES"/>
        </a:p>
      </dgm:t>
    </dgm:pt>
    <dgm:pt modelId="{CAAD79F5-DDC1-4318-8666-6D9A127EC0A9}" type="pres">
      <dgm:prSet presAssocID="{74C23D00-AAE1-41B9-BED4-581671BE34AF}" presName="root2" presStyleCnt="0"/>
      <dgm:spPr/>
    </dgm:pt>
    <dgm:pt modelId="{4A515179-E7CD-4FB2-9218-24C42E8E9A74}" type="pres">
      <dgm:prSet presAssocID="{74C23D00-AAE1-41B9-BED4-581671BE34AF}" presName="LevelTwoTextNode" presStyleLbl="node2" presStyleIdx="3" presStyleCnt="4">
        <dgm:presLayoutVars>
          <dgm:chPref val="3"/>
        </dgm:presLayoutVars>
      </dgm:prSet>
      <dgm:spPr/>
      <dgm:t>
        <a:bodyPr/>
        <a:lstStyle/>
        <a:p>
          <a:endParaRPr lang="es-ES"/>
        </a:p>
      </dgm:t>
    </dgm:pt>
    <dgm:pt modelId="{545ABEEF-24FA-4A41-B220-5AC491E111B1}" type="pres">
      <dgm:prSet presAssocID="{74C23D00-AAE1-41B9-BED4-581671BE34AF}" presName="level3hierChild" presStyleCnt="0"/>
      <dgm:spPr/>
    </dgm:pt>
  </dgm:ptLst>
  <dgm:cxnLst>
    <dgm:cxn modelId="{696EE427-7B6A-4B29-B043-B81DB49D4190}" type="presOf" srcId="{E921743F-BCC2-45EA-90DF-DEE09704C32E}" destId="{6B34B57F-5736-448D-9CCF-11BB802607E1}" srcOrd="0" destOrd="0" presId="urn:microsoft.com/office/officeart/2008/layout/HorizontalMultiLevelHierarchy"/>
    <dgm:cxn modelId="{A6C4CEE1-7294-41EF-80EE-DD04FF9E5BDA}" type="presOf" srcId="{FDB9A8AD-BFE4-42A2-90C1-D985841639F5}" destId="{D97E16A5-20F2-4FDB-B40F-06A88DC65C6F}" srcOrd="0" destOrd="0" presId="urn:microsoft.com/office/officeart/2008/layout/HorizontalMultiLevelHierarchy"/>
    <dgm:cxn modelId="{6D2B52DF-49E9-437A-B02C-064EB341F916}" type="presOf" srcId="{45CEA03A-9941-4E51-9E23-B8A001DA1A4A}" destId="{ED1A8444-940F-4D62-B7CC-0173AE897A9B}" srcOrd="0" destOrd="0" presId="urn:microsoft.com/office/officeart/2008/layout/HorizontalMultiLevelHierarchy"/>
    <dgm:cxn modelId="{D2ABF7A2-478E-433A-A5AD-0F1FFDEABA21}" type="presOf" srcId="{5380B518-06DC-400D-B8C9-376101B29F37}" destId="{17C2CBEB-4019-4C25-B7F4-3D3B90300886}" srcOrd="0" destOrd="0" presId="urn:microsoft.com/office/officeart/2008/layout/HorizontalMultiLevelHierarchy"/>
    <dgm:cxn modelId="{FD55EABA-8EB4-47DD-A63F-92565BCC6233}" type="presOf" srcId="{3507A1BB-CA4C-49D4-A62A-B514DA0AC6D7}" destId="{05ECF934-5BED-472D-AAA3-863A658E4297}" srcOrd="0" destOrd="0" presId="urn:microsoft.com/office/officeart/2008/layout/HorizontalMultiLevelHierarchy"/>
    <dgm:cxn modelId="{C84E0FD7-5D38-437F-8C8B-C853A5F3DBD6}" type="presOf" srcId="{6472D56A-3B42-4DC1-A577-F2716084DA7A}" destId="{138F9B88-5B16-4730-B3CF-AE66C789B731}" srcOrd="0" destOrd="0" presId="urn:microsoft.com/office/officeart/2008/layout/HorizontalMultiLevelHierarchy"/>
    <dgm:cxn modelId="{27361293-B42F-448C-9179-4FE0BA15C3C2}" type="presOf" srcId="{A9BBDBC2-1FF8-4216-970D-59AEACF822DA}" destId="{343AAE43-E2CB-4D52-B52B-2E0C2C963C42}" srcOrd="0" destOrd="0" presId="urn:microsoft.com/office/officeart/2008/layout/HorizontalMultiLevelHierarchy"/>
    <dgm:cxn modelId="{EB5957FE-FD66-4EFE-9F67-649EE56F0F06}" type="presOf" srcId="{FDB9A8AD-BFE4-42A2-90C1-D985841639F5}" destId="{1E09D034-D24C-41F9-91CB-2CE47FFD613E}" srcOrd="1" destOrd="0" presId="urn:microsoft.com/office/officeart/2008/layout/HorizontalMultiLevelHierarchy"/>
    <dgm:cxn modelId="{FE611CD6-C45E-4688-A038-9A14F945205A}" type="presOf" srcId="{74C23D00-AAE1-41B9-BED4-581671BE34AF}" destId="{4A515179-E7CD-4FB2-9218-24C42E8E9A74}" srcOrd="0" destOrd="0" presId="urn:microsoft.com/office/officeart/2008/layout/HorizontalMultiLevelHierarchy"/>
    <dgm:cxn modelId="{8D3471B0-92FF-4DA0-8FAA-2A341738E032}" srcId="{8017EB45-BB08-4405-A73F-BEB0702D81C4}" destId="{45CEA03A-9941-4E51-9E23-B8A001DA1A4A}" srcOrd="0" destOrd="0" parTransId="{D156D8E6-F786-47C1-8054-9B5DA561AF0C}" sibTransId="{1410D764-9360-436E-8D88-77E55F13BA40}"/>
    <dgm:cxn modelId="{FD90CB19-B05D-4F51-B67F-F0E80EA6ACB2}" type="presOf" srcId="{5380B518-06DC-400D-B8C9-376101B29F37}" destId="{6774BF0B-421B-4E80-8E39-F2D89DC2736E}" srcOrd="1" destOrd="0" presId="urn:microsoft.com/office/officeart/2008/layout/HorizontalMultiLevelHierarchy"/>
    <dgm:cxn modelId="{D73A631F-8EA5-4BF8-8904-8DBF8E8D619E}" srcId="{45CEA03A-9941-4E51-9E23-B8A001DA1A4A}" destId="{E921743F-BCC2-45EA-90DF-DEE09704C32E}" srcOrd="1" destOrd="0" parTransId="{5380B518-06DC-400D-B8C9-376101B29F37}" sibTransId="{C92AC3C0-6E2A-4B32-A397-215320DEBC08}"/>
    <dgm:cxn modelId="{56997779-E9C3-49F4-954A-466655890577}" srcId="{45CEA03A-9941-4E51-9E23-B8A001DA1A4A}" destId="{6472D56A-3B42-4DC1-A577-F2716084DA7A}" srcOrd="2" destOrd="0" parTransId="{FDB9A8AD-BFE4-42A2-90C1-D985841639F5}" sibTransId="{50A7075B-51B6-4EE7-88A3-BD3CE9E89F16}"/>
    <dgm:cxn modelId="{4077A2D4-F822-4CF9-A305-A80E25CCACF5}" type="presOf" srcId="{A9BBDBC2-1FF8-4216-970D-59AEACF822DA}" destId="{0115AC8E-BA9C-4CD8-93F3-8ADFEE138879}" srcOrd="1" destOrd="0" presId="urn:microsoft.com/office/officeart/2008/layout/HorizontalMultiLevelHierarchy"/>
    <dgm:cxn modelId="{F857D7A3-89B3-4753-A3D8-B652BCEBAC47}" type="presOf" srcId="{6D1B310D-808E-4924-A3AA-44E44F36060D}" destId="{4B00A3F5-8EBD-460D-A789-B349066D53C3}" srcOrd="0" destOrd="0" presId="urn:microsoft.com/office/officeart/2008/layout/HorizontalMultiLevelHierarchy"/>
    <dgm:cxn modelId="{3FA34D28-AB14-4797-97F2-F150B27FCA63}" type="presOf" srcId="{3507A1BB-CA4C-49D4-A62A-B514DA0AC6D7}" destId="{24243817-DFD5-47A4-A565-E1B99D788064}" srcOrd="1" destOrd="0" presId="urn:microsoft.com/office/officeart/2008/layout/HorizontalMultiLevelHierarchy"/>
    <dgm:cxn modelId="{9CCC1652-2E5C-4DD9-B59C-8D86806B08CE}" srcId="{45CEA03A-9941-4E51-9E23-B8A001DA1A4A}" destId="{6D1B310D-808E-4924-A3AA-44E44F36060D}" srcOrd="0" destOrd="0" parTransId="{3507A1BB-CA4C-49D4-A62A-B514DA0AC6D7}" sibTransId="{FB3D30FF-E505-47FF-8495-F23A71B40231}"/>
    <dgm:cxn modelId="{0BC61E53-F847-4F83-8393-96D016458E89}" type="presOf" srcId="{8017EB45-BB08-4405-A73F-BEB0702D81C4}" destId="{714C77A6-8564-435F-8144-05590E8AFFEE}" srcOrd="0" destOrd="0" presId="urn:microsoft.com/office/officeart/2008/layout/HorizontalMultiLevelHierarchy"/>
    <dgm:cxn modelId="{51BA551C-7A2F-41C4-8208-8DB532ADCD82}" srcId="{45CEA03A-9941-4E51-9E23-B8A001DA1A4A}" destId="{74C23D00-AAE1-41B9-BED4-581671BE34AF}" srcOrd="3" destOrd="0" parTransId="{A9BBDBC2-1FF8-4216-970D-59AEACF822DA}" sibTransId="{374249A7-9283-4722-856F-5A74F0B96DFA}"/>
    <dgm:cxn modelId="{B4138588-12EE-4E79-8979-59713EA60E79}" type="presParOf" srcId="{714C77A6-8564-435F-8144-05590E8AFFEE}" destId="{D8ED060F-00E2-4B49-B8FB-7AE1E9EAA691}" srcOrd="0" destOrd="0" presId="urn:microsoft.com/office/officeart/2008/layout/HorizontalMultiLevelHierarchy"/>
    <dgm:cxn modelId="{04EAC7AE-630F-4DB3-9C92-3C6F7F04CB0D}" type="presParOf" srcId="{D8ED060F-00E2-4B49-B8FB-7AE1E9EAA691}" destId="{ED1A8444-940F-4D62-B7CC-0173AE897A9B}" srcOrd="0" destOrd="0" presId="urn:microsoft.com/office/officeart/2008/layout/HorizontalMultiLevelHierarchy"/>
    <dgm:cxn modelId="{CFCE1B8D-4A2A-4CEE-B994-AA185C9399C3}" type="presParOf" srcId="{D8ED060F-00E2-4B49-B8FB-7AE1E9EAA691}" destId="{D687EBA4-AA17-4C0D-8685-AC42FFEEB4F3}" srcOrd="1" destOrd="0" presId="urn:microsoft.com/office/officeart/2008/layout/HorizontalMultiLevelHierarchy"/>
    <dgm:cxn modelId="{541C9E4F-4A42-4934-AF01-D4173926E54C}" type="presParOf" srcId="{D687EBA4-AA17-4C0D-8685-AC42FFEEB4F3}" destId="{05ECF934-5BED-472D-AAA3-863A658E4297}" srcOrd="0" destOrd="0" presId="urn:microsoft.com/office/officeart/2008/layout/HorizontalMultiLevelHierarchy"/>
    <dgm:cxn modelId="{CC42FC0D-77E0-4C13-84B8-D45189905D8B}" type="presParOf" srcId="{05ECF934-5BED-472D-AAA3-863A658E4297}" destId="{24243817-DFD5-47A4-A565-E1B99D788064}" srcOrd="0" destOrd="0" presId="urn:microsoft.com/office/officeart/2008/layout/HorizontalMultiLevelHierarchy"/>
    <dgm:cxn modelId="{6B44638C-FEB1-4DB1-A189-FA860155F649}" type="presParOf" srcId="{D687EBA4-AA17-4C0D-8685-AC42FFEEB4F3}" destId="{CD44CB42-FF6E-405B-8A56-3781E4B6EAB8}" srcOrd="1" destOrd="0" presId="urn:microsoft.com/office/officeart/2008/layout/HorizontalMultiLevelHierarchy"/>
    <dgm:cxn modelId="{F36C6EF3-214B-43F2-AAB5-A449EC5FE6BF}" type="presParOf" srcId="{CD44CB42-FF6E-405B-8A56-3781E4B6EAB8}" destId="{4B00A3F5-8EBD-460D-A789-B349066D53C3}" srcOrd="0" destOrd="0" presId="urn:microsoft.com/office/officeart/2008/layout/HorizontalMultiLevelHierarchy"/>
    <dgm:cxn modelId="{6CD71D7C-603D-4134-8806-D5A23BE3C687}" type="presParOf" srcId="{CD44CB42-FF6E-405B-8A56-3781E4B6EAB8}" destId="{9A635FFF-D94E-4E87-913A-4330D51A2FAE}" srcOrd="1" destOrd="0" presId="urn:microsoft.com/office/officeart/2008/layout/HorizontalMultiLevelHierarchy"/>
    <dgm:cxn modelId="{10DB7318-C40E-4ED4-B360-18FFA0CD6CCB}" type="presParOf" srcId="{D687EBA4-AA17-4C0D-8685-AC42FFEEB4F3}" destId="{17C2CBEB-4019-4C25-B7F4-3D3B90300886}" srcOrd="2" destOrd="0" presId="urn:microsoft.com/office/officeart/2008/layout/HorizontalMultiLevelHierarchy"/>
    <dgm:cxn modelId="{A1B61812-8808-4970-B257-7E4CEB7471EF}" type="presParOf" srcId="{17C2CBEB-4019-4C25-B7F4-3D3B90300886}" destId="{6774BF0B-421B-4E80-8E39-F2D89DC2736E}" srcOrd="0" destOrd="0" presId="urn:microsoft.com/office/officeart/2008/layout/HorizontalMultiLevelHierarchy"/>
    <dgm:cxn modelId="{53B050B4-9369-422A-8A83-9E9489C07136}" type="presParOf" srcId="{D687EBA4-AA17-4C0D-8685-AC42FFEEB4F3}" destId="{5F50A0B5-CF28-48B5-867B-510C38F36975}" srcOrd="3" destOrd="0" presId="urn:microsoft.com/office/officeart/2008/layout/HorizontalMultiLevelHierarchy"/>
    <dgm:cxn modelId="{E6B75447-A20D-429B-BC7F-28C04C4BBB45}" type="presParOf" srcId="{5F50A0B5-CF28-48B5-867B-510C38F36975}" destId="{6B34B57F-5736-448D-9CCF-11BB802607E1}" srcOrd="0" destOrd="0" presId="urn:microsoft.com/office/officeart/2008/layout/HorizontalMultiLevelHierarchy"/>
    <dgm:cxn modelId="{A0ED98AC-524F-49A3-90C6-A36B78622ABE}" type="presParOf" srcId="{5F50A0B5-CF28-48B5-867B-510C38F36975}" destId="{A2623A66-5ACF-47D6-9295-57A69E2D6D14}" srcOrd="1" destOrd="0" presId="urn:microsoft.com/office/officeart/2008/layout/HorizontalMultiLevelHierarchy"/>
    <dgm:cxn modelId="{4EF6823A-B5D8-41EC-A8A0-A646B28ABEB4}" type="presParOf" srcId="{D687EBA4-AA17-4C0D-8685-AC42FFEEB4F3}" destId="{D97E16A5-20F2-4FDB-B40F-06A88DC65C6F}" srcOrd="4" destOrd="0" presId="urn:microsoft.com/office/officeart/2008/layout/HorizontalMultiLevelHierarchy"/>
    <dgm:cxn modelId="{F95447A4-9C8B-4D73-8818-B6D4432D3899}" type="presParOf" srcId="{D97E16A5-20F2-4FDB-B40F-06A88DC65C6F}" destId="{1E09D034-D24C-41F9-91CB-2CE47FFD613E}" srcOrd="0" destOrd="0" presId="urn:microsoft.com/office/officeart/2008/layout/HorizontalMultiLevelHierarchy"/>
    <dgm:cxn modelId="{434528C4-7188-4D90-9DCE-B3F8652DEACD}" type="presParOf" srcId="{D687EBA4-AA17-4C0D-8685-AC42FFEEB4F3}" destId="{60BF1F86-EDAF-40E4-A64B-1D79C59B3748}" srcOrd="5" destOrd="0" presId="urn:microsoft.com/office/officeart/2008/layout/HorizontalMultiLevelHierarchy"/>
    <dgm:cxn modelId="{384B4544-B9A7-4AB5-9FCA-A794A9212267}" type="presParOf" srcId="{60BF1F86-EDAF-40E4-A64B-1D79C59B3748}" destId="{138F9B88-5B16-4730-B3CF-AE66C789B731}" srcOrd="0" destOrd="0" presId="urn:microsoft.com/office/officeart/2008/layout/HorizontalMultiLevelHierarchy"/>
    <dgm:cxn modelId="{314DEFEA-D4C9-4488-BC0E-195F64C35D76}" type="presParOf" srcId="{60BF1F86-EDAF-40E4-A64B-1D79C59B3748}" destId="{3949C2F6-4809-4C4B-8398-DCDB3348F73B}" srcOrd="1" destOrd="0" presId="urn:microsoft.com/office/officeart/2008/layout/HorizontalMultiLevelHierarchy"/>
    <dgm:cxn modelId="{F018AE52-549B-46D4-BE3E-AE3345F81998}" type="presParOf" srcId="{D687EBA4-AA17-4C0D-8685-AC42FFEEB4F3}" destId="{343AAE43-E2CB-4D52-B52B-2E0C2C963C42}" srcOrd="6" destOrd="0" presId="urn:microsoft.com/office/officeart/2008/layout/HorizontalMultiLevelHierarchy"/>
    <dgm:cxn modelId="{92D7D3E0-6D2C-47C2-924D-36C06BD072C1}" type="presParOf" srcId="{343AAE43-E2CB-4D52-B52B-2E0C2C963C42}" destId="{0115AC8E-BA9C-4CD8-93F3-8ADFEE138879}" srcOrd="0" destOrd="0" presId="urn:microsoft.com/office/officeart/2008/layout/HorizontalMultiLevelHierarchy"/>
    <dgm:cxn modelId="{8ADD4400-A5A5-496E-815B-C69555E60DC2}" type="presParOf" srcId="{D687EBA4-AA17-4C0D-8685-AC42FFEEB4F3}" destId="{CAAD79F5-DDC1-4318-8666-6D9A127EC0A9}" srcOrd="7" destOrd="0" presId="urn:microsoft.com/office/officeart/2008/layout/HorizontalMultiLevelHierarchy"/>
    <dgm:cxn modelId="{223B5F02-3FB3-4E76-8438-B8756F8157CD}" type="presParOf" srcId="{CAAD79F5-DDC1-4318-8666-6D9A127EC0A9}" destId="{4A515179-E7CD-4FB2-9218-24C42E8E9A74}" srcOrd="0" destOrd="0" presId="urn:microsoft.com/office/officeart/2008/layout/HorizontalMultiLevelHierarchy"/>
    <dgm:cxn modelId="{CC4F1918-E460-4229-AF33-12F923BE466D}" type="presParOf" srcId="{CAAD79F5-DDC1-4318-8666-6D9A127EC0A9}" destId="{545ABEEF-24FA-4A41-B220-5AC491E111B1}" srcOrd="1" destOrd="0" presId="urn:microsoft.com/office/officeart/2008/layout/HorizontalMultiLevelHierarchy"/>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2D1508B-2E37-47D4-94A7-6644D7657488}" type="doc">
      <dgm:prSet loTypeId="urn:microsoft.com/office/officeart/2005/8/layout/radial5" loCatId="cycle" qsTypeId="urn:microsoft.com/office/officeart/2005/8/quickstyle/3d3" qsCatId="3D" csTypeId="urn:microsoft.com/office/officeart/2005/8/colors/accent4_1" csCatId="accent4" phldr="1"/>
      <dgm:spPr/>
      <dgm:t>
        <a:bodyPr/>
        <a:lstStyle/>
        <a:p>
          <a:endParaRPr lang="es-CO"/>
        </a:p>
      </dgm:t>
    </dgm:pt>
    <dgm:pt modelId="{C8B0BD94-135A-4A3D-9A2B-51EF7296099E}">
      <dgm:prSet/>
      <dgm:spPr/>
      <dgm:t>
        <a:bodyPr/>
        <a:lstStyle/>
        <a:p>
          <a:r>
            <a:rPr lang="es-MX"/>
            <a:t>Gestión del Aseguramiento</a:t>
          </a:r>
          <a:endParaRPr lang="es-CO"/>
        </a:p>
      </dgm:t>
    </dgm:pt>
    <dgm:pt modelId="{AABC1451-6AF8-439E-B9AA-DBC92B202420}" type="parTrans" cxnId="{008AB3EE-CA61-417D-999F-FF21036F820C}">
      <dgm:prSet/>
      <dgm:spPr/>
      <dgm:t>
        <a:bodyPr/>
        <a:lstStyle/>
        <a:p>
          <a:endParaRPr lang="es-CO"/>
        </a:p>
      </dgm:t>
    </dgm:pt>
    <dgm:pt modelId="{A5E91C91-3C50-4D69-9306-1C30947D3EC0}" type="sibTrans" cxnId="{008AB3EE-CA61-417D-999F-FF21036F820C}">
      <dgm:prSet/>
      <dgm:spPr/>
      <dgm:t>
        <a:bodyPr/>
        <a:lstStyle/>
        <a:p>
          <a:endParaRPr lang="es-CO"/>
        </a:p>
      </dgm:t>
    </dgm:pt>
    <dgm:pt modelId="{E295AAF6-5FFC-4B26-9532-5FC8671D0020}">
      <dgm:prSet custT="1"/>
      <dgm:spPr/>
      <dgm:t>
        <a:bodyPr/>
        <a:lstStyle/>
        <a:p>
          <a:r>
            <a:rPr lang="es-MX" sz="1000"/>
            <a:t>La EAPB, ET, no garantiza una red de servicios suficiente para la atención integral en salud de la población en riesgo.</a:t>
          </a:r>
          <a:endParaRPr lang="es-CO" sz="1000" dirty="0"/>
        </a:p>
      </dgm:t>
    </dgm:pt>
    <dgm:pt modelId="{938F3C15-C07C-4950-87CB-310F1FBED253}" type="parTrans" cxnId="{8AD20B88-D157-4D6D-BC2D-017A3FAACDE4}">
      <dgm:prSet/>
      <dgm:spPr/>
      <dgm:t>
        <a:bodyPr/>
        <a:lstStyle/>
        <a:p>
          <a:endParaRPr lang="es-CO"/>
        </a:p>
      </dgm:t>
    </dgm:pt>
    <dgm:pt modelId="{087951F4-0014-46B7-9A5D-06A151195BE4}" type="sibTrans" cxnId="{8AD20B88-D157-4D6D-BC2D-017A3FAACDE4}">
      <dgm:prSet/>
      <dgm:spPr/>
      <dgm:t>
        <a:bodyPr/>
        <a:lstStyle/>
        <a:p>
          <a:endParaRPr lang="es-CO"/>
        </a:p>
      </dgm:t>
    </dgm:pt>
    <dgm:pt modelId="{64EE79E3-5086-4D55-A154-55911B212104}">
      <dgm:prSet custT="1"/>
      <dgm:spPr/>
      <dgm:t>
        <a:bodyPr/>
        <a:lstStyle/>
        <a:p>
          <a:r>
            <a:rPr lang="es-MX" sz="800" dirty="0"/>
            <a:t>La EAPB, ET, no garantiza una red de servicios oportuna, accesible o resolutiva, que garantice la atención en salud de la población en riesgo.</a:t>
          </a:r>
          <a:endParaRPr lang="es-CO" sz="800" dirty="0"/>
        </a:p>
      </dgm:t>
    </dgm:pt>
    <dgm:pt modelId="{2A3A68C4-E1AB-463D-8BEC-3EA84F66F2D5}" type="parTrans" cxnId="{CB0937C6-90DB-4DDA-88E5-E7D0A3742847}">
      <dgm:prSet/>
      <dgm:spPr/>
      <dgm:t>
        <a:bodyPr/>
        <a:lstStyle/>
        <a:p>
          <a:endParaRPr lang="es-CO"/>
        </a:p>
      </dgm:t>
    </dgm:pt>
    <dgm:pt modelId="{21F35ABE-EB34-4FDD-AB13-FD3D1D85CA57}" type="sibTrans" cxnId="{CB0937C6-90DB-4DDA-88E5-E7D0A3742847}">
      <dgm:prSet/>
      <dgm:spPr/>
      <dgm:t>
        <a:bodyPr/>
        <a:lstStyle/>
        <a:p>
          <a:endParaRPr lang="es-CO"/>
        </a:p>
      </dgm:t>
    </dgm:pt>
    <dgm:pt modelId="{CEB791D0-F4D4-4791-BF58-370EDAC553B4}">
      <dgm:prSet custT="1"/>
      <dgm:spPr/>
      <dgm:t>
        <a:bodyPr/>
        <a:lstStyle/>
        <a:p>
          <a:r>
            <a:rPr lang="es-MX" sz="1000"/>
            <a:t>No desarrollan acciones especificas de acuerdo a la caracterización de la población en riesgo.</a:t>
          </a:r>
          <a:endParaRPr lang="es-CO" sz="1000" dirty="0"/>
        </a:p>
      </dgm:t>
    </dgm:pt>
    <dgm:pt modelId="{3D0C91A2-DABC-4853-8564-3BC4B8D6DBEE}" type="parTrans" cxnId="{17C3AF8A-0143-433D-A5A9-4DEE10D28E0F}">
      <dgm:prSet/>
      <dgm:spPr/>
      <dgm:t>
        <a:bodyPr/>
        <a:lstStyle/>
        <a:p>
          <a:endParaRPr lang="es-CO"/>
        </a:p>
      </dgm:t>
    </dgm:pt>
    <dgm:pt modelId="{3FA7E0D7-1783-4E32-A4F2-05AF8C6995CE}" type="sibTrans" cxnId="{17C3AF8A-0143-433D-A5A9-4DEE10D28E0F}">
      <dgm:prSet/>
      <dgm:spPr/>
      <dgm:t>
        <a:bodyPr/>
        <a:lstStyle/>
        <a:p>
          <a:endParaRPr lang="es-CO"/>
        </a:p>
      </dgm:t>
    </dgm:pt>
    <dgm:pt modelId="{4914BE0E-A587-4CE9-B59B-F83DA38A0403}">
      <dgm:prSet custT="1"/>
      <dgm:spPr/>
      <dgm:t>
        <a:bodyPr/>
        <a:lstStyle/>
        <a:p>
          <a:r>
            <a:rPr lang="es-MX" sz="1000" dirty="0"/>
            <a:t>Existen dificultades entre referencia y contrarreferencia entere prestador primario y complementario.</a:t>
          </a:r>
          <a:endParaRPr lang="es-CO" sz="1000" dirty="0"/>
        </a:p>
      </dgm:t>
    </dgm:pt>
    <dgm:pt modelId="{0A3B0459-35C8-4CC5-A8FB-B9E77E0F87BE}" type="parTrans" cxnId="{EABCB43B-D300-4CED-8FDB-7CE0C5E0C9C4}">
      <dgm:prSet/>
      <dgm:spPr/>
      <dgm:t>
        <a:bodyPr/>
        <a:lstStyle/>
        <a:p>
          <a:endParaRPr lang="es-CO"/>
        </a:p>
      </dgm:t>
    </dgm:pt>
    <dgm:pt modelId="{8DD5832F-FF0F-46DE-91E1-7F891A6830EC}" type="sibTrans" cxnId="{EABCB43B-D300-4CED-8FDB-7CE0C5E0C9C4}">
      <dgm:prSet/>
      <dgm:spPr/>
      <dgm:t>
        <a:bodyPr/>
        <a:lstStyle/>
        <a:p>
          <a:endParaRPr lang="es-CO"/>
        </a:p>
      </dgm:t>
    </dgm:pt>
    <dgm:pt modelId="{E57DDB3D-292B-4743-B578-D6783E43EAE3}">
      <dgm:prSet custT="1"/>
      <dgm:spPr/>
      <dgm:t>
        <a:bodyPr/>
        <a:lstStyle/>
        <a:p>
          <a:r>
            <a:rPr lang="es-MX" sz="1000"/>
            <a:t>No se verifico ni actualizo la oferta de prestación de servicios.</a:t>
          </a:r>
          <a:endParaRPr lang="es-CO" sz="1000" dirty="0"/>
        </a:p>
      </dgm:t>
    </dgm:pt>
    <dgm:pt modelId="{05421156-C783-4BFF-A3E1-5A12356A2D9F}" type="parTrans" cxnId="{719D8C50-E031-41CD-8D23-89B037954050}">
      <dgm:prSet/>
      <dgm:spPr/>
      <dgm:t>
        <a:bodyPr/>
        <a:lstStyle/>
        <a:p>
          <a:endParaRPr lang="es-CO"/>
        </a:p>
      </dgm:t>
    </dgm:pt>
    <dgm:pt modelId="{EC3A86F1-7059-43AF-B64A-133E6DDA6002}" type="sibTrans" cxnId="{719D8C50-E031-41CD-8D23-89B037954050}">
      <dgm:prSet/>
      <dgm:spPr/>
      <dgm:t>
        <a:bodyPr/>
        <a:lstStyle/>
        <a:p>
          <a:endParaRPr lang="es-CO"/>
        </a:p>
      </dgm:t>
    </dgm:pt>
    <dgm:pt modelId="{8A501DA5-EA74-4270-AF5D-B30BB9232DBD}">
      <dgm:prSet custT="1"/>
      <dgm:spPr/>
      <dgm:t>
        <a:bodyPr/>
        <a:lstStyle/>
        <a:p>
          <a:r>
            <a:rPr lang="es-MX" sz="1000"/>
            <a:t>No se ha verificado ni evaluado el acceso de la población de su jurisdicción a servicios de salud habilitados.</a:t>
          </a:r>
          <a:endParaRPr lang="es-CO" sz="1000" dirty="0"/>
        </a:p>
      </dgm:t>
    </dgm:pt>
    <dgm:pt modelId="{1A4E6544-29CA-47CB-A9AB-7D6B85E4E6E3}" type="parTrans" cxnId="{638D1BA2-A250-4654-B73B-9857A4141F1E}">
      <dgm:prSet/>
      <dgm:spPr/>
      <dgm:t>
        <a:bodyPr/>
        <a:lstStyle/>
        <a:p>
          <a:endParaRPr lang="es-CO"/>
        </a:p>
      </dgm:t>
    </dgm:pt>
    <dgm:pt modelId="{47F305CD-1CE6-42AF-A9D7-46317541A450}" type="sibTrans" cxnId="{638D1BA2-A250-4654-B73B-9857A4141F1E}">
      <dgm:prSet/>
      <dgm:spPr/>
      <dgm:t>
        <a:bodyPr/>
        <a:lstStyle/>
        <a:p>
          <a:endParaRPr lang="es-CO"/>
        </a:p>
      </dgm:t>
    </dgm:pt>
    <dgm:pt modelId="{16F7807A-D358-4426-B529-F2859B470CF6}">
      <dgm:prSet custT="1"/>
      <dgm:spPr/>
      <dgm:t>
        <a:bodyPr/>
        <a:lstStyle/>
        <a:p>
          <a:r>
            <a:rPr lang="es-MX" sz="1000"/>
            <a:t>Fallas en el proceso de contratación de los servicios.</a:t>
          </a:r>
          <a:endParaRPr lang="es-CO" sz="1000" dirty="0"/>
        </a:p>
      </dgm:t>
    </dgm:pt>
    <dgm:pt modelId="{F58D2C17-59B5-4F00-B267-89E86A2507D9}" type="parTrans" cxnId="{9412838C-DF91-4A66-9170-D692B29F8EB7}">
      <dgm:prSet/>
      <dgm:spPr/>
      <dgm:t>
        <a:bodyPr/>
        <a:lstStyle/>
        <a:p>
          <a:endParaRPr lang="es-CO"/>
        </a:p>
      </dgm:t>
    </dgm:pt>
    <dgm:pt modelId="{062BFC73-02C9-44B3-B757-64C724D5588C}" type="sibTrans" cxnId="{9412838C-DF91-4A66-9170-D692B29F8EB7}">
      <dgm:prSet/>
      <dgm:spPr/>
      <dgm:t>
        <a:bodyPr/>
        <a:lstStyle/>
        <a:p>
          <a:endParaRPr lang="es-CO"/>
        </a:p>
      </dgm:t>
    </dgm:pt>
    <dgm:pt modelId="{BDA084E0-640B-46E2-8369-30E6691C412E}">
      <dgm:prSet custT="1"/>
      <dgm:spPr/>
      <dgm:t>
        <a:bodyPr/>
        <a:lstStyle/>
        <a:p>
          <a:r>
            <a:rPr lang="es-MX" sz="1000"/>
            <a:t>No se realiza seguimiento a los procesos de afiliación y evaluación de la población a su cargo.</a:t>
          </a:r>
          <a:endParaRPr lang="es-CO" sz="1000" dirty="0"/>
        </a:p>
      </dgm:t>
    </dgm:pt>
    <dgm:pt modelId="{E6D15E01-11E9-4586-A08B-0079652C3FE4}" type="parTrans" cxnId="{B536A772-B30C-4B6E-9ABA-BFCB93668E32}">
      <dgm:prSet/>
      <dgm:spPr/>
      <dgm:t>
        <a:bodyPr/>
        <a:lstStyle/>
        <a:p>
          <a:endParaRPr lang="es-CO"/>
        </a:p>
      </dgm:t>
    </dgm:pt>
    <dgm:pt modelId="{755092EC-7743-4607-B106-3C6C61649575}" type="sibTrans" cxnId="{B536A772-B30C-4B6E-9ABA-BFCB93668E32}">
      <dgm:prSet/>
      <dgm:spPr/>
      <dgm:t>
        <a:bodyPr/>
        <a:lstStyle/>
        <a:p>
          <a:endParaRPr lang="es-CO"/>
        </a:p>
      </dgm:t>
    </dgm:pt>
    <dgm:pt modelId="{C96C225D-4A08-4F59-A715-5934B1B6C654}" type="pres">
      <dgm:prSet presAssocID="{82D1508B-2E37-47D4-94A7-6644D7657488}" presName="Name0" presStyleCnt="0">
        <dgm:presLayoutVars>
          <dgm:chMax val="1"/>
          <dgm:dir/>
          <dgm:animLvl val="ctr"/>
          <dgm:resizeHandles val="exact"/>
        </dgm:presLayoutVars>
      </dgm:prSet>
      <dgm:spPr/>
      <dgm:t>
        <a:bodyPr/>
        <a:lstStyle/>
        <a:p>
          <a:endParaRPr lang="es-ES"/>
        </a:p>
      </dgm:t>
    </dgm:pt>
    <dgm:pt modelId="{7921EEFC-CECF-484A-BA1B-9D40EAD5DBAB}" type="pres">
      <dgm:prSet presAssocID="{C8B0BD94-135A-4A3D-9A2B-51EF7296099E}" presName="centerShape" presStyleLbl="node0" presStyleIdx="0" presStyleCnt="1"/>
      <dgm:spPr/>
      <dgm:t>
        <a:bodyPr/>
        <a:lstStyle/>
        <a:p>
          <a:endParaRPr lang="es-ES"/>
        </a:p>
      </dgm:t>
    </dgm:pt>
    <dgm:pt modelId="{9ADCB584-E3B1-4BA6-A43D-4866CB66470C}" type="pres">
      <dgm:prSet presAssocID="{938F3C15-C07C-4950-87CB-310F1FBED253}" presName="parTrans" presStyleLbl="sibTrans2D1" presStyleIdx="0" presStyleCnt="8"/>
      <dgm:spPr/>
      <dgm:t>
        <a:bodyPr/>
        <a:lstStyle/>
        <a:p>
          <a:endParaRPr lang="es-ES"/>
        </a:p>
      </dgm:t>
    </dgm:pt>
    <dgm:pt modelId="{F026AE2C-58AF-4466-81C1-CBC6C3866F0D}" type="pres">
      <dgm:prSet presAssocID="{938F3C15-C07C-4950-87CB-310F1FBED253}" presName="connectorText" presStyleLbl="sibTrans2D1" presStyleIdx="0" presStyleCnt="8"/>
      <dgm:spPr/>
      <dgm:t>
        <a:bodyPr/>
        <a:lstStyle/>
        <a:p>
          <a:endParaRPr lang="es-ES"/>
        </a:p>
      </dgm:t>
    </dgm:pt>
    <dgm:pt modelId="{7C40D848-08DE-4DFB-9E3D-9DEA4CF1BD78}" type="pres">
      <dgm:prSet presAssocID="{E295AAF6-5FFC-4B26-9532-5FC8671D0020}" presName="node" presStyleLbl="node1" presStyleIdx="0" presStyleCnt="8">
        <dgm:presLayoutVars>
          <dgm:bulletEnabled val="1"/>
        </dgm:presLayoutVars>
      </dgm:prSet>
      <dgm:spPr/>
      <dgm:t>
        <a:bodyPr/>
        <a:lstStyle/>
        <a:p>
          <a:endParaRPr lang="es-ES"/>
        </a:p>
      </dgm:t>
    </dgm:pt>
    <dgm:pt modelId="{E7C1665B-C9C7-4541-8120-AD26185B945E}" type="pres">
      <dgm:prSet presAssocID="{2A3A68C4-E1AB-463D-8BEC-3EA84F66F2D5}" presName="parTrans" presStyleLbl="sibTrans2D1" presStyleIdx="1" presStyleCnt="8"/>
      <dgm:spPr/>
      <dgm:t>
        <a:bodyPr/>
        <a:lstStyle/>
        <a:p>
          <a:endParaRPr lang="es-ES"/>
        </a:p>
      </dgm:t>
    </dgm:pt>
    <dgm:pt modelId="{77002175-657F-4ABB-93E8-5845C557F0A8}" type="pres">
      <dgm:prSet presAssocID="{2A3A68C4-E1AB-463D-8BEC-3EA84F66F2D5}" presName="connectorText" presStyleLbl="sibTrans2D1" presStyleIdx="1" presStyleCnt="8"/>
      <dgm:spPr/>
      <dgm:t>
        <a:bodyPr/>
        <a:lstStyle/>
        <a:p>
          <a:endParaRPr lang="es-ES"/>
        </a:p>
      </dgm:t>
    </dgm:pt>
    <dgm:pt modelId="{073566E0-6B17-4642-BC3B-AB1D9EA7E21B}" type="pres">
      <dgm:prSet presAssocID="{64EE79E3-5086-4D55-A154-55911B212104}" presName="node" presStyleLbl="node1" presStyleIdx="1" presStyleCnt="8" custScaleX="129405" custScaleY="116200">
        <dgm:presLayoutVars>
          <dgm:bulletEnabled val="1"/>
        </dgm:presLayoutVars>
      </dgm:prSet>
      <dgm:spPr/>
      <dgm:t>
        <a:bodyPr/>
        <a:lstStyle/>
        <a:p>
          <a:endParaRPr lang="es-ES"/>
        </a:p>
      </dgm:t>
    </dgm:pt>
    <dgm:pt modelId="{79D97850-37EF-4DAE-9221-F571D2AF6FFE}" type="pres">
      <dgm:prSet presAssocID="{3D0C91A2-DABC-4853-8564-3BC4B8D6DBEE}" presName="parTrans" presStyleLbl="sibTrans2D1" presStyleIdx="2" presStyleCnt="8"/>
      <dgm:spPr/>
      <dgm:t>
        <a:bodyPr/>
        <a:lstStyle/>
        <a:p>
          <a:endParaRPr lang="es-ES"/>
        </a:p>
      </dgm:t>
    </dgm:pt>
    <dgm:pt modelId="{55ED6850-A4A1-4C04-86F9-36EC1C3A552E}" type="pres">
      <dgm:prSet presAssocID="{3D0C91A2-DABC-4853-8564-3BC4B8D6DBEE}" presName="connectorText" presStyleLbl="sibTrans2D1" presStyleIdx="2" presStyleCnt="8"/>
      <dgm:spPr/>
      <dgm:t>
        <a:bodyPr/>
        <a:lstStyle/>
        <a:p>
          <a:endParaRPr lang="es-ES"/>
        </a:p>
      </dgm:t>
    </dgm:pt>
    <dgm:pt modelId="{5FE1EDAA-8083-4494-9331-73B1C0439576}" type="pres">
      <dgm:prSet presAssocID="{CEB791D0-F4D4-4791-BF58-370EDAC553B4}" presName="node" presStyleLbl="node1" presStyleIdx="2" presStyleCnt="8">
        <dgm:presLayoutVars>
          <dgm:bulletEnabled val="1"/>
        </dgm:presLayoutVars>
      </dgm:prSet>
      <dgm:spPr/>
      <dgm:t>
        <a:bodyPr/>
        <a:lstStyle/>
        <a:p>
          <a:endParaRPr lang="es-ES"/>
        </a:p>
      </dgm:t>
    </dgm:pt>
    <dgm:pt modelId="{BAD2C28B-0154-4955-B7B1-76E058EA4104}" type="pres">
      <dgm:prSet presAssocID="{0A3B0459-35C8-4CC5-A8FB-B9E77E0F87BE}" presName="parTrans" presStyleLbl="sibTrans2D1" presStyleIdx="3" presStyleCnt="8"/>
      <dgm:spPr/>
      <dgm:t>
        <a:bodyPr/>
        <a:lstStyle/>
        <a:p>
          <a:endParaRPr lang="es-ES"/>
        </a:p>
      </dgm:t>
    </dgm:pt>
    <dgm:pt modelId="{55B4CE3C-F1FF-44F9-A349-2FBAE4EFB157}" type="pres">
      <dgm:prSet presAssocID="{0A3B0459-35C8-4CC5-A8FB-B9E77E0F87BE}" presName="connectorText" presStyleLbl="sibTrans2D1" presStyleIdx="3" presStyleCnt="8"/>
      <dgm:spPr/>
      <dgm:t>
        <a:bodyPr/>
        <a:lstStyle/>
        <a:p>
          <a:endParaRPr lang="es-ES"/>
        </a:p>
      </dgm:t>
    </dgm:pt>
    <dgm:pt modelId="{0A75631F-4693-4F3C-9599-87B2184F39D5}" type="pres">
      <dgm:prSet presAssocID="{4914BE0E-A587-4CE9-B59B-F83DA38A0403}" presName="node" presStyleLbl="node1" presStyleIdx="3" presStyleCnt="8">
        <dgm:presLayoutVars>
          <dgm:bulletEnabled val="1"/>
        </dgm:presLayoutVars>
      </dgm:prSet>
      <dgm:spPr/>
      <dgm:t>
        <a:bodyPr/>
        <a:lstStyle/>
        <a:p>
          <a:endParaRPr lang="es-ES"/>
        </a:p>
      </dgm:t>
    </dgm:pt>
    <dgm:pt modelId="{C9B658F1-D061-42AA-A585-DB2336F223EA}" type="pres">
      <dgm:prSet presAssocID="{05421156-C783-4BFF-A3E1-5A12356A2D9F}" presName="parTrans" presStyleLbl="sibTrans2D1" presStyleIdx="4" presStyleCnt="8"/>
      <dgm:spPr/>
      <dgm:t>
        <a:bodyPr/>
        <a:lstStyle/>
        <a:p>
          <a:endParaRPr lang="es-ES"/>
        </a:p>
      </dgm:t>
    </dgm:pt>
    <dgm:pt modelId="{D6729C0C-FC1A-4201-8EB5-97FD49E83910}" type="pres">
      <dgm:prSet presAssocID="{05421156-C783-4BFF-A3E1-5A12356A2D9F}" presName="connectorText" presStyleLbl="sibTrans2D1" presStyleIdx="4" presStyleCnt="8"/>
      <dgm:spPr/>
      <dgm:t>
        <a:bodyPr/>
        <a:lstStyle/>
        <a:p>
          <a:endParaRPr lang="es-ES"/>
        </a:p>
      </dgm:t>
    </dgm:pt>
    <dgm:pt modelId="{C59F7D54-4F34-4261-A3BE-F1D5665245D8}" type="pres">
      <dgm:prSet presAssocID="{E57DDB3D-292B-4743-B578-D6783E43EAE3}" presName="node" presStyleLbl="node1" presStyleIdx="4" presStyleCnt="8">
        <dgm:presLayoutVars>
          <dgm:bulletEnabled val="1"/>
        </dgm:presLayoutVars>
      </dgm:prSet>
      <dgm:spPr/>
      <dgm:t>
        <a:bodyPr/>
        <a:lstStyle/>
        <a:p>
          <a:endParaRPr lang="es-ES"/>
        </a:p>
      </dgm:t>
    </dgm:pt>
    <dgm:pt modelId="{A28F0010-9021-474C-9B55-AFF9BAA99E44}" type="pres">
      <dgm:prSet presAssocID="{1A4E6544-29CA-47CB-A9AB-7D6B85E4E6E3}" presName="parTrans" presStyleLbl="sibTrans2D1" presStyleIdx="5" presStyleCnt="8"/>
      <dgm:spPr/>
      <dgm:t>
        <a:bodyPr/>
        <a:lstStyle/>
        <a:p>
          <a:endParaRPr lang="es-ES"/>
        </a:p>
      </dgm:t>
    </dgm:pt>
    <dgm:pt modelId="{47300EBA-BFB7-4C65-9237-730E33948AA7}" type="pres">
      <dgm:prSet presAssocID="{1A4E6544-29CA-47CB-A9AB-7D6B85E4E6E3}" presName="connectorText" presStyleLbl="sibTrans2D1" presStyleIdx="5" presStyleCnt="8"/>
      <dgm:spPr/>
      <dgm:t>
        <a:bodyPr/>
        <a:lstStyle/>
        <a:p>
          <a:endParaRPr lang="es-ES"/>
        </a:p>
      </dgm:t>
    </dgm:pt>
    <dgm:pt modelId="{372F665F-4E47-4EDA-B90F-FF93B37EB0D2}" type="pres">
      <dgm:prSet presAssocID="{8A501DA5-EA74-4270-AF5D-B30BB9232DBD}" presName="node" presStyleLbl="node1" presStyleIdx="5" presStyleCnt="8">
        <dgm:presLayoutVars>
          <dgm:bulletEnabled val="1"/>
        </dgm:presLayoutVars>
      </dgm:prSet>
      <dgm:spPr/>
      <dgm:t>
        <a:bodyPr/>
        <a:lstStyle/>
        <a:p>
          <a:endParaRPr lang="es-ES"/>
        </a:p>
      </dgm:t>
    </dgm:pt>
    <dgm:pt modelId="{55180925-0013-46CE-801E-C7521C23CB5E}" type="pres">
      <dgm:prSet presAssocID="{F58D2C17-59B5-4F00-B267-89E86A2507D9}" presName="parTrans" presStyleLbl="sibTrans2D1" presStyleIdx="6" presStyleCnt="8"/>
      <dgm:spPr/>
      <dgm:t>
        <a:bodyPr/>
        <a:lstStyle/>
        <a:p>
          <a:endParaRPr lang="es-ES"/>
        </a:p>
      </dgm:t>
    </dgm:pt>
    <dgm:pt modelId="{A5FDE4BB-472B-4BA5-86B4-D831E89E936F}" type="pres">
      <dgm:prSet presAssocID="{F58D2C17-59B5-4F00-B267-89E86A2507D9}" presName="connectorText" presStyleLbl="sibTrans2D1" presStyleIdx="6" presStyleCnt="8"/>
      <dgm:spPr/>
      <dgm:t>
        <a:bodyPr/>
        <a:lstStyle/>
        <a:p>
          <a:endParaRPr lang="es-ES"/>
        </a:p>
      </dgm:t>
    </dgm:pt>
    <dgm:pt modelId="{576AC197-ACA1-476B-81D1-B90D3CCD06E1}" type="pres">
      <dgm:prSet presAssocID="{16F7807A-D358-4426-B529-F2859B470CF6}" presName="node" presStyleLbl="node1" presStyleIdx="6" presStyleCnt="8">
        <dgm:presLayoutVars>
          <dgm:bulletEnabled val="1"/>
        </dgm:presLayoutVars>
      </dgm:prSet>
      <dgm:spPr/>
      <dgm:t>
        <a:bodyPr/>
        <a:lstStyle/>
        <a:p>
          <a:endParaRPr lang="es-ES"/>
        </a:p>
      </dgm:t>
    </dgm:pt>
    <dgm:pt modelId="{350C452A-839B-4A7F-98F4-CCB1638FDE87}" type="pres">
      <dgm:prSet presAssocID="{E6D15E01-11E9-4586-A08B-0079652C3FE4}" presName="parTrans" presStyleLbl="sibTrans2D1" presStyleIdx="7" presStyleCnt="8"/>
      <dgm:spPr/>
      <dgm:t>
        <a:bodyPr/>
        <a:lstStyle/>
        <a:p>
          <a:endParaRPr lang="es-ES"/>
        </a:p>
      </dgm:t>
    </dgm:pt>
    <dgm:pt modelId="{09807B8D-4DB9-4B96-8612-EF633302FF1E}" type="pres">
      <dgm:prSet presAssocID="{E6D15E01-11E9-4586-A08B-0079652C3FE4}" presName="connectorText" presStyleLbl="sibTrans2D1" presStyleIdx="7" presStyleCnt="8"/>
      <dgm:spPr/>
      <dgm:t>
        <a:bodyPr/>
        <a:lstStyle/>
        <a:p>
          <a:endParaRPr lang="es-ES"/>
        </a:p>
      </dgm:t>
    </dgm:pt>
    <dgm:pt modelId="{56811347-6FCC-4690-95E8-4C1CE068C2D8}" type="pres">
      <dgm:prSet presAssocID="{BDA084E0-640B-46E2-8369-30E6691C412E}" presName="node" presStyleLbl="node1" presStyleIdx="7" presStyleCnt="8">
        <dgm:presLayoutVars>
          <dgm:bulletEnabled val="1"/>
        </dgm:presLayoutVars>
      </dgm:prSet>
      <dgm:spPr/>
      <dgm:t>
        <a:bodyPr/>
        <a:lstStyle/>
        <a:p>
          <a:endParaRPr lang="es-ES"/>
        </a:p>
      </dgm:t>
    </dgm:pt>
  </dgm:ptLst>
  <dgm:cxnLst>
    <dgm:cxn modelId="{858FC970-BA6C-470A-A499-32ADC36786BE}" type="presOf" srcId="{2A3A68C4-E1AB-463D-8BEC-3EA84F66F2D5}" destId="{E7C1665B-C9C7-4541-8120-AD26185B945E}" srcOrd="0" destOrd="0" presId="urn:microsoft.com/office/officeart/2005/8/layout/radial5"/>
    <dgm:cxn modelId="{D475B486-5F02-4542-AC32-A074EC0C9799}" type="presOf" srcId="{8A501DA5-EA74-4270-AF5D-B30BB9232DBD}" destId="{372F665F-4E47-4EDA-B90F-FF93B37EB0D2}" srcOrd="0" destOrd="0" presId="urn:microsoft.com/office/officeart/2005/8/layout/radial5"/>
    <dgm:cxn modelId="{D57C90B9-D443-4074-A17C-2D8B64813F8E}" type="presOf" srcId="{0A3B0459-35C8-4CC5-A8FB-B9E77E0F87BE}" destId="{BAD2C28B-0154-4955-B7B1-76E058EA4104}" srcOrd="0" destOrd="0" presId="urn:microsoft.com/office/officeart/2005/8/layout/radial5"/>
    <dgm:cxn modelId="{520A5DA8-F5E6-4E06-8D88-7134D7E7A7A7}" type="presOf" srcId="{C8B0BD94-135A-4A3D-9A2B-51EF7296099E}" destId="{7921EEFC-CECF-484A-BA1B-9D40EAD5DBAB}" srcOrd="0" destOrd="0" presId="urn:microsoft.com/office/officeart/2005/8/layout/radial5"/>
    <dgm:cxn modelId="{85FD28FF-C79D-4210-B6F6-6B110A237B7E}" type="presOf" srcId="{F58D2C17-59B5-4F00-B267-89E86A2507D9}" destId="{55180925-0013-46CE-801E-C7521C23CB5E}" srcOrd="0" destOrd="0" presId="urn:microsoft.com/office/officeart/2005/8/layout/radial5"/>
    <dgm:cxn modelId="{8AD20B88-D157-4D6D-BC2D-017A3FAACDE4}" srcId="{C8B0BD94-135A-4A3D-9A2B-51EF7296099E}" destId="{E295AAF6-5FFC-4B26-9532-5FC8671D0020}" srcOrd="0" destOrd="0" parTransId="{938F3C15-C07C-4950-87CB-310F1FBED253}" sibTransId="{087951F4-0014-46B7-9A5D-06A151195BE4}"/>
    <dgm:cxn modelId="{62E198FE-3345-439A-A524-BF2B32675CCF}" type="presOf" srcId="{E6D15E01-11E9-4586-A08B-0079652C3FE4}" destId="{09807B8D-4DB9-4B96-8612-EF633302FF1E}" srcOrd="1" destOrd="0" presId="urn:microsoft.com/office/officeart/2005/8/layout/radial5"/>
    <dgm:cxn modelId="{C1FBEA57-E0A3-4F0D-9E7A-DD118FACD466}" type="presOf" srcId="{938F3C15-C07C-4950-87CB-310F1FBED253}" destId="{F026AE2C-58AF-4466-81C1-CBC6C3866F0D}" srcOrd="1" destOrd="0" presId="urn:microsoft.com/office/officeart/2005/8/layout/radial5"/>
    <dgm:cxn modelId="{84767A6D-88EA-4C8A-8593-603A2DCA01F6}" type="presOf" srcId="{3D0C91A2-DABC-4853-8564-3BC4B8D6DBEE}" destId="{55ED6850-A4A1-4C04-86F9-36EC1C3A552E}" srcOrd="1" destOrd="0" presId="urn:microsoft.com/office/officeart/2005/8/layout/radial5"/>
    <dgm:cxn modelId="{0E011432-2BA7-4A78-962B-CD742ACC5F31}" type="presOf" srcId="{4914BE0E-A587-4CE9-B59B-F83DA38A0403}" destId="{0A75631F-4693-4F3C-9599-87B2184F39D5}" srcOrd="0" destOrd="0" presId="urn:microsoft.com/office/officeart/2005/8/layout/radial5"/>
    <dgm:cxn modelId="{CB0937C6-90DB-4DDA-88E5-E7D0A3742847}" srcId="{C8B0BD94-135A-4A3D-9A2B-51EF7296099E}" destId="{64EE79E3-5086-4D55-A154-55911B212104}" srcOrd="1" destOrd="0" parTransId="{2A3A68C4-E1AB-463D-8BEC-3EA84F66F2D5}" sibTransId="{21F35ABE-EB34-4FDD-AB13-FD3D1D85CA57}"/>
    <dgm:cxn modelId="{204831F6-A126-480E-9B60-46788A686D6D}" type="presOf" srcId="{2A3A68C4-E1AB-463D-8BEC-3EA84F66F2D5}" destId="{77002175-657F-4ABB-93E8-5845C557F0A8}" srcOrd="1" destOrd="0" presId="urn:microsoft.com/office/officeart/2005/8/layout/radial5"/>
    <dgm:cxn modelId="{8A34051E-4523-48D6-81AE-987E5A2B2D43}" type="presOf" srcId="{82D1508B-2E37-47D4-94A7-6644D7657488}" destId="{C96C225D-4A08-4F59-A715-5934B1B6C654}" srcOrd="0" destOrd="0" presId="urn:microsoft.com/office/officeart/2005/8/layout/radial5"/>
    <dgm:cxn modelId="{7C696189-BE20-424E-B160-FB10D11F3263}" type="presOf" srcId="{1A4E6544-29CA-47CB-A9AB-7D6B85E4E6E3}" destId="{47300EBA-BFB7-4C65-9237-730E33948AA7}" srcOrd="1" destOrd="0" presId="urn:microsoft.com/office/officeart/2005/8/layout/radial5"/>
    <dgm:cxn modelId="{53ADFC31-0963-4AD3-950F-AD9CF6A1D99E}" type="presOf" srcId="{16F7807A-D358-4426-B529-F2859B470CF6}" destId="{576AC197-ACA1-476B-81D1-B90D3CCD06E1}" srcOrd="0" destOrd="0" presId="urn:microsoft.com/office/officeart/2005/8/layout/radial5"/>
    <dgm:cxn modelId="{1A821F88-7B67-4C82-AE20-0104D1782459}" type="presOf" srcId="{E295AAF6-5FFC-4B26-9532-5FC8671D0020}" destId="{7C40D848-08DE-4DFB-9E3D-9DEA4CF1BD78}" srcOrd="0" destOrd="0" presId="urn:microsoft.com/office/officeart/2005/8/layout/radial5"/>
    <dgm:cxn modelId="{638D1BA2-A250-4654-B73B-9857A4141F1E}" srcId="{C8B0BD94-135A-4A3D-9A2B-51EF7296099E}" destId="{8A501DA5-EA74-4270-AF5D-B30BB9232DBD}" srcOrd="5" destOrd="0" parTransId="{1A4E6544-29CA-47CB-A9AB-7D6B85E4E6E3}" sibTransId="{47F305CD-1CE6-42AF-A9D7-46317541A450}"/>
    <dgm:cxn modelId="{A0295EDC-55BC-4C1E-A01E-B17779A36FBB}" type="presOf" srcId="{3D0C91A2-DABC-4853-8564-3BC4B8D6DBEE}" destId="{79D97850-37EF-4DAE-9221-F571D2AF6FFE}" srcOrd="0" destOrd="0" presId="urn:microsoft.com/office/officeart/2005/8/layout/radial5"/>
    <dgm:cxn modelId="{545EBCD7-6CEA-4634-88AB-D205E438D73A}" type="presOf" srcId="{E6D15E01-11E9-4586-A08B-0079652C3FE4}" destId="{350C452A-839B-4A7F-98F4-CCB1638FDE87}" srcOrd="0" destOrd="0" presId="urn:microsoft.com/office/officeart/2005/8/layout/radial5"/>
    <dgm:cxn modelId="{943BC963-0833-4AD0-B69E-D0356477C1DA}" type="presOf" srcId="{F58D2C17-59B5-4F00-B267-89E86A2507D9}" destId="{A5FDE4BB-472B-4BA5-86B4-D831E89E936F}" srcOrd="1" destOrd="0" presId="urn:microsoft.com/office/officeart/2005/8/layout/radial5"/>
    <dgm:cxn modelId="{C458A5C8-6D20-418D-8034-93C3352C1EF0}" type="presOf" srcId="{BDA084E0-640B-46E2-8369-30E6691C412E}" destId="{56811347-6FCC-4690-95E8-4C1CE068C2D8}" srcOrd="0" destOrd="0" presId="urn:microsoft.com/office/officeart/2005/8/layout/radial5"/>
    <dgm:cxn modelId="{008AB3EE-CA61-417D-999F-FF21036F820C}" srcId="{82D1508B-2E37-47D4-94A7-6644D7657488}" destId="{C8B0BD94-135A-4A3D-9A2B-51EF7296099E}" srcOrd="0" destOrd="0" parTransId="{AABC1451-6AF8-439E-B9AA-DBC92B202420}" sibTransId="{A5E91C91-3C50-4D69-9306-1C30947D3EC0}"/>
    <dgm:cxn modelId="{AF558408-6D48-49F5-A8A0-820D9A7FD963}" type="presOf" srcId="{938F3C15-C07C-4950-87CB-310F1FBED253}" destId="{9ADCB584-E3B1-4BA6-A43D-4866CB66470C}" srcOrd="0" destOrd="0" presId="urn:microsoft.com/office/officeart/2005/8/layout/radial5"/>
    <dgm:cxn modelId="{673789A2-2EB8-497E-8D05-E98C84FD1930}" type="presOf" srcId="{E57DDB3D-292B-4743-B578-D6783E43EAE3}" destId="{C59F7D54-4F34-4261-A3BE-F1D5665245D8}" srcOrd="0" destOrd="0" presId="urn:microsoft.com/office/officeart/2005/8/layout/radial5"/>
    <dgm:cxn modelId="{41A0B179-2E77-403B-8FCA-E1E5534B171D}" type="presOf" srcId="{05421156-C783-4BFF-A3E1-5A12356A2D9F}" destId="{D6729C0C-FC1A-4201-8EB5-97FD49E83910}" srcOrd="1" destOrd="0" presId="urn:microsoft.com/office/officeart/2005/8/layout/radial5"/>
    <dgm:cxn modelId="{C183165D-E419-4BA7-A48D-E5E5F9B80318}" type="presOf" srcId="{64EE79E3-5086-4D55-A154-55911B212104}" destId="{073566E0-6B17-4642-BC3B-AB1D9EA7E21B}" srcOrd="0" destOrd="0" presId="urn:microsoft.com/office/officeart/2005/8/layout/radial5"/>
    <dgm:cxn modelId="{719D8C50-E031-41CD-8D23-89B037954050}" srcId="{C8B0BD94-135A-4A3D-9A2B-51EF7296099E}" destId="{E57DDB3D-292B-4743-B578-D6783E43EAE3}" srcOrd="4" destOrd="0" parTransId="{05421156-C783-4BFF-A3E1-5A12356A2D9F}" sibTransId="{EC3A86F1-7059-43AF-B64A-133E6DDA6002}"/>
    <dgm:cxn modelId="{8A2B58D7-4E0C-4600-B1C8-9C712C447BD4}" type="presOf" srcId="{CEB791D0-F4D4-4791-BF58-370EDAC553B4}" destId="{5FE1EDAA-8083-4494-9331-73B1C0439576}" srcOrd="0" destOrd="0" presId="urn:microsoft.com/office/officeart/2005/8/layout/radial5"/>
    <dgm:cxn modelId="{4E7972D5-72D3-456F-861F-B11CF91EC6E1}" type="presOf" srcId="{1A4E6544-29CA-47CB-A9AB-7D6B85E4E6E3}" destId="{A28F0010-9021-474C-9B55-AFF9BAA99E44}" srcOrd="0" destOrd="0" presId="urn:microsoft.com/office/officeart/2005/8/layout/radial5"/>
    <dgm:cxn modelId="{B536A772-B30C-4B6E-9ABA-BFCB93668E32}" srcId="{C8B0BD94-135A-4A3D-9A2B-51EF7296099E}" destId="{BDA084E0-640B-46E2-8369-30E6691C412E}" srcOrd="7" destOrd="0" parTransId="{E6D15E01-11E9-4586-A08B-0079652C3FE4}" sibTransId="{755092EC-7743-4607-B106-3C6C61649575}"/>
    <dgm:cxn modelId="{F8A517F1-858D-4EF8-811E-995BC4759739}" type="presOf" srcId="{0A3B0459-35C8-4CC5-A8FB-B9E77E0F87BE}" destId="{55B4CE3C-F1FF-44F9-A349-2FBAE4EFB157}" srcOrd="1" destOrd="0" presId="urn:microsoft.com/office/officeart/2005/8/layout/radial5"/>
    <dgm:cxn modelId="{EABCB43B-D300-4CED-8FDB-7CE0C5E0C9C4}" srcId="{C8B0BD94-135A-4A3D-9A2B-51EF7296099E}" destId="{4914BE0E-A587-4CE9-B59B-F83DA38A0403}" srcOrd="3" destOrd="0" parTransId="{0A3B0459-35C8-4CC5-A8FB-B9E77E0F87BE}" sibTransId="{8DD5832F-FF0F-46DE-91E1-7F891A6830EC}"/>
    <dgm:cxn modelId="{17C3AF8A-0143-433D-A5A9-4DEE10D28E0F}" srcId="{C8B0BD94-135A-4A3D-9A2B-51EF7296099E}" destId="{CEB791D0-F4D4-4791-BF58-370EDAC553B4}" srcOrd="2" destOrd="0" parTransId="{3D0C91A2-DABC-4853-8564-3BC4B8D6DBEE}" sibTransId="{3FA7E0D7-1783-4E32-A4F2-05AF8C6995CE}"/>
    <dgm:cxn modelId="{9412838C-DF91-4A66-9170-D692B29F8EB7}" srcId="{C8B0BD94-135A-4A3D-9A2B-51EF7296099E}" destId="{16F7807A-D358-4426-B529-F2859B470CF6}" srcOrd="6" destOrd="0" parTransId="{F58D2C17-59B5-4F00-B267-89E86A2507D9}" sibTransId="{062BFC73-02C9-44B3-B757-64C724D5588C}"/>
    <dgm:cxn modelId="{827F0DFC-3C55-4878-BDAE-A28A0F4B2BB4}" type="presOf" srcId="{05421156-C783-4BFF-A3E1-5A12356A2D9F}" destId="{C9B658F1-D061-42AA-A585-DB2336F223EA}" srcOrd="0" destOrd="0" presId="urn:microsoft.com/office/officeart/2005/8/layout/radial5"/>
    <dgm:cxn modelId="{716C4ACB-22D0-4E47-9DA9-3AA02CC6FE87}" type="presParOf" srcId="{C96C225D-4A08-4F59-A715-5934B1B6C654}" destId="{7921EEFC-CECF-484A-BA1B-9D40EAD5DBAB}" srcOrd="0" destOrd="0" presId="urn:microsoft.com/office/officeart/2005/8/layout/radial5"/>
    <dgm:cxn modelId="{C96118F2-9060-4B6C-A9AA-202E5D32CE2D}" type="presParOf" srcId="{C96C225D-4A08-4F59-A715-5934B1B6C654}" destId="{9ADCB584-E3B1-4BA6-A43D-4866CB66470C}" srcOrd="1" destOrd="0" presId="urn:microsoft.com/office/officeart/2005/8/layout/radial5"/>
    <dgm:cxn modelId="{D5930A91-83F0-4A39-A8B7-D95C5D10248F}" type="presParOf" srcId="{9ADCB584-E3B1-4BA6-A43D-4866CB66470C}" destId="{F026AE2C-58AF-4466-81C1-CBC6C3866F0D}" srcOrd="0" destOrd="0" presId="urn:microsoft.com/office/officeart/2005/8/layout/radial5"/>
    <dgm:cxn modelId="{7814A676-86C5-43C7-BD82-978E1632F242}" type="presParOf" srcId="{C96C225D-4A08-4F59-A715-5934B1B6C654}" destId="{7C40D848-08DE-4DFB-9E3D-9DEA4CF1BD78}" srcOrd="2" destOrd="0" presId="urn:microsoft.com/office/officeart/2005/8/layout/radial5"/>
    <dgm:cxn modelId="{98B2DA83-DF34-46AA-A9C5-88FF6A7954DE}" type="presParOf" srcId="{C96C225D-4A08-4F59-A715-5934B1B6C654}" destId="{E7C1665B-C9C7-4541-8120-AD26185B945E}" srcOrd="3" destOrd="0" presId="urn:microsoft.com/office/officeart/2005/8/layout/radial5"/>
    <dgm:cxn modelId="{4877A562-2C46-42C9-AD6A-8310CD91C82E}" type="presParOf" srcId="{E7C1665B-C9C7-4541-8120-AD26185B945E}" destId="{77002175-657F-4ABB-93E8-5845C557F0A8}" srcOrd="0" destOrd="0" presId="urn:microsoft.com/office/officeart/2005/8/layout/radial5"/>
    <dgm:cxn modelId="{A58F4B02-7C9A-4F4F-B375-4CC7243F2524}" type="presParOf" srcId="{C96C225D-4A08-4F59-A715-5934B1B6C654}" destId="{073566E0-6B17-4642-BC3B-AB1D9EA7E21B}" srcOrd="4" destOrd="0" presId="urn:microsoft.com/office/officeart/2005/8/layout/radial5"/>
    <dgm:cxn modelId="{5395E5D1-6099-42BD-9FA0-BFC1A01A812C}" type="presParOf" srcId="{C96C225D-4A08-4F59-A715-5934B1B6C654}" destId="{79D97850-37EF-4DAE-9221-F571D2AF6FFE}" srcOrd="5" destOrd="0" presId="urn:microsoft.com/office/officeart/2005/8/layout/radial5"/>
    <dgm:cxn modelId="{49A16CE6-409B-4D90-ADDD-E29302666B62}" type="presParOf" srcId="{79D97850-37EF-4DAE-9221-F571D2AF6FFE}" destId="{55ED6850-A4A1-4C04-86F9-36EC1C3A552E}" srcOrd="0" destOrd="0" presId="urn:microsoft.com/office/officeart/2005/8/layout/radial5"/>
    <dgm:cxn modelId="{FF22EA6A-6ED6-47F5-97E6-8A524737C165}" type="presParOf" srcId="{C96C225D-4A08-4F59-A715-5934B1B6C654}" destId="{5FE1EDAA-8083-4494-9331-73B1C0439576}" srcOrd="6" destOrd="0" presId="urn:microsoft.com/office/officeart/2005/8/layout/radial5"/>
    <dgm:cxn modelId="{1F8BD793-EFED-4029-93CC-1993F5AD8195}" type="presParOf" srcId="{C96C225D-4A08-4F59-A715-5934B1B6C654}" destId="{BAD2C28B-0154-4955-B7B1-76E058EA4104}" srcOrd="7" destOrd="0" presId="urn:microsoft.com/office/officeart/2005/8/layout/radial5"/>
    <dgm:cxn modelId="{2423E15F-846A-4C7E-95A9-1E465F33AE37}" type="presParOf" srcId="{BAD2C28B-0154-4955-B7B1-76E058EA4104}" destId="{55B4CE3C-F1FF-44F9-A349-2FBAE4EFB157}" srcOrd="0" destOrd="0" presId="urn:microsoft.com/office/officeart/2005/8/layout/radial5"/>
    <dgm:cxn modelId="{D17763C5-14B6-413C-829A-3A57090D414F}" type="presParOf" srcId="{C96C225D-4A08-4F59-A715-5934B1B6C654}" destId="{0A75631F-4693-4F3C-9599-87B2184F39D5}" srcOrd="8" destOrd="0" presId="urn:microsoft.com/office/officeart/2005/8/layout/radial5"/>
    <dgm:cxn modelId="{AAB0A42C-AFCB-43A7-A674-CF9F35128710}" type="presParOf" srcId="{C96C225D-4A08-4F59-A715-5934B1B6C654}" destId="{C9B658F1-D061-42AA-A585-DB2336F223EA}" srcOrd="9" destOrd="0" presId="urn:microsoft.com/office/officeart/2005/8/layout/radial5"/>
    <dgm:cxn modelId="{7E06E163-07F3-42DF-94DA-E485C84BB42A}" type="presParOf" srcId="{C9B658F1-D061-42AA-A585-DB2336F223EA}" destId="{D6729C0C-FC1A-4201-8EB5-97FD49E83910}" srcOrd="0" destOrd="0" presId="urn:microsoft.com/office/officeart/2005/8/layout/radial5"/>
    <dgm:cxn modelId="{5274D41E-57DE-42A5-AD09-8A110B72F992}" type="presParOf" srcId="{C96C225D-4A08-4F59-A715-5934B1B6C654}" destId="{C59F7D54-4F34-4261-A3BE-F1D5665245D8}" srcOrd="10" destOrd="0" presId="urn:microsoft.com/office/officeart/2005/8/layout/radial5"/>
    <dgm:cxn modelId="{758A2EDE-5260-495D-B934-BADE158EC883}" type="presParOf" srcId="{C96C225D-4A08-4F59-A715-5934B1B6C654}" destId="{A28F0010-9021-474C-9B55-AFF9BAA99E44}" srcOrd="11" destOrd="0" presId="urn:microsoft.com/office/officeart/2005/8/layout/radial5"/>
    <dgm:cxn modelId="{969257DB-543F-4026-B144-36DCBF80A17D}" type="presParOf" srcId="{A28F0010-9021-474C-9B55-AFF9BAA99E44}" destId="{47300EBA-BFB7-4C65-9237-730E33948AA7}" srcOrd="0" destOrd="0" presId="urn:microsoft.com/office/officeart/2005/8/layout/radial5"/>
    <dgm:cxn modelId="{931E8705-6E42-4C27-B36F-21C8B2AE4545}" type="presParOf" srcId="{C96C225D-4A08-4F59-A715-5934B1B6C654}" destId="{372F665F-4E47-4EDA-B90F-FF93B37EB0D2}" srcOrd="12" destOrd="0" presId="urn:microsoft.com/office/officeart/2005/8/layout/radial5"/>
    <dgm:cxn modelId="{5DC45581-103A-4B97-989A-096BCC6B5E93}" type="presParOf" srcId="{C96C225D-4A08-4F59-A715-5934B1B6C654}" destId="{55180925-0013-46CE-801E-C7521C23CB5E}" srcOrd="13" destOrd="0" presId="urn:microsoft.com/office/officeart/2005/8/layout/radial5"/>
    <dgm:cxn modelId="{D610B027-AEB8-4188-A710-BF731982404E}" type="presParOf" srcId="{55180925-0013-46CE-801E-C7521C23CB5E}" destId="{A5FDE4BB-472B-4BA5-86B4-D831E89E936F}" srcOrd="0" destOrd="0" presId="urn:microsoft.com/office/officeart/2005/8/layout/radial5"/>
    <dgm:cxn modelId="{C027033F-5E37-4BD9-B84E-ECF16FBD7C36}" type="presParOf" srcId="{C96C225D-4A08-4F59-A715-5934B1B6C654}" destId="{576AC197-ACA1-476B-81D1-B90D3CCD06E1}" srcOrd="14" destOrd="0" presId="urn:microsoft.com/office/officeart/2005/8/layout/radial5"/>
    <dgm:cxn modelId="{B05FF3D0-C7F0-4FA4-AE53-1DCEF1831F84}" type="presParOf" srcId="{C96C225D-4A08-4F59-A715-5934B1B6C654}" destId="{350C452A-839B-4A7F-98F4-CCB1638FDE87}" srcOrd="15" destOrd="0" presId="urn:microsoft.com/office/officeart/2005/8/layout/radial5"/>
    <dgm:cxn modelId="{1741C912-7E0E-4247-AF99-6FFDD1B864B7}" type="presParOf" srcId="{350C452A-839B-4A7F-98F4-CCB1638FDE87}" destId="{09807B8D-4DB9-4B96-8612-EF633302FF1E}" srcOrd="0" destOrd="0" presId="urn:microsoft.com/office/officeart/2005/8/layout/radial5"/>
    <dgm:cxn modelId="{90CEADCD-D561-47F5-8C22-F150164BE1CE}" type="presParOf" srcId="{C96C225D-4A08-4F59-A715-5934B1B6C654}" destId="{56811347-6FCC-4690-95E8-4C1CE068C2D8}" srcOrd="16" destOrd="0" presId="urn:microsoft.com/office/officeart/2005/8/layout/radial5"/>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2BE1D-4611-44BB-9189-A31D43363019}">
      <dsp:nvSpPr>
        <dsp:cNvPr id="0" name=""/>
        <dsp:cNvSpPr/>
      </dsp:nvSpPr>
      <dsp:spPr>
        <a:xfrm>
          <a:off x="877004" y="209599"/>
          <a:ext cx="644677" cy="64467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9002087-A31E-49E4-BDAF-97A2DAB42DC7}">
      <dsp:nvSpPr>
        <dsp:cNvPr id="0" name=""/>
        <dsp:cNvSpPr/>
      </dsp:nvSpPr>
      <dsp:spPr>
        <a:xfrm>
          <a:off x="483035" y="1110690"/>
          <a:ext cx="1432617" cy="80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pPr>
          <a:r>
            <a:rPr lang="es-CO" sz="1800" b="0" i="0" kern="1200" dirty="0"/>
            <a:t>Identificar y tratar nuevos casos</a:t>
          </a:r>
          <a:r>
            <a:rPr lang="es-CO" sz="1400" b="0" i="0" kern="1200" dirty="0"/>
            <a:t>. </a:t>
          </a:r>
          <a:endParaRPr lang="en-US" sz="1400" kern="1200" dirty="0"/>
        </a:p>
      </dsp:txBody>
      <dsp:txXfrm>
        <a:off x="483035" y="1110690"/>
        <a:ext cx="1432617" cy="808085"/>
      </dsp:txXfrm>
    </dsp:sp>
    <dsp:sp modelId="{FEE1871C-54F9-438D-AF3F-01A9DBC07F4C}">
      <dsp:nvSpPr>
        <dsp:cNvPr id="0" name=""/>
        <dsp:cNvSpPr/>
      </dsp:nvSpPr>
      <dsp:spPr>
        <a:xfrm>
          <a:off x="2560330" y="209599"/>
          <a:ext cx="644677" cy="64467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B401FB6-0260-464C-8647-E664A5A1703D}">
      <dsp:nvSpPr>
        <dsp:cNvPr id="0" name=""/>
        <dsp:cNvSpPr/>
      </dsp:nvSpPr>
      <dsp:spPr>
        <a:xfrm>
          <a:off x="2166360" y="1110690"/>
          <a:ext cx="1432617" cy="80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800100">
            <a:lnSpc>
              <a:spcPct val="100000"/>
            </a:lnSpc>
            <a:spcBef>
              <a:spcPct val="0"/>
            </a:spcBef>
            <a:spcAft>
              <a:spcPct val="35000"/>
            </a:spcAft>
          </a:pPr>
          <a:r>
            <a:rPr lang="es-CO" sz="1800" b="0" i="0" kern="1200" dirty="0"/>
            <a:t>Identificar y proteger a los contactos</a:t>
          </a:r>
          <a:r>
            <a:rPr lang="es-CO" sz="1400" b="0" i="0" kern="1200" dirty="0"/>
            <a:t>. </a:t>
          </a:r>
          <a:endParaRPr lang="en-US" sz="1400" kern="1200" dirty="0"/>
        </a:p>
      </dsp:txBody>
      <dsp:txXfrm>
        <a:off x="2166360" y="1110690"/>
        <a:ext cx="1432617" cy="808085"/>
      </dsp:txXfrm>
    </dsp:sp>
    <dsp:sp modelId="{9924EFB0-5F00-447F-A9F0-348281D38586}">
      <dsp:nvSpPr>
        <dsp:cNvPr id="0" name=""/>
        <dsp:cNvSpPr/>
      </dsp:nvSpPr>
      <dsp:spPr>
        <a:xfrm>
          <a:off x="4243655" y="209599"/>
          <a:ext cx="644677" cy="64467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165CBB-A489-4C15-A7EF-B45AC76C4E2E}">
      <dsp:nvSpPr>
        <dsp:cNvPr id="0" name=""/>
        <dsp:cNvSpPr/>
      </dsp:nvSpPr>
      <dsp:spPr>
        <a:xfrm>
          <a:off x="3849685" y="1110690"/>
          <a:ext cx="1432617" cy="80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pPr>
          <a:r>
            <a:rPr lang="es-CO" sz="1600" b="0" i="0" kern="1200" dirty="0"/>
            <a:t>Interrumpir la cadena de transmisión. </a:t>
          </a:r>
          <a:endParaRPr lang="en-US" sz="1600" kern="1200" dirty="0"/>
        </a:p>
      </dsp:txBody>
      <dsp:txXfrm>
        <a:off x="3849685" y="1110690"/>
        <a:ext cx="1432617" cy="808085"/>
      </dsp:txXfrm>
    </dsp:sp>
    <dsp:sp modelId="{08794A22-2C34-43F3-9336-32ADE9C364CE}">
      <dsp:nvSpPr>
        <dsp:cNvPr id="0" name=""/>
        <dsp:cNvSpPr/>
      </dsp:nvSpPr>
      <dsp:spPr>
        <a:xfrm>
          <a:off x="1718667" y="2276930"/>
          <a:ext cx="644677" cy="64467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C36EA4B-A251-4118-9AAA-CBB50024A988}">
      <dsp:nvSpPr>
        <dsp:cNvPr id="0" name=""/>
        <dsp:cNvSpPr/>
      </dsp:nvSpPr>
      <dsp:spPr>
        <a:xfrm>
          <a:off x="1324697" y="3178021"/>
          <a:ext cx="1432617" cy="80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pPr>
          <a:r>
            <a:rPr lang="es-CO" sz="1600" b="0" i="0" kern="1200" dirty="0"/>
            <a:t>Identificar e intervenir los factores de riesgos asociados al evento.</a:t>
          </a:r>
          <a:endParaRPr lang="en-US" sz="1600" kern="1200" dirty="0"/>
        </a:p>
      </dsp:txBody>
      <dsp:txXfrm>
        <a:off x="1324697" y="3178021"/>
        <a:ext cx="1432617" cy="808085"/>
      </dsp:txXfrm>
    </dsp:sp>
    <dsp:sp modelId="{4892469A-D3A5-44E4-B16A-039CAA01A643}">
      <dsp:nvSpPr>
        <dsp:cNvPr id="0" name=""/>
        <dsp:cNvSpPr/>
      </dsp:nvSpPr>
      <dsp:spPr>
        <a:xfrm>
          <a:off x="3401992" y="2276930"/>
          <a:ext cx="644677" cy="64467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214C729-3793-4C42-AFBE-4A5509810732}">
      <dsp:nvSpPr>
        <dsp:cNvPr id="0" name=""/>
        <dsp:cNvSpPr/>
      </dsp:nvSpPr>
      <dsp:spPr>
        <a:xfrm>
          <a:off x="3008023" y="3178021"/>
          <a:ext cx="1432617" cy="8080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lvl="0" algn="ctr" defTabSz="711200">
            <a:lnSpc>
              <a:spcPct val="100000"/>
            </a:lnSpc>
            <a:spcBef>
              <a:spcPct val="0"/>
            </a:spcBef>
            <a:spcAft>
              <a:spcPct val="35000"/>
            </a:spcAft>
          </a:pPr>
          <a:r>
            <a:rPr lang="es-CO" sz="1600" b="0" i="0" kern="1200" dirty="0"/>
            <a:t>Garantizar el seguimiento de los casos.</a:t>
          </a:r>
          <a:endParaRPr lang="en-US" sz="1600" kern="1200" dirty="0"/>
        </a:p>
      </dsp:txBody>
      <dsp:txXfrm>
        <a:off x="3008023" y="3178021"/>
        <a:ext cx="1432617" cy="80808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B9F5F-FA6E-42FB-B29D-4D931D3BE47C}">
      <dsp:nvSpPr>
        <dsp:cNvPr id="0" name=""/>
        <dsp:cNvSpPr/>
      </dsp:nvSpPr>
      <dsp:spPr>
        <a:xfrm>
          <a:off x="2634254" y="2524125"/>
          <a:ext cx="551791" cy="2102862"/>
        </a:xfrm>
        <a:custGeom>
          <a:avLst/>
          <a:gdLst/>
          <a:ahLst/>
          <a:cxnLst/>
          <a:rect l="0" t="0" r="0" b="0"/>
          <a:pathLst>
            <a:path>
              <a:moveTo>
                <a:pt x="0" y="0"/>
              </a:moveTo>
              <a:lnTo>
                <a:pt x="275895" y="0"/>
              </a:lnTo>
              <a:lnTo>
                <a:pt x="275895" y="2102862"/>
              </a:lnTo>
              <a:lnTo>
                <a:pt x="551791" y="2102862"/>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CO" sz="700" kern="1200"/>
        </a:p>
      </dsp:txBody>
      <dsp:txXfrm>
        <a:off x="2855798" y="3521204"/>
        <a:ext cx="108702" cy="108702"/>
      </dsp:txXfrm>
    </dsp:sp>
    <dsp:sp modelId="{CA72DD6C-18B6-4F53-B097-8EF25851D0F9}">
      <dsp:nvSpPr>
        <dsp:cNvPr id="0" name=""/>
        <dsp:cNvSpPr/>
      </dsp:nvSpPr>
      <dsp:spPr>
        <a:xfrm>
          <a:off x="2634254" y="2524125"/>
          <a:ext cx="551791" cy="1051431"/>
        </a:xfrm>
        <a:custGeom>
          <a:avLst/>
          <a:gdLst/>
          <a:ahLst/>
          <a:cxnLst/>
          <a:rect l="0" t="0" r="0" b="0"/>
          <a:pathLst>
            <a:path>
              <a:moveTo>
                <a:pt x="0" y="0"/>
              </a:moveTo>
              <a:lnTo>
                <a:pt x="275895" y="0"/>
              </a:lnTo>
              <a:lnTo>
                <a:pt x="275895" y="1051431"/>
              </a:lnTo>
              <a:lnTo>
                <a:pt x="551791" y="1051431"/>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2880464" y="3020154"/>
        <a:ext cx="59371" cy="59371"/>
      </dsp:txXfrm>
    </dsp:sp>
    <dsp:sp modelId="{E37840A1-AEF3-4A1F-889E-27EB3867AE71}">
      <dsp:nvSpPr>
        <dsp:cNvPr id="0" name=""/>
        <dsp:cNvSpPr/>
      </dsp:nvSpPr>
      <dsp:spPr>
        <a:xfrm>
          <a:off x="2634254" y="2478405"/>
          <a:ext cx="551791" cy="91440"/>
        </a:xfrm>
        <a:custGeom>
          <a:avLst/>
          <a:gdLst/>
          <a:ahLst/>
          <a:cxnLst/>
          <a:rect l="0" t="0" r="0" b="0"/>
          <a:pathLst>
            <a:path>
              <a:moveTo>
                <a:pt x="0" y="45720"/>
              </a:moveTo>
              <a:lnTo>
                <a:pt x="551791" y="4572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2896355" y="2510330"/>
        <a:ext cx="27589" cy="27589"/>
      </dsp:txXfrm>
    </dsp:sp>
    <dsp:sp modelId="{BA78A4D5-00B3-4243-B1CD-3421BAB54B2D}">
      <dsp:nvSpPr>
        <dsp:cNvPr id="0" name=""/>
        <dsp:cNvSpPr/>
      </dsp:nvSpPr>
      <dsp:spPr>
        <a:xfrm>
          <a:off x="2634254" y="1472693"/>
          <a:ext cx="551791" cy="1051431"/>
        </a:xfrm>
        <a:custGeom>
          <a:avLst/>
          <a:gdLst/>
          <a:ahLst/>
          <a:cxnLst/>
          <a:rect l="0" t="0" r="0" b="0"/>
          <a:pathLst>
            <a:path>
              <a:moveTo>
                <a:pt x="0" y="1051431"/>
              </a:moveTo>
              <a:lnTo>
                <a:pt x="275895" y="1051431"/>
              </a:lnTo>
              <a:lnTo>
                <a:pt x="275895" y="0"/>
              </a:lnTo>
              <a:lnTo>
                <a:pt x="551791"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2880464" y="1968723"/>
        <a:ext cx="59371" cy="59371"/>
      </dsp:txXfrm>
    </dsp:sp>
    <dsp:sp modelId="{BEB8F2E0-BB7F-4332-AC1B-9D10FB8BB2E9}">
      <dsp:nvSpPr>
        <dsp:cNvPr id="0" name=""/>
        <dsp:cNvSpPr/>
      </dsp:nvSpPr>
      <dsp:spPr>
        <a:xfrm>
          <a:off x="2634254" y="421262"/>
          <a:ext cx="551791" cy="2102862"/>
        </a:xfrm>
        <a:custGeom>
          <a:avLst/>
          <a:gdLst/>
          <a:ahLst/>
          <a:cxnLst/>
          <a:rect l="0" t="0" r="0" b="0"/>
          <a:pathLst>
            <a:path>
              <a:moveTo>
                <a:pt x="0" y="2102862"/>
              </a:moveTo>
              <a:lnTo>
                <a:pt x="275895" y="2102862"/>
              </a:lnTo>
              <a:lnTo>
                <a:pt x="275895" y="0"/>
              </a:lnTo>
              <a:lnTo>
                <a:pt x="551791"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CO" sz="700" kern="1200"/>
        </a:p>
      </dsp:txBody>
      <dsp:txXfrm>
        <a:off x="2855798" y="1418342"/>
        <a:ext cx="108702" cy="108702"/>
      </dsp:txXfrm>
    </dsp:sp>
    <dsp:sp modelId="{4B34706B-7C9D-4F55-9666-C16FC6A33175}">
      <dsp:nvSpPr>
        <dsp:cNvPr id="0" name=""/>
        <dsp:cNvSpPr/>
      </dsp:nvSpPr>
      <dsp:spPr>
        <a:xfrm rot="16200000">
          <a:off x="142" y="2103552"/>
          <a:ext cx="4427078" cy="84114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s-MX" sz="2800" b="0" kern="1200" dirty="0"/>
            <a:t>Gobernanza</a:t>
          </a:r>
          <a:endParaRPr lang="es-CO" sz="2800" b="0" kern="1200" dirty="0"/>
        </a:p>
      </dsp:txBody>
      <dsp:txXfrm>
        <a:off x="142" y="2103552"/>
        <a:ext cx="4427078" cy="841144"/>
      </dsp:txXfrm>
    </dsp:sp>
    <dsp:sp modelId="{9376821B-461C-4D47-AE3E-465F5C148366}">
      <dsp:nvSpPr>
        <dsp:cNvPr id="0" name=""/>
        <dsp:cNvSpPr/>
      </dsp:nvSpPr>
      <dsp:spPr>
        <a:xfrm>
          <a:off x="3186045" y="690"/>
          <a:ext cx="2758955" cy="84114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a:t>Ausencia de coordinación de acciones intersectoriales.</a:t>
          </a:r>
          <a:endParaRPr lang="es-CO" sz="1400" kern="1200"/>
        </a:p>
      </dsp:txBody>
      <dsp:txXfrm>
        <a:off x="3186045" y="690"/>
        <a:ext cx="2758955" cy="841144"/>
      </dsp:txXfrm>
    </dsp:sp>
    <dsp:sp modelId="{A17354BD-97A2-4EC6-A449-096940264872}">
      <dsp:nvSpPr>
        <dsp:cNvPr id="0" name=""/>
        <dsp:cNvSpPr/>
      </dsp:nvSpPr>
      <dsp:spPr>
        <a:xfrm>
          <a:off x="3186045" y="1052121"/>
          <a:ext cx="2758955" cy="84114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a:t>No se han generado estrategias desde las Organizaciones de Sociedad civil para el desarrollo de acciones especificas.</a:t>
          </a:r>
          <a:endParaRPr lang="es-CO" sz="1400" kern="1200"/>
        </a:p>
      </dsp:txBody>
      <dsp:txXfrm>
        <a:off x="3186045" y="1052121"/>
        <a:ext cx="2758955" cy="841144"/>
      </dsp:txXfrm>
    </dsp:sp>
    <dsp:sp modelId="{6F179DCE-22CD-40AB-B821-382173167E4D}">
      <dsp:nvSpPr>
        <dsp:cNvPr id="0" name=""/>
        <dsp:cNvSpPr/>
      </dsp:nvSpPr>
      <dsp:spPr>
        <a:xfrm>
          <a:off x="3186045" y="2103552"/>
          <a:ext cx="2758955" cy="84114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a:t>No se han generado planes, programas o proyectos  que afecten la mortalidad.</a:t>
          </a:r>
          <a:endParaRPr lang="es-CO" sz="1400" kern="1200"/>
        </a:p>
      </dsp:txBody>
      <dsp:txXfrm>
        <a:off x="3186045" y="2103552"/>
        <a:ext cx="2758955" cy="841144"/>
      </dsp:txXfrm>
    </dsp:sp>
    <dsp:sp modelId="{F28A1579-7044-4F3E-91CD-F17867C9452C}">
      <dsp:nvSpPr>
        <dsp:cNvPr id="0" name=""/>
        <dsp:cNvSpPr/>
      </dsp:nvSpPr>
      <dsp:spPr>
        <a:xfrm>
          <a:off x="3186045" y="3154983"/>
          <a:ext cx="2758955" cy="84114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a:t>No existen espacios permanentes en donde las comunidades, entidades, gobierno, sectores plurales que gestionen aspectos de interés común</a:t>
          </a:r>
          <a:endParaRPr lang="es-CO" sz="1400" kern="1200"/>
        </a:p>
      </dsp:txBody>
      <dsp:txXfrm>
        <a:off x="3186045" y="3154983"/>
        <a:ext cx="2758955" cy="841144"/>
      </dsp:txXfrm>
    </dsp:sp>
    <dsp:sp modelId="{9E567DC7-F6BA-49FA-B6FE-CCFA178C340A}">
      <dsp:nvSpPr>
        <dsp:cNvPr id="0" name=""/>
        <dsp:cNvSpPr/>
      </dsp:nvSpPr>
      <dsp:spPr>
        <a:xfrm>
          <a:off x="3186045" y="4206414"/>
          <a:ext cx="2758955" cy="841144"/>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MX" sz="1400" kern="1200"/>
            <a:t>Carencia de estrategias para la gestión y articulación de beneficiarios del estado.</a:t>
          </a:r>
          <a:endParaRPr lang="es-CO" sz="1400" kern="1200"/>
        </a:p>
      </dsp:txBody>
      <dsp:txXfrm>
        <a:off x="3186045" y="4206414"/>
        <a:ext cx="2758955" cy="8411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732094-C033-46A7-A98D-4BA9D2E18FCC}">
      <dsp:nvSpPr>
        <dsp:cNvPr id="0" name=""/>
        <dsp:cNvSpPr/>
      </dsp:nvSpPr>
      <dsp:spPr>
        <a:xfrm>
          <a:off x="814642" y="223218"/>
          <a:ext cx="3113192" cy="97287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58959" tIns="64770" rIns="64770" bIns="64770" numCol="1" spcCol="1270" anchor="ctr" anchorCtr="0">
          <a:noAutofit/>
        </a:bodyPr>
        <a:lstStyle/>
        <a:p>
          <a:pPr lvl="0" algn="l" defTabSz="755650">
            <a:lnSpc>
              <a:spcPct val="90000"/>
            </a:lnSpc>
            <a:spcBef>
              <a:spcPct val="0"/>
            </a:spcBef>
            <a:spcAft>
              <a:spcPct val="35000"/>
            </a:spcAft>
          </a:pPr>
          <a:r>
            <a:rPr lang="es-MX" sz="1700" kern="1200"/>
            <a:t>Pobreza </a:t>
          </a:r>
          <a:endParaRPr lang="es-CO" sz="1700" kern="1200"/>
        </a:p>
      </dsp:txBody>
      <dsp:txXfrm>
        <a:off x="814642" y="223218"/>
        <a:ext cx="3113192" cy="972872"/>
      </dsp:txXfrm>
    </dsp:sp>
    <dsp:sp modelId="{BC000028-8211-41FC-9520-E688FCF34A59}">
      <dsp:nvSpPr>
        <dsp:cNvPr id="0" name=""/>
        <dsp:cNvSpPr/>
      </dsp:nvSpPr>
      <dsp:spPr>
        <a:xfrm>
          <a:off x="684926" y="82692"/>
          <a:ext cx="681010" cy="1021516"/>
        </a:xfrm>
        <a:prstGeom prst="rect">
          <a:avLst/>
        </a:prstGeom>
        <a:blipFill rotWithShape="1">
          <a:blip xmlns:r="http://schemas.openxmlformats.org/officeDocument/2006/relationships" r:embed="rId1"/>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592B8E9-7E8A-4727-B898-CC374EC126A7}">
      <dsp:nvSpPr>
        <dsp:cNvPr id="0" name=""/>
        <dsp:cNvSpPr/>
      </dsp:nvSpPr>
      <dsp:spPr>
        <a:xfrm>
          <a:off x="4198547" y="223218"/>
          <a:ext cx="3113192" cy="97287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58959" tIns="64770" rIns="64770" bIns="64770" numCol="1" spcCol="1270" anchor="ctr" anchorCtr="0">
          <a:noAutofit/>
        </a:bodyPr>
        <a:lstStyle/>
        <a:p>
          <a:pPr lvl="0" algn="l" defTabSz="755650">
            <a:lnSpc>
              <a:spcPct val="90000"/>
            </a:lnSpc>
            <a:spcBef>
              <a:spcPct val="0"/>
            </a:spcBef>
            <a:spcAft>
              <a:spcPct val="35000"/>
            </a:spcAft>
          </a:pPr>
          <a:r>
            <a:rPr lang="es-MX" sz="1700" kern="1200"/>
            <a:t>Pertenencia étnica</a:t>
          </a:r>
          <a:endParaRPr lang="es-CO" sz="1700" kern="1200"/>
        </a:p>
      </dsp:txBody>
      <dsp:txXfrm>
        <a:off x="4198547" y="223218"/>
        <a:ext cx="3113192" cy="972872"/>
      </dsp:txXfrm>
    </dsp:sp>
    <dsp:sp modelId="{D8C3CF46-2BD9-4C51-903F-9E148761650B}">
      <dsp:nvSpPr>
        <dsp:cNvPr id="0" name=""/>
        <dsp:cNvSpPr/>
      </dsp:nvSpPr>
      <dsp:spPr>
        <a:xfrm>
          <a:off x="4068831" y="82692"/>
          <a:ext cx="681010" cy="1021516"/>
        </a:xfrm>
        <a:prstGeom prst="rect">
          <a:avLst/>
        </a:prstGeom>
        <a:blipFill rotWithShape="1">
          <a:blip xmlns:r="http://schemas.openxmlformats.org/officeDocument/2006/relationships" r:embed="rId2"/>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D438D3D-E45F-4ED8-84BE-83CA1E30B6CB}">
      <dsp:nvSpPr>
        <dsp:cNvPr id="0" name=""/>
        <dsp:cNvSpPr/>
      </dsp:nvSpPr>
      <dsp:spPr>
        <a:xfrm>
          <a:off x="7593781" y="261300"/>
          <a:ext cx="3113192" cy="97287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58959" tIns="64770" rIns="64770" bIns="64770" numCol="1" spcCol="1270" anchor="ctr" anchorCtr="0">
          <a:noAutofit/>
        </a:bodyPr>
        <a:lstStyle/>
        <a:p>
          <a:pPr lvl="0" algn="l" defTabSz="755650">
            <a:lnSpc>
              <a:spcPct val="90000"/>
            </a:lnSpc>
            <a:spcBef>
              <a:spcPct val="0"/>
            </a:spcBef>
            <a:spcAft>
              <a:spcPct val="35000"/>
            </a:spcAft>
          </a:pPr>
          <a:r>
            <a:rPr lang="es-MX" sz="1700" kern="1200"/>
            <a:t>Bajo nivel educativo o analfabetismo</a:t>
          </a:r>
          <a:endParaRPr lang="es-CO" sz="1700" kern="1200"/>
        </a:p>
      </dsp:txBody>
      <dsp:txXfrm>
        <a:off x="7593781" y="261300"/>
        <a:ext cx="3113192" cy="972872"/>
      </dsp:txXfrm>
    </dsp:sp>
    <dsp:sp modelId="{71683C85-4FA2-4C95-824B-A3C03E4E6B74}">
      <dsp:nvSpPr>
        <dsp:cNvPr id="0" name=""/>
        <dsp:cNvSpPr/>
      </dsp:nvSpPr>
      <dsp:spPr>
        <a:xfrm>
          <a:off x="7452736" y="44610"/>
          <a:ext cx="703668" cy="1173844"/>
        </a:xfrm>
        <a:prstGeom prst="rect">
          <a:avLst/>
        </a:prstGeom>
        <a:blipFill rotWithShape="1">
          <a:blip xmlns:r="http://schemas.openxmlformats.org/officeDocument/2006/relationships" r:embed="rId3">
            <a:extLst>
              <a:ext uri="{28A0092B-C50C-407E-A947-70E740481C1C}">
                <a14:useLocalDpi xmlns:a14="http://schemas.microsoft.com/office/drawing/2010/main" val="0"/>
              </a:ext>
            </a:extLst>
          </a:blip>
          <a:srcRect/>
          <a:stretch>
            <a:fillRect t="-29000" b="-2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FB02159-64AD-41B7-85A5-251D328B5E0C}">
      <dsp:nvSpPr>
        <dsp:cNvPr id="0" name=""/>
        <dsp:cNvSpPr/>
      </dsp:nvSpPr>
      <dsp:spPr>
        <a:xfrm>
          <a:off x="820306" y="1486039"/>
          <a:ext cx="3113192" cy="97287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58959" tIns="64770" rIns="64770" bIns="64770" numCol="1" spcCol="1270" anchor="ctr" anchorCtr="0">
          <a:noAutofit/>
        </a:bodyPr>
        <a:lstStyle/>
        <a:p>
          <a:pPr lvl="0" algn="l" defTabSz="755650">
            <a:lnSpc>
              <a:spcPct val="90000"/>
            </a:lnSpc>
            <a:spcBef>
              <a:spcPct val="0"/>
            </a:spcBef>
            <a:spcAft>
              <a:spcPct val="35000"/>
            </a:spcAft>
          </a:pPr>
          <a:r>
            <a:rPr lang="es-MX" sz="1700" kern="1200" dirty="0"/>
            <a:t>Habitante de calle</a:t>
          </a:r>
        </a:p>
        <a:p>
          <a:pPr lvl="0" algn="l" defTabSz="755650">
            <a:lnSpc>
              <a:spcPct val="90000"/>
            </a:lnSpc>
            <a:spcBef>
              <a:spcPct val="0"/>
            </a:spcBef>
            <a:spcAft>
              <a:spcPct val="35000"/>
            </a:spcAft>
          </a:pPr>
          <a:r>
            <a:rPr lang="es-MX" sz="1700" kern="1200" dirty="0"/>
            <a:t>Consumo de sustancias psicoactivas</a:t>
          </a:r>
          <a:endParaRPr lang="es-CO" sz="1700" kern="1200" dirty="0"/>
        </a:p>
      </dsp:txBody>
      <dsp:txXfrm>
        <a:off x="820306" y="1486039"/>
        <a:ext cx="3113192" cy="972872"/>
      </dsp:txXfrm>
    </dsp:sp>
    <dsp:sp modelId="{6EB1D0A0-A99C-4A9E-8EE7-81BA43F60032}">
      <dsp:nvSpPr>
        <dsp:cNvPr id="0" name=""/>
        <dsp:cNvSpPr/>
      </dsp:nvSpPr>
      <dsp:spPr>
        <a:xfrm>
          <a:off x="690590" y="1345513"/>
          <a:ext cx="681010" cy="1021516"/>
        </a:xfrm>
        <a:prstGeom prst="rect">
          <a:avLst/>
        </a:prstGeom>
        <a:blipFill rotWithShape="1">
          <a:blip xmlns:r="http://schemas.openxmlformats.org/officeDocument/2006/relationships" r:embed="rId4">
            <a:extLst>
              <a:ext uri="{28A0092B-C50C-407E-A947-70E740481C1C}">
                <a14:useLocalDpi xmlns:a14="http://schemas.microsoft.com/office/drawing/2010/main" val="0"/>
              </a:ext>
            </a:extLst>
          </a:blip>
          <a:srcRect/>
          <a:stretch>
            <a:fillRect l="-18000" r="-1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EB2C5FB-9668-4DE7-AAD5-4B3849EDCDBD}">
      <dsp:nvSpPr>
        <dsp:cNvPr id="0" name=""/>
        <dsp:cNvSpPr/>
      </dsp:nvSpPr>
      <dsp:spPr>
        <a:xfrm>
          <a:off x="4204211" y="1486039"/>
          <a:ext cx="3113192" cy="97287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58959" tIns="64770" rIns="64770" bIns="64770" numCol="1" spcCol="1270" anchor="ctr" anchorCtr="0">
          <a:noAutofit/>
        </a:bodyPr>
        <a:lstStyle/>
        <a:p>
          <a:pPr lvl="0" algn="l" defTabSz="755650">
            <a:lnSpc>
              <a:spcPct val="90000"/>
            </a:lnSpc>
            <a:spcBef>
              <a:spcPct val="0"/>
            </a:spcBef>
            <a:spcAft>
              <a:spcPct val="35000"/>
            </a:spcAft>
          </a:pPr>
          <a:r>
            <a:rPr lang="es-MX" sz="1700" kern="1200"/>
            <a:t>Migrante</a:t>
          </a:r>
          <a:endParaRPr lang="es-CO" sz="1700" kern="1200"/>
        </a:p>
      </dsp:txBody>
      <dsp:txXfrm>
        <a:off x="4204211" y="1486039"/>
        <a:ext cx="3113192" cy="972872"/>
      </dsp:txXfrm>
    </dsp:sp>
    <dsp:sp modelId="{7A47E2A9-5F92-47AA-A823-E3C7D6216451}">
      <dsp:nvSpPr>
        <dsp:cNvPr id="0" name=""/>
        <dsp:cNvSpPr/>
      </dsp:nvSpPr>
      <dsp:spPr>
        <a:xfrm>
          <a:off x="4074495" y="1345513"/>
          <a:ext cx="681010" cy="1021516"/>
        </a:xfrm>
        <a:prstGeom prst="rect">
          <a:avLst/>
        </a:prstGeom>
        <a:blipFill rotWithShape="1">
          <a:blip xmlns:r="http://schemas.openxmlformats.org/officeDocument/2006/relationships" r:embed="rId5">
            <a:extLst>
              <a:ext uri="{28A0092B-C50C-407E-A947-70E740481C1C}">
                <a14:useLocalDpi xmlns:a14="http://schemas.microsoft.com/office/drawing/2010/main" val="0"/>
              </a:ext>
            </a:extLst>
          </a:blip>
          <a:srcRect/>
          <a:stretch>
            <a:fillRect l="-5000" r="-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36D39D-0CEC-4AD7-9BE6-A5EB2CEFC2F7}">
      <dsp:nvSpPr>
        <dsp:cNvPr id="0" name=""/>
        <dsp:cNvSpPr/>
      </dsp:nvSpPr>
      <dsp:spPr>
        <a:xfrm>
          <a:off x="7588116" y="1486039"/>
          <a:ext cx="3113192" cy="97287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58959" tIns="64770" rIns="64770" bIns="64770" numCol="1" spcCol="1270" anchor="ctr" anchorCtr="0">
          <a:noAutofit/>
        </a:bodyPr>
        <a:lstStyle/>
        <a:p>
          <a:pPr lvl="0" algn="l" defTabSz="755650">
            <a:lnSpc>
              <a:spcPct val="90000"/>
            </a:lnSpc>
            <a:spcBef>
              <a:spcPct val="0"/>
            </a:spcBef>
            <a:spcAft>
              <a:spcPct val="35000"/>
            </a:spcAft>
          </a:pPr>
          <a:r>
            <a:rPr lang="es-MX" sz="1700" kern="1200"/>
            <a:t>Identidad de genero</a:t>
          </a:r>
          <a:endParaRPr lang="es-CO" sz="1700" kern="1200"/>
        </a:p>
      </dsp:txBody>
      <dsp:txXfrm>
        <a:off x="7588116" y="1486039"/>
        <a:ext cx="3113192" cy="972872"/>
      </dsp:txXfrm>
    </dsp:sp>
    <dsp:sp modelId="{13CCB4AE-53A6-4F4D-90E1-C18662DD9459}">
      <dsp:nvSpPr>
        <dsp:cNvPr id="0" name=""/>
        <dsp:cNvSpPr/>
      </dsp:nvSpPr>
      <dsp:spPr>
        <a:xfrm>
          <a:off x="7458400" y="1345513"/>
          <a:ext cx="681010" cy="1021516"/>
        </a:xfrm>
        <a:prstGeom prst="rect">
          <a:avLst/>
        </a:prstGeom>
        <a:blipFill rotWithShape="1">
          <a:blip xmlns:r="http://schemas.openxmlformats.org/officeDocument/2006/relationships" r:embed="rId6">
            <a:extLst>
              <a:ext uri="{28A0092B-C50C-407E-A947-70E740481C1C}">
                <a14:useLocalDpi xmlns:a14="http://schemas.microsoft.com/office/drawing/2010/main" val="0"/>
              </a:ext>
            </a:extLst>
          </a:blip>
          <a:srcRect/>
          <a:stretch>
            <a:fillRect l="-78000" r="-7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A3384A-8933-4903-877B-BBEFBFEBE7F1}">
      <dsp:nvSpPr>
        <dsp:cNvPr id="0" name=""/>
        <dsp:cNvSpPr/>
      </dsp:nvSpPr>
      <dsp:spPr>
        <a:xfrm>
          <a:off x="820306" y="2710778"/>
          <a:ext cx="3113192" cy="97287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58959" tIns="64770" rIns="64770" bIns="64770" numCol="1" spcCol="1270" anchor="ctr" anchorCtr="0">
          <a:noAutofit/>
        </a:bodyPr>
        <a:lstStyle/>
        <a:p>
          <a:pPr lvl="0" algn="l" defTabSz="755650">
            <a:lnSpc>
              <a:spcPct val="90000"/>
            </a:lnSpc>
            <a:spcBef>
              <a:spcPct val="0"/>
            </a:spcBef>
            <a:spcAft>
              <a:spcPct val="35000"/>
            </a:spcAft>
          </a:pPr>
          <a:r>
            <a:rPr lang="es-MX" sz="1700" kern="1200"/>
            <a:t>PPL</a:t>
          </a:r>
          <a:endParaRPr lang="es-CO" sz="1700" kern="1200"/>
        </a:p>
      </dsp:txBody>
      <dsp:txXfrm>
        <a:off x="820306" y="2710778"/>
        <a:ext cx="3113192" cy="972872"/>
      </dsp:txXfrm>
    </dsp:sp>
    <dsp:sp modelId="{58B4C549-40F8-4536-9328-C85AE5644DF4}">
      <dsp:nvSpPr>
        <dsp:cNvPr id="0" name=""/>
        <dsp:cNvSpPr/>
      </dsp:nvSpPr>
      <dsp:spPr>
        <a:xfrm>
          <a:off x="690590" y="2570252"/>
          <a:ext cx="681010" cy="1021516"/>
        </a:xfrm>
        <a:prstGeom prst="rect">
          <a:avLst/>
        </a:prstGeom>
        <a:blipFill rotWithShape="1">
          <a:blip xmlns:r="http://schemas.openxmlformats.org/officeDocument/2006/relationships" r:embed="rId7"/>
          <a:srcRect/>
          <a:stretch>
            <a:fillRect l="-42000" r="-4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980A68-108C-41D2-9505-38E794DB3E77}">
      <dsp:nvSpPr>
        <dsp:cNvPr id="0" name=""/>
        <dsp:cNvSpPr/>
      </dsp:nvSpPr>
      <dsp:spPr>
        <a:xfrm>
          <a:off x="4204211" y="2710778"/>
          <a:ext cx="3113192" cy="97287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58959" tIns="64770" rIns="64770" bIns="64770" numCol="1" spcCol="1270" anchor="ctr" anchorCtr="0">
          <a:noAutofit/>
        </a:bodyPr>
        <a:lstStyle/>
        <a:p>
          <a:pPr lvl="0" algn="l" defTabSz="755650">
            <a:lnSpc>
              <a:spcPct val="90000"/>
            </a:lnSpc>
            <a:spcBef>
              <a:spcPct val="0"/>
            </a:spcBef>
            <a:spcAft>
              <a:spcPct val="35000"/>
            </a:spcAft>
          </a:pPr>
          <a:r>
            <a:rPr lang="es-MX" sz="1700" kern="1200"/>
            <a:t>Sin afiliación a SGSSS</a:t>
          </a:r>
          <a:endParaRPr lang="es-CO" sz="1700" kern="1200"/>
        </a:p>
      </dsp:txBody>
      <dsp:txXfrm>
        <a:off x="4204211" y="2710778"/>
        <a:ext cx="3113192" cy="972872"/>
      </dsp:txXfrm>
    </dsp:sp>
    <dsp:sp modelId="{DFAD6708-7B6E-44F6-99A9-6327D1E811E8}">
      <dsp:nvSpPr>
        <dsp:cNvPr id="0" name=""/>
        <dsp:cNvSpPr/>
      </dsp:nvSpPr>
      <dsp:spPr>
        <a:xfrm>
          <a:off x="4074495" y="2570252"/>
          <a:ext cx="681010" cy="1021516"/>
        </a:xfrm>
        <a:prstGeom prst="rect">
          <a:avLst/>
        </a:prstGeom>
        <a:blipFill rotWithShape="1">
          <a:blip xmlns:r="http://schemas.openxmlformats.org/officeDocument/2006/relationships" r:embed="rId8"/>
          <a:srcRect/>
          <a:stretch>
            <a:fillRect l="-26000" r="-26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2082A1-12B3-4CB5-8854-1A0A02D0110C}">
      <dsp:nvSpPr>
        <dsp:cNvPr id="0" name=""/>
        <dsp:cNvSpPr/>
      </dsp:nvSpPr>
      <dsp:spPr>
        <a:xfrm>
          <a:off x="7588116" y="2710778"/>
          <a:ext cx="3113192" cy="97287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58959" tIns="64770" rIns="64770" bIns="64770" numCol="1" spcCol="1270" anchor="ctr" anchorCtr="0">
          <a:noAutofit/>
        </a:bodyPr>
        <a:lstStyle/>
        <a:p>
          <a:pPr lvl="0" algn="l" defTabSz="755650">
            <a:lnSpc>
              <a:spcPct val="90000"/>
            </a:lnSpc>
            <a:spcBef>
              <a:spcPct val="0"/>
            </a:spcBef>
            <a:spcAft>
              <a:spcPct val="35000"/>
            </a:spcAft>
          </a:pPr>
          <a:r>
            <a:rPr lang="es-MX" sz="1700" kern="1200"/>
            <a:t>Mujer cabeza de familia</a:t>
          </a:r>
          <a:endParaRPr lang="es-CO" sz="1700" kern="1200"/>
        </a:p>
      </dsp:txBody>
      <dsp:txXfrm>
        <a:off x="7588116" y="2710778"/>
        <a:ext cx="3113192" cy="972872"/>
      </dsp:txXfrm>
    </dsp:sp>
    <dsp:sp modelId="{DF8716B9-E534-4915-9E32-1956AA55D3D8}">
      <dsp:nvSpPr>
        <dsp:cNvPr id="0" name=""/>
        <dsp:cNvSpPr/>
      </dsp:nvSpPr>
      <dsp:spPr>
        <a:xfrm>
          <a:off x="7458400" y="2570252"/>
          <a:ext cx="681010" cy="1021516"/>
        </a:xfrm>
        <a:prstGeom prst="rect">
          <a:avLst/>
        </a:prstGeom>
        <a:blipFill rotWithShape="1">
          <a:blip xmlns:r="http://schemas.openxmlformats.org/officeDocument/2006/relationships" r:embed="rId9"/>
          <a:srcRect/>
          <a:stretch>
            <a:fillRect t="-9000" b="-9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A67E6A2-B2F0-4425-B3E1-2F25C716798B}">
      <dsp:nvSpPr>
        <dsp:cNvPr id="0" name=""/>
        <dsp:cNvSpPr/>
      </dsp:nvSpPr>
      <dsp:spPr>
        <a:xfrm>
          <a:off x="820306" y="3935516"/>
          <a:ext cx="3113192" cy="97287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58959" tIns="64770" rIns="64770" bIns="64770" numCol="1" spcCol="1270" anchor="ctr" anchorCtr="0">
          <a:noAutofit/>
        </a:bodyPr>
        <a:lstStyle/>
        <a:p>
          <a:pPr lvl="0" algn="l" defTabSz="755650">
            <a:lnSpc>
              <a:spcPct val="90000"/>
            </a:lnSpc>
            <a:spcBef>
              <a:spcPct val="0"/>
            </a:spcBef>
            <a:spcAft>
              <a:spcPct val="35000"/>
            </a:spcAft>
          </a:pPr>
          <a:r>
            <a:rPr lang="es-MX" sz="1700" kern="1200"/>
            <a:t>Desocupado, Informalidad</a:t>
          </a:r>
          <a:endParaRPr lang="es-CO" sz="1700" kern="1200"/>
        </a:p>
      </dsp:txBody>
      <dsp:txXfrm>
        <a:off x="820306" y="3935516"/>
        <a:ext cx="3113192" cy="972872"/>
      </dsp:txXfrm>
    </dsp:sp>
    <dsp:sp modelId="{5B146110-8E5F-4E2D-9B0C-36E7BF90EC9A}">
      <dsp:nvSpPr>
        <dsp:cNvPr id="0" name=""/>
        <dsp:cNvSpPr/>
      </dsp:nvSpPr>
      <dsp:spPr>
        <a:xfrm>
          <a:off x="690590" y="3794990"/>
          <a:ext cx="681010" cy="1021516"/>
        </a:xfrm>
        <a:prstGeom prst="rect">
          <a:avLst/>
        </a:prstGeom>
        <a:blipFill rotWithShape="1">
          <a:blip xmlns:r="http://schemas.openxmlformats.org/officeDocument/2006/relationships" r:embed="rId10"/>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2AEDD5-FF37-419E-B265-8258B89146C6}">
      <dsp:nvSpPr>
        <dsp:cNvPr id="0" name=""/>
        <dsp:cNvSpPr/>
      </dsp:nvSpPr>
      <dsp:spPr>
        <a:xfrm>
          <a:off x="4204211" y="3935516"/>
          <a:ext cx="3113192" cy="97287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58959" tIns="64770" rIns="64770" bIns="64770" numCol="1" spcCol="1270" anchor="ctr" anchorCtr="0">
          <a:noAutofit/>
        </a:bodyPr>
        <a:lstStyle/>
        <a:p>
          <a:pPr lvl="0" algn="l" defTabSz="755650">
            <a:lnSpc>
              <a:spcPct val="90000"/>
            </a:lnSpc>
            <a:spcBef>
              <a:spcPct val="0"/>
            </a:spcBef>
            <a:spcAft>
              <a:spcPct val="35000"/>
            </a:spcAft>
          </a:pPr>
          <a:r>
            <a:rPr lang="es-MX" sz="1700" kern="1200"/>
            <a:t>Población con afectaciones de salud mental</a:t>
          </a:r>
          <a:endParaRPr lang="es-CO" sz="1700" kern="1200"/>
        </a:p>
      </dsp:txBody>
      <dsp:txXfrm>
        <a:off x="4204211" y="3935516"/>
        <a:ext cx="3113192" cy="972872"/>
      </dsp:txXfrm>
    </dsp:sp>
    <dsp:sp modelId="{486BEE09-C61F-4CF7-8A90-E75A1E2C0CDE}">
      <dsp:nvSpPr>
        <dsp:cNvPr id="0" name=""/>
        <dsp:cNvSpPr/>
      </dsp:nvSpPr>
      <dsp:spPr>
        <a:xfrm>
          <a:off x="4074495" y="3794990"/>
          <a:ext cx="681010" cy="1021516"/>
        </a:xfrm>
        <a:prstGeom prst="rect">
          <a:avLst/>
        </a:prstGeom>
        <a:blipFill rotWithShape="1">
          <a:blip xmlns:r="http://schemas.openxmlformats.org/officeDocument/2006/relationships" r:embed="rId11"/>
          <a:srcRect/>
          <a:stretch>
            <a:fillRect l="-50000" r="-5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905E84-B228-44A2-8BDD-86C359D83936}">
      <dsp:nvSpPr>
        <dsp:cNvPr id="0" name=""/>
        <dsp:cNvSpPr/>
      </dsp:nvSpPr>
      <dsp:spPr>
        <a:xfrm>
          <a:off x="7588116" y="3935516"/>
          <a:ext cx="3113192" cy="972872"/>
        </a:xfrm>
        <a:prstGeom prst="rect">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58959" tIns="64770" rIns="64770" bIns="64770" numCol="1" spcCol="1270" anchor="ctr" anchorCtr="0">
          <a:noAutofit/>
        </a:bodyPr>
        <a:lstStyle/>
        <a:p>
          <a:pPr lvl="0" algn="l" defTabSz="755650">
            <a:lnSpc>
              <a:spcPct val="90000"/>
            </a:lnSpc>
            <a:spcBef>
              <a:spcPct val="0"/>
            </a:spcBef>
            <a:spcAft>
              <a:spcPct val="35000"/>
            </a:spcAft>
          </a:pPr>
          <a:r>
            <a:rPr lang="es-MX" sz="1700" kern="1200"/>
            <a:t>Ausencia de redes comunitarias</a:t>
          </a:r>
          <a:endParaRPr lang="es-CO" sz="1700" kern="1200"/>
        </a:p>
      </dsp:txBody>
      <dsp:txXfrm>
        <a:off x="7588116" y="3935516"/>
        <a:ext cx="3113192" cy="972872"/>
      </dsp:txXfrm>
    </dsp:sp>
    <dsp:sp modelId="{27170925-B50B-47E8-AF0A-F74781951895}">
      <dsp:nvSpPr>
        <dsp:cNvPr id="0" name=""/>
        <dsp:cNvSpPr/>
      </dsp:nvSpPr>
      <dsp:spPr>
        <a:xfrm>
          <a:off x="7458400" y="3794990"/>
          <a:ext cx="681010" cy="1021516"/>
        </a:xfrm>
        <a:prstGeom prst="rect">
          <a:avLst/>
        </a:prstGeom>
        <a:blipFill rotWithShape="1">
          <a:blip xmlns:r="http://schemas.openxmlformats.org/officeDocument/2006/relationships" r:embed="rId12"/>
          <a:srcRect/>
          <a:stretch>
            <a:fillRect l="-25000" r="-25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690B35-1E8F-42DE-897A-9F24E6316B56}">
      <dsp:nvSpPr>
        <dsp:cNvPr id="0" name=""/>
        <dsp:cNvSpPr/>
      </dsp:nvSpPr>
      <dsp:spPr>
        <a:xfrm>
          <a:off x="4331596" y="1775057"/>
          <a:ext cx="1257099" cy="1995503"/>
        </a:xfrm>
        <a:prstGeom prst="rect">
          <a:avLst/>
        </a:prstGeom>
        <a:solidFill>
          <a:schemeClr val="accent1">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0" rIns="62865" bIns="13970" numCol="1" spcCol="1270" anchor="ctr" anchorCtr="0">
          <a:noAutofit/>
        </a:bodyPr>
        <a:lstStyle/>
        <a:p>
          <a:pPr lvl="0" algn="r" defTabSz="488950">
            <a:lnSpc>
              <a:spcPct val="90000"/>
            </a:lnSpc>
            <a:spcBef>
              <a:spcPct val="0"/>
            </a:spcBef>
            <a:spcAft>
              <a:spcPct val="35000"/>
            </a:spcAft>
          </a:pPr>
          <a:r>
            <a:rPr lang="es-MX" sz="1100" kern="1200" dirty="0">
              <a:solidFill>
                <a:schemeClr val="tx1"/>
              </a:solidFill>
            </a:rPr>
            <a:t>No disponibilidad o acceso a los alimentos</a:t>
          </a:r>
          <a:endParaRPr lang="es-CO" sz="1100" kern="1200" dirty="0">
            <a:solidFill>
              <a:schemeClr val="tx1"/>
            </a:solidFill>
          </a:endParaRPr>
        </a:p>
      </dsp:txBody>
      <dsp:txXfrm rot="16200000">
        <a:off x="4531254" y="2509611"/>
        <a:ext cx="1795953" cy="326845"/>
      </dsp:txXfrm>
    </dsp:sp>
    <dsp:sp modelId="{FE414308-6F8F-4A8C-9229-F0748F88D101}">
      <dsp:nvSpPr>
        <dsp:cNvPr id="0" name=""/>
        <dsp:cNvSpPr/>
      </dsp:nvSpPr>
      <dsp:spPr>
        <a:xfrm>
          <a:off x="2989834" y="1379848"/>
          <a:ext cx="1257099" cy="2390712"/>
        </a:xfrm>
        <a:prstGeom prst="rect">
          <a:avLst/>
        </a:prstGeom>
        <a:solidFill>
          <a:schemeClr val="accent1">
            <a:alpha val="90000"/>
            <a:hueOff val="0"/>
            <a:satOff val="0"/>
            <a:lumOff val="0"/>
            <a:alphaOff val="-26667"/>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0" rIns="62865" bIns="13970" numCol="1" spcCol="1270" anchor="ctr" anchorCtr="0">
          <a:noAutofit/>
        </a:bodyPr>
        <a:lstStyle/>
        <a:p>
          <a:pPr lvl="0" algn="r" defTabSz="488950">
            <a:lnSpc>
              <a:spcPct val="90000"/>
            </a:lnSpc>
            <a:spcBef>
              <a:spcPct val="0"/>
            </a:spcBef>
            <a:spcAft>
              <a:spcPct val="35000"/>
            </a:spcAft>
          </a:pPr>
          <a:r>
            <a:rPr lang="es-MX" sz="1100" kern="1200" dirty="0">
              <a:solidFill>
                <a:schemeClr val="tx1"/>
              </a:solidFill>
            </a:rPr>
            <a:t>Hogar con necesidades de vivienda, agua, luz, alcantarillado</a:t>
          </a:r>
          <a:endParaRPr lang="es-CO" sz="1100" kern="1200" dirty="0">
            <a:solidFill>
              <a:schemeClr val="tx1"/>
            </a:solidFill>
          </a:endParaRPr>
        </a:p>
      </dsp:txBody>
      <dsp:txXfrm rot="16200000">
        <a:off x="3011648" y="2292246"/>
        <a:ext cx="2151641" cy="326845"/>
      </dsp:txXfrm>
    </dsp:sp>
    <dsp:sp modelId="{29909B8F-F1C0-4323-B526-AED0812D654F}">
      <dsp:nvSpPr>
        <dsp:cNvPr id="0" name=""/>
        <dsp:cNvSpPr/>
      </dsp:nvSpPr>
      <dsp:spPr>
        <a:xfrm>
          <a:off x="1620046" y="976345"/>
          <a:ext cx="1257099" cy="2794215"/>
        </a:xfrm>
        <a:prstGeom prst="rect">
          <a:avLst/>
        </a:prstGeom>
        <a:solidFill>
          <a:schemeClr val="accent1">
            <a:alpha val="90000"/>
            <a:hueOff val="0"/>
            <a:satOff val="0"/>
            <a:lumOff val="0"/>
            <a:alphaOff val="-13333"/>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0" rIns="62865" bIns="13970" numCol="1" spcCol="1270" anchor="ctr" anchorCtr="0">
          <a:noAutofit/>
        </a:bodyPr>
        <a:lstStyle/>
        <a:p>
          <a:pPr lvl="0" algn="r" defTabSz="488950">
            <a:lnSpc>
              <a:spcPct val="90000"/>
            </a:lnSpc>
            <a:spcBef>
              <a:spcPct val="0"/>
            </a:spcBef>
            <a:spcAft>
              <a:spcPct val="35000"/>
            </a:spcAft>
          </a:pPr>
          <a:r>
            <a:rPr lang="es-MX" sz="1100" kern="1200" dirty="0">
              <a:solidFill>
                <a:schemeClr val="tx1"/>
              </a:solidFill>
            </a:rPr>
            <a:t>Residencia en zonas sub urbanas con vulnerabilidad geográfica o social.</a:t>
          </a:r>
          <a:endParaRPr lang="es-CO" sz="1100" kern="1200" dirty="0">
            <a:solidFill>
              <a:schemeClr val="tx1"/>
            </a:solidFill>
          </a:endParaRPr>
        </a:p>
      </dsp:txBody>
      <dsp:txXfrm rot="16200000">
        <a:off x="1460284" y="2070319"/>
        <a:ext cx="2514793" cy="326845"/>
      </dsp:txXfrm>
    </dsp:sp>
    <dsp:sp modelId="{DC8E6815-E4B2-4319-ACCA-EBB3593B3ACE}">
      <dsp:nvSpPr>
        <dsp:cNvPr id="0" name=""/>
        <dsp:cNvSpPr/>
      </dsp:nvSpPr>
      <dsp:spPr>
        <a:xfrm>
          <a:off x="246170" y="596128"/>
          <a:ext cx="1257099" cy="3174432"/>
        </a:xfrm>
        <a:prstGeom prst="rect">
          <a:avLst/>
        </a:prstGeom>
        <a:solidFill>
          <a:schemeClr val="accent4">
            <a:lumMod val="60000"/>
            <a:lumOff val="40000"/>
            <a:alpha val="9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0" rIns="80010" bIns="17780" numCol="1" spcCol="1270" anchor="ctr" anchorCtr="0">
          <a:noAutofit/>
        </a:bodyPr>
        <a:lstStyle/>
        <a:p>
          <a:pPr lvl="0" algn="r" defTabSz="622300">
            <a:lnSpc>
              <a:spcPct val="90000"/>
            </a:lnSpc>
            <a:spcBef>
              <a:spcPct val="0"/>
            </a:spcBef>
            <a:spcAft>
              <a:spcPct val="35000"/>
            </a:spcAft>
          </a:pPr>
          <a:r>
            <a:rPr lang="es-MX" sz="1400" b="0" kern="1200" dirty="0">
              <a:solidFill>
                <a:schemeClr val="tx1"/>
              </a:solidFill>
            </a:rPr>
            <a:t>Factores de Vulnerabilidad</a:t>
          </a:r>
          <a:endParaRPr lang="es-CO" sz="1400" b="0" kern="1200" dirty="0">
            <a:solidFill>
              <a:schemeClr val="tx1"/>
            </a:solidFill>
          </a:endParaRPr>
        </a:p>
      </dsp:txBody>
      <dsp:txXfrm rot="16200000">
        <a:off x="-84689" y="1861200"/>
        <a:ext cx="2856989" cy="32684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B0D99-7519-4D97-8D05-74FD315FD9AA}">
      <dsp:nvSpPr>
        <dsp:cNvPr id="0" name=""/>
        <dsp:cNvSpPr/>
      </dsp:nvSpPr>
      <dsp:spPr>
        <a:xfrm>
          <a:off x="1624774" y="692437"/>
          <a:ext cx="342520" cy="91440"/>
        </a:xfrm>
        <a:custGeom>
          <a:avLst/>
          <a:gdLst/>
          <a:ahLst/>
          <a:cxnLst/>
          <a:rect l="0" t="0" r="0" b="0"/>
          <a:pathLst>
            <a:path>
              <a:moveTo>
                <a:pt x="0" y="45720"/>
              </a:moveTo>
              <a:lnTo>
                <a:pt x="34252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1786706" y="736292"/>
        <a:ext cx="18656" cy="3731"/>
      </dsp:txXfrm>
    </dsp:sp>
    <dsp:sp modelId="{F2D2A561-811F-4D45-B50E-1D2C238F8244}">
      <dsp:nvSpPr>
        <dsp:cNvPr id="0" name=""/>
        <dsp:cNvSpPr/>
      </dsp:nvSpPr>
      <dsp:spPr>
        <a:xfrm>
          <a:off x="4309" y="251478"/>
          <a:ext cx="1622264" cy="973358"/>
        </a:xfrm>
        <a:prstGeom prst="rect">
          <a:avLst/>
        </a:prstGeom>
        <a:solidFill>
          <a:srgbClr val="F7678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s-MX" sz="1400" kern="1200" dirty="0">
              <a:solidFill>
                <a:schemeClr val="tx1"/>
              </a:solidFill>
            </a:rPr>
            <a:t>Conocimientos, practicas y actitudes en salud</a:t>
          </a:r>
          <a:endParaRPr lang="es-CO" sz="1400" kern="1200" dirty="0">
            <a:solidFill>
              <a:schemeClr val="tx1"/>
            </a:solidFill>
          </a:endParaRPr>
        </a:p>
      </dsp:txBody>
      <dsp:txXfrm>
        <a:off x="4309" y="251478"/>
        <a:ext cx="1622264" cy="973358"/>
      </dsp:txXfrm>
    </dsp:sp>
    <dsp:sp modelId="{8F03A7B2-1C6C-4E04-9FC3-8776E8864819}">
      <dsp:nvSpPr>
        <dsp:cNvPr id="0" name=""/>
        <dsp:cNvSpPr/>
      </dsp:nvSpPr>
      <dsp:spPr>
        <a:xfrm>
          <a:off x="3620159" y="692437"/>
          <a:ext cx="342520" cy="91440"/>
        </a:xfrm>
        <a:custGeom>
          <a:avLst/>
          <a:gdLst/>
          <a:ahLst/>
          <a:cxnLst/>
          <a:rect l="0" t="0" r="0" b="0"/>
          <a:pathLst>
            <a:path>
              <a:moveTo>
                <a:pt x="0" y="45720"/>
              </a:moveTo>
              <a:lnTo>
                <a:pt x="34252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3782092" y="736292"/>
        <a:ext cx="18656" cy="3731"/>
      </dsp:txXfrm>
    </dsp:sp>
    <dsp:sp modelId="{37D7421F-1B0F-4C4D-97EB-85D7B9D832A2}">
      <dsp:nvSpPr>
        <dsp:cNvPr id="0" name=""/>
        <dsp:cNvSpPr/>
      </dsp:nvSpPr>
      <dsp:spPr>
        <a:xfrm>
          <a:off x="1999695" y="251478"/>
          <a:ext cx="1622264" cy="9733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MX" sz="1200" kern="1200"/>
            <a:t>Desconocimiento de deberes y derechos</a:t>
          </a:r>
          <a:endParaRPr lang="es-CO" sz="1200" kern="1200"/>
        </a:p>
      </dsp:txBody>
      <dsp:txXfrm>
        <a:off x="1999695" y="251478"/>
        <a:ext cx="1622264" cy="973358"/>
      </dsp:txXfrm>
    </dsp:sp>
    <dsp:sp modelId="{1BA8326D-5F35-4209-A106-8F6983BDB927}">
      <dsp:nvSpPr>
        <dsp:cNvPr id="0" name=""/>
        <dsp:cNvSpPr/>
      </dsp:nvSpPr>
      <dsp:spPr>
        <a:xfrm>
          <a:off x="815441" y="1223037"/>
          <a:ext cx="3990771" cy="342520"/>
        </a:xfrm>
        <a:custGeom>
          <a:avLst/>
          <a:gdLst/>
          <a:ahLst/>
          <a:cxnLst/>
          <a:rect l="0" t="0" r="0" b="0"/>
          <a:pathLst>
            <a:path>
              <a:moveTo>
                <a:pt x="3990771" y="0"/>
              </a:moveTo>
              <a:lnTo>
                <a:pt x="3990771" y="188360"/>
              </a:lnTo>
              <a:lnTo>
                <a:pt x="0" y="188360"/>
              </a:lnTo>
              <a:lnTo>
                <a:pt x="0" y="3425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2710623" y="1392432"/>
        <a:ext cx="200408" cy="3731"/>
      </dsp:txXfrm>
    </dsp:sp>
    <dsp:sp modelId="{7B8D847F-581B-45B2-AFFE-AB4810129A5C}">
      <dsp:nvSpPr>
        <dsp:cNvPr id="0" name=""/>
        <dsp:cNvSpPr/>
      </dsp:nvSpPr>
      <dsp:spPr>
        <a:xfrm>
          <a:off x="3995080" y="251478"/>
          <a:ext cx="1622264" cy="9733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MX" sz="1200" kern="1200"/>
            <a:t>Desconocimiento de signos y síntomas de alerta por parte del paciente o cuidador.</a:t>
          </a:r>
          <a:endParaRPr lang="es-CO" sz="1200" kern="1200"/>
        </a:p>
      </dsp:txBody>
      <dsp:txXfrm>
        <a:off x="3995080" y="251478"/>
        <a:ext cx="1622264" cy="973358"/>
      </dsp:txXfrm>
    </dsp:sp>
    <dsp:sp modelId="{3A1B6138-2F66-4F10-BD9F-82CC3A19D3F3}">
      <dsp:nvSpPr>
        <dsp:cNvPr id="0" name=""/>
        <dsp:cNvSpPr/>
      </dsp:nvSpPr>
      <dsp:spPr>
        <a:xfrm>
          <a:off x="1624774" y="2038917"/>
          <a:ext cx="342520" cy="91440"/>
        </a:xfrm>
        <a:custGeom>
          <a:avLst/>
          <a:gdLst/>
          <a:ahLst/>
          <a:cxnLst/>
          <a:rect l="0" t="0" r="0" b="0"/>
          <a:pathLst>
            <a:path>
              <a:moveTo>
                <a:pt x="0" y="45720"/>
              </a:moveTo>
              <a:lnTo>
                <a:pt x="34252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1786706" y="2082771"/>
        <a:ext cx="18656" cy="3731"/>
      </dsp:txXfrm>
    </dsp:sp>
    <dsp:sp modelId="{3D225564-847A-47D1-BA69-98391CA1A960}">
      <dsp:nvSpPr>
        <dsp:cNvPr id="0" name=""/>
        <dsp:cNvSpPr/>
      </dsp:nvSpPr>
      <dsp:spPr>
        <a:xfrm>
          <a:off x="4309" y="1597958"/>
          <a:ext cx="1622264" cy="9733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MX" sz="1200" kern="1200"/>
            <a:t>Baja percepción del riesgo en salud</a:t>
          </a:r>
          <a:endParaRPr lang="es-CO" sz="1200" kern="1200"/>
        </a:p>
      </dsp:txBody>
      <dsp:txXfrm>
        <a:off x="4309" y="1597958"/>
        <a:ext cx="1622264" cy="973358"/>
      </dsp:txXfrm>
    </dsp:sp>
    <dsp:sp modelId="{5E38DCF9-8ABA-4182-B729-88A727E01554}">
      <dsp:nvSpPr>
        <dsp:cNvPr id="0" name=""/>
        <dsp:cNvSpPr/>
      </dsp:nvSpPr>
      <dsp:spPr>
        <a:xfrm>
          <a:off x="3620159" y="2038917"/>
          <a:ext cx="342520" cy="91440"/>
        </a:xfrm>
        <a:custGeom>
          <a:avLst/>
          <a:gdLst/>
          <a:ahLst/>
          <a:cxnLst/>
          <a:rect l="0" t="0" r="0" b="0"/>
          <a:pathLst>
            <a:path>
              <a:moveTo>
                <a:pt x="0" y="45720"/>
              </a:moveTo>
              <a:lnTo>
                <a:pt x="34252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3782092" y="2082771"/>
        <a:ext cx="18656" cy="3731"/>
      </dsp:txXfrm>
    </dsp:sp>
    <dsp:sp modelId="{73071421-0D14-47BF-A2D4-5962C2ABE0EA}">
      <dsp:nvSpPr>
        <dsp:cNvPr id="0" name=""/>
        <dsp:cNvSpPr/>
      </dsp:nvSpPr>
      <dsp:spPr>
        <a:xfrm>
          <a:off x="1999695" y="1597958"/>
          <a:ext cx="1622264" cy="9733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MX" sz="1200" kern="1200"/>
            <a:t>Desconocimiento sobre los mecanismos de acceso a los servicios de salud.</a:t>
          </a:r>
          <a:endParaRPr lang="es-CO" sz="1200" kern="1200"/>
        </a:p>
      </dsp:txBody>
      <dsp:txXfrm>
        <a:off x="1999695" y="1597958"/>
        <a:ext cx="1622264" cy="973358"/>
      </dsp:txXfrm>
    </dsp:sp>
    <dsp:sp modelId="{770BA040-A4FE-4DD4-B515-AC6EF7F8622B}">
      <dsp:nvSpPr>
        <dsp:cNvPr id="0" name=""/>
        <dsp:cNvSpPr/>
      </dsp:nvSpPr>
      <dsp:spPr>
        <a:xfrm>
          <a:off x="815441" y="2569516"/>
          <a:ext cx="3990771" cy="342520"/>
        </a:xfrm>
        <a:custGeom>
          <a:avLst/>
          <a:gdLst/>
          <a:ahLst/>
          <a:cxnLst/>
          <a:rect l="0" t="0" r="0" b="0"/>
          <a:pathLst>
            <a:path>
              <a:moveTo>
                <a:pt x="3990771" y="0"/>
              </a:moveTo>
              <a:lnTo>
                <a:pt x="3990771" y="188360"/>
              </a:lnTo>
              <a:lnTo>
                <a:pt x="0" y="188360"/>
              </a:lnTo>
              <a:lnTo>
                <a:pt x="0" y="3425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2710623" y="2738911"/>
        <a:ext cx="200408" cy="3731"/>
      </dsp:txXfrm>
    </dsp:sp>
    <dsp:sp modelId="{C885084E-80D7-4AD2-8608-CE0FD20CCAFF}">
      <dsp:nvSpPr>
        <dsp:cNvPr id="0" name=""/>
        <dsp:cNvSpPr/>
      </dsp:nvSpPr>
      <dsp:spPr>
        <a:xfrm>
          <a:off x="3995080" y="1597958"/>
          <a:ext cx="1622264" cy="9733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MX" sz="1200" kern="1200"/>
            <a:t>Experiencias negativas en los servicios de salud</a:t>
          </a:r>
          <a:endParaRPr lang="es-CO" sz="1200" kern="1200"/>
        </a:p>
      </dsp:txBody>
      <dsp:txXfrm>
        <a:off x="3995080" y="1597958"/>
        <a:ext cx="1622264" cy="973358"/>
      </dsp:txXfrm>
    </dsp:sp>
    <dsp:sp modelId="{E2A4287D-3568-4B45-8A43-51CBF99093F2}">
      <dsp:nvSpPr>
        <dsp:cNvPr id="0" name=""/>
        <dsp:cNvSpPr/>
      </dsp:nvSpPr>
      <dsp:spPr>
        <a:xfrm>
          <a:off x="1624774" y="3385397"/>
          <a:ext cx="342520" cy="91440"/>
        </a:xfrm>
        <a:custGeom>
          <a:avLst/>
          <a:gdLst/>
          <a:ahLst/>
          <a:cxnLst/>
          <a:rect l="0" t="0" r="0" b="0"/>
          <a:pathLst>
            <a:path>
              <a:moveTo>
                <a:pt x="0" y="45720"/>
              </a:moveTo>
              <a:lnTo>
                <a:pt x="34252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1786706" y="3429251"/>
        <a:ext cx="18656" cy="3731"/>
      </dsp:txXfrm>
    </dsp:sp>
    <dsp:sp modelId="{87DBAD9A-0384-46CF-BE4B-E9232A00873C}">
      <dsp:nvSpPr>
        <dsp:cNvPr id="0" name=""/>
        <dsp:cNvSpPr/>
      </dsp:nvSpPr>
      <dsp:spPr>
        <a:xfrm>
          <a:off x="4309" y="2944437"/>
          <a:ext cx="1622264" cy="9733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MX" sz="1200" kern="1200"/>
            <a:t>Falta de autonomía para la toma de decisiones en salud</a:t>
          </a:r>
          <a:endParaRPr lang="es-CO" sz="1200" kern="1200"/>
        </a:p>
      </dsp:txBody>
      <dsp:txXfrm>
        <a:off x="4309" y="2944437"/>
        <a:ext cx="1622264" cy="973358"/>
      </dsp:txXfrm>
    </dsp:sp>
    <dsp:sp modelId="{E01F1ABE-29B9-4766-B759-EABB8D95502F}">
      <dsp:nvSpPr>
        <dsp:cNvPr id="0" name=""/>
        <dsp:cNvSpPr/>
      </dsp:nvSpPr>
      <dsp:spPr>
        <a:xfrm>
          <a:off x="3620159" y="3385397"/>
          <a:ext cx="342520" cy="91440"/>
        </a:xfrm>
        <a:custGeom>
          <a:avLst/>
          <a:gdLst/>
          <a:ahLst/>
          <a:cxnLst/>
          <a:rect l="0" t="0" r="0" b="0"/>
          <a:pathLst>
            <a:path>
              <a:moveTo>
                <a:pt x="0" y="45720"/>
              </a:moveTo>
              <a:lnTo>
                <a:pt x="342520"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3782092" y="3429251"/>
        <a:ext cx="18656" cy="3731"/>
      </dsp:txXfrm>
    </dsp:sp>
    <dsp:sp modelId="{6D8215E6-0A23-4A4B-A6C0-4CB13705275E}">
      <dsp:nvSpPr>
        <dsp:cNvPr id="0" name=""/>
        <dsp:cNvSpPr/>
      </dsp:nvSpPr>
      <dsp:spPr>
        <a:xfrm>
          <a:off x="1999695" y="2944437"/>
          <a:ext cx="1622264" cy="9733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MX" sz="1200" kern="1200"/>
            <a:t>Inoportunidad en la toma de acceder a los servicios de salud</a:t>
          </a:r>
          <a:endParaRPr lang="es-CO" sz="1200" kern="1200"/>
        </a:p>
      </dsp:txBody>
      <dsp:txXfrm>
        <a:off x="1999695" y="2944437"/>
        <a:ext cx="1622264" cy="973358"/>
      </dsp:txXfrm>
    </dsp:sp>
    <dsp:sp modelId="{87407F10-2CF6-4DA7-AE11-6098604DDA19}">
      <dsp:nvSpPr>
        <dsp:cNvPr id="0" name=""/>
        <dsp:cNvSpPr/>
      </dsp:nvSpPr>
      <dsp:spPr>
        <a:xfrm>
          <a:off x="3995080" y="2944437"/>
          <a:ext cx="1622264" cy="97335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85344" rIns="85344" bIns="85344" numCol="1" spcCol="1270" anchor="ctr" anchorCtr="0">
          <a:noAutofit/>
        </a:bodyPr>
        <a:lstStyle/>
        <a:p>
          <a:pPr lvl="0" algn="ctr" defTabSz="533400">
            <a:lnSpc>
              <a:spcPct val="90000"/>
            </a:lnSpc>
            <a:spcBef>
              <a:spcPct val="0"/>
            </a:spcBef>
            <a:spcAft>
              <a:spcPct val="35000"/>
            </a:spcAft>
          </a:pPr>
          <a:r>
            <a:rPr lang="es-MX" sz="1200" kern="1200"/>
            <a:t>Practicas inadecuadas o inseguras para la salud</a:t>
          </a:r>
          <a:endParaRPr lang="es-CO" sz="1200" kern="1200"/>
        </a:p>
      </dsp:txBody>
      <dsp:txXfrm>
        <a:off x="3995080" y="2944437"/>
        <a:ext cx="1622264" cy="9733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448BD-1243-4731-8504-5AB620A30C88}">
      <dsp:nvSpPr>
        <dsp:cNvPr id="0" name=""/>
        <dsp:cNvSpPr/>
      </dsp:nvSpPr>
      <dsp:spPr>
        <a:xfrm>
          <a:off x="1095865" y="537108"/>
          <a:ext cx="3580418" cy="3580418"/>
        </a:xfrm>
        <a:prstGeom prst="blockArc">
          <a:avLst>
            <a:gd name="adj1" fmla="val 11880000"/>
            <a:gd name="adj2" fmla="val 1620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F5522D4-E1F6-4CA3-9A97-2A628C6BE4C4}">
      <dsp:nvSpPr>
        <dsp:cNvPr id="0" name=""/>
        <dsp:cNvSpPr/>
      </dsp:nvSpPr>
      <dsp:spPr>
        <a:xfrm>
          <a:off x="1095865" y="537108"/>
          <a:ext cx="3580418" cy="3580418"/>
        </a:xfrm>
        <a:prstGeom prst="blockArc">
          <a:avLst>
            <a:gd name="adj1" fmla="val 7560000"/>
            <a:gd name="adj2" fmla="val 1188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21B10A0-868D-4EB4-8FC8-A2E9DDE42E7E}">
      <dsp:nvSpPr>
        <dsp:cNvPr id="0" name=""/>
        <dsp:cNvSpPr/>
      </dsp:nvSpPr>
      <dsp:spPr>
        <a:xfrm>
          <a:off x="1095865" y="537108"/>
          <a:ext cx="3580418" cy="3580418"/>
        </a:xfrm>
        <a:prstGeom prst="blockArc">
          <a:avLst>
            <a:gd name="adj1" fmla="val 3240000"/>
            <a:gd name="adj2" fmla="val 756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E4558BC-69F5-41C6-96BC-69A05A8CD7B8}">
      <dsp:nvSpPr>
        <dsp:cNvPr id="0" name=""/>
        <dsp:cNvSpPr/>
      </dsp:nvSpPr>
      <dsp:spPr>
        <a:xfrm>
          <a:off x="1095865" y="537108"/>
          <a:ext cx="3580418" cy="3580418"/>
        </a:xfrm>
        <a:prstGeom prst="blockArc">
          <a:avLst>
            <a:gd name="adj1" fmla="val 20520000"/>
            <a:gd name="adj2" fmla="val 324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D5131B-CC20-4212-BC17-1871919C4FAA}">
      <dsp:nvSpPr>
        <dsp:cNvPr id="0" name=""/>
        <dsp:cNvSpPr/>
      </dsp:nvSpPr>
      <dsp:spPr>
        <a:xfrm>
          <a:off x="1095865" y="537108"/>
          <a:ext cx="3580418" cy="3580418"/>
        </a:xfrm>
        <a:prstGeom prst="blockArc">
          <a:avLst>
            <a:gd name="adj1" fmla="val 16200000"/>
            <a:gd name="adj2" fmla="val 20520000"/>
            <a:gd name="adj3" fmla="val 4642"/>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41A1F9E-1950-4B54-9A8D-CAD9F5D39EF6}">
      <dsp:nvSpPr>
        <dsp:cNvPr id="0" name=""/>
        <dsp:cNvSpPr/>
      </dsp:nvSpPr>
      <dsp:spPr>
        <a:xfrm>
          <a:off x="2061683" y="1502926"/>
          <a:ext cx="1648783" cy="1648783"/>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MX" sz="1600" b="1" i="1" kern="1200"/>
            <a:t>Barreras para el acceso a los servicios de salud</a:t>
          </a:r>
          <a:endParaRPr lang="es-CO" sz="1600" kern="1200"/>
        </a:p>
      </dsp:txBody>
      <dsp:txXfrm>
        <a:off x="2303142" y="1744385"/>
        <a:ext cx="1165865" cy="1165865"/>
      </dsp:txXfrm>
    </dsp:sp>
    <dsp:sp modelId="{C58BA1E6-281E-4F24-83FC-3B1104098D4E}">
      <dsp:nvSpPr>
        <dsp:cNvPr id="0" name=""/>
        <dsp:cNvSpPr/>
      </dsp:nvSpPr>
      <dsp:spPr>
        <a:xfrm>
          <a:off x="2309000" y="1584"/>
          <a:ext cx="1154148" cy="115414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kern="1200"/>
            <a:t>Barreras culturales para el acceso a los servicios de salud</a:t>
          </a:r>
          <a:endParaRPr lang="es-CO" sz="900" kern="1200"/>
        </a:p>
      </dsp:txBody>
      <dsp:txXfrm>
        <a:off x="2478021" y="170605"/>
        <a:ext cx="816106" cy="816106"/>
      </dsp:txXfrm>
    </dsp:sp>
    <dsp:sp modelId="{EDCA7814-A3C4-4210-BA82-1CCC72285CDB}">
      <dsp:nvSpPr>
        <dsp:cNvPr id="0" name=""/>
        <dsp:cNvSpPr/>
      </dsp:nvSpPr>
      <dsp:spPr>
        <a:xfrm>
          <a:off x="3972075" y="1209878"/>
          <a:ext cx="1154148" cy="115414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MX" sz="900" kern="1200"/>
            <a:t>Barreras económicas para el acceso a los servicios de salud</a:t>
          </a:r>
          <a:endParaRPr lang="es-CO" sz="900" kern="1200"/>
        </a:p>
      </dsp:txBody>
      <dsp:txXfrm>
        <a:off x="4141096" y="1378899"/>
        <a:ext cx="816106" cy="816106"/>
      </dsp:txXfrm>
    </dsp:sp>
    <dsp:sp modelId="{1CE9DAD0-00C6-42FF-B28B-BC06F73E54E9}">
      <dsp:nvSpPr>
        <dsp:cNvPr id="0" name=""/>
        <dsp:cNvSpPr/>
      </dsp:nvSpPr>
      <dsp:spPr>
        <a:xfrm>
          <a:off x="3336837" y="3164939"/>
          <a:ext cx="1154148" cy="115414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CO" sz="900" kern="1200"/>
            <a:t>Barreras geográficas para el acceso a los servicios de salud.</a:t>
          </a:r>
        </a:p>
      </dsp:txBody>
      <dsp:txXfrm>
        <a:off x="3505858" y="3333960"/>
        <a:ext cx="816106" cy="816106"/>
      </dsp:txXfrm>
    </dsp:sp>
    <dsp:sp modelId="{4618BF71-3EB7-4CD3-889A-C5F178AA3C05}">
      <dsp:nvSpPr>
        <dsp:cNvPr id="0" name=""/>
        <dsp:cNvSpPr/>
      </dsp:nvSpPr>
      <dsp:spPr>
        <a:xfrm>
          <a:off x="1281164" y="3164939"/>
          <a:ext cx="1154148" cy="115414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CO" sz="900" kern="1200"/>
            <a:t>Falta de medios de comunicación que limitan el acceso a los servicios de salud.</a:t>
          </a:r>
        </a:p>
      </dsp:txBody>
      <dsp:txXfrm>
        <a:off x="1450185" y="3333960"/>
        <a:ext cx="816106" cy="816106"/>
      </dsp:txXfrm>
    </dsp:sp>
    <dsp:sp modelId="{AD919C67-E2E4-4942-866A-E369D1807058}">
      <dsp:nvSpPr>
        <dsp:cNvPr id="0" name=""/>
        <dsp:cNvSpPr/>
      </dsp:nvSpPr>
      <dsp:spPr>
        <a:xfrm>
          <a:off x="645926" y="1209878"/>
          <a:ext cx="1154148" cy="1154148"/>
        </a:xfrm>
        <a:prstGeom prst="ellips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400050">
            <a:lnSpc>
              <a:spcPct val="90000"/>
            </a:lnSpc>
            <a:spcBef>
              <a:spcPct val="0"/>
            </a:spcBef>
            <a:spcAft>
              <a:spcPct val="35000"/>
            </a:spcAft>
          </a:pPr>
          <a:r>
            <a:rPr lang="es-CO" sz="900" kern="1200"/>
            <a:t>Situaciones de orden público que limitan el acceso a los servicios de salud</a:t>
          </a:r>
        </a:p>
      </dsp:txBody>
      <dsp:txXfrm>
        <a:off x="814947" y="1378899"/>
        <a:ext cx="816106" cy="8161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43BEFD-250B-466D-B2FD-C0EE8F4C53A6}">
      <dsp:nvSpPr>
        <dsp:cNvPr id="0" name=""/>
        <dsp:cNvSpPr/>
      </dsp:nvSpPr>
      <dsp:spPr>
        <a:xfrm>
          <a:off x="2023109" y="446"/>
          <a:ext cx="3034665" cy="562570"/>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B3FD793-BC82-4F6F-988B-C5FE266AFCD9}">
      <dsp:nvSpPr>
        <dsp:cNvPr id="0" name=""/>
        <dsp:cNvSpPr/>
      </dsp:nvSpPr>
      <dsp:spPr>
        <a:xfrm>
          <a:off x="0" y="446"/>
          <a:ext cx="2023110" cy="5625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22860" rIns="45720" bIns="22860" numCol="1" spcCol="1270" anchor="ctr" anchorCtr="0">
          <a:noAutofit/>
        </a:bodyPr>
        <a:lstStyle/>
        <a:p>
          <a:pPr lvl="0" algn="ctr" defTabSz="533400">
            <a:lnSpc>
              <a:spcPct val="90000"/>
            </a:lnSpc>
            <a:spcBef>
              <a:spcPct val="0"/>
            </a:spcBef>
            <a:spcAft>
              <a:spcPct val="35000"/>
            </a:spcAft>
          </a:pPr>
          <a:r>
            <a:rPr lang="es-MX" sz="1200" b="1" i="1" kern="1200" dirty="0">
              <a:solidFill>
                <a:schemeClr val="tx1"/>
              </a:solidFill>
            </a:rPr>
            <a:t>Acciones de Promoción y Mantenimiento de la Salud</a:t>
          </a:r>
          <a:endParaRPr lang="es-CO" sz="1200" kern="1200" dirty="0">
            <a:solidFill>
              <a:schemeClr val="tx1"/>
            </a:solidFill>
          </a:endParaRPr>
        </a:p>
      </dsp:txBody>
      <dsp:txXfrm>
        <a:off x="27462" y="27908"/>
        <a:ext cx="1968186" cy="507646"/>
      </dsp:txXfrm>
    </dsp:sp>
    <dsp:sp modelId="{051AE35C-C584-421D-956C-AAD6728C3D44}">
      <dsp:nvSpPr>
        <dsp:cNvPr id="0" name=""/>
        <dsp:cNvSpPr/>
      </dsp:nvSpPr>
      <dsp:spPr>
        <a:xfrm>
          <a:off x="2023109" y="619273"/>
          <a:ext cx="3034665" cy="562570"/>
        </a:xfrm>
        <a:prstGeom prst="rightArrow">
          <a:avLst>
            <a:gd name="adj1" fmla="val 75000"/>
            <a:gd name="adj2" fmla="val 50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E1AC478-4BA5-4C87-9126-69B7C7AF3B78}">
      <dsp:nvSpPr>
        <dsp:cNvPr id="0" name=""/>
        <dsp:cNvSpPr/>
      </dsp:nvSpPr>
      <dsp:spPr>
        <a:xfrm>
          <a:off x="0" y="619273"/>
          <a:ext cx="2023110" cy="56257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MX" sz="1100" kern="1200"/>
            <a:t>Incumplimiento en las acciones de demanda inducida.</a:t>
          </a:r>
          <a:endParaRPr lang="es-CO" sz="1100" kern="1200"/>
        </a:p>
      </dsp:txBody>
      <dsp:txXfrm>
        <a:off x="27462" y="646735"/>
        <a:ext cx="1968186" cy="507646"/>
      </dsp:txXfrm>
    </dsp:sp>
    <dsp:sp modelId="{F0626344-6B49-42C6-8881-EA60F022ACDA}">
      <dsp:nvSpPr>
        <dsp:cNvPr id="0" name=""/>
        <dsp:cNvSpPr/>
      </dsp:nvSpPr>
      <dsp:spPr>
        <a:xfrm>
          <a:off x="2023109" y="1238101"/>
          <a:ext cx="3034665" cy="562570"/>
        </a:xfrm>
        <a:prstGeom prst="rightArrow">
          <a:avLst>
            <a:gd name="adj1" fmla="val 75000"/>
            <a:gd name="adj2" fmla="val 50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1E143CA-AB9A-46F1-BBD9-BD6A827D9135}">
      <dsp:nvSpPr>
        <dsp:cNvPr id="0" name=""/>
        <dsp:cNvSpPr/>
      </dsp:nvSpPr>
      <dsp:spPr>
        <a:xfrm>
          <a:off x="0" y="1238101"/>
          <a:ext cx="2023110" cy="562570"/>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MX" sz="1100" kern="1200"/>
            <a:t>Incumplimiento en las acciones de protección especifica.</a:t>
          </a:r>
          <a:endParaRPr lang="es-CO" sz="1100" kern="1200"/>
        </a:p>
      </dsp:txBody>
      <dsp:txXfrm>
        <a:off x="27462" y="1265563"/>
        <a:ext cx="1968186" cy="507646"/>
      </dsp:txXfrm>
    </dsp:sp>
    <dsp:sp modelId="{08FDB74C-E0B5-4A43-A4F4-D6855CCC64BF}">
      <dsp:nvSpPr>
        <dsp:cNvPr id="0" name=""/>
        <dsp:cNvSpPr/>
      </dsp:nvSpPr>
      <dsp:spPr>
        <a:xfrm>
          <a:off x="2023109" y="1856928"/>
          <a:ext cx="3034665" cy="562570"/>
        </a:xfrm>
        <a:prstGeom prst="rightArrow">
          <a:avLst>
            <a:gd name="adj1" fmla="val 75000"/>
            <a:gd name="adj2" fmla="val 5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0A8CEBB-0F08-44B6-BC2D-897BE959B740}">
      <dsp:nvSpPr>
        <dsp:cNvPr id="0" name=""/>
        <dsp:cNvSpPr/>
      </dsp:nvSpPr>
      <dsp:spPr>
        <a:xfrm>
          <a:off x="0" y="1856928"/>
          <a:ext cx="2023110" cy="5625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MX" sz="1100" kern="1200"/>
            <a:t>Incumplimiento en las acciones de educación para la salud.</a:t>
          </a:r>
          <a:endParaRPr lang="es-CO" sz="1100" kern="1200"/>
        </a:p>
      </dsp:txBody>
      <dsp:txXfrm>
        <a:off x="27462" y="1884390"/>
        <a:ext cx="1968186" cy="507646"/>
      </dsp:txXfrm>
    </dsp:sp>
    <dsp:sp modelId="{6374043D-DB91-4A18-A642-79C1E4F74543}">
      <dsp:nvSpPr>
        <dsp:cNvPr id="0" name=""/>
        <dsp:cNvSpPr/>
      </dsp:nvSpPr>
      <dsp:spPr>
        <a:xfrm>
          <a:off x="2023109" y="2475755"/>
          <a:ext cx="3034665" cy="562570"/>
        </a:xfrm>
        <a:prstGeom prst="rightArrow">
          <a:avLst>
            <a:gd name="adj1" fmla="val 75000"/>
            <a:gd name="adj2" fmla="val 50000"/>
          </a:avLst>
        </a:prstGeom>
        <a:solidFill>
          <a:schemeClr val="accent6">
            <a:tint val="40000"/>
            <a:alpha val="90000"/>
            <a:hueOff val="0"/>
            <a:satOff val="0"/>
            <a:lumOff val="0"/>
            <a:alphaOff val="0"/>
          </a:schemeClr>
        </a:solidFill>
        <a:ln w="1270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9F8521D-BB26-46AA-BEBB-D78B8935CAE0}">
      <dsp:nvSpPr>
        <dsp:cNvPr id="0" name=""/>
        <dsp:cNvSpPr/>
      </dsp:nvSpPr>
      <dsp:spPr>
        <a:xfrm>
          <a:off x="0" y="2475755"/>
          <a:ext cx="2023110" cy="562570"/>
        </a:xfrm>
        <a:prstGeom prst="round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MX" sz="1100" kern="1200"/>
            <a:t>Incumplimiento en las acciones de detección temprana.</a:t>
          </a:r>
          <a:endParaRPr lang="es-CO" sz="1100" kern="1200"/>
        </a:p>
      </dsp:txBody>
      <dsp:txXfrm>
        <a:off x="27462" y="2503217"/>
        <a:ext cx="1968186" cy="507646"/>
      </dsp:txXfrm>
    </dsp:sp>
    <dsp:sp modelId="{1FB3602B-358C-4C21-965F-C0C2A8AFDD05}">
      <dsp:nvSpPr>
        <dsp:cNvPr id="0" name=""/>
        <dsp:cNvSpPr/>
      </dsp:nvSpPr>
      <dsp:spPr>
        <a:xfrm>
          <a:off x="2023109" y="3094583"/>
          <a:ext cx="3034665" cy="562570"/>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D714496-71E2-4F9E-B315-AABB0383E344}">
      <dsp:nvSpPr>
        <dsp:cNvPr id="0" name=""/>
        <dsp:cNvSpPr/>
      </dsp:nvSpPr>
      <dsp:spPr>
        <a:xfrm>
          <a:off x="0" y="3094583"/>
          <a:ext cx="2023110" cy="5625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0955" rIns="41910" bIns="20955" numCol="1" spcCol="1270" anchor="ctr" anchorCtr="0">
          <a:noAutofit/>
        </a:bodyPr>
        <a:lstStyle/>
        <a:p>
          <a:pPr lvl="0" algn="ctr" defTabSz="488950">
            <a:lnSpc>
              <a:spcPct val="90000"/>
            </a:lnSpc>
            <a:spcBef>
              <a:spcPct val="0"/>
            </a:spcBef>
            <a:spcAft>
              <a:spcPct val="35000"/>
            </a:spcAft>
          </a:pPr>
          <a:r>
            <a:rPr lang="es-MX" sz="1100" kern="1200"/>
            <a:t>Incumplimiento en las estrategias para comunicar el riesgo al paciente.</a:t>
          </a:r>
          <a:endParaRPr lang="es-CO" sz="1100" kern="1200"/>
        </a:p>
      </dsp:txBody>
      <dsp:txXfrm>
        <a:off x="27462" y="3122045"/>
        <a:ext cx="1968186" cy="50764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EF70BB-1F85-4288-8550-C1697551F0D2}">
      <dsp:nvSpPr>
        <dsp:cNvPr id="0" name=""/>
        <dsp:cNvSpPr/>
      </dsp:nvSpPr>
      <dsp:spPr>
        <a:xfrm>
          <a:off x="1233150" y="2433761"/>
          <a:ext cx="606688" cy="1734055"/>
        </a:xfrm>
        <a:custGeom>
          <a:avLst/>
          <a:gdLst/>
          <a:ahLst/>
          <a:cxnLst/>
          <a:rect l="0" t="0" r="0" b="0"/>
          <a:pathLst>
            <a:path>
              <a:moveTo>
                <a:pt x="0" y="0"/>
              </a:moveTo>
              <a:lnTo>
                <a:pt x="303344" y="0"/>
              </a:lnTo>
              <a:lnTo>
                <a:pt x="303344" y="1734055"/>
              </a:lnTo>
              <a:lnTo>
                <a:pt x="606688" y="173405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CO" sz="600" kern="1200"/>
        </a:p>
      </dsp:txBody>
      <dsp:txXfrm>
        <a:off x="1490566" y="3254860"/>
        <a:ext cx="91856" cy="91856"/>
      </dsp:txXfrm>
    </dsp:sp>
    <dsp:sp modelId="{EE21D7A0-BAC1-4F20-AAE5-72FE71F5DBB0}">
      <dsp:nvSpPr>
        <dsp:cNvPr id="0" name=""/>
        <dsp:cNvSpPr/>
      </dsp:nvSpPr>
      <dsp:spPr>
        <a:xfrm>
          <a:off x="1233150" y="2433761"/>
          <a:ext cx="606688" cy="578018"/>
        </a:xfrm>
        <a:custGeom>
          <a:avLst/>
          <a:gdLst/>
          <a:ahLst/>
          <a:cxnLst/>
          <a:rect l="0" t="0" r="0" b="0"/>
          <a:pathLst>
            <a:path>
              <a:moveTo>
                <a:pt x="0" y="0"/>
              </a:moveTo>
              <a:lnTo>
                <a:pt x="303344" y="0"/>
              </a:lnTo>
              <a:lnTo>
                <a:pt x="303344" y="578018"/>
              </a:lnTo>
              <a:lnTo>
                <a:pt x="606688" y="57801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1515545" y="2701821"/>
        <a:ext cx="41897" cy="41897"/>
      </dsp:txXfrm>
    </dsp:sp>
    <dsp:sp modelId="{3486A641-1FD6-4123-B767-F1C8799FAB2F}">
      <dsp:nvSpPr>
        <dsp:cNvPr id="0" name=""/>
        <dsp:cNvSpPr/>
      </dsp:nvSpPr>
      <dsp:spPr>
        <a:xfrm>
          <a:off x="1233150" y="1855743"/>
          <a:ext cx="606688" cy="578018"/>
        </a:xfrm>
        <a:custGeom>
          <a:avLst/>
          <a:gdLst/>
          <a:ahLst/>
          <a:cxnLst/>
          <a:rect l="0" t="0" r="0" b="0"/>
          <a:pathLst>
            <a:path>
              <a:moveTo>
                <a:pt x="0" y="578018"/>
              </a:moveTo>
              <a:lnTo>
                <a:pt x="303344" y="578018"/>
              </a:lnTo>
              <a:lnTo>
                <a:pt x="303344" y="0"/>
              </a:lnTo>
              <a:lnTo>
                <a:pt x="60668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1515545" y="2123803"/>
        <a:ext cx="41897" cy="41897"/>
      </dsp:txXfrm>
    </dsp:sp>
    <dsp:sp modelId="{DE2F8D15-0008-45A2-8789-E3E25B00F255}">
      <dsp:nvSpPr>
        <dsp:cNvPr id="0" name=""/>
        <dsp:cNvSpPr/>
      </dsp:nvSpPr>
      <dsp:spPr>
        <a:xfrm>
          <a:off x="1233150" y="699706"/>
          <a:ext cx="606688" cy="1734055"/>
        </a:xfrm>
        <a:custGeom>
          <a:avLst/>
          <a:gdLst/>
          <a:ahLst/>
          <a:cxnLst/>
          <a:rect l="0" t="0" r="0" b="0"/>
          <a:pathLst>
            <a:path>
              <a:moveTo>
                <a:pt x="0" y="1734055"/>
              </a:moveTo>
              <a:lnTo>
                <a:pt x="303344" y="1734055"/>
              </a:lnTo>
              <a:lnTo>
                <a:pt x="303344" y="0"/>
              </a:lnTo>
              <a:lnTo>
                <a:pt x="606688"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CO" sz="600" kern="1200"/>
        </a:p>
      </dsp:txBody>
      <dsp:txXfrm>
        <a:off x="1490566" y="1520805"/>
        <a:ext cx="91856" cy="91856"/>
      </dsp:txXfrm>
    </dsp:sp>
    <dsp:sp modelId="{02CE16B6-AFB6-4CED-86DE-0ED1EAF6F55F}">
      <dsp:nvSpPr>
        <dsp:cNvPr id="0" name=""/>
        <dsp:cNvSpPr/>
      </dsp:nvSpPr>
      <dsp:spPr>
        <a:xfrm rot="16200000">
          <a:off x="-1663025" y="1971346"/>
          <a:ext cx="4867523" cy="924829"/>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i="1" kern="1200" dirty="0"/>
            <a:t>Prestación de Servicios Individuales</a:t>
          </a:r>
          <a:endParaRPr lang="es-CO" sz="2400" kern="1200" dirty="0"/>
        </a:p>
      </dsp:txBody>
      <dsp:txXfrm>
        <a:off x="-1663025" y="1971346"/>
        <a:ext cx="4867523" cy="924829"/>
      </dsp:txXfrm>
    </dsp:sp>
    <dsp:sp modelId="{A7035EFC-9500-4ABC-9F17-043DE899E042}">
      <dsp:nvSpPr>
        <dsp:cNvPr id="0" name=""/>
        <dsp:cNvSpPr/>
      </dsp:nvSpPr>
      <dsp:spPr>
        <a:xfrm>
          <a:off x="1839838" y="237291"/>
          <a:ext cx="3033440" cy="924829"/>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dirty="0"/>
            <a:t>No se cumplieron con las acciones establecidas en las guías de atención clínica.</a:t>
          </a:r>
          <a:endParaRPr lang="es-CO" sz="1600" kern="1200" dirty="0"/>
        </a:p>
      </dsp:txBody>
      <dsp:txXfrm>
        <a:off x="1839838" y="237291"/>
        <a:ext cx="3033440" cy="924829"/>
      </dsp:txXfrm>
    </dsp:sp>
    <dsp:sp modelId="{6B4F4EE5-5C9A-47DC-B096-8687D20EDF97}">
      <dsp:nvSpPr>
        <dsp:cNvPr id="0" name=""/>
        <dsp:cNvSpPr/>
      </dsp:nvSpPr>
      <dsp:spPr>
        <a:xfrm>
          <a:off x="1839838" y="1393328"/>
          <a:ext cx="3033440" cy="924829"/>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a:t>No disponibilidad de diagnóstico clínico pertinente.</a:t>
          </a:r>
          <a:endParaRPr lang="es-CO" sz="1600" kern="1200"/>
        </a:p>
      </dsp:txBody>
      <dsp:txXfrm>
        <a:off x="1839838" y="1393328"/>
        <a:ext cx="3033440" cy="924829"/>
      </dsp:txXfrm>
    </dsp:sp>
    <dsp:sp modelId="{F766B87A-89D9-45DE-BCCD-2B8F1040EEB4}">
      <dsp:nvSpPr>
        <dsp:cNvPr id="0" name=""/>
        <dsp:cNvSpPr/>
      </dsp:nvSpPr>
      <dsp:spPr>
        <a:xfrm>
          <a:off x="1839838" y="2549365"/>
          <a:ext cx="3033440" cy="924829"/>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a:t>Inadecuado diligenciamiento de la historia clínica</a:t>
          </a:r>
          <a:endParaRPr lang="es-CO" sz="1600" kern="1200"/>
        </a:p>
      </dsp:txBody>
      <dsp:txXfrm>
        <a:off x="1839838" y="2549365"/>
        <a:ext cx="3033440" cy="924829"/>
      </dsp:txXfrm>
    </dsp:sp>
    <dsp:sp modelId="{AA448056-1B7F-4A55-845B-98D663D01C76}">
      <dsp:nvSpPr>
        <dsp:cNvPr id="0" name=""/>
        <dsp:cNvSpPr/>
      </dsp:nvSpPr>
      <dsp:spPr>
        <a:xfrm>
          <a:off x="1839838" y="3705401"/>
          <a:ext cx="3033440" cy="924829"/>
        </a:xfrm>
        <a:prstGeom prst="rect">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a:t>Falta o deficiencia de la disponibilidad de medicamentos, dispositivos médicos y tecnológicos para la atención en salud.</a:t>
          </a:r>
          <a:endParaRPr lang="es-CO" sz="1600" kern="1200"/>
        </a:p>
      </dsp:txBody>
      <dsp:txXfrm>
        <a:off x="1839838" y="3705401"/>
        <a:ext cx="3033440" cy="92482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3AAE43-E2CB-4D52-B52B-2E0C2C963C42}">
      <dsp:nvSpPr>
        <dsp:cNvPr id="0" name=""/>
        <dsp:cNvSpPr/>
      </dsp:nvSpPr>
      <dsp:spPr>
        <a:xfrm>
          <a:off x="918057" y="2433761"/>
          <a:ext cx="601355" cy="1718814"/>
        </a:xfrm>
        <a:custGeom>
          <a:avLst/>
          <a:gdLst/>
          <a:ahLst/>
          <a:cxnLst/>
          <a:rect l="0" t="0" r="0" b="0"/>
          <a:pathLst>
            <a:path>
              <a:moveTo>
                <a:pt x="0" y="0"/>
              </a:moveTo>
              <a:lnTo>
                <a:pt x="300677" y="0"/>
              </a:lnTo>
              <a:lnTo>
                <a:pt x="300677" y="1718814"/>
              </a:lnTo>
              <a:lnTo>
                <a:pt x="601355" y="1718814"/>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CO" sz="600" kern="1200"/>
        </a:p>
      </dsp:txBody>
      <dsp:txXfrm>
        <a:off x="1173211" y="3247644"/>
        <a:ext cx="91048" cy="91048"/>
      </dsp:txXfrm>
    </dsp:sp>
    <dsp:sp modelId="{D97E16A5-20F2-4FDB-B40F-06A88DC65C6F}">
      <dsp:nvSpPr>
        <dsp:cNvPr id="0" name=""/>
        <dsp:cNvSpPr/>
      </dsp:nvSpPr>
      <dsp:spPr>
        <a:xfrm>
          <a:off x="918057" y="2433761"/>
          <a:ext cx="601355" cy="572938"/>
        </a:xfrm>
        <a:custGeom>
          <a:avLst/>
          <a:gdLst/>
          <a:ahLst/>
          <a:cxnLst/>
          <a:rect l="0" t="0" r="0" b="0"/>
          <a:pathLst>
            <a:path>
              <a:moveTo>
                <a:pt x="0" y="0"/>
              </a:moveTo>
              <a:lnTo>
                <a:pt x="300677" y="0"/>
              </a:lnTo>
              <a:lnTo>
                <a:pt x="300677" y="572938"/>
              </a:lnTo>
              <a:lnTo>
                <a:pt x="601355" y="572938"/>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1197971" y="2699465"/>
        <a:ext cx="41529" cy="41529"/>
      </dsp:txXfrm>
    </dsp:sp>
    <dsp:sp modelId="{17C2CBEB-4019-4C25-B7F4-3D3B90300886}">
      <dsp:nvSpPr>
        <dsp:cNvPr id="0" name=""/>
        <dsp:cNvSpPr/>
      </dsp:nvSpPr>
      <dsp:spPr>
        <a:xfrm>
          <a:off x="918057" y="1860823"/>
          <a:ext cx="601355" cy="572938"/>
        </a:xfrm>
        <a:custGeom>
          <a:avLst/>
          <a:gdLst/>
          <a:ahLst/>
          <a:cxnLst/>
          <a:rect l="0" t="0" r="0" b="0"/>
          <a:pathLst>
            <a:path>
              <a:moveTo>
                <a:pt x="0" y="572938"/>
              </a:moveTo>
              <a:lnTo>
                <a:pt x="300677" y="572938"/>
              </a:lnTo>
              <a:lnTo>
                <a:pt x="300677" y="0"/>
              </a:lnTo>
              <a:lnTo>
                <a:pt x="601355"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CO" sz="500" kern="1200"/>
        </a:p>
      </dsp:txBody>
      <dsp:txXfrm>
        <a:off x="1197971" y="2126527"/>
        <a:ext cx="41529" cy="41529"/>
      </dsp:txXfrm>
    </dsp:sp>
    <dsp:sp modelId="{05ECF934-5BED-472D-AAA3-863A658E4297}">
      <dsp:nvSpPr>
        <dsp:cNvPr id="0" name=""/>
        <dsp:cNvSpPr/>
      </dsp:nvSpPr>
      <dsp:spPr>
        <a:xfrm>
          <a:off x="918057" y="714947"/>
          <a:ext cx="601355" cy="1718814"/>
        </a:xfrm>
        <a:custGeom>
          <a:avLst/>
          <a:gdLst/>
          <a:ahLst/>
          <a:cxnLst/>
          <a:rect l="0" t="0" r="0" b="0"/>
          <a:pathLst>
            <a:path>
              <a:moveTo>
                <a:pt x="0" y="1718814"/>
              </a:moveTo>
              <a:lnTo>
                <a:pt x="300677" y="1718814"/>
              </a:lnTo>
              <a:lnTo>
                <a:pt x="300677" y="0"/>
              </a:lnTo>
              <a:lnTo>
                <a:pt x="601355" y="0"/>
              </a:lnTo>
            </a:path>
          </a:pathLst>
        </a:custGeom>
        <a:noFill/>
        <a:ln w="12700" cap="flat" cmpd="sng" algn="ctr">
          <a:solidFill>
            <a:schemeClr val="accent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es-CO" sz="600" kern="1200"/>
        </a:p>
      </dsp:txBody>
      <dsp:txXfrm>
        <a:off x="1173211" y="1528829"/>
        <a:ext cx="91048" cy="91048"/>
      </dsp:txXfrm>
    </dsp:sp>
    <dsp:sp modelId="{ED1A8444-940F-4D62-B7CC-0173AE897A9B}">
      <dsp:nvSpPr>
        <dsp:cNvPr id="0" name=""/>
        <dsp:cNvSpPr/>
      </dsp:nvSpPr>
      <dsp:spPr>
        <a:xfrm rot="16200000">
          <a:off x="-1952663" y="1975411"/>
          <a:ext cx="4824742" cy="91670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s-MX" sz="2400" b="1" i="1" kern="1200" dirty="0"/>
            <a:t>Prestación de Servicios Colectivos</a:t>
          </a:r>
          <a:endParaRPr lang="es-CO" sz="3100" kern="1200" dirty="0"/>
        </a:p>
      </dsp:txBody>
      <dsp:txXfrm>
        <a:off x="-1952663" y="1975411"/>
        <a:ext cx="4824742" cy="916700"/>
      </dsp:txXfrm>
    </dsp:sp>
    <dsp:sp modelId="{4B00A3F5-8EBD-460D-A789-B349066D53C3}">
      <dsp:nvSpPr>
        <dsp:cNvPr id="0" name=""/>
        <dsp:cNvSpPr/>
      </dsp:nvSpPr>
      <dsp:spPr>
        <a:xfrm>
          <a:off x="1519413" y="256596"/>
          <a:ext cx="3006779" cy="91670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a:t>Inaccesibilidad de las intervenciones</a:t>
          </a:r>
          <a:endParaRPr lang="es-CO" sz="1600" kern="1200"/>
        </a:p>
      </dsp:txBody>
      <dsp:txXfrm>
        <a:off x="1519413" y="256596"/>
        <a:ext cx="3006779" cy="916700"/>
      </dsp:txXfrm>
    </dsp:sp>
    <dsp:sp modelId="{6B34B57F-5736-448D-9CCF-11BB802607E1}">
      <dsp:nvSpPr>
        <dsp:cNvPr id="0" name=""/>
        <dsp:cNvSpPr/>
      </dsp:nvSpPr>
      <dsp:spPr>
        <a:xfrm>
          <a:off x="1519413" y="1402472"/>
          <a:ext cx="3006779" cy="91670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a:t>Inoportunidad o ausencia de contratación de manera oportuna de las intervenciones colectivas.</a:t>
          </a:r>
          <a:endParaRPr lang="es-CO" sz="1600" kern="1200"/>
        </a:p>
      </dsp:txBody>
      <dsp:txXfrm>
        <a:off x="1519413" y="1402472"/>
        <a:ext cx="3006779" cy="916700"/>
      </dsp:txXfrm>
    </dsp:sp>
    <dsp:sp modelId="{138F9B88-5B16-4730-B3CF-AE66C789B731}">
      <dsp:nvSpPr>
        <dsp:cNvPr id="0" name=""/>
        <dsp:cNvSpPr/>
      </dsp:nvSpPr>
      <dsp:spPr>
        <a:xfrm>
          <a:off x="1519413" y="2548349"/>
          <a:ext cx="3006779" cy="91670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a:t>Deficiente gestión para la adquisición o mantenimiento de insumos de interés en salud pública.</a:t>
          </a:r>
          <a:endParaRPr lang="es-CO" sz="1600" kern="1200"/>
        </a:p>
      </dsp:txBody>
      <dsp:txXfrm>
        <a:off x="1519413" y="2548349"/>
        <a:ext cx="3006779" cy="916700"/>
      </dsp:txXfrm>
    </dsp:sp>
    <dsp:sp modelId="{4A515179-E7CD-4FB2-9218-24C42E8E9A74}">
      <dsp:nvSpPr>
        <dsp:cNvPr id="0" name=""/>
        <dsp:cNvSpPr/>
      </dsp:nvSpPr>
      <dsp:spPr>
        <a:xfrm>
          <a:off x="1519413" y="3694225"/>
          <a:ext cx="3006779" cy="916700"/>
        </a:xfrm>
        <a:prstGeom prst="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es-MX" sz="1600" kern="1200"/>
            <a:t>No existen acciones de complementariedad entre el plan de beneficios en salud con cargo a la UPC.</a:t>
          </a:r>
          <a:endParaRPr lang="es-CO" sz="1600" kern="1200"/>
        </a:p>
      </dsp:txBody>
      <dsp:txXfrm>
        <a:off x="1519413" y="3694225"/>
        <a:ext cx="3006779" cy="9167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21EEFC-CECF-484A-BA1B-9D40EAD5DBAB}">
      <dsp:nvSpPr>
        <dsp:cNvPr id="0" name=""/>
        <dsp:cNvSpPr/>
      </dsp:nvSpPr>
      <dsp:spPr>
        <a:xfrm>
          <a:off x="5332054" y="2241191"/>
          <a:ext cx="1032592" cy="1032592"/>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MX" sz="800" kern="1200"/>
            <a:t>Gestión del Aseguramiento</a:t>
          </a:r>
          <a:endParaRPr lang="es-CO" sz="800" kern="1200"/>
        </a:p>
      </dsp:txBody>
      <dsp:txXfrm>
        <a:off x="5483274" y="2392411"/>
        <a:ext cx="730152" cy="730152"/>
      </dsp:txXfrm>
    </dsp:sp>
    <dsp:sp modelId="{9ADCB584-E3B1-4BA6-A43D-4866CB66470C}">
      <dsp:nvSpPr>
        <dsp:cNvPr id="0" name=""/>
        <dsp:cNvSpPr/>
      </dsp:nvSpPr>
      <dsp:spPr>
        <a:xfrm rot="16200000">
          <a:off x="5587081" y="1526601"/>
          <a:ext cx="522538" cy="472836"/>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CO" sz="600" kern="1200"/>
        </a:p>
      </dsp:txBody>
      <dsp:txXfrm>
        <a:off x="5658007" y="1692094"/>
        <a:ext cx="380687" cy="283702"/>
      </dsp:txXfrm>
    </dsp:sp>
    <dsp:sp modelId="{7C40D848-08DE-4DFB-9E3D-9DEA4CF1BD78}">
      <dsp:nvSpPr>
        <dsp:cNvPr id="0" name=""/>
        <dsp:cNvSpPr/>
      </dsp:nvSpPr>
      <dsp:spPr>
        <a:xfrm>
          <a:off x="5222537" y="3643"/>
          <a:ext cx="1251626" cy="125162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kern="1200"/>
            <a:t>La EAPB, ET, no garantiza una red de servicios suficiente para la atención integral en salud de la población en riesgo.</a:t>
          </a:r>
          <a:endParaRPr lang="es-CO" sz="1000" kern="1200" dirty="0"/>
        </a:p>
      </dsp:txBody>
      <dsp:txXfrm>
        <a:off x="5405833" y="186939"/>
        <a:ext cx="885034" cy="885034"/>
      </dsp:txXfrm>
    </dsp:sp>
    <dsp:sp modelId="{E7C1665B-C9C7-4541-8120-AD26185B945E}">
      <dsp:nvSpPr>
        <dsp:cNvPr id="0" name=""/>
        <dsp:cNvSpPr/>
      </dsp:nvSpPr>
      <dsp:spPr>
        <a:xfrm rot="18900000">
          <a:off x="6279412" y="1865672"/>
          <a:ext cx="448669" cy="472836"/>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CO" sz="600" kern="1200"/>
        </a:p>
      </dsp:txBody>
      <dsp:txXfrm>
        <a:off x="6299124" y="2007828"/>
        <a:ext cx="314068" cy="283702"/>
      </dsp:txXfrm>
    </dsp:sp>
    <dsp:sp modelId="{073566E0-6B17-4642-BC3B-AB1D9EA7E21B}">
      <dsp:nvSpPr>
        <dsp:cNvPr id="0" name=""/>
        <dsp:cNvSpPr/>
      </dsp:nvSpPr>
      <dsp:spPr>
        <a:xfrm>
          <a:off x="6543261" y="525547"/>
          <a:ext cx="1619667" cy="1454390"/>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lvl="0" algn="ctr" defTabSz="355600">
            <a:lnSpc>
              <a:spcPct val="90000"/>
            </a:lnSpc>
            <a:spcBef>
              <a:spcPct val="0"/>
            </a:spcBef>
            <a:spcAft>
              <a:spcPct val="35000"/>
            </a:spcAft>
          </a:pPr>
          <a:r>
            <a:rPr lang="es-MX" sz="800" kern="1200" dirty="0"/>
            <a:t>La EAPB, ET, no garantiza una red de servicios oportuna, accesible o resolutiva, que garantice la atención en salud de la población en riesgo.</a:t>
          </a:r>
          <a:endParaRPr lang="es-CO" sz="800" kern="1200" dirty="0"/>
        </a:p>
      </dsp:txBody>
      <dsp:txXfrm>
        <a:off x="6780456" y="738537"/>
        <a:ext cx="1145277" cy="1028410"/>
      </dsp:txXfrm>
    </dsp:sp>
    <dsp:sp modelId="{79D97850-37EF-4DAE-9221-F571D2AF6FFE}">
      <dsp:nvSpPr>
        <dsp:cNvPr id="0" name=""/>
        <dsp:cNvSpPr/>
      </dsp:nvSpPr>
      <dsp:spPr>
        <a:xfrm>
          <a:off x="6581549" y="2521069"/>
          <a:ext cx="522538" cy="472836"/>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CO" sz="600" kern="1200"/>
        </a:p>
      </dsp:txBody>
      <dsp:txXfrm>
        <a:off x="6581549" y="2615636"/>
        <a:ext cx="380687" cy="283702"/>
      </dsp:txXfrm>
    </dsp:sp>
    <dsp:sp modelId="{5FE1EDAA-8083-4494-9331-73B1C0439576}">
      <dsp:nvSpPr>
        <dsp:cNvPr id="0" name=""/>
        <dsp:cNvSpPr/>
      </dsp:nvSpPr>
      <dsp:spPr>
        <a:xfrm>
          <a:off x="7350567" y="2131674"/>
          <a:ext cx="1251626" cy="125162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kern="1200"/>
            <a:t>No desarrollan acciones especificas de acuerdo a la caracterización de la población en riesgo.</a:t>
          </a:r>
          <a:endParaRPr lang="es-CO" sz="1000" kern="1200" dirty="0"/>
        </a:p>
      </dsp:txBody>
      <dsp:txXfrm>
        <a:off x="7533863" y="2314970"/>
        <a:ext cx="885034" cy="885034"/>
      </dsp:txXfrm>
    </dsp:sp>
    <dsp:sp modelId="{BAD2C28B-0154-4955-B7B1-76E058EA4104}">
      <dsp:nvSpPr>
        <dsp:cNvPr id="0" name=""/>
        <dsp:cNvSpPr/>
      </dsp:nvSpPr>
      <dsp:spPr>
        <a:xfrm rot="2700000">
          <a:off x="6290276" y="3224264"/>
          <a:ext cx="522538" cy="472836"/>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CO" sz="600" kern="1200"/>
        </a:p>
      </dsp:txBody>
      <dsp:txXfrm>
        <a:off x="6311050" y="3268679"/>
        <a:ext cx="380687" cy="283702"/>
      </dsp:txXfrm>
    </dsp:sp>
    <dsp:sp modelId="{0A75631F-4693-4F3C-9599-87B2184F39D5}">
      <dsp:nvSpPr>
        <dsp:cNvPr id="0" name=""/>
        <dsp:cNvSpPr/>
      </dsp:nvSpPr>
      <dsp:spPr>
        <a:xfrm>
          <a:off x="6727282" y="3636419"/>
          <a:ext cx="1251626" cy="125162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kern="1200" dirty="0"/>
            <a:t>Existen dificultades entre referencia y contrarreferencia entere prestador primario y complementario.</a:t>
          </a:r>
          <a:endParaRPr lang="es-CO" sz="1000" kern="1200" dirty="0"/>
        </a:p>
      </dsp:txBody>
      <dsp:txXfrm>
        <a:off x="6910578" y="3819715"/>
        <a:ext cx="885034" cy="885034"/>
      </dsp:txXfrm>
    </dsp:sp>
    <dsp:sp modelId="{C9B658F1-D061-42AA-A585-DB2336F223EA}">
      <dsp:nvSpPr>
        <dsp:cNvPr id="0" name=""/>
        <dsp:cNvSpPr/>
      </dsp:nvSpPr>
      <dsp:spPr>
        <a:xfrm rot="5400000">
          <a:off x="5587081" y="3515536"/>
          <a:ext cx="522538" cy="472836"/>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CO" sz="600" kern="1200"/>
        </a:p>
      </dsp:txBody>
      <dsp:txXfrm>
        <a:off x="5658007" y="3539178"/>
        <a:ext cx="380687" cy="283702"/>
      </dsp:txXfrm>
    </dsp:sp>
    <dsp:sp modelId="{C59F7D54-4F34-4261-A3BE-F1D5665245D8}">
      <dsp:nvSpPr>
        <dsp:cNvPr id="0" name=""/>
        <dsp:cNvSpPr/>
      </dsp:nvSpPr>
      <dsp:spPr>
        <a:xfrm>
          <a:off x="5222537" y="4259704"/>
          <a:ext cx="1251626" cy="125162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kern="1200"/>
            <a:t>No se verifico ni actualizo la oferta de prestación de servicios.</a:t>
          </a:r>
          <a:endParaRPr lang="es-CO" sz="1000" kern="1200" dirty="0"/>
        </a:p>
      </dsp:txBody>
      <dsp:txXfrm>
        <a:off x="5405833" y="4443000"/>
        <a:ext cx="885034" cy="885034"/>
      </dsp:txXfrm>
    </dsp:sp>
    <dsp:sp modelId="{A28F0010-9021-474C-9B55-AFF9BAA99E44}">
      <dsp:nvSpPr>
        <dsp:cNvPr id="0" name=""/>
        <dsp:cNvSpPr/>
      </dsp:nvSpPr>
      <dsp:spPr>
        <a:xfrm rot="8100000">
          <a:off x="4883886" y="3224264"/>
          <a:ext cx="522538" cy="472836"/>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CO" sz="600" kern="1200"/>
        </a:p>
      </dsp:txBody>
      <dsp:txXfrm rot="10800000">
        <a:off x="5004963" y="3268679"/>
        <a:ext cx="380687" cy="283702"/>
      </dsp:txXfrm>
    </dsp:sp>
    <dsp:sp modelId="{372F665F-4E47-4EDA-B90F-FF93B37EB0D2}">
      <dsp:nvSpPr>
        <dsp:cNvPr id="0" name=""/>
        <dsp:cNvSpPr/>
      </dsp:nvSpPr>
      <dsp:spPr>
        <a:xfrm>
          <a:off x="3717791" y="3636419"/>
          <a:ext cx="1251626" cy="125162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kern="1200"/>
            <a:t>No se ha verificado ni evaluado el acceso de la población de su jurisdicción a servicios de salud habilitados.</a:t>
          </a:r>
          <a:endParaRPr lang="es-CO" sz="1000" kern="1200" dirty="0"/>
        </a:p>
      </dsp:txBody>
      <dsp:txXfrm>
        <a:off x="3901087" y="3819715"/>
        <a:ext cx="885034" cy="885034"/>
      </dsp:txXfrm>
    </dsp:sp>
    <dsp:sp modelId="{55180925-0013-46CE-801E-C7521C23CB5E}">
      <dsp:nvSpPr>
        <dsp:cNvPr id="0" name=""/>
        <dsp:cNvSpPr/>
      </dsp:nvSpPr>
      <dsp:spPr>
        <a:xfrm rot="10800000">
          <a:off x="4592613" y="2521069"/>
          <a:ext cx="522538" cy="472836"/>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CO" sz="600" kern="1200"/>
        </a:p>
      </dsp:txBody>
      <dsp:txXfrm rot="10800000">
        <a:off x="4734464" y="2615636"/>
        <a:ext cx="380687" cy="283702"/>
      </dsp:txXfrm>
    </dsp:sp>
    <dsp:sp modelId="{576AC197-ACA1-476B-81D1-B90D3CCD06E1}">
      <dsp:nvSpPr>
        <dsp:cNvPr id="0" name=""/>
        <dsp:cNvSpPr/>
      </dsp:nvSpPr>
      <dsp:spPr>
        <a:xfrm>
          <a:off x="3094506" y="2131674"/>
          <a:ext cx="1251626" cy="125162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kern="1200"/>
            <a:t>Fallas en el proceso de contratación de los servicios.</a:t>
          </a:r>
          <a:endParaRPr lang="es-CO" sz="1000" kern="1200" dirty="0"/>
        </a:p>
      </dsp:txBody>
      <dsp:txXfrm>
        <a:off x="3277802" y="2314970"/>
        <a:ext cx="885034" cy="885034"/>
      </dsp:txXfrm>
    </dsp:sp>
    <dsp:sp modelId="{350C452A-839B-4A7F-98F4-CCB1638FDE87}">
      <dsp:nvSpPr>
        <dsp:cNvPr id="0" name=""/>
        <dsp:cNvSpPr/>
      </dsp:nvSpPr>
      <dsp:spPr>
        <a:xfrm rot="13500000">
          <a:off x="4883886" y="1817874"/>
          <a:ext cx="522538" cy="472836"/>
        </a:xfrm>
        <a:prstGeom prst="rightArrow">
          <a:avLst>
            <a:gd name="adj1" fmla="val 60000"/>
            <a:gd name="adj2" fmla="val 50000"/>
          </a:avLst>
        </a:prstGeom>
        <a:solidFill>
          <a:schemeClr val="accent4">
            <a:tint val="60000"/>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66700">
            <a:lnSpc>
              <a:spcPct val="90000"/>
            </a:lnSpc>
            <a:spcBef>
              <a:spcPct val="0"/>
            </a:spcBef>
            <a:spcAft>
              <a:spcPct val="35000"/>
            </a:spcAft>
          </a:pPr>
          <a:endParaRPr lang="es-CO" sz="600" kern="1200"/>
        </a:p>
      </dsp:txBody>
      <dsp:txXfrm rot="10800000">
        <a:off x="5004963" y="1962593"/>
        <a:ext cx="380687" cy="283702"/>
      </dsp:txXfrm>
    </dsp:sp>
    <dsp:sp modelId="{56811347-6FCC-4690-95E8-4C1CE068C2D8}">
      <dsp:nvSpPr>
        <dsp:cNvPr id="0" name=""/>
        <dsp:cNvSpPr/>
      </dsp:nvSpPr>
      <dsp:spPr>
        <a:xfrm>
          <a:off x="3717791" y="626928"/>
          <a:ext cx="1251626" cy="1251626"/>
        </a:xfrm>
        <a:prstGeom prst="ellipse">
          <a:avLst/>
        </a:prstGeom>
        <a:solidFill>
          <a:schemeClr val="lt1">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MX" sz="1000" kern="1200"/>
            <a:t>No se realiza seguimiento a los procesos de afiliación y evaluación de la población a su cargo.</a:t>
          </a:r>
          <a:endParaRPr lang="es-CO" sz="1000" kern="1200" dirty="0"/>
        </a:p>
      </dsp:txBody>
      <dsp:txXfrm>
        <a:off x="3901087" y="810224"/>
        <a:ext cx="885034" cy="885034"/>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 xmlns:dgm1612="http://schemas.microsoft.com/office/drawing/2016/12/diagram">
        <a:lvl1pPr>
          <a:lnSpc>
            <a:spcPct val="100000"/>
          </a:lnSpc>
        </a:lvl1pPr>
      </dgm1612:lstStyle>
    </a:ext>
  </dgm:extLst>
</dgm:layoutDef>
</file>

<file path=ppt/diagrams/layout1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9/3/layout/BlockDescendingList">
  <dgm:title val=""/>
  <dgm:desc val=""/>
  <dgm:catLst>
    <dgm:cat type="list" pri="185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13" srcId="10" destId="11" srcOrd="0" destOrd="0"/>
        <dgm:cxn modelId="14" srcId="10" destId="12" srcOrd="0" destOrd="0"/>
        <dgm:cxn modelId="50" srcId="0" destId="20" srcOrd="1" destOrd="0"/>
        <dgm:cxn modelId="23" srcId="20" destId="21" srcOrd="0" destOrd="0"/>
        <dgm:cxn modelId="24" srcId="20" destId="22" srcOrd="0" destOrd="0"/>
        <dgm:cxn modelId="60" srcId="0" destId="30" srcOrd="2" destOrd="0"/>
        <dgm:cxn modelId="33" srcId="30" destId="31" srcOrd="0" destOrd="0"/>
        <dgm:cxn modelId="34" srcId="30" destId="32"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70">
          <dgm:prSet phldr="1"/>
        </dgm:pt>
      </dgm:ptLst>
      <dgm:cxnLst>
        <dgm:cxn modelId="40" srcId="0" destId="10" srcOrd="0" destOrd="0"/>
        <dgm:cxn modelId="50" srcId="0" destId="20" srcOrd="1" destOrd="0"/>
        <dgm:cxn modelId="60" srcId="0" destId="30" srcOrd="2" destOrd="0"/>
        <dgm:cxn modelId="80" srcId="0" destId="7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axis="ch" ptType="node" func="cnt" op="equ" val="1">
        <dgm:alg type="composite">
          <dgm:param type="ar" val="0.5516"/>
        </dgm:alg>
        <dgm:choose name="Name3">
          <dgm:if name="Name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if>
          <dgm:else name="Name5">
            <dgm:constrLst>
              <dgm:constr type="primFontSz" for="des" forName="childText_1" val="65"/>
              <dgm:constr type="primFontSz" for="des" forName="parentText_1" val="65"/>
              <dgm:constr type="primFontSz" for="des" forName="childText_1" refType="primFontSz" refFor="des" refForName="parentText_1" op="lte"/>
              <dgm:constr type="l" for="ch" forName="accentShape_1" refType="w" fact="0"/>
              <dgm:constr type="t" for="ch" forName="accentShape_1" refType="h" fact="0"/>
              <dgm:constr type="w" for="ch" forName="accentShape_1" refType="w" fact="0.7146"/>
              <dgm:constr type="h" for="ch" forName="accentShape_1" refType="h" fact="0.9952"/>
              <dgm:constr type="l" for="ch" forName="parentText_1" refType="w" fact="0.513"/>
              <dgm:constr type="t" for="ch" forName="parentText_1" refType="h" fact="0"/>
              <dgm:constr type="w" for="ch" forName="parentText_1" refType="w" refFor="ch" refForName="accentShape_1" fact="0.26"/>
              <dgm:constr type="h" for="ch" forName="parentText_1"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Lst>
          </dgm:else>
        </dgm:choose>
      </dgm:if>
      <dgm:if name="Name6" axis="ch" ptType="node" func="cnt" op="equ" val="2">
        <dgm:alg type="composite">
          <dgm:param type="ar" val="0.9804"/>
        </dgm:alg>
        <dgm:choose name="Name7">
          <dgm:if name="Name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2" refType="w" fact="0.4393"/>
              <dgm:constr type="t" for="ch" forName="accentShape_2" refType="h" fact="0.1192"/>
              <dgm:constr type="w" for="ch" forName="accentShape_2" refType="w" fact="0.4021"/>
              <dgm:constr type="h" for="ch" forName="accentShape_2" refType="h" fact="0.876"/>
              <dgm:constr type="l" for="ch" forName="accentShape_1" refType="w" fact="0"/>
              <dgm:constr type="t" for="ch" forName="accentShape_1" refType="h" fact="0"/>
              <dgm:constr type="w" for="ch" forName="accentShape_1" refType="w" fact="0.4021"/>
              <dgm:constr type="h" for="ch" forName="accentShape_1" refType="h" fact="0.9952"/>
              <dgm:constr type="l" for="ch" forName="parentText_1" refType="w" fact="0.2946"/>
              <dgm:constr type="t" for="ch" forName="parentText_1" refType="h" fact="0"/>
              <dgm:constr type="w" for="ch" forName="parentText_1" refType="w" refFor="ch" refForName="accentShape_1" fact="0.26"/>
              <dgm:constr type="h" for="ch" forName="parentText_1" refType="h" fact="0.78"/>
              <dgm:constr type="l" for="ch" forName="parentText_2" refType="w" fact="0.7339"/>
              <dgm:constr type="t" for="ch" forName="parentText_2" refType="h" fact="0.1192"/>
              <dgm:constr type="w" for="ch" forName="parentText_2" refType="w" refFor="ch" refForName="accentShape_1" fact="0.26"/>
              <dgm:constr type="h" for="ch" forName="parentText_2" refType="h" fact="0.78"/>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4393"/>
              <dgm:constr type="t" for="ch" forName="childText_2" refType="h" fact="0.1192"/>
              <dgm:constr type="w" for="ch" forName="childText_2" refType="w" refFor="ch" refForName="accentShape_2" fact="0.71"/>
              <dgm:constr type="h" for="ch" forName="childText_2" refType="h" fact="0.8808"/>
            </dgm:constrLst>
          </dgm:if>
          <dgm:else name="Name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parentText_2" refType="primFontSz" refFor="des" refForName="parentText_1" op="equ"/>
              <dgm:constr type="primFontSz" for="des" forName="childText_2" refType="primFontSz" refFor="des" refForName="childText_1" op="equ"/>
              <dgm:constr type="l" for="ch" forName="accentShape_1" refType="w" fact="0.4393"/>
              <dgm:constr type="t" for="ch" forName="accentShape_2" refType="h" fact="0.1192"/>
              <dgm:constr type="w" for="ch" forName="accentShape_2" refType="w" fact="0.4021"/>
              <dgm:constr type="h" for="ch" forName="accentShape_2" refType="h" fact="0.876"/>
              <dgm:constr type="l" for="ch" forName="accentShape_2" refType="w" fact="0"/>
              <dgm:constr type="t" for="ch" forName="accentShape_1" refType="h" fact="0"/>
              <dgm:constr type="w" for="ch" forName="accentShape_1" refType="w" fact="0.4021"/>
              <dgm:constr type="h" for="ch" forName="accentShape_1" refType="h" fact="0.9952"/>
              <dgm:constr type="l" for="ch" forName="parentText_2" refType="w" fact="0.2946"/>
              <dgm:constr type="t" for="ch" forName="parentText_1" refType="h" fact="0"/>
              <dgm:constr type="w" for="ch" forName="parentText_1" refType="w" refFor="ch" refForName="accentShape_1" fact="0.26"/>
              <dgm:constr type="h" for="ch" forName="parentText_1" refType="h" fact="0.78"/>
              <dgm:constr type="l" for="ch" forName="parentText_1" refType="w" fact="0.7339"/>
              <dgm:constr type="t" for="ch" forName="parentText_2" refType="h" fact="0.1192"/>
              <dgm:constr type="w" for="ch" forName="parentText_2" refType="w" refFor="ch" refForName="accentShape_1" fact="0.26"/>
              <dgm:constr type="h" for="ch" forName="parentText_2" refType="h" fact="0.78"/>
              <dgm:constr type="l" for="ch" forName="childText_2" refType="w" fact="0"/>
              <dgm:constr type="t" for="ch" forName="childText_1" refType="h" fact="0"/>
              <dgm:constr type="w" for="ch" forName="childText_1" refType="w" refFor="ch" refForName="accentShape_1" fact="0.71"/>
              <dgm:constr type="h" for="ch" forName="childText_1" refType="h"/>
              <dgm:constr type="l" for="ch" forName="childText_1" refType="w" fact="0.4393"/>
              <dgm:constr type="t" for="ch" forName="childText_2" refType="h" fact="0.1192"/>
              <dgm:constr type="w" for="ch" forName="childText_2" refType="w" refFor="ch" refForName="accentShape_2" fact="0.71"/>
              <dgm:constr type="h" for="ch" forName="childText_2" refType="h" fact="0.8808"/>
            </dgm:constrLst>
          </dgm:else>
        </dgm:choose>
      </dgm:if>
      <dgm:if name="Name10" axis="ch" ptType="node" func="cnt" op="equ" val="3">
        <dgm:alg type="composite">
          <dgm:param type="ar" val="1.4097"/>
        </dgm:alg>
        <dgm:choose name="Name11">
          <dgm:if name="Name12"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1"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3" refType="w" fact="0.6101"/>
              <dgm:constr type="t" for="ch" forName="accentShape_3" refType="h" fact="0.2457"/>
              <dgm:constr type="w" for="ch" forName="accentShape_3" refType="w" fact="0.2796"/>
              <dgm:constr type="h" for="ch" forName="accentShape_3" refType="h" fact="0.7499"/>
              <dgm:constr type="l" for="ch" forName="parentText_1"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3" refType="w" fact="0.6101"/>
              <dgm:constr type="t" for="ch" forName="childText_3" refType="h" fact="0.2457"/>
              <dgm:constr type="w" for="ch" forName="childText_3" refType="w" refFor="ch" refForName="accentShape_3" fact="0.71"/>
              <dgm:constr type="h" for="ch" forName="childText_3" refType="h" fact="0.7543"/>
            </dgm:constrLst>
          </dgm:if>
          <dgm:else name="Name13">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parentText_2" refType="primFontSz" refFor="des" refForName="parentText_1" op="equ"/>
              <dgm:constr type="primFontSz" for="des" forName="parentText_3"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l" for="ch" forName="accentShape_3" refType="w" fact="0"/>
              <dgm:constr type="t" for="ch" forName="accentShape_1" refType="h" fact="0"/>
              <dgm:constr type="w" for="ch" forName="accentShape_1" refType="w" fact="0.2796"/>
              <dgm:constr type="h" for="ch" forName="accentShape_1" refType="h" fact="0.9952"/>
              <dgm:constr type="l" for="ch" forName="accentShape_2" refType="w" fact="0.3055"/>
              <dgm:constr type="t" for="ch" forName="accentShape_2" refType="h" fact="0.1192"/>
              <dgm:constr type="w" for="ch" forName="accentShape_2" refType="w" fact="0.2796"/>
              <dgm:constr type="h" for="ch" forName="accentShape_2" refType="h" fact="0.876"/>
              <dgm:constr type="l" for="ch" forName="accentShape_1" refType="w" fact="0.6101"/>
              <dgm:constr type="t" for="ch" forName="accentShape_3" refType="h" fact="0.2457"/>
              <dgm:constr type="w" for="ch" forName="accentShape_3" refType="w" fact="0.2796"/>
              <dgm:constr type="h" for="ch" forName="accentShape_3" refType="h" fact="0.7499"/>
              <dgm:constr type="l" for="ch" forName="parentText_3" refType="w" fact="0.2"/>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5055"/>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1" refType="w" fact="0.8101"/>
              <dgm:constr type="t" for="ch" forName="parentText_3" refType="h" fact="0.2457"/>
              <dgm:constr type="w" for="ch" forName="parentText_3" refType="w" refFor="ch" refForName="accentShape_3" fact="0.26"/>
              <dgm:constr type="h" for="ch" forName="parentText_3" refType="h" refFor="ch" refForName="accentShape_3" fact="0.9"/>
              <dgm:constr type="l" for="ch" forName="childText_3" refType="w" fact="0"/>
              <dgm:constr type="t" for="ch" forName="childText_1" refType="h" fact="0"/>
              <dgm:constr type="w" for="ch" forName="childText_1" refType="w" refFor="ch" refForName="accentShape_1" fact="0.71"/>
              <dgm:constr type="h" for="ch" forName="childText_1" refType="h"/>
              <dgm:constr type="l" for="ch" forName="childText_2" refType="w" fact="0.3055"/>
              <dgm:constr type="t" for="ch" forName="childText_2" refType="h" fact="0.1192"/>
              <dgm:constr type="w" for="ch" forName="childText_2" refType="w" refFor="ch" refForName="accentShape_2" fact="0.71"/>
              <dgm:constr type="h" for="ch" forName="childText_2" refType="h" fact="0.8808"/>
              <dgm:constr type="l" for="ch" forName="childText_1" refType="w" fact="0.6101"/>
              <dgm:constr type="t" for="ch" forName="childText_3" refType="h" fact="0.2457"/>
              <dgm:constr type="w" for="ch" forName="childText_3" refType="w" refFor="ch" refForName="accentShape_3" fact="0.71"/>
              <dgm:constr type="h" for="ch" forName="childText_3" refType="h" fact="0.7543"/>
            </dgm:constrLst>
          </dgm:else>
        </dgm:choose>
      </dgm:if>
      <dgm:if name="Name14" axis="ch" ptType="node" func="cnt" op="equ" val="4">
        <dgm:alg type="composite">
          <dgm:param type="ar" val="1.8305"/>
        </dgm:alg>
        <dgm:choose name="Name15">
          <dgm:if name="Name16"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1" refType="w" fact="0"/>
              <dgm:constr type="t" for="ch" forName="accentShape_1" refType="h" fact="0"/>
              <dgm:constr type="w" for="ch" forName="accentShape_1" refType="w" fact="0.2153"/>
              <dgm:constr type="h" for="ch" forName="accentShape_1" refType="h" fact="0.9952"/>
              <dgm:constr type="l" for="ch" forName="accentShape_2" refType="w" fact="0.2353"/>
              <dgm:constr type="t" for="ch" forName="accentShape_2" refType="h" fact="0.1192"/>
              <dgm:constr type="w" for="ch" forName="accentShape_2" refType="w" fact="0.2153"/>
              <dgm:constr type="h" for="ch" forName="accentShape_2" refType="h" fact="0.876"/>
              <dgm:constr type="l" for="ch" forName="accentShape_3" refType="w" fact="0.4699"/>
              <dgm:constr type="t" for="ch" forName="accentShape_3" refType="h" fact="0.2457"/>
              <dgm:constr type="w" for="ch" forName="accentShape_3" refType="w" fact="0.2153"/>
              <dgm:constr type="h" for="ch" forName="accentShape_3" refType="h" fact="0.7495"/>
              <dgm:constr type="l" for="ch" forName="accentShape_4" refType="w" fact="0.6997"/>
              <dgm:constr type="t" for="ch" forName="accentShape_4" refType="h" fact="0.3696"/>
              <dgm:constr type="w" for="ch" forName="accentShape_4" refType="w" fact="0.2153"/>
              <dgm:constr type="h" for="ch" forName="accentShape_4" refType="h" fact="0.6256"/>
              <dgm:constr type="l" for="ch" forName="parentText_1"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3"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2353"/>
              <dgm:constr type="t" for="ch" forName="childText_2" refType="h" fact="0.1192"/>
              <dgm:constr type="w" for="ch" forName="childText_2" refType="w" refFor="ch" refForName="accentShape_2" fact="0.71"/>
              <dgm:constr type="h" for="ch" forName="childText_2" refType="h" fact="0.8808"/>
              <dgm:constr type="l" for="ch" forName="childText_3" refType="w" fact="0.4699"/>
              <dgm:constr type="t" for="ch" forName="childText_3" refType="h" fact="0.2457"/>
              <dgm:constr type="w" for="ch" forName="childText_3" refType="w" refFor="ch" refForName="accentShape_3" fact="0.71"/>
              <dgm:constr type="h" for="ch" forName="childText_3" refType="h" fact="0.7543"/>
              <dgm:constr type="l" for="ch" forName="childText_4" refType="w" fact="0.6997"/>
              <dgm:constr type="t" for="ch" forName="childText_4" refType="h" fact="0.3696"/>
              <dgm:constr type="w" for="ch" forName="childText_4" refType="w" refFor="ch" refForName="accentShape_4" fact="0.71"/>
              <dgm:constr type="h" for="ch" forName="childText_4" refType="h" fact="0.6261"/>
            </dgm:constrLst>
          </dgm:if>
          <dgm:else name="Name17">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l" for="ch" forName="accentShape_4" refType="w" fact="0"/>
              <dgm:constr type="t" for="ch" forName="accentShape_1" refType="h" fact="0"/>
              <dgm:constr type="w" for="ch" forName="accentShape_1" refType="w" fact="0.2153"/>
              <dgm:constr type="h" for="ch" forName="accentShape_1" refType="h" fact="0.9952"/>
              <dgm:constr type="l" for="ch" forName="accentShape_3" refType="w" fact="0.2353"/>
              <dgm:constr type="t" for="ch" forName="accentShape_2" refType="h" fact="0.1192"/>
              <dgm:constr type="w" for="ch" forName="accentShape_2" refType="w" fact="0.2153"/>
              <dgm:constr type="h" for="ch" forName="accentShape_2" refType="h" fact="0.876"/>
              <dgm:constr type="l" for="ch" forName="accentShape_2" refType="w" fact="0.4699"/>
              <dgm:constr type="t" for="ch" forName="accentShape_3" refType="h" fact="0.2457"/>
              <dgm:constr type="w" for="ch" forName="accentShape_3" refType="w" fact="0.2153"/>
              <dgm:constr type="h" for="ch" forName="accentShape_3" refType="h" fact="0.7495"/>
              <dgm:constr type="l" for="ch" forName="accentShape_1" refType="w" fact="0.6997"/>
              <dgm:constr type="t" for="ch" forName="accentShape_4" refType="h" fact="0.3696"/>
              <dgm:constr type="w" for="ch" forName="accentShape_4" refType="w" fact="0.2153"/>
              <dgm:constr type="h" for="ch" forName="accentShape_4" refType="h" fact="0.6256"/>
              <dgm:constr type="l" for="ch" forName="parentText_4" refType="w" fact="0.16"/>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3" refType="w" fact="0.3953"/>
              <dgm:constr type="t" for="ch" forName="parentText_2" refType="h" fact="0.1192"/>
              <dgm:constr type="w" for="ch" forName="parentText_2" refType="w" refFor="ch" refForName="accentShape_2" fact="0.26"/>
              <dgm:constr type="h" for="ch" forName="parentText_2" refType="h" refFor="ch" refForName="accentShape_2" fact="0.9"/>
              <dgm:constr type="l" for="ch" forName="parentText_2" refType="w" fact="0.629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1" refType="w" fact="0.8597"/>
              <dgm:constr type="t" for="ch" forName="parentText_4" refType="h" fact="0.3696"/>
              <dgm:constr type="w" for="ch" forName="parentText_4" refType="w" refFor="ch" refForName="accentShape_4" fact="0.26"/>
              <dgm:constr type="h" for="ch" forName="parentText_4" refType="h" refFor="ch" refForName="accentShape_4" fact="0.9"/>
              <dgm:constr type="l" for="ch" forName="childText_4" refType="w" fact="0"/>
              <dgm:constr type="t" for="ch" forName="childText_1" refType="h" fact="0"/>
              <dgm:constr type="w" for="ch" forName="childText_1" refType="w" refFor="ch" refForName="accentShape_1" fact="0.71"/>
              <dgm:constr type="h" for="ch" forName="childText_1" refType="h"/>
              <dgm:constr type="l" for="ch" forName="childText_3" refType="w" fact="0.2353"/>
              <dgm:constr type="t" for="ch" forName="childText_2" refType="h" fact="0.1192"/>
              <dgm:constr type="w" for="ch" forName="childText_2" refType="w" refFor="ch" refForName="accentShape_2" fact="0.71"/>
              <dgm:constr type="h" for="ch" forName="childText_2" refType="h" fact="0.8808"/>
              <dgm:constr type="l" for="ch" forName="childText_2" refType="w" fact="0.4699"/>
              <dgm:constr type="t" for="ch" forName="childText_3" refType="h" fact="0.2457"/>
              <dgm:constr type="w" for="ch" forName="childText_3" refType="w" refFor="ch" refForName="accentShape_3" fact="0.71"/>
              <dgm:constr type="h" for="ch" forName="childText_3" refType="h" fact="0.7543"/>
              <dgm:constr type="l" for="ch" forName="childText_1" refType="w" fact="0.6997"/>
              <dgm:constr type="t" for="ch" forName="childText_4" refType="h" fact="0.3696"/>
              <dgm:constr type="w" for="ch" forName="childText_4" refType="w" refFor="ch" refForName="accentShape_4" fact="0.71"/>
              <dgm:constr type="h" for="ch" forName="childText_4" refType="h" fact="0.6261"/>
            </dgm:constrLst>
          </dgm:else>
        </dgm:choose>
      </dgm:if>
      <dgm:if name="Name18" axis="ch" ptType="node" func="cnt" op="equ" val="5">
        <dgm:alg type="composite">
          <dgm:param type="ar" val="2.0125"/>
        </dgm:alg>
        <dgm:choose name="Name19">
          <dgm:if name="Name20"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1" refType="w" fact="0"/>
              <dgm:constr type="t" for="ch" forName="accentShape_1" refType="h" fact="0"/>
              <dgm:constr type="w" for="ch" forName="accentShape_1" refType="w" fact="0.1759"/>
              <dgm:constr type="h" for="ch" forName="accentShape_1" refType="h" fact="0.9952"/>
              <dgm:constr type="l" for="ch" forName="accentShape_2"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4" refType="w" fact="0.5759"/>
              <dgm:constr type="t" for="ch" forName="accentShape_4" refType="h" fact="0.3739"/>
              <dgm:constr type="w" for="ch" forName="accentShape_4" refType="w" fact="0.1759"/>
              <dgm:constr type="h" for="ch" forName="accentShape_4" refType="h" fact="0.6217"/>
              <dgm:constr type="l" for="ch" forName="accentShape_5" refType="w" fact="0.7679"/>
              <dgm:constr type="t" for="ch" forName="accentShape_5" refType="h" fact="0.5"/>
              <dgm:constr type="w" for="ch" forName="accentShape_5" refType="w" fact="0.1759"/>
              <dgm:constr type="h" for="ch" forName="accentShape_5" refType="h" fact="0.4956"/>
              <dgm:constr type="l" for="ch" forName="parentText_1"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4"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5"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1" refType="w" fact="0"/>
              <dgm:constr type="t" for="ch" forName="childText_1" refType="h" fact="0"/>
              <dgm:constr type="w" for="ch" forName="childText_1" refType="w" refFor="ch" refForName="accentShape_1" fact="0.71"/>
              <dgm:constr type="h" for="ch" forName="childText_1" refType="h"/>
              <dgm:constr type="l" for="ch" forName="childText_2"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4" refType="w" fact="0.5759"/>
              <dgm:constr type="t" for="ch" forName="childText_4" refType="h" fact="0.3739"/>
              <dgm:constr type="w" for="ch" forName="childText_4" refType="w" refFor="ch" refForName="accentShape_4" fact="0.71"/>
              <dgm:constr type="h" for="ch" forName="childText_4" refType="h" fact="0.6217"/>
              <dgm:constr type="l" for="ch" forName="childText_5" refType="w" fact="0.7679"/>
              <dgm:constr type="t" for="ch" forName="childText_5" refType="h" fact="0.5001"/>
              <dgm:constr type="w" for="ch" forName="childText_5" refType="w" refFor="ch" refForName="accentShape_5" fact="0.71"/>
              <dgm:constr type="h" for="ch" forName="childText_5" refType="h" fact="0.4956"/>
            </dgm:constrLst>
          </dgm:if>
          <dgm:else name="Name21">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l" for="ch" forName="accentShape_5" refType="w" fact="0"/>
              <dgm:constr type="t" for="ch" forName="accentShape_1" refType="h" fact="0"/>
              <dgm:constr type="w" for="ch" forName="accentShape_1" refType="w" fact="0.1759"/>
              <dgm:constr type="h" for="ch" forName="accentShape_1" refType="h" fact="0.9952"/>
              <dgm:constr type="l" for="ch" forName="accentShape_4" refType="w" fact="0.192"/>
              <dgm:constr type="t" for="ch" forName="accentShape_2" refType="h" fact="0.1196"/>
              <dgm:constr type="w" for="ch" forName="accentShape_2" refType="w" fact="0.1759"/>
              <dgm:constr type="h" for="ch" forName="accentShape_2" refType="h" fact="0.876"/>
              <dgm:constr type="l" for="ch" forName="accentShape_3" refType="w" fact="0.384"/>
              <dgm:constr type="t" for="ch" forName="accentShape_3" refType="h" fact="0.2457"/>
              <dgm:constr type="w" for="ch" forName="accentShape_3" refType="w" fact="0.1759"/>
              <dgm:constr type="h" for="ch" forName="accentShape_3" refType="h" fact="0.7499"/>
              <dgm:constr type="l" for="ch" forName="accentShape_2" refType="w" fact="0.5759"/>
              <dgm:constr type="t" for="ch" forName="accentShape_4" refType="h" fact="0.3739"/>
              <dgm:constr type="w" for="ch" forName="accentShape_4" refType="w" fact="0.1759"/>
              <dgm:constr type="h" for="ch" forName="accentShape_4" refType="h" fact="0.6217"/>
              <dgm:constr type="l" for="ch" forName="accentShape_1" refType="w" fact="0.7679"/>
              <dgm:constr type="t" for="ch" forName="accentShape_5" refType="h" fact="0.5"/>
              <dgm:constr type="w" for="ch" forName="accentShape_5" refType="w" fact="0.1759"/>
              <dgm:constr type="h" for="ch" forName="accentShape_5" refType="h" fact="0.4956"/>
              <dgm:constr type="l" for="ch" forName="parentText_5" refType="w" fact="0.12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4" refType="w" fact="0.317"/>
              <dgm:constr type="t" for="ch" forName="parentText_2" refType="h" fact="0.1196"/>
              <dgm:constr type="w" for="ch" forName="parentText_2" refType="w" refFor="ch" refForName="accentShape_2" fact="0.26"/>
              <dgm:constr type="h" for="ch" forName="parentText_2" refType="h" refFor="ch" refForName="accentShape_2" fact="0.9"/>
              <dgm:constr type="l" for="ch" forName="parentText_3" refType="w" fact="0.509"/>
              <dgm:constr type="t" for="ch" forName="parentText_3" refType="h" fact="0.2457"/>
              <dgm:constr type="w" for="ch" forName="parentText_3" refType="w" refFor="ch" refForName="accentShape_3" fact="0.26"/>
              <dgm:constr type="h" for="ch" forName="parentText_3" refType="h" refFor="ch" refForName="accentShape_3" fact="0.9"/>
              <dgm:constr type="l" for="ch" forName="parentText_2" refType="w" fact="0.7009"/>
              <dgm:constr type="t" for="ch" forName="parentText_4" refType="h" fact="0.3739"/>
              <dgm:constr type="w" for="ch" forName="parentText_4" refType="w" refFor="ch" refForName="accentShape_4" fact="0.26"/>
              <dgm:constr type="h" for="ch" forName="parentText_4" refType="h" refFor="ch" refForName="accentShape_4" fact="0.9"/>
              <dgm:constr type="l" for="ch" forName="parentText_1" refType="w" fact="0.8929"/>
              <dgm:constr type="t" for="ch" forName="parentText_5" refType="h" fact="0.5"/>
              <dgm:constr type="w" for="ch" forName="parentText_5" refType="w" refFor="ch" refForName="accentShape_5" fact="0.26"/>
              <dgm:constr type="h" for="ch" forName="parentText_5" refType="h" refFor="ch" refForName="accentShape_5" fact="0.9"/>
              <dgm:constr type="l" for="ch" forName="childText_5" refType="w" fact="0"/>
              <dgm:constr type="t" for="ch" forName="childText_1" refType="h" fact="0"/>
              <dgm:constr type="w" for="ch" forName="childText_1" refType="w" refFor="ch" refForName="accentShape_1" fact="0.71"/>
              <dgm:constr type="h" for="ch" forName="childText_1" refType="h"/>
              <dgm:constr type="l" for="ch" forName="childText_4" refType="w" fact="0.192"/>
              <dgm:constr type="t" for="ch" forName="childText_2" refType="h" fact="0.1192"/>
              <dgm:constr type="w" for="ch" forName="childText_2" refType="w" refFor="ch" refForName="accentShape_2" fact="0.71"/>
              <dgm:constr type="h" for="ch" forName="childText_2" refType="h" fact="0.876"/>
              <dgm:constr type="l" for="ch" forName="childText_3" refType="w" fact="0.384"/>
              <dgm:constr type="t" for="ch" forName="childText_3" refType="h" fact="0.2457"/>
              <dgm:constr type="w" for="ch" forName="childText_3" refType="w" refFor="ch" refForName="accentShape_3" fact="0.71"/>
              <dgm:constr type="h" for="ch" forName="childText_3" refType="h" fact="0.7499"/>
              <dgm:constr type="l" for="ch" forName="childText_2" refType="w" fact="0.5759"/>
              <dgm:constr type="t" for="ch" forName="childText_4" refType="h" fact="0.3739"/>
              <dgm:constr type="w" for="ch" forName="childText_4" refType="w" refFor="ch" refForName="accentShape_4" fact="0.71"/>
              <dgm:constr type="h" for="ch" forName="childText_4" refType="h" fact="0.6261"/>
              <dgm:constr type="l" for="ch" forName="childText_1" refType="w" fact="0.7679"/>
              <dgm:constr type="t" for="ch" forName="childText_5" refType="h" fact="0.5001"/>
              <dgm:constr type="w" for="ch" forName="childText_5" refType="w" refFor="ch" refForName="accentShape_5" fact="0.71"/>
              <dgm:constr type="h" for="ch" forName="childText_5" refType="h" fact="0.4999"/>
            </dgm:constrLst>
          </dgm:else>
        </dgm:choose>
      </dgm:if>
      <dgm:if name="Name22" axis="ch" ptType="node" func="cnt" op="equ" val="6">
        <dgm:alg type="composite">
          <dgm:param type="ar" val="2.4006"/>
        </dgm:alg>
        <dgm:shape xmlns:r="http://schemas.openxmlformats.org/officeDocument/2006/relationships" r:blip="">
          <dgm:adjLst/>
        </dgm:shape>
        <dgm:choose name="Name23">
          <dgm:if name="Name24"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1" refType="w" fact="0"/>
              <dgm:constr type="t" for="ch" forName="accentShape_1" refType="h" fact="0"/>
              <dgm:constr type="w" for="ch" forName="accentShape_1" refType="w" fact="0.1473"/>
              <dgm:constr type="h" for="ch" forName="accentShape_1" refType="h"/>
              <dgm:constr type="l" for="ch" forName="accentShape_2" refType="w" fact="0.1608"/>
              <dgm:constr type="t" for="ch" forName="accentShape_2" refType="h" fact="0.1"/>
              <dgm:constr type="w" for="ch" forName="accentShape_2" refType="w" fact="0.1473"/>
              <dgm:constr type="h" for="ch" forName="accentShape_2" refType="h" fact="0.9"/>
              <dgm:constr type="l" for="ch" forName="accentShape_3" refType="w" fact="0.3216"/>
              <dgm:constr type="t" for="ch" forName="accentShape_3" refType="h" fact="0.2"/>
              <dgm:constr type="w" for="ch" forName="accentShape_3" refType="w" fact="0.1473"/>
              <dgm:constr type="h" for="ch" forName="accentShape_3" refType="h" fact="0.8"/>
              <dgm:constr type="l" for="ch" forName="accentShape_4" refType="w" fact="0.4824"/>
              <dgm:constr type="t" for="ch" forName="accentShape_4" refType="h" fact="0.3"/>
              <dgm:constr type="w" for="ch" forName="accentShape_4" refType="w" fact="0.1473"/>
              <dgm:constr type="h" for="ch" forName="accentShape_4" refType="h" fact="0.7"/>
              <dgm:constr type="l" for="ch" forName="accentShape_5" refType="w" fact="0.6432"/>
              <dgm:constr type="t" for="ch" forName="accentShape_5" refType="h" fact="0.4"/>
              <dgm:constr type="w" for="ch" forName="accentShape_5" refType="w" fact="0.1473"/>
              <dgm:constr type="h" for="ch" forName="accentShape_5" refType="h" fact="0.6"/>
              <dgm:constr type="l" for="ch" forName="accentShape_6" refType="w" fact="0.8056"/>
              <dgm:constr type="t" for="ch" forName="accentShape_6" refType="h" fact="0.5"/>
              <dgm:constr type="w" for="ch" forName="accentShape_6" refType="w" fact="0.1473"/>
              <dgm:constr type="h" for="ch" forName="accentShape_6" refType="h" fact="0.5"/>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3"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4"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5"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6"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1"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3"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4"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5"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6" refType="w" fact="0.9101"/>
              <dgm:constr type="t" for="ch" forName="parentText_6" refType="h" fact="0.5"/>
              <dgm:constr type="w" for="ch" forName="parentText_6" refType="w" refFor="ch" refForName="accentShape_6" fact="0.26"/>
              <dgm:constr type="h" for="ch" forName="parentText_6" refType="h" refFor="ch" refForName="accentShape_6" fact="0.9"/>
            </dgm:constrLst>
          </dgm:if>
          <dgm:else name="Name25">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l" for="ch" forName="accentShape_6" refType="w" fact="0"/>
              <dgm:constr type="t" for="ch" forName="accentShape_1" refType="h" fact="0"/>
              <dgm:constr type="w" for="ch" forName="accentShape_1" refType="w" fact="0.1473"/>
              <dgm:constr type="h" for="ch" forName="accentShape_1" refType="h"/>
              <dgm:constr type="l" for="ch" forName="accentShape_5" refType="w" fact="0.1608"/>
              <dgm:constr type="t" for="ch" forName="accentShape_2" refType="h" fact="0.1"/>
              <dgm:constr type="w" for="ch" forName="accentShape_2" refType="w" fact="0.1473"/>
              <dgm:constr type="h" for="ch" forName="accentShape_2" refType="h" fact="0.9"/>
              <dgm:constr type="l" for="ch" forName="accentShape_4" refType="w" fact="0.3216"/>
              <dgm:constr type="t" for="ch" forName="accentShape_3" refType="h" fact="0.2"/>
              <dgm:constr type="w" for="ch" forName="accentShape_3" refType="w" fact="0.1473"/>
              <dgm:constr type="h" for="ch" forName="accentShape_3" refType="h" fact="0.8"/>
              <dgm:constr type="l" for="ch" forName="accentShape_3" refType="w" fact="0.4824"/>
              <dgm:constr type="t" for="ch" forName="accentShape_4" refType="h" fact="0.3"/>
              <dgm:constr type="w" for="ch" forName="accentShape_4" refType="w" fact="0.1473"/>
              <dgm:constr type="h" for="ch" forName="accentShape_4" refType="h" fact="0.7"/>
              <dgm:constr type="l" for="ch" forName="accentShape_2" refType="w" fact="0.6432"/>
              <dgm:constr type="t" for="ch" forName="accentShape_5" refType="h" fact="0.4"/>
              <dgm:constr type="w" for="ch" forName="accentShape_5" refType="w" fact="0.1473"/>
              <dgm:constr type="h" for="ch" forName="accentShape_5" refType="h" fact="0.6"/>
              <dgm:constr type="l" for="ch" forName="accentShape_1" refType="w" fact="0.8056"/>
              <dgm:constr type="t" for="ch" forName="accentShape_6" refType="h" fact="0.5"/>
              <dgm:constr type="w" for="ch" forName="accentShape_6" refType="w" fact="0.1473"/>
              <dgm:constr type="h" for="ch" forName="accentShape_6" refType="h" fact="0.5"/>
              <dgm:constr type="l" for="ch" forName="childText_6"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5" refType="w" fact="0.1608"/>
              <dgm:constr type="t" for="ch" forName="childText_2" refType="h" fact="0.1"/>
              <dgm:constr type="w" for="ch" forName="childText_2" refType="w" refFor="ch" refForName="accentShape_2" fact="0.7"/>
              <dgm:constr type="h" for="ch" forName="childText_2" refType="h" refFor="ch" refForName="accentShape_2"/>
              <dgm:constr type="l" for="ch" forName="childText_4" refType="w" fact="0.3216"/>
              <dgm:constr type="t" for="ch" forName="childText_3" refType="h" fact="0.2"/>
              <dgm:constr type="w" for="ch" forName="childText_3" refType="w" refFor="ch" refForName="accentShape_3" fact="0.7"/>
              <dgm:constr type="h" for="ch" forName="childText_3" refType="h" refFor="ch" refForName="accentShape_3"/>
              <dgm:constr type="l" for="ch" forName="childText_3" refType="w" fact="0.4824"/>
              <dgm:constr type="t" for="ch" forName="childText_4" refType="h" fact="0.3"/>
              <dgm:constr type="w" for="ch" forName="childText_4" refType="w" refFor="ch" refForName="accentShape_4" fact="0.7"/>
              <dgm:constr type="h" for="ch" forName="childText_4" refType="h" refFor="ch" refForName="accentShape_4"/>
              <dgm:constr type="l" for="ch" forName="childText_2" refType="w" fact="0.6432"/>
              <dgm:constr type="t" for="ch" forName="childText_5" refType="h" fact="0.4"/>
              <dgm:constr type="w" for="ch" forName="childText_5" refType="w" refFor="ch" refForName="accentShape_5" fact="0.7"/>
              <dgm:constr type="h" for="ch" forName="childText_5" refType="h" refFor="ch" refForName="accentShape_5"/>
              <dgm:constr type="l" for="ch" forName="childText_1" refType="w" fact="0.8056"/>
              <dgm:constr type="t" for="ch" forName="childText_6" refType="h" fact="0.5"/>
              <dgm:constr type="w" for="ch" forName="childText_6" refType="w" refFor="ch" refForName="accentShape_6" fact="0.7"/>
              <dgm:constr type="h" for="ch" forName="childText_6" refType="h" refFor="ch" refForName="accentShape_6"/>
              <dgm:constr type="l" for="ch" forName="parentText_6" refType="w" fact="0.1045"/>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5" refType="w" fact="0.2653"/>
              <dgm:constr type="t" for="ch" forName="parentText_2" refType="h" fact="0.1"/>
              <dgm:constr type="w" for="ch" forName="parentText_2" refType="w" refFor="ch" refForName="accentShape_2" fact="0.26"/>
              <dgm:constr type="h" for="ch" forName="parentText_2" refType="h" refFor="ch" refForName="accentShape_2" fact="0.9"/>
              <dgm:constr type="l" for="ch" forName="parentText_4" refType="w" fact="0.4261"/>
              <dgm:constr type="t" for="ch" forName="parentText_3" refType="h" fact="0.2"/>
              <dgm:constr type="w" for="ch" forName="parentText_3" refType="w" refFor="ch" refForName="accentShape_3" fact="0.26"/>
              <dgm:constr type="h" for="ch" forName="parentText_3" refType="h" refFor="ch" refForName="accentShape_3" fact="0.9"/>
              <dgm:constr type="l" for="ch" forName="parentText_3" refType="w" fact="0.5869"/>
              <dgm:constr type="t" for="ch" forName="parentText_4" refType="h" fact="0.3"/>
              <dgm:constr type="w" for="ch" forName="parentText_4" refType="w" refFor="ch" refForName="accentShape_4" fact="0.26"/>
              <dgm:constr type="h" for="ch" forName="parentText_4" refType="h" refFor="ch" refForName="accentShape_4" fact="0.9"/>
              <dgm:constr type="l" for="ch" forName="parentText_2" refType="w" fact="0.7477"/>
              <dgm:constr type="t" for="ch" forName="parentText_5" refType="h" fact="0.4"/>
              <dgm:constr type="w" for="ch" forName="parentText_5" refType="w" refFor="ch" refForName="accentShape_5" fact="0.26"/>
              <dgm:constr type="h" for="ch" forName="parentText_5" refType="h" refFor="ch" refForName="accentShape_5" fact="0.9"/>
              <dgm:constr type="l" for="ch" forName="parentText_1" refType="w" fact="0.9101"/>
              <dgm:constr type="t" for="ch" forName="parentText_6" refType="h" fact="0.5"/>
              <dgm:constr type="w" for="ch" forName="parentText_6" refType="w" refFor="ch" refForName="accentShape_6" fact="0.26"/>
              <dgm:constr type="h" for="ch" forName="parentText_6" refType="h" refFor="ch" refForName="accentShape_6" fact="0.9"/>
            </dgm:constrLst>
          </dgm:else>
        </dgm:choose>
      </dgm:if>
      <dgm:else name="Name26">
        <dgm:alg type="composite">
          <dgm:param type="ar" val="2.7874"/>
        </dgm:alg>
        <dgm:shape xmlns:r="http://schemas.openxmlformats.org/officeDocument/2006/relationships" r:blip="">
          <dgm:adjLst/>
        </dgm:shape>
        <dgm:choose name="Name27">
          <dgm:if name="Name28" func="var" arg="dir" op="equ" val="norm">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1" refType="w" fact="0"/>
              <dgm:constr type="t" for="ch" forName="accentShape_1" refType="h" fact="0"/>
              <dgm:constr type="w" for="ch" forName="accentShape_1" refType="w" fact="0.1269"/>
              <dgm:constr type="h" for="ch" forName="accentShape_1" refType="h"/>
              <dgm:constr type="l" for="ch" forName="accentShape_2" refType="w" fact="0.1385"/>
              <dgm:constr type="t" for="ch" forName="accentShape_2" refType="h" fact="0.0833"/>
              <dgm:constr type="w" for="ch" forName="accentShape_2" refType="w" fact="0.1269"/>
              <dgm:constr type="h" for="ch" forName="accentShape_2" refType="h" fact="0.9165"/>
              <dgm:constr type="l" for="ch" forName="accentShape_3"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5" refType="w" fact="0.5539"/>
              <dgm:constr type="t" for="ch" forName="accentShape_5" refType="h" fact="0.3332"/>
              <dgm:constr type="w" for="ch" forName="accentShape_5" refType="w" fact="0.1269"/>
              <dgm:constr type="h" for="ch" forName="accentShape_5" refType="h" fact="0.6666"/>
              <dgm:constr type="l" for="ch" forName="accentShape_6" refType="w" fact="0.6938"/>
              <dgm:constr type="t" for="ch" forName="accentShape_6" refType="h" fact="0.4165"/>
              <dgm:constr type="w" for="ch" forName="accentShape_6" refType="w" fact="0.1269"/>
              <dgm:constr type="h" for="ch" forName="accentShape_6" refType="h" fact="0.5833"/>
              <dgm:constr type="l" for="ch" forName="accentShape_7" refType="w" fact="0.8326"/>
              <dgm:constr type="t" for="ch" forName="accentShape_7" refType="h" fact="0.5"/>
              <dgm:constr type="w" for="ch" forName="accentShape_7" refType="w" fact="0.1269"/>
              <dgm:constr type="h" for="ch" forName="accentShape_7" refType="h" fact="0.5"/>
              <dgm:constr type="l" for="ch" forName="parentText_1"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2"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3"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5"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6"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7"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1"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2"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3"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5"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6"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7" refType="w" fact="0.8326"/>
              <dgm:constr type="t" for="ch" forName="childText_7" refType="h" fact="0.5"/>
              <dgm:constr type="w" for="ch" forName="childText_7" refType="w" refFor="ch" refForName="accentShape_7" fact="0.7"/>
              <dgm:constr type="h" for="ch" forName="childText_7" refType="h" refFor="ch" refForName="accentShape_7"/>
            </dgm:constrLst>
          </dgm:if>
          <dgm:else name="Name29">
            <dgm:constrLst>
              <dgm:constr type="primFontSz" for="des" forName="childText_1" val="65"/>
              <dgm:constr type="primFontSz" for="des" forName="parentText_1" val="65"/>
              <dgm:constr type="primFontSz" for="des" forName="childText_1" refType="primFontSz" refFor="des" refForName="parentText_1" op="lte"/>
              <dgm:constr type="primFontSz" for="des" forName="childText_2" refType="primFontSz" refFor="des" refForName="parentText_1" op="lte"/>
              <dgm:constr type="primFontSz" for="des" forName="childText_3" refType="primFontSz" refFor="des" refForName="parentText_1" op="lte"/>
              <dgm:constr type="primFontSz" for="des" forName="childText_4" refType="primFontSz" refFor="des" refForName="parentText_1" op="lte"/>
              <dgm:constr type="primFontSz" for="des" forName="childText_5" refType="primFontSz" refFor="des" refForName="parentText_1" op="lte"/>
              <dgm:constr type="primFontSz" for="des" forName="childText_6" refType="primFontSz" refFor="des" refForName="parentText_1" op="lte"/>
              <dgm:constr type="primFontSz" for="des" forName="childText_7" refType="primFontSz" refFor="des" refForName="parentText_1" op="lte"/>
              <dgm:constr type="primFontSz" for="des" forName="childText_1" refType="primFontSz" refFor="des" refForName="parentText_2" op="lte"/>
              <dgm:constr type="primFontSz" for="des" forName="childText_2" refType="primFontSz" refFor="des" refForName="parentText_2" op="lte"/>
              <dgm:constr type="primFontSz" for="des" forName="childText_3" refType="primFontSz" refFor="des" refForName="parentText_2" op="lte"/>
              <dgm:constr type="primFontSz" for="des" forName="childText_4" refType="primFontSz" refFor="des" refForName="parentText_2" op="lte"/>
              <dgm:constr type="primFontSz" for="des" forName="childText_5" refType="primFontSz" refFor="des" refForName="parentText_2" op="lte"/>
              <dgm:constr type="primFontSz" for="des" forName="childText_6" refType="primFontSz" refFor="des" refForName="parentText_2" op="lte"/>
              <dgm:constr type="primFontSz" for="des" forName="childText_7" refType="primFontSz" refFor="des" refForName="parentText_2" op="lte"/>
              <dgm:constr type="primFontSz" for="des" forName="childText_1" refType="primFontSz" refFor="des" refForName="parentText_3" op="lte"/>
              <dgm:constr type="primFontSz" for="des" forName="childText_2" refType="primFontSz" refFor="des" refForName="parentText_3" op="lte"/>
              <dgm:constr type="primFontSz" for="des" forName="childText_3" refType="primFontSz" refFor="des" refForName="parentText_3" op="lte"/>
              <dgm:constr type="primFontSz" for="des" forName="childText_4" refType="primFontSz" refFor="des" refForName="parentText_3" op="lte"/>
              <dgm:constr type="primFontSz" for="des" forName="childText_5" refType="primFontSz" refFor="des" refForName="parentText_3" op="lte"/>
              <dgm:constr type="primFontSz" for="des" forName="childText_6" refType="primFontSz" refFor="des" refForName="parentText_3" op="lte"/>
              <dgm:constr type="primFontSz" for="des" forName="childText_7" refType="primFontSz" refFor="des" refForName="parentText_3" op="lte"/>
              <dgm:constr type="primFontSz" for="des" forName="childText_1" refType="primFontSz" refFor="des" refForName="parentText_4" op="lte"/>
              <dgm:constr type="primFontSz" for="des" forName="childText_2" refType="primFontSz" refFor="des" refForName="parentText_4" op="lte"/>
              <dgm:constr type="primFontSz" for="des" forName="childText_3" refType="primFontSz" refFor="des" refForName="parentText_4" op="lte"/>
              <dgm:constr type="primFontSz" for="des" forName="childText_4" refType="primFontSz" refFor="des" refForName="parentText_4" op="lte"/>
              <dgm:constr type="primFontSz" for="des" forName="childText_5" refType="primFontSz" refFor="des" refForName="parentText_4" op="lte"/>
              <dgm:constr type="primFontSz" for="des" forName="childText_6" refType="primFontSz" refFor="des" refForName="parentText_4" op="lte"/>
              <dgm:constr type="primFontSz" for="des" forName="childText_7" refType="primFontSz" refFor="des" refForName="parentText_4" op="lte"/>
              <dgm:constr type="primFontSz" for="des" forName="childText_1" refType="primFontSz" refFor="des" refForName="parentText_5" op="lte"/>
              <dgm:constr type="primFontSz" for="des" forName="childText_2" refType="primFontSz" refFor="des" refForName="parentText_5" op="lte"/>
              <dgm:constr type="primFontSz" for="des" forName="childText_3" refType="primFontSz" refFor="des" refForName="parentText_5" op="lte"/>
              <dgm:constr type="primFontSz" for="des" forName="childText_4" refType="primFontSz" refFor="des" refForName="parentText_5" op="lte"/>
              <dgm:constr type="primFontSz" for="des" forName="childText_5" refType="primFontSz" refFor="des" refForName="parentText_5" op="lte"/>
              <dgm:constr type="primFontSz" for="des" forName="childText_6" refType="primFontSz" refFor="des" refForName="parentText_5" op="lte"/>
              <dgm:constr type="primFontSz" for="des" forName="childText_7" refType="primFontSz" refFor="des" refForName="parentText_5" op="lte"/>
              <dgm:constr type="primFontSz" for="des" forName="childText_1" refType="primFontSz" refFor="des" refForName="parentText_6" op="lte"/>
              <dgm:constr type="primFontSz" for="des" forName="childText_2" refType="primFontSz" refFor="des" refForName="parentText_6" op="lte"/>
              <dgm:constr type="primFontSz" for="des" forName="childText_3" refType="primFontSz" refFor="des" refForName="parentText_6" op="lte"/>
              <dgm:constr type="primFontSz" for="des" forName="childText_4" refType="primFontSz" refFor="des" refForName="parentText_6" op="lte"/>
              <dgm:constr type="primFontSz" for="des" forName="childText_5" refType="primFontSz" refFor="des" refForName="parentText_6" op="lte"/>
              <dgm:constr type="primFontSz" for="des" forName="childText_6" refType="primFontSz" refFor="des" refForName="parentText_6" op="lte"/>
              <dgm:constr type="primFontSz" for="des" forName="childText_7" refType="primFontSz" refFor="des" refForName="parentText_6" op="lte"/>
              <dgm:constr type="primFontSz" for="des" forName="childText_1" refType="primFontSz" refFor="des" refForName="parentText_7" op="lte"/>
              <dgm:constr type="primFontSz" for="des" forName="childText_2" refType="primFontSz" refFor="des" refForName="parentText_7" op="lte"/>
              <dgm:constr type="primFontSz" for="des" forName="childText_3" refType="primFontSz" refFor="des" refForName="parentText_7" op="lte"/>
              <dgm:constr type="primFontSz" for="des" forName="childText_4" refType="primFontSz" refFor="des" refForName="parentText_7" op="lte"/>
              <dgm:constr type="primFontSz" for="des" forName="childText_5" refType="primFontSz" refFor="des" refForName="parentText_7" op="lte"/>
              <dgm:constr type="primFontSz" for="des" forName="childText_6" refType="primFontSz" refFor="des" refForName="parentText_7" op="lte"/>
              <dgm:constr type="primFontSz" for="des" forName="childText_7" refType="primFontSz" refFor="des" refForName="parentText_7" op="lte"/>
              <dgm:constr type="primFontSz" for="des" forName="parentText_2" refType="primFontSz" refFor="des" refForName="parentText_1" op="equ"/>
              <dgm:constr type="primFontSz" for="des" forName="parentText_3" refType="primFontSz" refFor="des" refForName="parentText_1" op="equ"/>
              <dgm:constr type="primFontSz" for="des" forName="parentText_4" refType="primFontSz" refFor="des" refForName="parentText_1" op="equ"/>
              <dgm:constr type="primFontSz" for="des" forName="parentText_5" refType="primFontSz" refFor="des" refForName="parentText_1" op="equ"/>
              <dgm:constr type="primFontSz" for="des" forName="parentText_6" refType="primFontSz" refFor="des" refForName="parentText_1" op="equ"/>
              <dgm:constr type="primFontSz" for="des" forName="parentText_7" refType="primFontSz" refFor="des" refForName="parentText_1" op="equ"/>
              <dgm:constr type="primFontSz" for="des" forName="childText_2" refType="primFontSz" refFor="des" refForName="childText_1" op="equ"/>
              <dgm:constr type="primFontSz" for="des" forName="childText_3" refType="primFontSz" refFor="des" refForName="childText_1" op="equ"/>
              <dgm:constr type="primFontSz" for="des" forName="childText_4" refType="primFontSz" refFor="des" refForName="childText_1" op="equ"/>
              <dgm:constr type="primFontSz" for="des" forName="childText_5" refType="primFontSz" refFor="des" refForName="childText_1" op="equ"/>
              <dgm:constr type="primFontSz" for="des" forName="childText_6" refType="primFontSz" refFor="des" refForName="childText_1" op="equ"/>
              <dgm:constr type="primFontSz" for="des" forName="childText_7" refType="primFontSz" refFor="des" refForName="childText_1" op="equ"/>
              <dgm:constr type="l" for="ch" forName="accentShape_7" refType="w" fact="0"/>
              <dgm:constr type="t" for="ch" forName="accentShape_1" refType="h" fact="0"/>
              <dgm:constr type="w" for="ch" forName="accentShape_1" refType="w" fact="0.1269"/>
              <dgm:constr type="h" for="ch" forName="accentShape_1" refType="h"/>
              <dgm:constr type="l" for="ch" forName="accentShape_6" refType="w" fact="0.1385"/>
              <dgm:constr type="t" for="ch" forName="accentShape_2" refType="h" fact="0.0833"/>
              <dgm:constr type="w" for="ch" forName="accentShape_2" refType="w" fact="0.1269"/>
              <dgm:constr type="h" for="ch" forName="accentShape_2" refType="h" fact="0.9165"/>
              <dgm:constr type="l" for="ch" forName="accentShape_5" refType="w" fact="0.277"/>
              <dgm:constr type="t" for="ch" forName="accentShape_3" refType="h" fact="0.1666"/>
              <dgm:constr type="w" for="ch" forName="accentShape_3" refType="w" fact="0.1269"/>
              <dgm:constr type="h" for="ch" forName="accentShape_3" refType="h" fact="0.8332"/>
              <dgm:constr type="l" for="ch" forName="accentShape_4" refType="w" fact="0.4155"/>
              <dgm:constr type="t" for="ch" forName="accentShape_4" refType="h" fact="0.2499"/>
              <dgm:constr type="w" for="ch" forName="accentShape_4" refType="w" fact="0.1269"/>
              <dgm:constr type="h" for="ch" forName="accentShape_4" refType="h" fact="0.7499"/>
              <dgm:constr type="l" for="ch" forName="accentShape_3" refType="w" fact="0.5539"/>
              <dgm:constr type="t" for="ch" forName="accentShape_5" refType="h" fact="0.3332"/>
              <dgm:constr type="w" for="ch" forName="accentShape_5" refType="w" fact="0.1269"/>
              <dgm:constr type="h" for="ch" forName="accentShape_5" refType="h" fact="0.6666"/>
              <dgm:constr type="l" for="ch" forName="accentShape_2" refType="w" fact="0.6938"/>
              <dgm:constr type="t" for="ch" forName="accentShape_6" refType="h" fact="0.4165"/>
              <dgm:constr type="w" for="ch" forName="accentShape_6" refType="w" fact="0.1269"/>
              <dgm:constr type="h" for="ch" forName="accentShape_6" refType="h" fact="0.5833"/>
              <dgm:constr type="l" for="ch" forName="accentShape_1" refType="w" fact="0.8326"/>
              <dgm:constr type="t" for="ch" forName="accentShape_7" refType="h" fact="0.5"/>
              <dgm:constr type="w" for="ch" forName="accentShape_7" refType="w" fact="0.1269"/>
              <dgm:constr type="h" for="ch" forName="accentShape_7" refType="h" fact="0.5"/>
              <dgm:constr type="l" for="ch" forName="parentText_7" refType="w" fact="0.0888"/>
              <dgm:constr type="t" for="ch" forName="parentText_1" refType="h" fact="0"/>
              <dgm:constr type="w" for="ch" forName="parentText_1" refType="w" refFor="ch" refForName="accentShape_1" fact="0.26"/>
              <dgm:constr type="h" for="ch" forName="parentText_1" refType="h" refFor="ch" refForName="accentShape_1" fact="0.9"/>
              <dgm:constr type="l" for="ch" forName="parentText_6" refType="w" fact="0.2273"/>
              <dgm:constr type="t" for="ch" forName="parentText_2" refType="h" fact="0.0833"/>
              <dgm:constr type="w" for="ch" forName="parentText_2" refType="w" refFor="ch" refForName="accentShape_2" fact="0.26"/>
              <dgm:constr type="h" for="ch" forName="parentText_2" refType="h" refFor="ch" refForName="accentShape_2" fact="0.9"/>
              <dgm:constr type="l" for="ch" forName="parentText_5" refType="w" fact="0.36583"/>
              <dgm:constr type="t" for="ch" forName="parentText_3" refType="h" fact="0.1666"/>
              <dgm:constr type="w" for="ch" forName="parentText_3" refType="w" refFor="ch" refForName="accentShape_3" fact="0.26"/>
              <dgm:constr type="h" for="ch" forName="parentText_3" refType="h" refFor="ch" refForName="accentShape_3" fact="0.9"/>
              <dgm:constr type="l" for="ch" forName="parentText_4" refType="w" fact="0.5043"/>
              <dgm:constr type="t" for="ch" forName="parentText_4" refType="h" fact="0.2499"/>
              <dgm:constr type="w" for="ch" forName="parentText_4" refType="w" refFor="ch" refForName="accentShape_4" fact="0.26"/>
              <dgm:constr type="h" for="ch" forName="parentText_4" refType="h" refFor="ch" refForName="accentShape_4" fact="0.9"/>
              <dgm:constr type="l" for="ch" forName="parentText_3" refType="w" fact="0.6427"/>
              <dgm:constr type="t" for="ch" forName="parentText_5" refType="h" fact="0.3332"/>
              <dgm:constr type="w" for="ch" forName="parentText_5" refType="w" refFor="ch" refForName="accentShape_5" fact="0.26"/>
              <dgm:constr type="h" for="ch" forName="parentText_5" refType="h" refFor="ch" refForName="accentShape_5" fact="0.9"/>
              <dgm:constr type="l" for="ch" forName="parentText_2" refType="w" fact="0.78263"/>
              <dgm:constr type="t" for="ch" forName="parentText_6" refType="h" fact="0.4165"/>
              <dgm:constr type="w" for="ch" forName="parentText_6" refType="w" refFor="ch" refForName="accentShape_6" fact="0.26"/>
              <dgm:constr type="h" for="ch" forName="parentText_6" refType="h" refFor="ch" refForName="accentShape_6" fact="0.9"/>
              <dgm:constr type="l" for="ch" forName="parentText_1" refType="w" fact="0.92143"/>
              <dgm:constr type="t" for="ch" forName="parentText_7" refType="h" fact="0.5"/>
              <dgm:constr type="w" for="ch" forName="parentText_7" refType="w" refFor="ch" refForName="accentShape_7" fact="0.26"/>
              <dgm:constr type="h" for="ch" forName="parentText_7" refType="h" refFor="ch" refForName="accentShape_7" fact="0.9"/>
              <dgm:constr type="l" for="ch" forName="childText_7" refType="w" fact="0"/>
              <dgm:constr type="t" for="ch" forName="childText_1" refType="h" fact="0"/>
              <dgm:constr type="w" for="ch" forName="childText_1" refType="w" refFor="ch" refForName="accentShape_1" fact="0.7"/>
              <dgm:constr type="h" for="ch" forName="childText_1" refType="h" refFor="ch" refForName="accentShape_1"/>
              <dgm:constr type="l" for="ch" forName="childText_6" refType="w" fact="0.1385"/>
              <dgm:constr type="t" for="ch" forName="childText_2" refType="h" fact="0.0833"/>
              <dgm:constr type="w" for="ch" forName="childText_2" refType="w" refFor="ch" refForName="accentShape_2" fact="0.7"/>
              <dgm:constr type="h" for="ch" forName="childText_2" refType="h" refFor="ch" refForName="accentShape_2"/>
              <dgm:constr type="l" for="ch" forName="childText_5" refType="w" fact="0.277"/>
              <dgm:constr type="t" for="ch" forName="childText_3" refType="h" fact="0.1666"/>
              <dgm:constr type="w" for="ch" forName="childText_3" refType="w" refFor="ch" refForName="accentShape_3" fact="0.7"/>
              <dgm:constr type="h" for="ch" forName="childText_3" refType="h" refFor="ch" refForName="accentShape_3"/>
              <dgm:constr type="l" for="ch" forName="childText_4" refType="w" fact="0.4155"/>
              <dgm:constr type="t" for="ch" forName="childText_4" refType="h" fact="0.2499"/>
              <dgm:constr type="w" for="ch" forName="childText_4" refType="w" refFor="ch" refForName="accentShape_4" fact="0.7"/>
              <dgm:constr type="h" for="ch" forName="childText_4" refType="h" refFor="ch" refForName="accentShape_4"/>
              <dgm:constr type="l" for="ch" forName="childText_3" refType="w" fact="0.5539"/>
              <dgm:constr type="t" for="ch" forName="childText_5" refType="h" fact="0.3332"/>
              <dgm:constr type="w" for="ch" forName="childText_5" refType="w" refFor="ch" refForName="accentShape_5" fact="0.7"/>
              <dgm:constr type="h" for="ch" forName="childText_5" refType="h" refFor="ch" refForName="accentShape_5"/>
              <dgm:constr type="l" for="ch" forName="childText_2" refType="w" fact="0.6938"/>
              <dgm:constr type="t" for="ch" forName="childText_6" refType="h" fact="0.4165"/>
              <dgm:constr type="w" for="ch" forName="childText_6" refType="w" refFor="ch" refForName="accentShape_6" fact="0.7"/>
              <dgm:constr type="h" for="ch" forName="childText_6" refType="h" refFor="ch" refForName="accentShape_6"/>
              <dgm:constr type="l" for="ch" forName="childText_1" refType="w" fact="0.8326"/>
              <dgm:constr type="t" for="ch" forName="childText_7" refType="h" fact="0.5"/>
              <dgm:constr type="w" for="ch" forName="childText_7" refType="w" refFor="ch" refForName="accentShape_7" fact="0.7"/>
              <dgm:constr type="h" for="ch" forName="childText_7" refType="h" refFor="ch" refForName="accentShape_7"/>
            </dgm:constrLst>
          </dgm:else>
        </dgm:choose>
      </dgm:else>
    </dgm:choose>
    <dgm:forEach name="wrapper" axis="self" ptType="parTrans">
      <dgm:forEach name="accentRepeat" axis="self">
        <dgm:layoutNode name="imageRepeatNode" styleLbl="node1">
          <dgm:alg type="sp"/>
          <dgm:shape xmlns:r="http://schemas.openxmlformats.org/officeDocument/2006/relationships" type="rect" r:blip="" zOrderOff="-10">
            <dgm:adjLst/>
          </dgm:shape>
          <dgm:presOf axis="self"/>
        </dgm:layoutNode>
      </dgm:forEach>
    </dgm:forEach>
    <dgm:forEach name="Name30" axis="ch" ptType="node" cnt="1">
      <dgm:layoutNode name="parentText_1" styleLbl="node1">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1" styleLbl="node1">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1">
        <dgm:alg type="sp"/>
        <dgm:shape xmlns:r="http://schemas.openxmlformats.org/officeDocument/2006/relationships" r:blip="">
          <dgm:adjLst/>
        </dgm:shape>
        <dgm:presOf/>
        <dgm:constrLst/>
        <dgm:forEach name="Name31" ref="accentRepeat"/>
      </dgm:layoutNode>
    </dgm:forEach>
    <dgm:forEach name="Name32" axis="ch" ptType="node" st="2" cnt="1">
      <dgm:layoutNode name="parentText_2">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2">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2">
        <dgm:alg type="sp"/>
        <dgm:shape xmlns:r="http://schemas.openxmlformats.org/officeDocument/2006/relationships" r:blip="">
          <dgm:adjLst/>
        </dgm:shape>
        <dgm:presOf/>
        <dgm:constrLst/>
        <dgm:forEach name="Name33" ref="accentRepeat"/>
      </dgm:layoutNode>
    </dgm:forEach>
    <dgm:forEach name="Name34" axis="ch" ptType="node" st="3" cnt="1">
      <dgm:layoutNode name="parentText_3">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3">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3">
        <dgm:alg type="sp"/>
        <dgm:shape xmlns:r="http://schemas.openxmlformats.org/officeDocument/2006/relationships" r:blip="">
          <dgm:adjLst/>
        </dgm:shape>
        <dgm:presOf/>
        <dgm:constrLst/>
        <dgm:forEach name="Name35" ref="accentRepeat"/>
      </dgm:layoutNode>
    </dgm:forEach>
    <dgm:forEach name="Name36" axis="ch" ptType="node" st="4" cnt="1">
      <dgm:layoutNode name="parentText_4">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4">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4">
        <dgm:alg type="sp"/>
        <dgm:shape xmlns:r="http://schemas.openxmlformats.org/officeDocument/2006/relationships" r:blip="">
          <dgm:adjLst/>
        </dgm:shape>
        <dgm:presOf/>
        <dgm:constrLst/>
        <dgm:forEach name="Name37" ref="accentRepeat"/>
      </dgm:layoutNode>
    </dgm:forEach>
    <dgm:forEach name="Name38" axis="ch" ptType="node" st="5" cnt="1">
      <dgm:layoutNode name="parentText_5">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45"/>
          <dgm:constr type="tMarg" refType="primFontSz" fact="0"/>
          <dgm:constr type="bMarg" refType="primFontSz" fact="0.1"/>
        </dgm:constrLst>
        <dgm:ruleLst>
          <dgm:rule type="primFontSz" val="5" fact="NaN" max="NaN"/>
        </dgm:ruleLst>
      </dgm:layoutNode>
      <dgm:layoutNode name="childText_5">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5">
        <dgm:alg type="sp"/>
        <dgm:shape xmlns:r="http://schemas.openxmlformats.org/officeDocument/2006/relationships" r:blip="">
          <dgm:adjLst/>
        </dgm:shape>
        <dgm:presOf/>
        <dgm:constrLst/>
        <dgm:forEach name="Name39" ref="accentRepeat"/>
      </dgm:layoutNode>
    </dgm:forEach>
    <dgm:forEach name="Name40" axis="ch" ptType="node" st="6" cnt="1">
      <dgm:layoutNode name="parentText_6">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6">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6">
        <dgm:alg type="sp"/>
        <dgm:shape xmlns:r="http://schemas.openxmlformats.org/officeDocument/2006/relationships" r:blip="">
          <dgm:adjLst/>
        </dgm:shape>
        <dgm:presOf/>
        <dgm:constrLst/>
        <dgm:forEach name="Name41" ref="accentRepeat"/>
      </dgm:layoutNode>
    </dgm:forEach>
    <dgm:forEach name="Name42" axis="ch" ptType="node" st="7" cnt="1">
      <dgm:layoutNode name="parentText_7">
        <dgm:varLst>
          <dgm:chMax val="1"/>
          <dgm:chPref val="1"/>
          <dgm:bulletEnabled val="1"/>
        </dgm:varLst>
        <dgm:alg type="tx">
          <dgm:param type="parTxLTRAlign" val="r"/>
          <dgm:param type="shpTxLTRAlignCh" val="r"/>
          <dgm:param type="txAnchorVertCh" val="mid"/>
          <dgm:param type="autoTxRot" val="grav"/>
        </dgm:alg>
        <dgm:shape xmlns:r="http://schemas.openxmlformats.org/officeDocument/2006/relationships" rot="-90" type="rect" r:blip="" hideGeom="1">
          <dgm:adjLst/>
        </dgm:shape>
        <dgm:presOf axis="self" ptType="node"/>
        <dgm:constrLst>
          <dgm:constr type="lMarg" refType="primFontSz" fact="0.3"/>
          <dgm:constr type="rMarg" refType="primFontSz" fact="0.3"/>
          <dgm:constr type="tMarg" refType="primFontSz" fact="0"/>
          <dgm:constr type="bMarg" refType="primFontSz" fact="0.1"/>
        </dgm:constrLst>
        <dgm:ruleLst>
          <dgm:rule type="primFontSz" val="5" fact="NaN" max="NaN"/>
        </dgm:ruleLst>
      </dgm:layoutNode>
      <dgm:layoutNode name="childText_7">
        <dgm:varLst>
          <dgm:chMax val="0"/>
          <dgm:chPref val="0"/>
          <dgm:bulletEnabled val="1"/>
        </dgm:varLst>
        <dgm:alg type="tx">
          <dgm:param type="txAnchorVert" val="t"/>
          <dgm:param type="parTxLTRAlign" val="l"/>
        </dgm:alg>
        <dgm:shape xmlns:r="http://schemas.openxmlformats.org/officeDocument/2006/relationships" type="rect" r:blip="" hideGeom="1">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Shape_7">
        <dgm:alg type="sp"/>
        <dgm:shape xmlns:r="http://schemas.openxmlformats.org/officeDocument/2006/relationships" r:blip="">
          <dgm:adjLst/>
        </dgm:shape>
        <dgm:presOf/>
        <dgm:constrLst/>
        <dgm:forEach name="Name43" ref="accent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36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2" name="Google Shape;41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10960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8" name="Google Shape;1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38" name="Google Shape;13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053611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f53f6904d2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f53f6904d2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95" name="Google Shape;195;gf53f6904d2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03" name="Google Shape;203;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f53f6904d2_0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4" name="Google Shape;214;gf53f6904d2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15" name="Google Shape;215;gf53f6904d2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f53f6904d2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f53f6904d2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22" name="Google Shape;222;gf53f6904d2_0_1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30" name="Google Shape;23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f539411aed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f539411aed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0" name="Google Shape;240;gf539411aed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18</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f539411aed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f539411aed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8" name="Google Shape;248;gf539411aed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f539411aed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f539411aed_0_1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48" name="Google Shape;248;gf539411aed_0_1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20</a:t>
            </a:fld>
            <a:endParaRPr/>
          </a:p>
        </p:txBody>
      </p:sp>
    </p:spTree>
    <p:extLst>
      <p:ext uri="{BB962C8B-B14F-4D97-AF65-F5344CB8AC3E}">
        <p14:creationId xmlns:p14="http://schemas.microsoft.com/office/powerpoint/2010/main" val="14085902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40" name="Google Shape;40;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 name="Google Shape;41;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O"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f539411aed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f539411aed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59" name="Google Shape;259;gf539411aed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21</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f539411aed_0_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f539411aed_0_3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70" name="Google Shape;270;gf539411aed_0_3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s-CO"/>
              <a:t>22</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 name="Google Shape;5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34671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4" name="Google Shape;28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284" name="Google Shape;284;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602734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16" name="Google Shape;31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92" name="Google Shape;39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0" name="Google Shape;38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70281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0" name="Google Shape;38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38551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0" name="Google Shape;38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5935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 name="Google Shape;5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0" name="Google Shape;38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237917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80" name="Google Shape;380;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370" name="Google Shape;37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El cumplimiento de las Unidades Primarias Generadoras de Datos (UPGD) esta semana fue de 97,9 % (5 174 / 5 280 UPGD); aumentó 0,6 % frente a la semana anterior y 1,7 % con respecto a la semana 33 de 2020.</a:t>
            </a:r>
            <a:endParaRPr lang="en-U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E4CA705A-C9F8-FA4E-8672-B753276AF98F}" type="slidenum">
              <a:rPr lang="es-ES_tradnl" smtClean="0"/>
              <a:t>40</a:t>
            </a:fld>
            <a:endParaRPr lang="es-ES_tradnl"/>
          </a:p>
        </p:txBody>
      </p:sp>
    </p:spTree>
    <p:extLst>
      <p:ext uri="{BB962C8B-B14F-4D97-AF65-F5344CB8AC3E}">
        <p14:creationId xmlns:p14="http://schemas.microsoft.com/office/powerpoint/2010/main" val="12912006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El cumplimiento de las Unidades Primarias Generadoras de Datos (UPGD) esta semana fue de 97,9 % (5 174 / 5 280 UPGD); aumentó 0,6 % frente a la semana anterior y 1,7 % con respecto a la semana 33 de 2020.</a:t>
            </a:r>
            <a:endParaRPr lang="en-U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E4CA705A-C9F8-FA4E-8672-B753276AF98F}" type="slidenum">
              <a:rPr lang="es-ES_tradnl" smtClean="0"/>
              <a:t>41</a:t>
            </a:fld>
            <a:endParaRPr lang="es-ES_tradnl"/>
          </a:p>
        </p:txBody>
      </p:sp>
    </p:spTree>
    <p:extLst>
      <p:ext uri="{BB962C8B-B14F-4D97-AF65-F5344CB8AC3E}">
        <p14:creationId xmlns:p14="http://schemas.microsoft.com/office/powerpoint/2010/main" val="7067132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El cumplimiento de las Unidades Primarias Generadoras de Datos (UPGD) esta semana fue de 97,9 % (5 174 / 5 280 UPGD); aumentó 0,6 % frente a la semana anterior y 1,7 % con respecto a la semana 33 de 2020.</a:t>
            </a:r>
            <a:endParaRPr lang="en-U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E4CA705A-C9F8-FA4E-8672-B753276AF98F}" type="slidenum">
              <a:rPr lang="es-ES_tradnl" smtClean="0"/>
              <a:t>42</a:t>
            </a:fld>
            <a:endParaRPr lang="es-ES_tradnl"/>
          </a:p>
        </p:txBody>
      </p:sp>
    </p:spTree>
    <p:extLst>
      <p:ext uri="{BB962C8B-B14F-4D97-AF65-F5344CB8AC3E}">
        <p14:creationId xmlns:p14="http://schemas.microsoft.com/office/powerpoint/2010/main" val="18254746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El cumplimiento de las Unidades Primarias Generadoras de Datos (UPGD) esta semana fue de 97,9 % (5 174 / 5 280 UPGD); aumentó 0,6 % frente a la semana anterior y 1,7 % con respecto a la semana 33 de 2020.</a:t>
            </a:r>
            <a:endParaRPr lang="en-U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E4CA705A-C9F8-FA4E-8672-B753276AF98F}" type="slidenum">
              <a:rPr lang="es-ES_tradnl" smtClean="0"/>
              <a:t>43</a:t>
            </a:fld>
            <a:endParaRPr lang="es-ES_tradnl"/>
          </a:p>
        </p:txBody>
      </p:sp>
    </p:spTree>
    <p:extLst>
      <p:ext uri="{BB962C8B-B14F-4D97-AF65-F5344CB8AC3E}">
        <p14:creationId xmlns:p14="http://schemas.microsoft.com/office/powerpoint/2010/main" val="24954466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El cumplimiento de las Unidades Primarias Generadoras de Datos (UPGD) esta semana fue de 97,9 % (5 174 / 5 280 UPGD); aumentó 0,6 % frente a la semana anterior y 1,7 % con respecto a la semana 33 de 2020.</a:t>
            </a:r>
            <a:endParaRPr lang="en-U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E4CA705A-C9F8-FA4E-8672-B753276AF98F}" type="slidenum">
              <a:rPr lang="es-ES_tradnl" smtClean="0"/>
              <a:t>44</a:t>
            </a:fld>
            <a:endParaRPr lang="es-ES_tradnl"/>
          </a:p>
        </p:txBody>
      </p:sp>
    </p:spTree>
    <p:extLst>
      <p:ext uri="{BB962C8B-B14F-4D97-AF65-F5344CB8AC3E}">
        <p14:creationId xmlns:p14="http://schemas.microsoft.com/office/powerpoint/2010/main" val="27936902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sz="1200" kern="1200" dirty="0">
                <a:solidFill>
                  <a:schemeClr val="tx1"/>
                </a:solidFill>
                <a:effectLst/>
                <a:latin typeface="+mn-lt"/>
                <a:ea typeface="+mn-ea"/>
                <a:cs typeface="+mn-cs"/>
              </a:rPr>
              <a:t>El cumplimiento de las Unidades Primarias Generadoras de Datos (UPGD) esta semana fue de 97,9 % (5 174 / 5 280 UPGD); aumentó 0,6 % frente a la semana anterior y 1,7 % con respecto a la semana 33 de 2020.</a:t>
            </a:r>
            <a:endParaRPr lang="en-US" sz="1200" kern="1200" dirty="0">
              <a:solidFill>
                <a:schemeClr val="tx1"/>
              </a:solidFill>
              <a:effectLst/>
              <a:latin typeface="+mn-lt"/>
              <a:ea typeface="+mn-ea"/>
              <a:cs typeface="+mn-cs"/>
            </a:endParaRPr>
          </a:p>
        </p:txBody>
      </p:sp>
      <p:sp>
        <p:nvSpPr>
          <p:cNvPr id="4" name="Marcador de número de diapositiva 3"/>
          <p:cNvSpPr>
            <a:spLocks noGrp="1"/>
          </p:cNvSpPr>
          <p:nvPr>
            <p:ph type="sldNum" sz="quarter" idx="10"/>
          </p:nvPr>
        </p:nvSpPr>
        <p:spPr/>
        <p:txBody>
          <a:bodyPr/>
          <a:lstStyle/>
          <a:p>
            <a:fld id="{E4CA705A-C9F8-FA4E-8672-B753276AF98F}" type="slidenum">
              <a:rPr lang="es-ES_tradnl" smtClean="0"/>
              <a:t>45</a:t>
            </a:fld>
            <a:endParaRPr lang="es-ES_tradnl"/>
          </a:p>
        </p:txBody>
      </p:sp>
    </p:spTree>
    <p:extLst>
      <p:ext uri="{BB962C8B-B14F-4D97-AF65-F5344CB8AC3E}">
        <p14:creationId xmlns:p14="http://schemas.microsoft.com/office/powerpoint/2010/main" val="141681699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412" name="Google Shape;41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9" name="Google Shape;5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68" name="Google Shape;6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81" name="Google Shape;8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05" name="Google Shape;105;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53" name="Google Shape;5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4543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
        <p:nvSpPr>
          <p:cNvPr id="123" name="Google Shape;123;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07/10/2021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67525612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07/10/2021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7872636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07/10/2021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406657113"/>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igila">
  <p:cSld name="Vigila">
    <p:bg>
      <p:bgPr>
        <a:blipFill>
          <a:blip r:embed="rId2">
            <a:alphaModFix/>
          </a:blip>
          <a:stretch>
            <a:fillRect/>
          </a:stretch>
        </a:blipFill>
        <a:effectLst/>
      </p:bgPr>
    </p:bg>
    <p:spTree>
      <p:nvGrpSpPr>
        <p:cNvPr id="1" name="Shape 12"/>
        <p:cNvGrpSpPr/>
        <p:nvPr/>
      </p:nvGrpSpPr>
      <p:grpSpPr>
        <a:xfrm>
          <a:off x="0" y="0"/>
          <a:ext cx="0" cy="0"/>
          <a:chOff x="0" y="0"/>
          <a:chExt cx="0" cy="0"/>
        </a:xfrm>
      </p:grpSpPr>
      <p:sp>
        <p:nvSpPr>
          <p:cNvPr id="13" name="Google Shape;13;p21"/>
          <p:cNvSpPr txBox="1">
            <a:spLocks noGrp="1"/>
          </p:cNvSpPr>
          <p:nvPr>
            <p:ph type="title"/>
          </p:nvPr>
        </p:nvSpPr>
        <p:spPr>
          <a:xfrm>
            <a:off x="838200" y="786230"/>
            <a:ext cx="10515600" cy="1379454"/>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SzPts val="1400"/>
              <a:buNone/>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endParaRPr/>
          </a:p>
        </p:txBody>
      </p:sp>
      <p:sp>
        <p:nvSpPr>
          <p:cNvPr id="14" name="Google Shape;14;p21"/>
          <p:cNvSpPr txBox="1">
            <a:spLocks noGrp="1"/>
          </p:cNvSpPr>
          <p:nvPr>
            <p:ph type="body" idx="1"/>
          </p:nvPr>
        </p:nvSpPr>
        <p:spPr>
          <a:xfrm>
            <a:off x="838200" y="2550025"/>
            <a:ext cx="5057775" cy="3657600"/>
          </a:xfrm>
          <a:prstGeom prst="rect">
            <a:avLst/>
          </a:prstGeom>
          <a:noFill/>
          <a:ln>
            <a:noFill/>
          </a:ln>
        </p:spPr>
        <p:txBody>
          <a:bodyPr spcFirstLastPara="1" wrap="square" lIns="91425" tIns="45700" rIns="91425" bIns="45700" anchor="t" anchorCtr="0">
            <a:normAutofit/>
          </a:bodyPr>
          <a:lstStyle>
            <a:lvl1pPr marL="457200" lvl="0" indent="-330200" algn="l">
              <a:lnSpc>
                <a:spcPct val="90000"/>
              </a:lnSpc>
              <a:spcBef>
                <a:spcPts val="1000"/>
              </a:spcBef>
              <a:spcAft>
                <a:spcPts val="0"/>
              </a:spcAft>
              <a:buClr>
                <a:schemeClr val="dk1"/>
              </a:buClr>
              <a:buSzPts val="1600"/>
              <a:buChar char="•"/>
              <a:defRPr sz="16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123309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isionales">
  <p:cSld name="Misionales">
    <p:bg>
      <p:bgPr>
        <a:blipFill>
          <a:blip r:embed="rId2">
            <a:alphaModFix/>
          </a:blip>
          <a:stretch>
            <a:fillRect/>
          </a:stretch>
        </a:blipFill>
        <a:effectLst/>
      </p:bgPr>
    </p:bg>
    <p:spTree>
      <p:nvGrpSpPr>
        <p:cNvPr id="1" name="Shape 15"/>
        <p:cNvGrpSpPr/>
        <p:nvPr/>
      </p:nvGrpSpPr>
      <p:grpSpPr>
        <a:xfrm>
          <a:off x="0" y="0"/>
          <a:ext cx="0" cy="0"/>
          <a:chOff x="0" y="0"/>
          <a:chExt cx="0" cy="0"/>
        </a:xfrm>
      </p:grpSpPr>
    </p:spTree>
    <p:extLst>
      <p:ext uri="{BB962C8B-B14F-4D97-AF65-F5344CB8AC3E}">
        <p14:creationId xmlns:p14="http://schemas.microsoft.com/office/powerpoint/2010/main" val="35400273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ntenido gráficas-imagen">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C0ECD64B-35C2-47C9-A976-D70D97B64D2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68" y="0"/>
            <a:ext cx="12187263" cy="6858000"/>
          </a:xfrm>
          <a:prstGeom prst="rect">
            <a:avLst/>
          </a:prstGeom>
        </p:spPr>
      </p:pic>
      <p:sp>
        <p:nvSpPr>
          <p:cNvPr id="12" name="Título 8">
            <a:extLst>
              <a:ext uri="{FF2B5EF4-FFF2-40B4-BE49-F238E27FC236}">
                <a16:creationId xmlns:a16="http://schemas.microsoft.com/office/drawing/2014/main" id="{4CA13DDD-CD44-41D4-AEE4-9488B318177E}"/>
              </a:ext>
            </a:extLst>
          </p:cNvPr>
          <p:cNvSpPr>
            <a:spLocks noGrp="1"/>
          </p:cNvSpPr>
          <p:nvPr>
            <p:ph type="title"/>
          </p:nvPr>
        </p:nvSpPr>
        <p:spPr>
          <a:xfrm>
            <a:off x="657225" y="390525"/>
            <a:ext cx="10782300" cy="400050"/>
          </a:xfrm>
          <a:prstGeom prst="rect">
            <a:avLst/>
          </a:prstGeom>
        </p:spPr>
        <p:txBody>
          <a:bodyPr>
            <a:normAutofit/>
          </a:bodyPr>
          <a:lstStyle>
            <a:lvl1pPr>
              <a:defRPr sz="2400" b="1">
                <a:latin typeface="Helvetica" pitchFamily="2" charset="0"/>
              </a:defRPr>
            </a:lvl1pPr>
          </a:lstStyle>
          <a:p>
            <a:r>
              <a:rPr lang="es-ES" dirty="0"/>
              <a:t>Haga clic para modificar el estilo de título del patrón</a:t>
            </a:r>
          </a:p>
        </p:txBody>
      </p:sp>
      <p:sp>
        <p:nvSpPr>
          <p:cNvPr id="13" name="Marcador de contenido 10">
            <a:extLst>
              <a:ext uri="{FF2B5EF4-FFF2-40B4-BE49-F238E27FC236}">
                <a16:creationId xmlns:a16="http://schemas.microsoft.com/office/drawing/2014/main" id="{A9340D9A-8862-4971-AE75-C277EA74601D}"/>
              </a:ext>
            </a:extLst>
          </p:cNvPr>
          <p:cNvSpPr>
            <a:spLocks noGrp="1"/>
          </p:cNvSpPr>
          <p:nvPr>
            <p:ph sz="quarter" idx="10"/>
          </p:nvPr>
        </p:nvSpPr>
        <p:spPr>
          <a:xfrm>
            <a:off x="657225" y="1114425"/>
            <a:ext cx="10782300" cy="5172076"/>
          </a:xfrm>
          <a:prstGeom prst="rect">
            <a:avLst/>
          </a:prstGeo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422554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Vigil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CE365-2412-40EC-A1F3-CF3447CAFBD0}"/>
              </a:ext>
            </a:extLst>
          </p:cNvPr>
          <p:cNvSpPr>
            <a:spLocks noGrp="1"/>
          </p:cNvSpPr>
          <p:nvPr>
            <p:ph type="title"/>
          </p:nvPr>
        </p:nvSpPr>
        <p:spPr>
          <a:xfrm>
            <a:off x="838200" y="786230"/>
            <a:ext cx="10515600" cy="1379454"/>
          </a:xfrm>
        </p:spPr>
        <p:txBody>
          <a:bodyPr/>
          <a:lstStyle/>
          <a:p>
            <a:r>
              <a:rPr lang="es-ES"/>
              <a:t>Haga clic para modificar el estilo de título del patrón</a:t>
            </a:r>
            <a:endParaRPr lang="es-CO"/>
          </a:p>
        </p:txBody>
      </p:sp>
      <p:sp>
        <p:nvSpPr>
          <p:cNvPr id="4" name="Marcador de texto 3">
            <a:extLst>
              <a:ext uri="{FF2B5EF4-FFF2-40B4-BE49-F238E27FC236}">
                <a16:creationId xmlns:a16="http://schemas.microsoft.com/office/drawing/2014/main" id="{EE63BDAB-2BFA-454D-A372-B2C86A22BADD}"/>
              </a:ext>
            </a:extLst>
          </p:cNvPr>
          <p:cNvSpPr>
            <a:spLocks noGrp="1"/>
          </p:cNvSpPr>
          <p:nvPr>
            <p:ph type="body" sz="quarter" idx="10"/>
          </p:nvPr>
        </p:nvSpPr>
        <p:spPr>
          <a:xfrm>
            <a:off x="838200" y="2550025"/>
            <a:ext cx="5057775" cy="3657600"/>
          </a:xfrm>
        </p:spPr>
        <p:txBody>
          <a:bodyPr>
            <a:normAutofit/>
          </a:bodyPr>
          <a:lstStyle>
            <a:lvl1pPr>
              <a:defRPr sz="1600"/>
            </a:lvl1pPr>
          </a:lstStyle>
          <a:p>
            <a:pPr lvl="0"/>
            <a:r>
              <a:rPr lang="es-ES" dirty="0"/>
              <a:t>Haga clic para modificar los estilos de texto del patrón</a:t>
            </a:r>
          </a:p>
        </p:txBody>
      </p:sp>
    </p:spTree>
    <p:extLst>
      <p:ext uri="{BB962C8B-B14F-4D97-AF65-F5344CB8AC3E}">
        <p14:creationId xmlns:p14="http://schemas.microsoft.com/office/powerpoint/2010/main" val="2571483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ordin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0CE365-2412-40EC-A1F3-CF3447CAFBD0}"/>
              </a:ext>
            </a:extLst>
          </p:cNvPr>
          <p:cNvSpPr>
            <a:spLocks noGrp="1"/>
          </p:cNvSpPr>
          <p:nvPr>
            <p:ph type="title"/>
          </p:nvPr>
        </p:nvSpPr>
        <p:spPr>
          <a:xfrm>
            <a:off x="838200" y="786230"/>
            <a:ext cx="10515600" cy="1379454"/>
          </a:xfrm>
        </p:spPr>
        <p:txBody>
          <a:bodyPr/>
          <a:lstStyle/>
          <a:p>
            <a:r>
              <a:rPr lang="es-ES"/>
              <a:t>Haga clic para modificar el estilo de título del patrón</a:t>
            </a:r>
            <a:endParaRPr lang="es-CO"/>
          </a:p>
        </p:txBody>
      </p:sp>
      <p:sp>
        <p:nvSpPr>
          <p:cNvPr id="4" name="Marcador de texto 3">
            <a:extLst>
              <a:ext uri="{FF2B5EF4-FFF2-40B4-BE49-F238E27FC236}">
                <a16:creationId xmlns:a16="http://schemas.microsoft.com/office/drawing/2014/main" id="{EE63BDAB-2BFA-454D-A372-B2C86A22BADD}"/>
              </a:ext>
            </a:extLst>
          </p:cNvPr>
          <p:cNvSpPr>
            <a:spLocks noGrp="1"/>
          </p:cNvSpPr>
          <p:nvPr>
            <p:ph type="body" sz="quarter" idx="10"/>
          </p:nvPr>
        </p:nvSpPr>
        <p:spPr>
          <a:xfrm>
            <a:off x="838200" y="2550025"/>
            <a:ext cx="5057775" cy="3657600"/>
          </a:xfrm>
        </p:spPr>
        <p:txBody>
          <a:bodyPr>
            <a:normAutofit/>
          </a:bodyPr>
          <a:lstStyle>
            <a:lvl1pPr>
              <a:defRPr sz="1600"/>
            </a:lvl1pPr>
          </a:lstStyle>
          <a:p>
            <a:pPr lvl="0"/>
            <a:r>
              <a:rPr lang="es-ES" dirty="0"/>
              <a:t>Haga clic para modificar los estilos de texto del patrón</a:t>
            </a:r>
          </a:p>
        </p:txBody>
      </p:sp>
    </p:spTree>
    <p:extLst>
      <p:ext uri="{BB962C8B-B14F-4D97-AF65-F5344CB8AC3E}">
        <p14:creationId xmlns:p14="http://schemas.microsoft.com/office/powerpoint/2010/main" val="40453156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F597D0CE-5128-414C-A023-A39569FB07FF}" type="datetimeFigureOut">
              <a:rPr lang="es-CO" smtClean="0"/>
              <a:t>07/10/2021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124771401"/>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F597D0CE-5128-414C-A023-A39569FB07FF}" type="datetimeFigureOut">
              <a:rPr lang="es-CO" smtClean="0"/>
              <a:t>07/10/2021</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271087455"/>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F597D0CE-5128-414C-A023-A39569FB07FF}" type="datetimeFigureOut">
              <a:rPr lang="es-CO" smtClean="0"/>
              <a:t>07/10/2021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145642054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F597D0CE-5128-414C-A023-A39569FB07FF}" type="datetimeFigureOut">
              <a:rPr lang="es-CO" smtClean="0"/>
              <a:t>07/10/2021</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62538048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F597D0CE-5128-414C-A023-A39569FB07FF}" type="datetimeFigureOut">
              <a:rPr lang="es-CO" smtClean="0"/>
              <a:t>07/10/2021</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2053404534"/>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F597D0CE-5128-414C-A023-A39569FB07FF}" type="datetimeFigureOut">
              <a:rPr lang="es-CO" smtClean="0"/>
              <a:t>07/10/2021</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108029364"/>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t>07/10/2021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57803300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F597D0CE-5128-414C-A023-A39569FB07FF}" type="datetimeFigureOut">
              <a:rPr lang="es-CO" smtClean="0"/>
              <a:t>07/10/2021</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95C6AC8A-B3E1-4F75-8EFF-2AB62962D6C8}" type="slidenum">
              <a:rPr lang="es-CO" smtClean="0"/>
              <a:t>‹Nº›</a:t>
            </a:fld>
            <a:endParaRPr lang="es-CO"/>
          </a:p>
        </p:txBody>
      </p:sp>
    </p:spTree>
    <p:extLst>
      <p:ext uri="{BB962C8B-B14F-4D97-AF65-F5344CB8AC3E}">
        <p14:creationId xmlns:p14="http://schemas.microsoft.com/office/powerpoint/2010/main" val="3489887701"/>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srcRect/>
          <a:tile tx="0" ty="0" sx="100000" sy="100000" flip="none" algn="tl"/>
        </a:blip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97D0CE-5128-414C-A023-A39569FB07FF}" type="datetimeFigureOut">
              <a:rPr lang="es-CO" smtClean="0"/>
              <a:t>07/10/2021</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6AC8A-B3E1-4F75-8EFF-2AB62962D6C8}" type="slidenum">
              <a:rPr lang="es-CO" smtClean="0"/>
              <a:t>‹Nº›</a:t>
            </a:fld>
            <a:endParaRPr lang="es-CO"/>
          </a:p>
        </p:txBody>
      </p:sp>
    </p:spTree>
    <p:extLst>
      <p:ext uri="{BB962C8B-B14F-4D97-AF65-F5344CB8AC3E}">
        <p14:creationId xmlns:p14="http://schemas.microsoft.com/office/powerpoint/2010/main" val="160197164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6.jp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notesSlide" Target="../notesSlides/notesSlide9.xml"/><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hemeOverride" Target="../theme/themeOverride9.xml"/><Relationship Id="rId6" Type="http://schemas.openxmlformats.org/officeDocument/2006/relationships/image" Target="../media/image14.png"/><Relationship Id="rId5" Type="http://schemas.openxmlformats.org/officeDocument/2006/relationships/image" Target="../media/image13.png"/><Relationship Id="rId10" Type="http://schemas.openxmlformats.org/officeDocument/2006/relationships/image" Target="../media/image28.png"/><Relationship Id="rId4" Type="http://schemas.openxmlformats.org/officeDocument/2006/relationships/image" Target="../media/image10.jp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5.png"/><Relationship Id="rId18" Type="http://schemas.openxmlformats.org/officeDocument/2006/relationships/image" Target="../media/image40.png"/><Relationship Id="rId3" Type="http://schemas.openxmlformats.org/officeDocument/2006/relationships/notesSlide" Target="../notesSlides/notesSlide10.xml"/><Relationship Id="rId21" Type="http://schemas.openxmlformats.org/officeDocument/2006/relationships/image" Target="../media/image43.png"/><Relationship Id="rId7" Type="http://schemas.openxmlformats.org/officeDocument/2006/relationships/image" Target="../media/image30.png"/><Relationship Id="rId12" Type="http://schemas.openxmlformats.org/officeDocument/2006/relationships/image" Target="../media/image34.png"/><Relationship Id="rId17" Type="http://schemas.openxmlformats.org/officeDocument/2006/relationships/image" Target="../media/image39.png"/><Relationship Id="rId25" Type="http://schemas.openxmlformats.org/officeDocument/2006/relationships/image" Target="../media/image47.png"/><Relationship Id="rId2" Type="http://schemas.openxmlformats.org/officeDocument/2006/relationships/slideLayout" Target="../slideLayouts/slideLayout12.xml"/><Relationship Id="rId16" Type="http://schemas.openxmlformats.org/officeDocument/2006/relationships/image" Target="../media/image38.png"/><Relationship Id="rId20" Type="http://schemas.openxmlformats.org/officeDocument/2006/relationships/image" Target="../media/image42.jpg"/><Relationship Id="rId1" Type="http://schemas.openxmlformats.org/officeDocument/2006/relationships/themeOverride" Target="../theme/themeOverride10.xml"/><Relationship Id="rId6" Type="http://schemas.openxmlformats.org/officeDocument/2006/relationships/image" Target="../media/image29.png"/><Relationship Id="rId11" Type="http://schemas.openxmlformats.org/officeDocument/2006/relationships/image" Target="../media/image33.png"/><Relationship Id="rId24" Type="http://schemas.openxmlformats.org/officeDocument/2006/relationships/image" Target="../media/image46.png"/><Relationship Id="rId5" Type="http://schemas.openxmlformats.org/officeDocument/2006/relationships/image" Target="../media/image9.png"/><Relationship Id="rId15" Type="http://schemas.openxmlformats.org/officeDocument/2006/relationships/image" Target="../media/image37.png"/><Relationship Id="rId23" Type="http://schemas.openxmlformats.org/officeDocument/2006/relationships/image" Target="../media/image45.jpg"/><Relationship Id="rId10" Type="http://schemas.openxmlformats.org/officeDocument/2006/relationships/image" Target="../media/image32.png"/><Relationship Id="rId19" Type="http://schemas.openxmlformats.org/officeDocument/2006/relationships/image" Target="../media/image41.jpg"/><Relationship Id="rId4" Type="http://schemas.openxmlformats.org/officeDocument/2006/relationships/image" Target="../media/image10.jpg"/><Relationship Id="rId9" Type="http://schemas.openxmlformats.org/officeDocument/2006/relationships/image" Target="../media/image14.png"/><Relationship Id="rId14" Type="http://schemas.openxmlformats.org/officeDocument/2006/relationships/image" Target="../media/image36.png"/><Relationship Id="rId22" Type="http://schemas.openxmlformats.org/officeDocument/2006/relationships/image" Target="../media/image44.png"/></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notesSlide" Target="../notesSlides/notesSlide11.xml"/><Relationship Id="rId7" Type="http://schemas.openxmlformats.org/officeDocument/2006/relationships/image" Target="../media/image44.png"/><Relationship Id="rId12" Type="http://schemas.microsoft.com/office/2007/relationships/diagramDrawing" Target="../diagrams/drawing1.xml"/><Relationship Id="rId2" Type="http://schemas.openxmlformats.org/officeDocument/2006/relationships/slideLayout" Target="../slideLayouts/slideLayout12.xml"/><Relationship Id="rId1" Type="http://schemas.openxmlformats.org/officeDocument/2006/relationships/themeOverride" Target="../theme/themeOverride11.xml"/><Relationship Id="rId6" Type="http://schemas.openxmlformats.org/officeDocument/2006/relationships/image" Target="../media/image41.jpg"/><Relationship Id="rId11" Type="http://schemas.openxmlformats.org/officeDocument/2006/relationships/diagramColors" Target="../diagrams/colors1.xml"/><Relationship Id="rId5" Type="http://schemas.openxmlformats.org/officeDocument/2006/relationships/image" Target="../media/image9.png"/><Relationship Id="rId10" Type="http://schemas.openxmlformats.org/officeDocument/2006/relationships/diagramQuickStyle" Target="../diagrams/quickStyle1.xml"/><Relationship Id="rId4" Type="http://schemas.openxmlformats.org/officeDocument/2006/relationships/image" Target="../media/image10.jpg"/><Relationship Id="rId9" Type="http://schemas.openxmlformats.org/officeDocument/2006/relationships/diagramLayout" Target="../diagrams/layout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image" Target="../media/image55.png"/><Relationship Id="rId2" Type="http://schemas.openxmlformats.org/officeDocument/2006/relationships/slideLayout" Target="../slideLayouts/slideLayout12.xml"/><Relationship Id="rId1" Type="http://schemas.openxmlformats.org/officeDocument/2006/relationships/themeOverride" Target="../theme/themeOverride1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10.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2.xml"/><Relationship Id="rId1" Type="http://schemas.openxmlformats.org/officeDocument/2006/relationships/themeOverride" Target="../theme/themeOverride13.xml"/><Relationship Id="rId6" Type="http://schemas.openxmlformats.org/officeDocument/2006/relationships/image" Target="../media/image9.png"/><Relationship Id="rId5" Type="http://schemas.openxmlformats.org/officeDocument/2006/relationships/image" Target="../media/image56.pn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hemeOverride" Target="../theme/themeOverride14.xml"/><Relationship Id="rId5" Type="http://schemas.openxmlformats.org/officeDocument/2006/relationships/image" Target="../media/image57.pn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notesSlide" Target="../notesSlides/notesSlide15.xml"/><Relationship Id="rId7" Type="http://schemas.openxmlformats.org/officeDocument/2006/relationships/image" Target="../media/image60.png"/><Relationship Id="rId2" Type="http://schemas.openxmlformats.org/officeDocument/2006/relationships/slideLayout" Target="../slideLayouts/slideLayout12.xml"/><Relationship Id="rId1" Type="http://schemas.openxmlformats.org/officeDocument/2006/relationships/themeOverride" Target="../theme/themeOverride15.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themeOverride" Target="../theme/themeOverride16.xml"/><Relationship Id="rId5" Type="http://schemas.openxmlformats.org/officeDocument/2006/relationships/image" Target="../media/image62.pn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2.xml"/><Relationship Id="rId1" Type="http://schemas.openxmlformats.org/officeDocument/2006/relationships/themeOverride" Target="../theme/themeOverride17.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2.xml"/><Relationship Id="rId1" Type="http://schemas.openxmlformats.org/officeDocument/2006/relationships/themeOverride" Target="../theme/themeOverride18.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hemeOverride" Target="../theme/themeOverride2.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70.png"/><Relationship Id="rId13" Type="http://schemas.openxmlformats.org/officeDocument/2006/relationships/image" Target="../media/image75.png"/><Relationship Id="rId3" Type="http://schemas.openxmlformats.org/officeDocument/2006/relationships/notesSlide" Target="../notesSlides/notesSlide19.xml"/><Relationship Id="rId7" Type="http://schemas.openxmlformats.org/officeDocument/2006/relationships/image" Target="../media/image69.png"/><Relationship Id="rId12" Type="http://schemas.openxmlformats.org/officeDocument/2006/relationships/image" Target="../media/image74.png"/><Relationship Id="rId17" Type="http://schemas.openxmlformats.org/officeDocument/2006/relationships/image" Target="../media/image79.png"/><Relationship Id="rId2" Type="http://schemas.openxmlformats.org/officeDocument/2006/relationships/slideLayout" Target="../slideLayouts/slideLayout12.xml"/><Relationship Id="rId16" Type="http://schemas.openxmlformats.org/officeDocument/2006/relationships/image" Target="../media/image78.png"/><Relationship Id="rId1" Type="http://schemas.openxmlformats.org/officeDocument/2006/relationships/themeOverride" Target="../theme/themeOverride19.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67.png"/><Relationship Id="rId15" Type="http://schemas.openxmlformats.org/officeDocument/2006/relationships/image" Target="../media/image77.png"/><Relationship Id="rId10" Type="http://schemas.openxmlformats.org/officeDocument/2006/relationships/image" Target="../media/image72.png"/><Relationship Id="rId4" Type="http://schemas.openxmlformats.org/officeDocument/2006/relationships/image" Target="../media/image10.jpg"/><Relationship Id="rId9" Type="http://schemas.openxmlformats.org/officeDocument/2006/relationships/image" Target="../media/image71.png"/><Relationship Id="rId14" Type="http://schemas.openxmlformats.org/officeDocument/2006/relationships/image" Target="../media/image76.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7" Type="http://schemas.openxmlformats.org/officeDocument/2006/relationships/image" Target="../media/image82.png"/><Relationship Id="rId2" Type="http://schemas.openxmlformats.org/officeDocument/2006/relationships/slideLayout" Target="../slideLayouts/slideLayout12.xml"/><Relationship Id="rId1" Type="http://schemas.openxmlformats.org/officeDocument/2006/relationships/themeOverride" Target="../theme/themeOverride20.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10.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2.xml"/><Relationship Id="rId1" Type="http://schemas.openxmlformats.org/officeDocument/2006/relationships/themeOverride" Target="../theme/themeOverride21.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10.jp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hemeOverride" Target="../theme/themeOverride22.xml"/><Relationship Id="rId4" Type="http://schemas.openxmlformats.org/officeDocument/2006/relationships/image" Target="../media/image85.emf"/></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2.xml"/><Relationship Id="rId1" Type="http://schemas.openxmlformats.org/officeDocument/2006/relationships/themeOverride" Target="../theme/themeOverride23.xml"/><Relationship Id="rId4" Type="http://schemas.openxmlformats.org/officeDocument/2006/relationships/image" Target="../media/image86.png"/></Relationships>
</file>

<file path=ppt/slides/_rels/slide26.xml.rels><?xml version="1.0" encoding="UTF-8" standalone="yes"?>
<Relationships xmlns="http://schemas.openxmlformats.org/package/2006/relationships"><Relationship Id="rId8" Type="http://schemas.openxmlformats.org/officeDocument/2006/relationships/image" Target="../media/image88.png"/><Relationship Id="rId3" Type="http://schemas.openxmlformats.org/officeDocument/2006/relationships/notesSlide" Target="../notesSlides/notesSlide23.xml"/><Relationship Id="rId7" Type="http://schemas.openxmlformats.org/officeDocument/2006/relationships/image" Target="../media/image87.png"/><Relationship Id="rId2" Type="http://schemas.openxmlformats.org/officeDocument/2006/relationships/slideLayout" Target="../slideLayouts/slideLayout12.xml"/><Relationship Id="rId1" Type="http://schemas.openxmlformats.org/officeDocument/2006/relationships/themeOverride" Target="../theme/themeOverride24.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24.xml"/><Relationship Id="rId7" Type="http://schemas.openxmlformats.org/officeDocument/2006/relationships/image" Target="../media/image90.png"/><Relationship Id="rId2" Type="http://schemas.openxmlformats.org/officeDocument/2006/relationships/slideLayout" Target="../slideLayouts/slideLayout12.xml"/><Relationship Id="rId1" Type="http://schemas.openxmlformats.org/officeDocument/2006/relationships/themeOverride" Target="../theme/themeOverride25.xml"/><Relationship Id="rId6" Type="http://schemas.openxmlformats.org/officeDocument/2006/relationships/image" Target="../media/image89.png"/><Relationship Id="rId5" Type="http://schemas.openxmlformats.org/officeDocument/2006/relationships/image" Target="../media/image9.png"/><Relationship Id="rId4" Type="http://schemas.openxmlformats.org/officeDocument/2006/relationships/image" Target="../media/image10.jpg"/><Relationship Id="rId9" Type="http://schemas.openxmlformats.org/officeDocument/2006/relationships/image" Target="../media/image91.pn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hemeOverride" Target="../theme/themeOverride26.xml"/><Relationship Id="rId6" Type="http://schemas.openxmlformats.org/officeDocument/2006/relationships/image" Target="../media/image89.png"/><Relationship Id="rId5" Type="http://schemas.openxmlformats.org/officeDocument/2006/relationships/image" Target="../media/image90.png"/><Relationship Id="rId4" Type="http://schemas.openxmlformats.org/officeDocument/2006/relationships/image" Target="../media/image10.jpg"/></Relationships>
</file>

<file path=ppt/slides/_rels/slide29.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notesSlide" Target="../notesSlides/notesSlide26.xml"/><Relationship Id="rId7" Type="http://schemas.openxmlformats.org/officeDocument/2006/relationships/image" Target="../media/image93.png"/><Relationship Id="rId12" Type="http://schemas.openxmlformats.org/officeDocument/2006/relationships/image" Target="../media/image98.png"/><Relationship Id="rId2" Type="http://schemas.openxmlformats.org/officeDocument/2006/relationships/slideLayout" Target="../slideLayouts/slideLayout12.xml"/><Relationship Id="rId1" Type="http://schemas.openxmlformats.org/officeDocument/2006/relationships/themeOverride" Target="../theme/themeOverride27.xml"/><Relationship Id="rId6" Type="http://schemas.openxmlformats.org/officeDocument/2006/relationships/image" Target="../media/image92.png"/><Relationship Id="rId11" Type="http://schemas.openxmlformats.org/officeDocument/2006/relationships/image" Target="../media/image97.png"/><Relationship Id="rId5" Type="http://schemas.openxmlformats.org/officeDocument/2006/relationships/image" Target="../media/image9.png"/><Relationship Id="rId10" Type="http://schemas.openxmlformats.org/officeDocument/2006/relationships/image" Target="../media/image96.png"/><Relationship Id="rId4" Type="http://schemas.openxmlformats.org/officeDocument/2006/relationships/image" Target="../media/image10.jpg"/><Relationship Id="rId9" Type="http://schemas.openxmlformats.org/officeDocument/2006/relationships/image" Target="../media/image95.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hemeOverride" Target="../theme/themeOverride3.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notesSlide" Target="../notesSlides/notesSlide27.xml"/><Relationship Id="rId7" Type="http://schemas.openxmlformats.org/officeDocument/2006/relationships/diagramLayout" Target="../diagrams/layout2.xml"/><Relationship Id="rId2" Type="http://schemas.openxmlformats.org/officeDocument/2006/relationships/slideLayout" Target="../slideLayouts/slideLayout12.xml"/><Relationship Id="rId1" Type="http://schemas.openxmlformats.org/officeDocument/2006/relationships/themeOverride" Target="../theme/themeOverride28.xml"/><Relationship Id="rId6" Type="http://schemas.openxmlformats.org/officeDocument/2006/relationships/diagramData" Target="../diagrams/data2.xml"/><Relationship Id="rId5" Type="http://schemas.openxmlformats.org/officeDocument/2006/relationships/image" Target="../media/image9.png"/><Relationship Id="rId10" Type="http://schemas.microsoft.com/office/2007/relationships/diagramDrawing" Target="../diagrams/drawing2.xml"/><Relationship Id="rId4" Type="http://schemas.openxmlformats.org/officeDocument/2006/relationships/image" Target="../media/image10.jpg"/><Relationship Id="rId9" Type="http://schemas.openxmlformats.org/officeDocument/2006/relationships/diagramColors" Target="../diagrams/colors2.xml"/></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3.xml"/><Relationship Id="rId13" Type="http://schemas.openxmlformats.org/officeDocument/2006/relationships/diagramQuickStyle" Target="../diagrams/quickStyle4.xml"/><Relationship Id="rId3" Type="http://schemas.openxmlformats.org/officeDocument/2006/relationships/notesSlide" Target="../notesSlides/notesSlide28.xml"/><Relationship Id="rId7" Type="http://schemas.openxmlformats.org/officeDocument/2006/relationships/diagramLayout" Target="../diagrams/layout3.xml"/><Relationship Id="rId12" Type="http://schemas.openxmlformats.org/officeDocument/2006/relationships/diagramLayout" Target="../diagrams/layout4.xml"/><Relationship Id="rId17" Type="http://schemas.openxmlformats.org/officeDocument/2006/relationships/image" Target="../media/image112.png"/><Relationship Id="rId2" Type="http://schemas.openxmlformats.org/officeDocument/2006/relationships/slideLayout" Target="../slideLayouts/slideLayout12.xml"/><Relationship Id="rId16" Type="http://schemas.openxmlformats.org/officeDocument/2006/relationships/image" Target="../media/image111.png"/><Relationship Id="rId1" Type="http://schemas.openxmlformats.org/officeDocument/2006/relationships/themeOverride" Target="../theme/themeOverride29.xml"/><Relationship Id="rId6" Type="http://schemas.openxmlformats.org/officeDocument/2006/relationships/diagramData" Target="../diagrams/data3.xml"/><Relationship Id="rId11" Type="http://schemas.openxmlformats.org/officeDocument/2006/relationships/diagramData" Target="../diagrams/data4.xml"/><Relationship Id="rId5" Type="http://schemas.openxmlformats.org/officeDocument/2006/relationships/image" Target="../media/image9.png"/><Relationship Id="rId15" Type="http://schemas.microsoft.com/office/2007/relationships/diagramDrawing" Target="../diagrams/drawing4.xml"/><Relationship Id="rId10" Type="http://schemas.microsoft.com/office/2007/relationships/diagramDrawing" Target="../diagrams/drawing3.xml"/><Relationship Id="rId4" Type="http://schemas.openxmlformats.org/officeDocument/2006/relationships/image" Target="../media/image10.jpg"/><Relationship Id="rId9" Type="http://schemas.openxmlformats.org/officeDocument/2006/relationships/diagramColors" Target="../diagrams/colors3.xml"/><Relationship Id="rId14" Type="http://schemas.openxmlformats.org/officeDocument/2006/relationships/diagramColors" Target="../diagrams/colors4.xml"/></Relationships>
</file>

<file path=ppt/slides/_rels/slide32.xml.rels><?xml version="1.0" encoding="UTF-8" standalone="yes"?>
<Relationships xmlns="http://schemas.openxmlformats.org/package/2006/relationships"><Relationship Id="rId8" Type="http://schemas.openxmlformats.org/officeDocument/2006/relationships/diagramQuickStyle" Target="../diagrams/quickStyle5.xml"/><Relationship Id="rId13" Type="http://schemas.openxmlformats.org/officeDocument/2006/relationships/diagramQuickStyle" Target="../diagrams/quickStyle6.xml"/><Relationship Id="rId18" Type="http://schemas.openxmlformats.org/officeDocument/2006/relationships/image" Target="../media/image115.png"/><Relationship Id="rId3" Type="http://schemas.openxmlformats.org/officeDocument/2006/relationships/notesSlide" Target="../notesSlides/notesSlide29.xml"/><Relationship Id="rId7" Type="http://schemas.openxmlformats.org/officeDocument/2006/relationships/diagramLayout" Target="../diagrams/layout5.xml"/><Relationship Id="rId12" Type="http://schemas.openxmlformats.org/officeDocument/2006/relationships/diagramLayout" Target="../diagrams/layout6.xml"/><Relationship Id="rId17" Type="http://schemas.openxmlformats.org/officeDocument/2006/relationships/image" Target="../media/image114.png"/><Relationship Id="rId2" Type="http://schemas.openxmlformats.org/officeDocument/2006/relationships/slideLayout" Target="../slideLayouts/slideLayout12.xml"/><Relationship Id="rId16" Type="http://schemas.openxmlformats.org/officeDocument/2006/relationships/image" Target="../media/image113.png"/><Relationship Id="rId1" Type="http://schemas.openxmlformats.org/officeDocument/2006/relationships/themeOverride" Target="../theme/themeOverride30.xml"/><Relationship Id="rId6" Type="http://schemas.openxmlformats.org/officeDocument/2006/relationships/diagramData" Target="../diagrams/data5.xml"/><Relationship Id="rId11" Type="http://schemas.openxmlformats.org/officeDocument/2006/relationships/diagramData" Target="../diagrams/data6.xml"/><Relationship Id="rId5" Type="http://schemas.openxmlformats.org/officeDocument/2006/relationships/image" Target="../media/image9.png"/><Relationship Id="rId15" Type="http://schemas.microsoft.com/office/2007/relationships/diagramDrawing" Target="../diagrams/drawing6.xml"/><Relationship Id="rId10" Type="http://schemas.microsoft.com/office/2007/relationships/diagramDrawing" Target="../diagrams/drawing5.xml"/><Relationship Id="rId4" Type="http://schemas.openxmlformats.org/officeDocument/2006/relationships/image" Target="../media/image10.jpg"/><Relationship Id="rId9" Type="http://schemas.openxmlformats.org/officeDocument/2006/relationships/diagramColors" Target="../diagrams/colors5.xml"/><Relationship Id="rId14" Type="http://schemas.openxmlformats.org/officeDocument/2006/relationships/diagramColors" Target="../diagrams/colors6.xml"/></Relationships>
</file>

<file path=ppt/slides/_rels/slide33.xml.rels><?xml version="1.0" encoding="UTF-8" standalone="yes"?>
<Relationships xmlns="http://schemas.openxmlformats.org/package/2006/relationships"><Relationship Id="rId8" Type="http://schemas.openxmlformats.org/officeDocument/2006/relationships/diagramQuickStyle" Target="../diagrams/quickStyle7.xml"/><Relationship Id="rId13" Type="http://schemas.openxmlformats.org/officeDocument/2006/relationships/diagramQuickStyle" Target="../diagrams/quickStyle8.xml"/><Relationship Id="rId18" Type="http://schemas.openxmlformats.org/officeDocument/2006/relationships/image" Target="../media/image119.png"/><Relationship Id="rId3" Type="http://schemas.openxmlformats.org/officeDocument/2006/relationships/notesSlide" Target="../notesSlides/notesSlide30.xml"/><Relationship Id="rId7" Type="http://schemas.openxmlformats.org/officeDocument/2006/relationships/diagramLayout" Target="../diagrams/layout7.xml"/><Relationship Id="rId12" Type="http://schemas.openxmlformats.org/officeDocument/2006/relationships/diagramLayout" Target="../diagrams/layout8.xml"/><Relationship Id="rId17" Type="http://schemas.openxmlformats.org/officeDocument/2006/relationships/image" Target="../media/image118.png"/><Relationship Id="rId2" Type="http://schemas.openxmlformats.org/officeDocument/2006/relationships/slideLayout" Target="../slideLayouts/slideLayout12.xml"/><Relationship Id="rId16" Type="http://schemas.openxmlformats.org/officeDocument/2006/relationships/image" Target="../media/image117.png"/><Relationship Id="rId1" Type="http://schemas.openxmlformats.org/officeDocument/2006/relationships/themeOverride" Target="../theme/themeOverride31.xml"/><Relationship Id="rId6" Type="http://schemas.openxmlformats.org/officeDocument/2006/relationships/diagramData" Target="../diagrams/data7.xml"/><Relationship Id="rId11" Type="http://schemas.openxmlformats.org/officeDocument/2006/relationships/diagramData" Target="../diagrams/data8.xml"/><Relationship Id="rId5" Type="http://schemas.openxmlformats.org/officeDocument/2006/relationships/image" Target="../media/image9.png"/><Relationship Id="rId15" Type="http://schemas.microsoft.com/office/2007/relationships/diagramDrawing" Target="../diagrams/drawing8.xml"/><Relationship Id="rId10" Type="http://schemas.microsoft.com/office/2007/relationships/diagramDrawing" Target="../diagrams/drawing7.xml"/><Relationship Id="rId4" Type="http://schemas.openxmlformats.org/officeDocument/2006/relationships/image" Target="../media/image10.jpg"/><Relationship Id="rId9" Type="http://schemas.openxmlformats.org/officeDocument/2006/relationships/diagramColors" Target="../diagrams/colors7.xml"/><Relationship Id="rId14" Type="http://schemas.openxmlformats.org/officeDocument/2006/relationships/diagramColors" Target="../diagrams/colors8.xml"/></Relationships>
</file>

<file path=ppt/slides/_rels/slide34.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0.jpg"/><Relationship Id="rId7" Type="http://schemas.openxmlformats.org/officeDocument/2006/relationships/diagramColors" Target="../diagrams/colors9.xml"/><Relationship Id="rId2" Type="http://schemas.openxmlformats.org/officeDocument/2006/relationships/slideLayout" Target="../slideLayouts/slideLayout1.xml"/><Relationship Id="rId1" Type="http://schemas.openxmlformats.org/officeDocument/2006/relationships/themeOverride" Target="../theme/themeOverride32.xml"/><Relationship Id="rId6" Type="http://schemas.openxmlformats.org/officeDocument/2006/relationships/diagramQuickStyle" Target="../diagrams/quickStyle9.xml"/><Relationship Id="rId11" Type="http://schemas.openxmlformats.org/officeDocument/2006/relationships/image" Target="../media/image122.png"/><Relationship Id="rId5" Type="http://schemas.openxmlformats.org/officeDocument/2006/relationships/diagramLayout" Target="../diagrams/layout9.xml"/><Relationship Id="rId10" Type="http://schemas.openxmlformats.org/officeDocument/2006/relationships/image" Target="../media/image121.png"/><Relationship Id="rId4" Type="http://schemas.openxmlformats.org/officeDocument/2006/relationships/diagramData" Target="../diagrams/data9.xml"/><Relationship Id="rId9" Type="http://schemas.openxmlformats.org/officeDocument/2006/relationships/image" Target="../media/image120.png"/></Relationships>
</file>

<file path=ppt/slides/_rels/slide35.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0.jpg"/><Relationship Id="rId7" Type="http://schemas.openxmlformats.org/officeDocument/2006/relationships/diagramColors" Target="../diagrams/colors10.xml"/><Relationship Id="rId2" Type="http://schemas.openxmlformats.org/officeDocument/2006/relationships/slideLayout" Target="../slideLayouts/slideLayout1.xml"/><Relationship Id="rId1" Type="http://schemas.openxmlformats.org/officeDocument/2006/relationships/themeOverride" Target="../theme/themeOverride33.xml"/><Relationship Id="rId6" Type="http://schemas.openxmlformats.org/officeDocument/2006/relationships/diagramQuickStyle" Target="../diagrams/quickStyle10.xml"/><Relationship Id="rId11" Type="http://schemas.openxmlformats.org/officeDocument/2006/relationships/image" Target="../media/image125.png"/><Relationship Id="rId5" Type="http://schemas.openxmlformats.org/officeDocument/2006/relationships/diagramLayout" Target="../diagrams/layout10.xml"/><Relationship Id="rId10" Type="http://schemas.openxmlformats.org/officeDocument/2006/relationships/image" Target="../media/image124.png"/><Relationship Id="rId4" Type="http://schemas.openxmlformats.org/officeDocument/2006/relationships/diagramData" Target="../diagrams/data10.xml"/><Relationship Id="rId9" Type="http://schemas.openxmlformats.org/officeDocument/2006/relationships/image" Target="../media/image123.png"/></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2.xml"/><Relationship Id="rId1" Type="http://schemas.openxmlformats.org/officeDocument/2006/relationships/themeOverride" Target="../theme/themeOverride34.xml"/><Relationship Id="rId5" Type="http://schemas.openxmlformats.org/officeDocument/2006/relationships/image" Target="../media/image9.pn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7" Type="http://schemas.openxmlformats.org/officeDocument/2006/relationships/image" Target="../media/image126.png"/><Relationship Id="rId2" Type="http://schemas.openxmlformats.org/officeDocument/2006/relationships/slideLayout" Target="../slideLayouts/slideLayout12.xml"/><Relationship Id="rId1" Type="http://schemas.openxmlformats.org/officeDocument/2006/relationships/themeOverride" Target="../theme/themeOverride35.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jpg"/></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1.xml"/><Relationship Id="rId1" Type="http://schemas.openxmlformats.org/officeDocument/2006/relationships/themeOverride" Target="../theme/themeOverride36.xml"/></Relationships>
</file>

<file path=ppt/slides/_rels/slide39.xml.rels><?xml version="1.0" encoding="UTF-8" standalone="yes"?>
<Relationships xmlns="http://schemas.openxmlformats.org/package/2006/relationships"><Relationship Id="rId8" Type="http://schemas.openxmlformats.org/officeDocument/2006/relationships/image" Target="../media/image133.png"/><Relationship Id="rId13" Type="http://schemas.openxmlformats.org/officeDocument/2006/relationships/image" Target="../media/image138.png"/><Relationship Id="rId3" Type="http://schemas.openxmlformats.org/officeDocument/2006/relationships/image" Target="../media/image128.png"/><Relationship Id="rId7" Type="http://schemas.openxmlformats.org/officeDocument/2006/relationships/image" Target="../media/image132.png"/><Relationship Id="rId12" Type="http://schemas.openxmlformats.org/officeDocument/2006/relationships/image" Target="../media/image137.png"/><Relationship Id="rId2" Type="http://schemas.openxmlformats.org/officeDocument/2006/relationships/image" Target="../media/image127.png"/><Relationship Id="rId1" Type="http://schemas.openxmlformats.org/officeDocument/2006/relationships/slideLayout" Target="../slideLayouts/slideLayout14.xml"/><Relationship Id="rId6" Type="http://schemas.openxmlformats.org/officeDocument/2006/relationships/image" Target="../media/image131.png"/><Relationship Id="rId11" Type="http://schemas.openxmlformats.org/officeDocument/2006/relationships/image" Target="../media/image136.png"/><Relationship Id="rId5" Type="http://schemas.openxmlformats.org/officeDocument/2006/relationships/image" Target="../media/image130.png"/><Relationship Id="rId15" Type="http://schemas.openxmlformats.org/officeDocument/2006/relationships/image" Target="../media/image140.png"/><Relationship Id="rId10" Type="http://schemas.openxmlformats.org/officeDocument/2006/relationships/image" Target="../media/image135.png"/><Relationship Id="rId4" Type="http://schemas.openxmlformats.org/officeDocument/2006/relationships/image" Target="../media/image129.png"/><Relationship Id="rId9" Type="http://schemas.openxmlformats.org/officeDocument/2006/relationships/image" Target="../media/image134.png"/><Relationship Id="rId14" Type="http://schemas.openxmlformats.org/officeDocument/2006/relationships/image" Target="../media/image13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7.png"/></Relationships>
</file>

<file path=ppt/slides/_rels/slide40.xml.rels><?xml version="1.0" encoding="UTF-8" standalone="yes"?>
<Relationships xmlns="http://schemas.openxmlformats.org/package/2006/relationships"><Relationship Id="rId3" Type="http://schemas.openxmlformats.org/officeDocument/2006/relationships/image" Target="../media/image141.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notesSlide" Target="../notesSlides/notesSlide34.xml"/><Relationship Id="rId1" Type="http://schemas.openxmlformats.org/officeDocument/2006/relationships/slideLayout" Target="../slideLayouts/slideLayout15.xml"/><Relationship Id="rId4" Type="http://schemas.openxmlformats.org/officeDocument/2006/relationships/image" Target="../media/image143.png"/></Relationships>
</file>

<file path=ppt/slides/_rels/slide42.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36.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145.png"/><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notesSlide" Target="../notesSlides/notesSlide38.xml"/><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slideLayout" Target="../slideLayouts/slideLayout1.xml"/><Relationship Id="rId1" Type="http://schemas.openxmlformats.org/officeDocument/2006/relationships/themeOverride" Target="../theme/themeOverride37.xml"/><Relationship Id="rId4" Type="http://schemas.openxmlformats.org/officeDocument/2006/relationships/hyperlink" Target="mailto:Sivigila@Pereira.gov.co" TargetMode="Externa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themeOverride" Target="../theme/themeOverride38.xml"/><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2.png"/><Relationship Id="rId2" Type="http://schemas.openxmlformats.org/officeDocument/2006/relationships/slideLayout" Target="../slideLayouts/slideLayout12.xml"/><Relationship Id="rId1" Type="http://schemas.openxmlformats.org/officeDocument/2006/relationships/themeOverride" Target="../theme/themeOverride5.xml"/><Relationship Id="rId6" Type="http://schemas.openxmlformats.org/officeDocument/2006/relationships/image" Target="../media/image11.png"/><Relationship Id="rId5" Type="http://schemas.openxmlformats.org/officeDocument/2006/relationships/image" Target="../media/image9.pn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5.xml"/><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hemeOverride" Target="../theme/themeOverride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0.jpg"/><Relationship Id="rId9" Type="http://schemas.openxmlformats.org/officeDocument/2006/relationships/image" Target="../media/image16.png"/></Relationships>
</file>

<file path=ppt/slides/_rels/slide7.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notesSlide" Target="../notesSlides/notesSlide6.xml"/><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slideLayout" Target="../slideLayouts/slideLayout12.xml"/><Relationship Id="rId1" Type="http://schemas.openxmlformats.org/officeDocument/2006/relationships/themeOverride" Target="../theme/themeOverride7.xml"/><Relationship Id="rId6" Type="http://schemas.openxmlformats.org/officeDocument/2006/relationships/image" Target="../media/image9.png"/><Relationship Id="rId11" Type="http://schemas.openxmlformats.org/officeDocument/2006/relationships/image" Target="../media/image22.png"/><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0.jpg"/><Relationship Id="rId9" Type="http://schemas.openxmlformats.org/officeDocument/2006/relationships/image" Target="../media/image20.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7.xml"/><Relationship Id="rId7"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themeOverride" Target="../theme/themeOverride8.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10.jp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413"/>
        <p:cNvGrpSpPr/>
        <p:nvPr/>
      </p:nvGrpSpPr>
      <p:grpSpPr>
        <a:xfrm>
          <a:off x="0" y="0"/>
          <a:ext cx="0" cy="0"/>
          <a:chOff x="0" y="0"/>
          <a:chExt cx="0" cy="0"/>
        </a:xfrm>
      </p:grpSpPr>
    </p:spTree>
    <p:extLst>
      <p:ext uri="{BB962C8B-B14F-4D97-AF65-F5344CB8AC3E}">
        <p14:creationId xmlns:p14="http://schemas.microsoft.com/office/powerpoint/2010/main" val="1494149238"/>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24"/>
        <p:cNvGrpSpPr/>
        <p:nvPr/>
      </p:nvGrpSpPr>
      <p:grpSpPr>
        <a:xfrm>
          <a:off x="0" y="0"/>
          <a:ext cx="0" cy="0"/>
          <a:chOff x="0" y="0"/>
          <a:chExt cx="0" cy="0"/>
        </a:xfrm>
      </p:grpSpPr>
      <p:pic>
        <p:nvPicPr>
          <p:cNvPr id="125" name="Google Shape;125;p8"/>
          <p:cNvPicPr preferRelativeResize="0"/>
          <p:nvPr/>
        </p:nvPicPr>
        <p:blipFill rotWithShape="1">
          <a:blip r:embed="rId5">
            <a:alphaModFix/>
          </a:blip>
          <a:srcRect/>
          <a:stretch/>
        </p:blipFill>
        <p:spPr>
          <a:xfrm>
            <a:off x="141288" y="1925638"/>
            <a:ext cx="3984625" cy="3868737"/>
          </a:xfrm>
          <a:prstGeom prst="rect">
            <a:avLst/>
          </a:prstGeom>
          <a:noFill/>
          <a:ln>
            <a:noFill/>
          </a:ln>
        </p:spPr>
      </p:pic>
      <p:pic>
        <p:nvPicPr>
          <p:cNvPr id="126" name="Google Shape;126;p8"/>
          <p:cNvPicPr preferRelativeResize="0"/>
          <p:nvPr/>
        </p:nvPicPr>
        <p:blipFill rotWithShape="1">
          <a:blip r:embed="rId6">
            <a:alphaModFix/>
          </a:blip>
          <a:srcRect/>
          <a:stretch/>
        </p:blipFill>
        <p:spPr>
          <a:xfrm>
            <a:off x="4127500" y="1925638"/>
            <a:ext cx="3984625" cy="3868737"/>
          </a:xfrm>
          <a:prstGeom prst="rect">
            <a:avLst/>
          </a:prstGeom>
          <a:noFill/>
          <a:ln>
            <a:noFill/>
          </a:ln>
        </p:spPr>
      </p:pic>
      <p:pic>
        <p:nvPicPr>
          <p:cNvPr id="127" name="Google Shape;127;p8"/>
          <p:cNvPicPr preferRelativeResize="0"/>
          <p:nvPr/>
        </p:nvPicPr>
        <p:blipFill rotWithShape="1">
          <a:blip r:embed="rId5">
            <a:alphaModFix/>
          </a:blip>
          <a:srcRect/>
          <a:stretch/>
        </p:blipFill>
        <p:spPr>
          <a:xfrm>
            <a:off x="8145463" y="1776413"/>
            <a:ext cx="3984625" cy="3870325"/>
          </a:xfrm>
          <a:prstGeom prst="rect">
            <a:avLst/>
          </a:prstGeom>
          <a:noFill/>
          <a:ln>
            <a:noFill/>
          </a:ln>
        </p:spPr>
      </p:pic>
      <p:pic>
        <p:nvPicPr>
          <p:cNvPr id="128" name="Google Shape;128;p8"/>
          <p:cNvPicPr preferRelativeResize="0"/>
          <p:nvPr/>
        </p:nvPicPr>
        <p:blipFill rotWithShape="1">
          <a:blip r:embed="rId7">
            <a:alphaModFix/>
          </a:blip>
          <a:srcRect/>
          <a:stretch/>
        </p:blipFill>
        <p:spPr>
          <a:xfrm>
            <a:off x="2133600" y="101600"/>
            <a:ext cx="10058400" cy="763588"/>
          </a:xfrm>
          <a:prstGeom prst="rect">
            <a:avLst/>
          </a:prstGeom>
          <a:noFill/>
          <a:ln>
            <a:noFill/>
          </a:ln>
        </p:spPr>
      </p:pic>
      <p:sp>
        <p:nvSpPr>
          <p:cNvPr id="129" name="Google Shape;129;p8"/>
          <p:cNvSpPr txBox="1"/>
          <p:nvPr/>
        </p:nvSpPr>
        <p:spPr>
          <a:xfrm>
            <a:off x="2974975" y="244475"/>
            <a:ext cx="8502650" cy="390525"/>
          </a:xfrm>
          <a:prstGeom prst="rect">
            <a:avLst/>
          </a:prstGeom>
          <a:noFill/>
          <a:ln>
            <a:noFill/>
          </a:ln>
        </p:spPr>
        <p:txBody>
          <a:bodyPr spcFirstLastPara="1" wrap="square" lIns="91425" tIns="45700" rIns="91425" bIns="45700" anchor="ctr" anchorCtr="0">
            <a:normAutofit fontScale="85000" lnSpcReduction="10000"/>
          </a:bodyPr>
          <a:lstStyle/>
          <a:p>
            <a:pPr marL="0" marR="0" lvl="0" indent="0" algn="ctr" rtl="0">
              <a:lnSpc>
                <a:spcPct val="90000"/>
              </a:lnSpc>
              <a:spcBef>
                <a:spcPts val="0"/>
              </a:spcBef>
              <a:spcAft>
                <a:spcPts val="0"/>
              </a:spcAft>
              <a:buClr>
                <a:schemeClr val="accent2"/>
              </a:buClr>
              <a:buSzPct val="100000"/>
              <a:buFont typeface="Arial"/>
              <a:buNone/>
            </a:pPr>
            <a:r>
              <a:rPr lang="es-CO" sz="2800" b="1" i="0" u="none" strike="noStrike" cap="none">
                <a:solidFill>
                  <a:schemeClr val="accent2"/>
                </a:solidFill>
                <a:latin typeface="Arial"/>
                <a:ea typeface="Arial"/>
                <a:cs typeface="Arial"/>
                <a:sym typeface="Arial"/>
              </a:rPr>
              <a:t>Metodología para la realización de Unidad de Análisis</a:t>
            </a:r>
            <a:endParaRPr sz="2800" b="1" i="0" u="none" strike="noStrike" cap="none">
              <a:solidFill>
                <a:schemeClr val="accent2"/>
              </a:solidFill>
              <a:latin typeface="Arial"/>
              <a:ea typeface="Arial"/>
              <a:cs typeface="Arial"/>
              <a:sym typeface="Arial"/>
            </a:endParaRPr>
          </a:p>
        </p:txBody>
      </p:sp>
      <p:sp>
        <p:nvSpPr>
          <p:cNvPr id="130" name="Google Shape;130;p8"/>
          <p:cNvSpPr txBox="1"/>
          <p:nvPr/>
        </p:nvSpPr>
        <p:spPr>
          <a:xfrm>
            <a:off x="1122218" y="1303338"/>
            <a:ext cx="2044845" cy="428625"/>
          </a:xfrm>
          <a:prstGeom prst="rect">
            <a:avLst/>
          </a:prstGeom>
          <a:noFill/>
          <a:ln>
            <a:noFill/>
          </a:ln>
        </p:spPr>
        <p:txBody>
          <a:bodyPr spcFirstLastPara="1" wrap="square" lIns="91425" tIns="45700" rIns="91425" bIns="45700" anchor="t" anchorCtr="0">
            <a:normAutofit/>
          </a:bodyPr>
          <a:lstStyle/>
          <a:p>
            <a:pPr marL="342900" marR="0" lvl="0" indent="-342900" algn="l" rtl="0">
              <a:lnSpc>
                <a:spcPct val="90000"/>
              </a:lnSpc>
              <a:spcBef>
                <a:spcPts val="0"/>
              </a:spcBef>
              <a:spcAft>
                <a:spcPts val="0"/>
              </a:spcAft>
              <a:buClr>
                <a:schemeClr val="dk1"/>
              </a:buClr>
              <a:buSzPts val="2000"/>
              <a:buFont typeface="Arial"/>
              <a:buAutoNum type="arabicPeriod"/>
            </a:pPr>
            <a:r>
              <a:rPr lang="es-CO" sz="2400" b="1" i="0" u="none" strike="noStrike" cap="none" dirty="0">
                <a:solidFill>
                  <a:schemeClr val="dk1"/>
                </a:solidFill>
                <a:latin typeface="Calibri"/>
                <a:ea typeface="Calibri"/>
                <a:cs typeface="Calibri"/>
                <a:sym typeface="Calibri"/>
              </a:rPr>
              <a:t>Planeación</a:t>
            </a:r>
            <a:endParaRPr sz="2400" dirty="0"/>
          </a:p>
          <a:p>
            <a:pPr marL="0" marR="0" lvl="0" indent="0" algn="l" rtl="0">
              <a:lnSpc>
                <a:spcPct val="90000"/>
              </a:lnSpc>
              <a:spcBef>
                <a:spcPts val="1000"/>
              </a:spcBef>
              <a:spcAft>
                <a:spcPts val="0"/>
              </a:spcAft>
              <a:buClr>
                <a:schemeClr val="dk1"/>
              </a:buClr>
              <a:buSzPts val="2000"/>
              <a:buFont typeface="Arial"/>
              <a:buNone/>
            </a:pPr>
            <a:endParaRPr sz="2000" b="1" i="0" u="none" strike="noStrike" cap="none" dirty="0">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b="1" i="0" u="none" strike="noStrike" cap="none" dirty="0">
              <a:solidFill>
                <a:schemeClr val="dk1"/>
              </a:solidFill>
              <a:latin typeface="Calibri"/>
              <a:ea typeface="Calibri"/>
              <a:cs typeface="Calibri"/>
              <a:sym typeface="Calibri"/>
            </a:endParaRPr>
          </a:p>
        </p:txBody>
      </p:sp>
      <p:sp>
        <p:nvSpPr>
          <p:cNvPr id="131" name="Google Shape;131;p8"/>
          <p:cNvSpPr txBox="1"/>
          <p:nvPr/>
        </p:nvSpPr>
        <p:spPr>
          <a:xfrm>
            <a:off x="5316538" y="1303339"/>
            <a:ext cx="1790844" cy="442912"/>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90000"/>
              </a:lnSpc>
              <a:spcBef>
                <a:spcPts val="0"/>
              </a:spcBef>
              <a:spcAft>
                <a:spcPts val="0"/>
              </a:spcAft>
              <a:buClr>
                <a:schemeClr val="dk1"/>
              </a:buClr>
              <a:buSzPts val="2000"/>
              <a:buFont typeface="Arial"/>
              <a:buNone/>
            </a:pPr>
            <a:r>
              <a:rPr lang="es-CO" sz="2000" b="1" i="0" u="none" strike="noStrike" cap="none" dirty="0">
                <a:solidFill>
                  <a:schemeClr val="dk1"/>
                </a:solidFill>
                <a:latin typeface="Calibri"/>
                <a:ea typeface="Calibri"/>
                <a:cs typeface="Calibri"/>
                <a:sym typeface="Calibri"/>
              </a:rPr>
              <a:t>2. </a:t>
            </a:r>
            <a:r>
              <a:rPr lang="es-CO" sz="2800" b="1" i="0" u="none" strike="noStrike" cap="none" dirty="0">
                <a:solidFill>
                  <a:schemeClr val="dk1"/>
                </a:solidFill>
                <a:latin typeface="Calibri"/>
                <a:ea typeface="Calibri"/>
                <a:cs typeface="Calibri"/>
                <a:sym typeface="Calibri"/>
              </a:rPr>
              <a:t>Desarrollo </a:t>
            </a:r>
            <a:endParaRPr sz="2100" dirty="0"/>
          </a:p>
        </p:txBody>
      </p:sp>
      <p:sp>
        <p:nvSpPr>
          <p:cNvPr id="132" name="Google Shape;132;p8"/>
          <p:cNvSpPr txBox="1"/>
          <p:nvPr/>
        </p:nvSpPr>
        <p:spPr>
          <a:xfrm>
            <a:off x="8675689" y="1300164"/>
            <a:ext cx="2405062" cy="431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000"/>
              <a:buFont typeface="Arial"/>
              <a:buNone/>
            </a:pPr>
            <a:r>
              <a:rPr lang="es-CO" sz="2800" b="1" i="0" u="none" strike="noStrike" cap="none" dirty="0">
                <a:solidFill>
                  <a:schemeClr val="dk1"/>
                </a:solidFill>
                <a:latin typeface="Calibri"/>
                <a:ea typeface="Calibri"/>
                <a:cs typeface="Calibri"/>
                <a:sym typeface="Calibri"/>
              </a:rPr>
              <a:t>3. Divulgación</a:t>
            </a:r>
            <a:endParaRPr sz="2400" dirty="0"/>
          </a:p>
          <a:p>
            <a:pPr marL="228600" marR="0" lvl="0" indent="-101600" algn="l" rtl="0">
              <a:lnSpc>
                <a:spcPct val="90000"/>
              </a:lnSpc>
              <a:spcBef>
                <a:spcPts val="1000"/>
              </a:spcBef>
              <a:spcAft>
                <a:spcPts val="0"/>
              </a:spcAft>
              <a:buClr>
                <a:schemeClr val="dk1"/>
              </a:buClr>
              <a:buSzPts val="2000"/>
              <a:buFont typeface="Arial"/>
              <a:buNone/>
            </a:pPr>
            <a:endParaRPr sz="2800" b="1" i="0" u="none" strike="noStrike" cap="none" dirty="0">
              <a:solidFill>
                <a:schemeClr val="dk1"/>
              </a:solidFill>
              <a:latin typeface="Calibri"/>
              <a:ea typeface="Calibri"/>
              <a:cs typeface="Calibri"/>
              <a:sym typeface="Calibri"/>
            </a:endParaRPr>
          </a:p>
        </p:txBody>
      </p:sp>
      <p:pic>
        <p:nvPicPr>
          <p:cNvPr id="133" name="Google Shape;133;p8"/>
          <p:cNvPicPr preferRelativeResize="0"/>
          <p:nvPr/>
        </p:nvPicPr>
        <p:blipFill rotWithShape="1">
          <a:blip r:embed="rId8">
            <a:alphaModFix/>
          </a:blip>
          <a:srcRect/>
          <a:stretch/>
        </p:blipFill>
        <p:spPr>
          <a:xfrm>
            <a:off x="690563" y="2349500"/>
            <a:ext cx="2820987" cy="2822575"/>
          </a:xfrm>
          <a:prstGeom prst="rect">
            <a:avLst/>
          </a:prstGeom>
          <a:noFill/>
          <a:ln>
            <a:noFill/>
          </a:ln>
        </p:spPr>
      </p:pic>
      <p:pic>
        <p:nvPicPr>
          <p:cNvPr id="134" name="Google Shape;134;p8"/>
          <p:cNvPicPr preferRelativeResize="0"/>
          <p:nvPr/>
        </p:nvPicPr>
        <p:blipFill rotWithShape="1">
          <a:blip r:embed="rId9">
            <a:alphaModFix/>
          </a:blip>
          <a:srcRect/>
          <a:stretch/>
        </p:blipFill>
        <p:spPr>
          <a:xfrm>
            <a:off x="4675188" y="2386013"/>
            <a:ext cx="2784475" cy="2786062"/>
          </a:xfrm>
          <a:prstGeom prst="rect">
            <a:avLst/>
          </a:prstGeom>
          <a:noFill/>
          <a:ln>
            <a:noFill/>
          </a:ln>
        </p:spPr>
      </p:pic>
      <p:pic>
        <p:nvPicPr>
          <p:cNvPr id="135" name="Google Shape;135;p8"/>
          <p:cNvPicPr preferRelativeResize="0"/>
          <p:nvPr/>
        </p:nvPicPr>
        <p:blipFill rotWithShape="1">
          <a:blip r:embed="rId10">
            <a:alphaModFix/>
          </a:blip>
          <a:srcRect/>
          <a:stretch/>
        </p:blipFill>
        <p:spPr>
          <a:xfrm>
            <a:off x="8675688" y="1876425"/>
            <a:ext cx="2620962" cy="3065463"/>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39"/>
        <p:cNvGrpSpPr/>
        <p:nvPr/>
      </p:nvGrpSpPr>
      <p:grpSpPr>
        <a:xfrm>
          <a:off x="0" y="0"/>
          <a:ext cx="0" cy="0"/>
          <a:chOff x="0" y="0"/>
          <a:chExt cx="0" cy="0"/>
        </a:xfrm>
      </p:grpSpPr>
      <p:sp>
        <p:nvSpPr>
          <p:cNvPr id="140" name="Google Shape;140;p9"/>
          <p:cNvSpPr/>
          <p:nvPr/>
        </p:nvSpPr>
        <p:spPr>
          <a:xfrm>
            <a:off x="8650288" y="5683250"/>
            <a:ext cx="2897187" cy="714375"/>
          </a:xfrm>
          <a:prstGeom prst="snip2DiagRect">
            <a:avLst>
              <a:gd name="adj1" fmla="val 0"/>
              <a:gd name="adj2" fmla="val 16667"/>
            </a:avLst>
          </a:prstGeom>
          <a:noFill/>
          <a:ln w="25400" cap="flat" cmpd="sng">
            <a:solidFill>
              <a:schemeClr val="accent2"/>
            </a:solidFill>
            <a:prstDash val="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9"/>
          <p:cNvSpPr/>
          <p:nvPr/>
        </p:nvSpPr>
        <p:spPr>
          <a:xfrm>
            <a:off x="8859838" y="3452813"/>
            <a:ext cx="2897187" cy="712787"/>
          </a:xfrm>
          <a:prstGeom prst="snip2DiagRect">
            <a:avLst>
              <a:gd name="adj1" fmla="val 0"/>
              <a:gd name="adj2" fmla="val 16667"/>
            </a:avLst>
          </a:prstGeom>
          <a:noFill/>
          <a:ln w="25400" cap="flat" cmpd="sng">
            <a:solidFill>
              <a:schemeClr val="accent2"/>
            </a:solidFill>
            <a:prstDash val="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2" name="Google Shape;142;p9"/>
          <p:cNvSpPr/>
          <p:nvPr/>
        </p:nvSpPr>
        <p:spPr>
          <a:xfrm>
            <a:off x="8904288" y="4546600"/>
            <a:ext cx="2897187" cy="871538"/>
          </a:xfrm>
          <a:prstGeom prst="snip2DiagRect">
            <a:avLst>
              <a:gd name="adj1" fmla="val 0"/>
              <a:gd name="adj2" fmla="val 16667"/>
            </a:avLst>
          </a:prstGeom>
          <a:noFill/>
          <a:ln w="25400" cap="flat" cmpd="sng">
            <a:solidFill>
              <a:srgbClr val="FFC000"/>
            </a:solidFill>
            <a:prstDash val="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3" name="Google Shape;143;p9"/>
          <p:cNvSpPr/>
          <p:nvPr/>
        </p:nvSpPr>
        <p:spPr>
          <a:xfrm>
            <a:off x="8821738" y="1060450"/>
            <a:ext cx="2897187" cy="871538"/>
          </a:xfrm>
          <a:prstGeom prst="snip2DiagRect">
            <a:avLst>
              <a:gd name="adj1" fmla="val 0"/>
              <a:gd name="adj2" fmla="val 16667"/>
            </a:avLst>
          </a:prstGeom>
          <a:noFill/>
          <a:ln w="25400" cap="flat" cmpd="sng">
            <a:solidFill>
              <a:schemeClr val="accent2"/>
            </a:solidFill>
            <a:prstDash val="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4" name="Google Shape;144;p9"/>
          <p:cNvSpPr/>
          <p:nvPr/>
        </p:nvSpPr>
        <p:spPr>
          <a:xfrm>
            <a:off x="8864600" y="2155825"/>
            <a:ext cx="2897188" cy="871538"/>
          </a:xfrm>
          <a:prstGeom prst="snip2DiagRect">
            <a:avLst>
              <a:gd name="adj1" fmla="val 0"/>
              <a:gd name="adj2" fmla="val 16667"/>
            </a:avLst>
          </a:prstGeom>
          <a:noFill/>
          <a:ln w="25400" cap="flat" cmpd="sng">
            <a:solidFill>
              <a:srgbClr val="FFC000"/>
            </a:solidFill>
            <a:prstDash val="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5" name="Google Shape;145;p9"/>
          <p:cNvSpPr/>
          <p:nvPr/>
        </p:nvSpPr>
        <p:spPr>
          <a:xfrm>
            <a:off x="5032375" y="5214938"/>
            <a:ext cx="2897188" cy="871537"/>
          </a:xfrm>
          <a:prstGeom prst="snip2DiagRect">
            <a:avLst>
              <a:gd name="adj1" fmla="val 0"/>
              <a:gd name="adj2" fmla="val 16667"/>
            </a:avLst>
          </a:prstGeom>
          <a:noFill/>
          <a:ln w="25400" cap="flat" cmpd="sng">
            <a:solidFill>
              <a:srgbClr val="FFC000"/>
            </a:solidFill>
            <a:prstDash val="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6" name="Google Shape;146;p9"/>
          <p:cNvSpPr/>
          <p:nvPr/>
        </p:nvSpPr>
        <p:spPr>
          <a:xfrm>
            <a:off x="5032375" y="1236663"/>
            <a:ext cx="2897188" cy="871537"/>
          </a:xfrm>
          <a:prstGeom prst="snip2DiagRect">
            <a:avLst>
              <a:gd name="adj1" fmla="val 0"/>
              <a:gd name="adj2" fmla="val 16667"/>
            </a:avLst>
          </a:prstGeom>
          <a:noFill/>
          <a:ln w="25400" cap="flat" cmpd="sng">
            <a:solidFill>
              <a:schemeClr val="accent2"/>
            </a:solidFill>
            <a:prstDash val="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7" name="Google Shape;147;p9"/>
          <p:cNvSpPr/>
          <p:nvPr/>
        </p:nvSpPr>
        <p:spPr>
          <a:xfrm>
            <a:off x="4986338" y="2487613"/>
            <a:ext cx="2897187" cy="947737"/>
          </a:xfrm>
          <a:prstGeom prst="snip2DiagRect">
            <a:avLst>
              <a:gd name="adj1" fmla="val 0"/>
              <a:gd name="adj2" fmla="val 16667"/>
            </a:avLst>
          </a:prstGeom>
          <a:noFill/>
          <a:ln w="25400" cap="flat" cmpd="sng">
            <a:solidFill>
              <a:srgbClr val="FFC000"/>
            </a:solidFill>
            <a:prstDash val="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8" name="Google Shape;148;p9"/>
          <p:cNvSpPr/>
          <p:nvPr/>
        </p:nvSpPr>
        <p:spPr>
          <a:xfrm>
            <a:off x="4986338" y="3841750"/>
            <a:ext cx="2897187" cy="939800"/>
          </a:xfrm>
          <a:prstGeom prst="snip2DiagRect">
            <a:avLst>
              <a:gd name="adj1" fmla="val 0"/>
              <a:gd name="adj2" fmla="val 16667"/>
            </a:avLst>
          </a:prstGeom>
          <a:noFill/>
          <a:ln w="25400" cap="flat" cmpd="sng">
            <a:solidFill>
              <a:schemeClr val="accent2"/>
            </a:solidFill>
            <a:prstDash val="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9" name="Google Shape;149;p9"/>
          <p:cNvSpPr/>
          <p:nvPr/>
        </p:nvSpPr>
        <p:spPr>
          <a:xfrm>
            <a:off x="1131888" y="5359400"/>
            <a:ext cx="2897187" cy="871538"/>
          </a:xfrm>
          <a:prstGeom prst="snip2DiagRect">
            <a:avLst>
              <a:gd name="adj1" fmla="val 0"/>
              <a:gd name="adj2" fmla="val 16667"/>
            </a:avLst>
          </a:prstGeom>
          <a:noFill/>
          <a:ln w="25400" cap="flat" cmpd="sng">
            <a:solidFill>
              <a:srgbClr val="FFC000"/>
            </a:solidFill>
            <a:prstDash val="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0" name="Google Shape;150;p9"/>
          <p:cNvSpPr txBox="1">
            <a:spLocks noGrp="1"/>
          </p:cNvSpPr>
          <p:nvPr>
            <p:ph type="body" idx="1"/>
          </p:nvPr>
        </p:nvSpPr>
        <p:spPr>
          <a:xfrm>
            <a:off x="1431925" y="1314450"/>
            <a:ext cx="2720975" cy="9144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900"/>
              <a:buFont typeface="Arial"/>
              <a:buNone/>
            </a:pPr>
            <a:r>
              <a:rPr lang="es-CO" sz="1900">
                <a:latin typeface="Calibri"/>
                <a:ea typeface="Calibri"/>
                <a:cs typeface="Calibri"/>
                <a:sym typeface="Calibri"/>
              </a:rPr>
              <a:t>Búsqueda, recolección y clasificación de las fuentes de información </a:t>
            </a:r>
            <a:endParaRPr/>
          </a:p>
          <a:p>
            <a:pPr marL="228600" lvl="0" indent="-107950" algn="l" rtl="0">
              <a:lnSpc>
                <a:spcPct val="90000"/>
              </a:lnSpc>
              <a:spcBef>
                <a:spcPts val="1000"/>
              </a:spcBef>
              <a:spcAft>
                <a:spcPts val="0"/>
              </a:spcAft>
              <a:buClr>
                <a:schemeClr val="dk1"/>
              </a:buClr>
              <a:buSzPts val="1900"/>
              <a:buNone/>
            </a:pPr>
            <a:endParaRPr sz="1900">
              <a:latin typeface="Calibri"/>
              <a:ea typeface="Calibri"/>
              <a:cs typeface="Calibri"/>
              <a:sym typeface="Calibri"/>
            </a:endParaRPr>
          </a:p>
          <a:p>
            <a:pPr marL="228600" lvl="0" indent="-107950" algn="l" rtl="0">
              <a:lnSpc>
                <a:spcPct val="90000"/>
              </a:lnSpc>
              <a:spcBef>
                <a:spcPts val="1000"/>
              </a:spcBef>
              <a:spcAft>
                <a:spcPts val="0"/>
              </a:spcAft>
              <a:buClr>
                <a:schemeClr val="dk1"/>
              </a:buClr>
              <a:buSzPts val="1900"/>
              <a:buNone/>
            </a:pPr>
            <a:endParaRPr sz="1900">
              <a:latin typeface="Calibri"/>
              <a:ea typeface="Calibri"/>
              <a:cs typeface="Calibri"/>
              <a:sym typeface="Calibri"/>
            </a:endParaRPr>
          </a:p>
          <a:p>
            <a:pPr marL="228600" lvl="0" indent="-127000" algn="l" rtl="0">
              <a:lnSpc>
                <a:spcPct val="90000"/>
              </a:lnSpc>
              <a:spcBef>
                <a:spcPts val="1000"/>
              </a:spcBef>
              <a:spcAft>
                <a:spcPts val="0"/>
              </a:spcAft>
              <a:buClr>
                <a:schemeClr val="dk1"/>
              </a:buClr>
              <a:buSzPts val="1600"/>
              <a:buNone/>
            </a:pPr>
            <a:endParaRPr>
              <a:latin typeface="Calibri"/>
              <a:ea typeface="Calibri"/>
              <a:cs typeface="Calibri"/>
              <a:sym typeface="Calibri"/>
            </a:endParaRPr>
          </a:p>
        </p:txBody>
      </p:sp>
      <p:sp>
        <p:nvSpPr>
          <p:cNvPr id="151" name="Google Shape;151;p9"/>
          <p:cNvSpPr/>
          <p:nvPr/>
        </p:nvSpPr>
        <p:spPr>
          <a:xfrm>
            <a:off x="1131888" y="1231900"/>
            <a:ext cx="2897187" cy="1008063"/>
          </a:xfrm>
          <a:prstGeom prst="snip2DiagRect">
            <a:avLst>
              <a:gd name="adj1" fmla="val 0"/>
              <a:gd name="adj2" fmla="val 16667"/>
            </a:avLst>
          </a:prstGeom>
          <a:noFill/>
          <a:ln w="25400" cap="flat" cmpd="sng">
            <a:solidFill>
              <a:schemeClr val="accent2"/>
            </a:solidFill>
            <a:prstDash val="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52" name="Google Shape;152;p9"/>
          <p:cNvPicPr preferRelativeResize="0"/>
          <p:nvPr/>
        </p:nvPicPr>
        <p:blipFill rotWithShape="1">
          <a:blip r:embed="rId5">
            <a:alphaModFix/>
          </a:blip>
          <a:srcRect/>
          <a:stretch/>
        </p:blipFill>
        <p:spPr>
          <a:xfrm>
            <a:off x="2133600" y="101600"/>
            <a:ext cx="10058400" cy="763588"/>
          </a:xfrm>
          <a:prstGeom prst="rect">
            <a:avLst/>
          </a:prstGeom>
          <a:noFill/>
          <a:ln>
            <a:noFill/>
          </a:ln>
        </p:spPr>
      </p:pic>
      <p:sp>
        <p:nvSpPr>
          <p:cNvPr id="153" name="Google Shape;153;p9"/>
          <p:cNvSpPr txBox="1"/>
          <p:nvPr/>
        </p:nvSpPr>
        <p:spPr>
          <a:xfrm>
            <a:off x="2974975" y="244475"/>
            <a:ext cx="8502650" cy="390525"/>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90000"/>
              </a:lnSpc>
              <a:spcBef>
                <a:spcPts val="0"/>
              </a:spcBef>
              <a:spcAft>
                <a:spcPts val="0"/>
              </a:spcAft>
              <a:buClr>
                <a:schemeClr val="accent2"/>
              </a:buClr>
              <a:buSzPct val="100000"/>
              <a:buFont typeface="Arial"/>
              <a:buNone/>
            </a:pPr>
            <a:r>
              <a:rPr lang="es-CO" sz="2800" b="1" i="0" u="none" strike="noStrike" cap="none">
                <a:solidFill>
                  <a:schemeClr val="accent2"/>
                </a:solidFill>
                <a:latin typeface="Arial"/>
                <a:ea typeface="Arial"/>
                <a:cs typeface="Arial"/>
                <a:sym typeface="Arial"/>
              </a:rPr>
              <a:t>Fuentes de información</a:t>
            </a:r>
            <a:endParaRPr sz="2800" b="1" i="0" u="none" strike="noStrike" cap="none">
              <a:solidFill>
                <a:schemeClr val="accent2"/>
              </a:solidFill>
              <a:latin typeface="Arial"/>
              <a:ea typeface="Arial"/>
              <a:cs typeface="Arial"/>
              <a:sym typeface="Arial"/>
            </a:endParaRPr>
          </a:p>
        </p:txBody>
      </p:sp>
      <p:pic>
        <p:nvPicPr>
          <p:cNvPr id="154" name="Google Shape;154;p9"/>
          <p:cNvPicPr preferRelativeResize="0"/>
          <p:nvPr/>
        </p:nvPicPr>
        <p:blipFill rotWithShape="1">
          <a:blip r:embed="rId6">
            <a:alphaModFix/>
          </a:blip>
          <a:srcRect/>
          <a:stretch/>
        </p:blipFill>
        <p:spPr>
          <a:xfrm>
            <a:off x="4195763" y="1008063"/>
            <a:ext cx="1319212" cy="1281112"/>
          </a:xfrm>
          <a:prstGeom prst="rect">
            <a:avLst/>
          </a:prstGeom>
          <a:noFill/>
          <a:ln>
            <a:noFill/>
          </a:ln>
        </p:spPr>
      </p:pic>
      <p:pic>
        <p:nvPicPr>
          <p:cNvPr id="155" name="Google Shape;155;p9"/>
          <p:cNvPicPr preferRelativeResize="0"/>
          <p:nvPr/>
        </p:nvPicPr>
        <p:blipFill rotWithShape="1">
          <a:blip r:embed="rId7">
            <a:alphaModFix/>
          </a:blip>
          <a:srcRect/>
          <a:stretch/>
        </p:blipFill>
        <p:spPr>
          <a:xfrm>
            <a:off x="4230688" y="2354263"/>
            <a:ext cx="1319212" cy="1279525"/>
          </a:xfrm>
          <a:prstGeom prst="rect">
            <a:avLst/>
          </a:prstGeom>
          <a:noFill/>
          <a:ln>
            <a:noFill/>
          </a:ln>
        </p:spPr>
      </p:pic>
      <p:pic>
        <p:nvPicPr>
          <p:cNvPr id="156" name="Google Shape;156;p9"/>
          <p:cNvPicPr preferRelativeResize="0"/>
          <p:nvPr/>
        </p:nvPicPr>
        <p:blipFill rotWithShape="1">
          <a:blip r:embed="rId8">
            <a:alphaModFix/>
          </a:blip>
          <a:srcRect/>
          <a:stretch/>
        </p:blipFill>
        <p:spPr>
          <a:xfrm>
            <a:off x="4265613" y="3698875"/>
            <a:ext cx="1317625" cy="1279525"/>
          </a:xfrm>
          <a:prstGeom prst="rect">
            <a:avLst/>
          </a:prstGeom>
          <a:noFill/>
          <a:ln>
            <a:noFill/>
          </a:ln>
        </p:spPr>
      </p:pic>
      <p:pic>
        <p:nvPicPr>
          <p:cNvPr id="157" name="Google Shape;157;p9"/>
          <p:cNvPicPr preferRelativeResize="0"/>
          <p:nvPr/>
        </p:nvPicPr>
        <p:blipFill rotWithShape="1">
          <a:blip r:embed="rId7">
            <a:alphaModFix/>
          </a:blip>
          <a:srcRect/>
          <a:stretch/>
        </p:blipFill>
        <p:spPr>
          <a:xfrm>
            <a:off x="4230688" y="5043488"/>
            <a:ext cx="1319212" cy="1281112"/>
          </a:xfrm>
          <a:prstGeom prst="rect">
            <a:avLst/>
          </a:prstGeom>
          <a:noFill/>
          <a:ln>
            <a:noFill/>
          </a:ln>
        </p:spPr>
      </p:pic>
      <p:sp>
        <p:nvSpPr>
          <p:cNvPr id="158" name="Google Shape;158;p9"/>
          <p:cNvSpPr/>
          <p:nvPr/>
        </p:nvSpPr>
        <p:spPr>
          <a:xfrm>
            <a:off x="1619250" y="3395663"/>
            <a:ext cx="2324100" cy="9239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s-CO" sz="1800" b="0" i="0" u="none" strike="noStrike" cap="none">
                <a:solidFill>
                  <a:schemeClr val="dk1"/>
                </a:solidFill>
                <a:latin typeface="Calibri"/>
                <a:ea typeface="Calibri"/>
                <a:cs typeface="Calibri"/>
                <a:sym typeface="Calibri"/>
              </a:rPr>
              <a:t>Resumen previo de la información para la unidad de análisis </a:t>
            </a:r>
            <a:endParaRPr/>
          </a:p>
        </p:txBody>
      </p:sp>
      <p:sp>
        <p:nvSpPr>
          <p:cNvPr id="159" name="Google Shape;159;p9"/>
          <p:cNvSpPr/>
          <p:nvPr/>
        </p:nvSpPr>
        <p:spPr>
          <a:xfrm>
            <a:off x="1079500" y="3389313"/>
            <a:ext cx="2898775" cy="981075"/>
          </a:xfrm>
          <a:prstGeom prst="snip2DiagRect">
            <a:avLst>
              <a:gd name="adj1" fmla="val 0"/>
              <a:gd name="adj2" fmla="val 16667"/>
            </a:avLst>
          </a:prstGeom>
          <a:noFill/>
          <a:ln w="25400" cap="flat" cmpd="sng">
            <a:solidFill>
              <a:srgbClr val="FFC000"/>
            </a:solidFill>
            <a:prstDash val="dashDot"/>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60" name="Google Shape;160;p9"/>
          <p:cNvPicPr preferRelativeResize="0"/>
          <p:nvPr/>
        </p:nvPicPr>
        <p:blipFill rotWithShape="1">
          <a:blip r:embed="rId8">
            <a:alphaModFix/>
          </a:blip>
          <a:srcRect/>
          <a:stretch/>
        </p:blipFill>
        <p:spPr>
          <a:xfrm>
            <a:off x="125413" y="1041400"/>
            <a:ext cx="1317625" cy="1281113"/>
          </a:xfrm>
          <a:prstGeom prst="rect">
            <a:avLst/>
          </a:prstGeom>
          <a:noFill/>
          <a:ln>
            <a:noFill/>
          </a:ln>
        </p:spPr>
      </p:pic>
      <p:pic>
        <p:nvPicPr>
          <p:cNvPr id="161" name="Google Shape;161;p9"/>
          <p:cNvPicPr preferRelativeResize="0"/>
          <p:nvPr/>
        </p:nvPicPr>
        <p:blipFill rotWithShape="1">
          <a:blip r:embed="rId9">
            <a:alphaModFix/>
          </a:blip>
          <a:srcRect/>
          <a:stretch/>
        </p:blipFill>
        <p:spPr>
          <a:xfrm>
            <a:off x="163513" y="3163888"/>
            <a:ext cx="1325562" cy="1282700"/>
          </a:xfrm>
          <a:prstGeom prst="rect">
            <a:avLst/>
          </a:prstGeom>
          <a:noFill/>
          <a:ln>
            <a:noFill/>
          </a:ln>
        </p:spPr>
      </p:pic>
      <p:pic>
        <p:nvPicPr>
          <p:cNvPr id="162" name="Google Shape;162;p9"/>
          <p:cNvPicPr preferRelativeResize="0"/>
          <p:nvPr/>
        </p:nvPicPr>
        <p:blipFill rotWithShape="1">
          <a:blip r:embed="rId9">
            <a:alphaModFix/>
          </a:blip>
          <a:srcRect/>
          <a:stretch/>
        </p:blipFill>
        <p:spPr>
          <a:xfrm>
            <a:off x="152400" y="5154613"/>
            <a:ext cx="1325563" cy="1281112"/>
          </a:xfrm>
          <a:prstGeom prst="rect">
            <a:avLst/>
          </a:prstGeom>
          <a:noFill/>
          <a:ln>
            <a:noFill/>
          </a:ln>
        </p:spPr>
      </p:pic>
      <p:sp>
        <p:nvSpPr>
          <p:cNvPr id="163" name="Google Shape;163;p9"/>
          <p:cNvSpPr/>
          <p:nvPr/>
        </p:nvSpPr>
        <p:spPr>
          <a:xfrm>
            <a:off x="1528763" y="5610225"/>
            <a:ext cx="2527300" cy="3698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s-CO" sz="1700">
                <a:latin typeface="Calibri"/>
                <a:ea typeface="Calibri"/>
                <a:cs typeface="Calibri"/>
                <a:sym typeface="Calibri"/>
              </a:rPr>
              <a:t>Convocatoria</a:t>
            </a:r>
            <a:endParaRPr sz="1700">
              <a:latin typeface="Calibri"/>
              <a:ea typeface="Calibri"/>
              <a:cs typeface="Calibri"/>
              <a:sym typeface="Calibri"/>
            </a:endParaRPr>
          </a:p>
        </p:txBody>
      </p:sp>
      <p:sp>
        <p:nvSpPr>
          <p:cNvPr id="164" name="Google Shape;164;p9"/>
          <p:cNvSpPr/>
          <p:nvPr/>
        </p:nvSpPr>
        <p:spPr>
          <a:xfrm>
            <a:off x="5549900" y="1482725"/>
            <a:ext cx="2547900" cy="5667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800"/>
              <a:buFont typeface="Arial"/>
              <a:buNone/>
            </a:pPr>
            <a:r>
              <a:rPr lang="es-CO" sz="1800">
                <a:solidFill>
                  <a:schemeClr val="dk1"/>
                </a:solidFill>
                <a:latin typeface="Calibri"/>
                <a:ea typeface="Calibri"/>
                <a:cs typeface="Calibri"/>
                <a:sym typeface="Calibri"/>
              </a:rPr>
              <a:t>Historia clínica completa</a:t>
            </a:r>
            <a:endParaRPr sz="180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1800"/>
              <a:buFont typeface="Arial"/>
              <a:buNone/>
            </a:pPr>
            <a:r>
              <a:rPr lang="es-CO" sz="1800" b="0" i="0" u="none" strike="noStrike" cap="none">
                <a:solidFill>
                  <a:schemeClr val="dk1"/>
                </a:solidFill>
                <a:latin typeface="Calibri"/>
                <a:ea typeface="Calibri"/>
                <a:cs typeface="Calibri"/>
                <a:sym typeface="Calibri"/>
              </a:rPr>
              <a:t>Epicrisis.</a:t>
            </a:r>
            <a:endParaRPr sz="1800" b="0" i="0" u="none" strike="noStrike" cap="none">
              <a:solidFill>
                <a:schemeClr val="dk1"/>
              </a:solidFill>
              <a:latin typeface="Calibri"/>
              <a:ea typeface="Calibri"/>
              <a:cs typeface="Calibri"/>
              <a:sym typeface="Calibri"/>
            </a:endParaRPr>
          </a:p>
        </p:txBody>
      </p:sp>
      <p:sp>
        <p:nvSpPr>
          <p:cNvPr id="165" name="Google Shape;165;p9"/>
          <p:cNvSpPr/>
          <p:nvPr/>
        </p:nvSpPr>
        <p:spPr>
          <a:xfrm>
            <a:off x="5514975" y="2473325"/>
            <a:ext cx="2070100" cy="9223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s-CO" sz="1800" b="0" i="0" u="none" strike="noStrike" cap="none">
                <a:solidFill>
                  <a:schemeClr val="dk1"/>
                </a:solidFill>
                <a:latin typeface="Calibri"/>
                <a:ea typeface="Calibri"/>
                <a:cs typeface="Calibri"/>
                <a:sym typeface="Calibri"/>
              </a:rPr>
              <a:t>Investigación epidemiológica</a:t>
            </a:r>
            <a:endParaRPr/>
          </a:p>
          <a:p>
            <a:pPr marL="0" marR="0" lvl="0" indent="0" algn="l" rtl="0">
              <a:lnSpc>
                <a:spcPct val="100000"/>
              </a:lnSpc>
              <a:spcBef>
                <a:spcPts val="0"/>
              </a:spcBef>
              <a:spcAft>
                <a:spcPts val="0"/>
              </a:spcAft>
              <a:buClr>
                <a:schemeClr val="dk1"/>
              </a:buClr>
              <a:buSzPts val="1800"/>
              <a:buFont typeface="Arial"/>
              <a:buNone/>
            </a:pPr>
            <a:r>
              <a:rPr lang="es-CO" sz="1800" b="0" i="0" u="none" strike="noStrike" cap="none">
                <a:solidFill>
                  <a:schemeClr val="dk1"/>
                </a:solidFill>
                <a:latin typeface="Calibri"/>
                <a:ea typeface="Calibri"/>
                <a:cs typeface="Calibri"/>
                <a:sym typeface="Calibri"/>
              </a:rPr>
              <a:t>de campo</a:t>
            </a:r>
            <a:endParaRPr sz="1800" b="0" i="0" u="none" strike="noStrike" cap="none">
              <a:solidFill>
                <a:schemeClr val="dk1"/>
              </a:solidFill>
              <a:latin typeface="Calibri"/>
              <a:ea typeface="Calibri"/>
              <a:cs typeface="Calibri"/>
              <a:sym typeface="Calibri"/>
            </a:endParaRPr>
          </a:p>
        </p:txBody>
      </p:sp>
      <p:pic>
        <p:nvPicPr>
          <p:cNvPr id="166" name="Google Shape;166;p9"/>
          <p:cNvPicPr preferRelativeResize="0"/>
          <p:nvPr/>
        </p:nvPicPr>
        <p:blipFill rotWithShape="1">
          <a:blip r:embed="rId10">
            <a:alphaModFix/>
          </a:blip>
          <a:srcRect/>
          <a:stretch/>
        </p:blipFill>
        <p:spPr>
          <a:xfrm>
            <a:off x="8023225" y="993775"/>
            <a:ext cx="1085850" cy="1055688"/>
          </a:xfrm>
          <a:prstGeom prst="rect">
            <a:avLst/>
          </a:prstGeom>
          <a:noFill/>
          <a:ln>
            <a:noFill/>
          </a:ln>
        </p:spPr>
      </p:pic>
      <p:pic>
        <p:nvPicPr>
          <p:cNvPr id="167" name="Google Shape;167;p9"/>
          <p:cNvPicPr preferRelativeResize="0"/>
          <p:nvPr/>
        </p:nvPicPr>
        <p:blipFill rotWithShape="1">
          <a:blip r:embed="rId11">
            <a:alphaModFix/>
          </a:blip>
          <a:srcRect/>
          <a:stretch/>
        </p:blipFill>
        <p:spPr>
          <a:xfrm>
            <a:off x="8023225" y="2127250"/>
            <a:ext cx="1085850" cy="1057275"/>
          </a:xfrm>
          <a:prstGeom prst="rect">
            <a:avLst/>
          </a:prstGeom>
          <a:noFill/>
          <a:ln>
            <a:noFill/>
          </a:ln>
        </p:spPr>
      </p:pic>
      <p:pic>
        <p:nvPicPr>
          <p:cNvPr id="168" name="Google Shape;168;p9"/>
          <p:cNvPicPr preferRelativeResize="0"/>
          <p:nvPr/>
        </p:nvPicPr>
        <p:blipFill rotWithShape="1">
          <a:blip r:embed="rId10">
            <a:alphaModFix/>
          </a:blip>
          <a:srcRect/>
          <a:stretch/>
        </p:blipFill>
        <p:spPr>
          <a:xfrm>
            <a:off x="8035925" y="3262313"/>
            <a:ext cx="1085850" cy="1055687"/>
          </a:xfrm>
          <a:prstGeom prst="rect">
            <a:avLst/>
          </a:prstGeom>
          <a:noFill/>
          <a:ln>
            <a:noFill/>
          </a:ln>
        </p:spPr>
      </p:pic>
      <p:pic>
        <p:nvPicPr>
          <p:cNvPr id="169" name="Google Shape;169;p9"/>
          <p:cNvPicPr preferRelativeResize="0"/>
          <p:nvPr/>
        </p:nvPicPr>
        <p:blipFill rotWithShape="1">
          <a:blip r:embed="rId12">
            <a:alphaModFix/>
          </a:blip>
          <a:srcRect/>
          <a:stretch/>
        </p:blipFill>
        <p:spPr>
          <a:xfrm>
            <a:off x="8056563" y="4432300"/>
            <a:ext cx="1087437" cy="1055688"/>
          </a:xfrm>
          <a:prstGeom prst="rect">
            <a:avLst/>
          </a:prstGeom>
          <a:noFill/>
          <a:ln>
            <a:noFill/>
          </a:ln>
        </p:spPr>
      </p:pic>
      <p:sp>
        <p:nvSpPr>
          <p:cNvPr id="170" name="Google Shape;170;p9"/>
          <p:cNvSpPr/>
          <p:nvPr/>
        </p:nvSpPr>
        <p:spPr>
          <a:xfrm>
            <a:off x="5514975" y="3843338"/>
            <a:ext cx="2663825" cy="9239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s-CO" sz="1800" b="0" i="0" u="none" strike="noStrike" cap="none">
                <a:solidFill>
                  <a:schemeClr val="dk1"/>
                </a:solidFill>
                <a:latin typeface="Calibri"/>
                <a:ea typeface="Calibri"/>
                <a:cs typeface="Calibri"/>
                <a:sym typeface="Calibri"/>
              </a:rPr>
              <a:t>Resultado de exámenes paraclínicos específicos para el evento. </a:t>
            </a:r>
            <a:endParaRPr sz="1800" b="0" i="0" u="none" strike="noStrike" cap="none">
              <a:solidFill>
                <a:schemeClr val="dk1"/>
              </a:solidFill>
              <a:latin typeface="Calibri"/>
              <a:ea typeface="Calibri"/>
              <a:cs typeface="Calibri"/>
              <a:sym typeface="Calibri"/>
            </a:endParaRPr>
          </a:p>
        </p:txBody>
      </p:sp>
      <p:sp>
        <p:nvSpPr>
          <p:cNvPr id="171" name="Google Shape;171;p9"/>
          <p:cNvSpPr/>
          <p:nvPr/>
        </p:nvSpPr>
        <p:spPr>
          <a:xfrm>
            <a:off x="5549900" y="5487988"/>
            <a:ext cx="2312988"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s-CO" sz="1800" b="0" i="0" u="none" strike="noStrike" cap="none">
                <a:solidFill>
                  <a:schemeClr val="dk1"/>
                </a:solidFill>
                <a:latin typeface="Calibri"/>
                <a:ea typeface="Calibri"/>
                <a:cs typeface="Calibri"/>
                <a:sym typeface="Calibri"/>
              </a:rPr>
              <a:t>Notificación a SIVIGILA</a:t>
            </a:r>
            <a:endParaRPr sz="1800" b="0" i="0" u="none" strike="noStrike" cap="none">
              <a:solidFill>
                <a:schemeClr val="dk1"/>
              </a:solidFill>
              <a:latin typeface="Calibri"/>
              <a:ea typeface="Calibri"/>
              <a:cs typeface="Calibri"/>
              <a:sym typeface="Calibri"/>
            </a:endParaRPr>
          </a:p>
        </p:txBody>
      </p:sp>
      <p:pic>
        <p:nvPicPr>
          <p:cNvPr id="172" name="Google Shape;172;p9"/>
          <p:cNvPicPr preferRelativeResize="0"/>
          <p:nvPr/>
        </p:nvPicPr>
        <p:blipFill rotWithShape="1">
          <a:blip r:embed="rId12">
            <a:alphaModFix/>
          </a:blip>
          <a:srcRect/>
          <a:stretch/>
        </p:blipFill>
        <p:spPr>
          <a:xfrm>
            <a:off x="8019987" y="6056694"/>
            <a:ext cx="1087437" cy="1055687"/>
          </a:xfrm>
          <a:prstGeom prst="rect">
            <a:avLst/>
          </a:prstGeom>
          <a:noFill/>
          <a:ln>
            <a:noFill/>
          </a:ln>
        </p:spPr>
      </p:pic>
      <p:sp>
        <p:nvSpPr>
          <p:cNvPr id="173" name="Google Shape;173;p9"/>
          <p:cNvSpPr/>
          <p:nvPr/>
        </p:nvSpPr>
        <p:spPr>
          <a:xfrm>
            <a:off x="9145588" y="1308100"/>
            <a:ext cx="2547937"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s-CO" sz="1800" b="0" i="0" u="none" strike="noStrike" cap="none">
                <a:solidFill>
                  <a:schemeClr val="dk1"/>
                </a:solidFill>
                <a:latin typeface="Calibri"/>
                <a:ea typeface="Calibri"/>
                <a:cs typeface="Calibri"/>
                <a:sym typeface="Calibri"/>
              </a:rPr>
              <a:t>Certificado de defunción </a:t>
            </a:r>
            <a:endParaRPr/>
          </a:p>
        </p:txBody>
      </p:sp>
      <p:sp>
        <p:nvSpPr>
          <p:cNvPr id="174" name="Google Shape;174;p9"/>
          <p:cNvSpPr/>
          <p:nvPr/>
        </p:nvSpPr>
        <p:spPr>
          <a:xfrm>
            <a:off x="9144000" y="2438400"/>
            <a:ext cx="1646238" cy="368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s-CO" sz="1800" b="0" i="0" u="none" strike="noStrike" cap="none">
                <a:solidFill>
                  <a:schemeClr val="dk1"/>
                </a:solidFill>
                <a:latin typeface="Calibri"/>
                <a:ea typeface="Calibri"/>
                <a:cs typeface="Calibri"/>
                <a:sym typeface="Calibri"/>
              </a:rPr>
              <a:t>Autopsia verbal</a:t>
            </a:r>
            <a:endParaRPr sz="1800" b="0" i="0" u="none" strike="noStrike" cap="none">
              <a:solidFill>
                <a:schemeClr val="dk1"/>
              </a:solidFill>
              <a:latin typeface="Calibri"/>
              <a:ea typeface="Calibri"/>
              <a:cs typeface="Calibri"/>
              <a:sym typeface="Calibri"/>
            </a:endParaRPr>
          </a:p>
        </p:txBody>
      </p:sp>
      <p:sp>
        <p:nvSpPr>
          <p:cNvPr id="175" name="Google Shape;175;p9"/>
          <p:cNvSpPr/>
          <p:nvPr/>
        </p:nvSpPr>
        <p:spPr>
          <a:xfrm>
            <a:off x="9167813" y="3589338"/>
            <a:ext cx="1862137"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s-CO" sz="1800" b="0" i="0" u="none" strike="noStrike" cap="none">
                <a:solidFill>
                  <a:schemeClr val="dk1"/>
                </a:solidFill>
                <a:latin typeface="Calibri"/>
                <a:ea typeface="Calibri"/>
                <a:cs typeface="Calibri"/>
                <a:sym typeface="Calibri"/>
              </a:rPr>
              <a:t>Informe de las IPS</a:t>
            </a:r>
            <a:endParaRPr/>
          </a:p>
        </p:txBody>
      </p:sp>
      <p:sp>
        <p:nvSpPr>
          <p:cNvPr id="176" name="Google Shape;176;p9"/>
          <p:cNvSpPr/>
          <p:nvPr/>
        </p:nvSpPr>
        <p:spPr>
          <a:xfrm>
            <a:off x="9178925" y="4673600"/>
            <a:ext cx="1974850" cy="3698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s-CO" sz="1800" b="0" i="0" u="none" strike="noStrike" cap="none">
                <a:solidFill>
                  <a:schemeClr val="dk1"/>
                </a:solidFill>
                <a:latin typeface="Calibri"/>
                <a:ea typeface="Calibri"/>
                <a:cs typeface="Calibri"/>
                <a:sym typeface="Calibri"/>
              </a:rPr>
              <a:t>Informe de la EAPB</a:t>
            </a:r>
            <a:endParaRPr sz="1800" b="0" i="0" u="none" strike="noStrike" cap="none">
              <a:solidFill>
                <a:schemeClr val="dk1"/>
              </a:solidFill>
              <a:latin typeface="Calibri"/>
              <a:ea typeface="Calibri"/>
              <a:cs typeface="Calibri"/>
              <a:sym typeface="Calibri"/>
            </a:endParaRPr>
          </a:p>
        </p:txBody>
      </p:sp>
      <p:sp>
        <p:nvSpPr>
          <p:cNvPr id="177" name="Google Shape;177;p9"/>
          <p:cNvSpPr/>
          <p:nvPr/>
        </p:nvSpPr>
        <p:spPr>
          <a:xfrm>
            <a:off x="9109075" y="6207124"/>
            <a:ext cx="1792288" cy="64611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s-CO" sz="1800" b="0" i="0" u="none" strike="noStrike" cap="none" dirty="0">
                <a:solidFill>
                  <a:schemeClr val="dk1"/>
                </a:solidFill>
                <a:latin typeface="Calibri"/>
                <a:ea typeface="Calibri"/>
                <a:cs typeface="Calibri"/>
                <a:sym typeface="Calibri"/>
              </a:rPr>
              <a:t>Otras fuentes de </a:t>
            </a:r>
            <a:endParaRPr dirty="0"/>
          </a:p>
          <a:p>
            <a:pPr marL="0" marR="0" lvl="0" indent="0" algn="l" rtl="0">
              <a:lnSpc>
                <a:spcPct val="100000"/>
              </a:lnSpc>
              <a:spcBef>
                <a:spcPts val="0"/>
              </a:spcBef>
              <a:spcAft>
                <a:spcPts val="0"/>
              </a:spcAft>
              <a:buClr>
                <a:schemeClr val="dk1"/>
              </a:buClr>
              <a:buSzPts val="1800"/>
              <a:buFont typeface="Arial"/>
              <a:buNone/>
            </a:pPr>
            <a:r>
              <a:rPr lang="es-CO" sz="1800" b="0" i="0" u="none" strike="noStrike" cap="none" dirty="0">
                <a:solidFill>
                  <a:schemeClr val="dk1"/>
                </a:solidFill>
                <a:latin typeface="Calibri"/>
                <a:ea typeface="Calibri"/>
                <a:cs typeface="Calibri"/>
                <a:sym typeface="Calibri"/>
              </a:rPr>
              <a:t>información</a:t>
            </a:r>
            <a:endParaRPr sz="1800" b="0" i="0" u="none" strike="noStrike" cap="none" dirty="0">
              <a:solidFill>
                <a:schemeClr val="dk1"/>
              </a:solidFill>
              <a:latin typeface="Calibri"/>
              <a:ea typeface="Calibri"/>
              <a:cs typeface="Calibri"/>
              <a:sym typeface="Calibri"/>
            </a:endParaRPr>
          </a:p>
        </p:txBody>
      </p:sp>
      <p:pic>
        <p:nvPicPr>
          <p:cNvPr id="178" name="Google Shape;178;p9"/>
          <p:cNvPicPr preferRelativeResize="0"/>
          <p:nvPr/>
        </p:nvPicPr>
        <p:blipFill rotWithShape="1">
          <a:blip r:embed="rId13">
            <a:alphaModFix/>
          </a:blip>
          <a:srcRect/>
          <a:stretch/>
        </p:blipFill>
        <p:spPr>
          <a:xfrm>
            <a:off x="520700" y="1004888"/>
            <a:ext cx="611188" cy="1149350"/>
          </a:xfrm>
          <a:prstGeom prst="rect">
            <a:avLst/>
          </a:prstGeom>
          <a:noFill/>
          <a:ln>
            <a:noFill/>
          </a:ln>
          <a:effectLst>
            <a:outerShdw blurRad="50800" dist="38100" dir="2700000" algn="tl" rotWithShape="0">
              <a:srgbClr val="000000">
                <a:alpha val="39607"/>
              </a:srgbClr>
            </a:outerShdw>
          </a:effectLst>
        </p:spPr>
      </p:pic>
      <p:pic>
        <p:nvPicPr>
          <p:cNvPr id="179" name="Google Shape;179;p9"/>
          <p:cNvPicPr preferRelativeResize="0"/>
          <p:nvPr/>
        </p:nvPicPr>
        <p:blipFill rotWithShape="1">
          <a:blip r:embed="rId14">
            <a:alphaModFix/>
          </a:blip>
          <a:srcRect/>
          <a:stretch/>
        </p:blipFill>
        <p:spPr>
          <a:xfrm>
            <a:off x="346075" y="3402013"/>
            <a:ext cx="920750" cy="798512"/>
          </a:xfrm>
          <a:prstGeom prst="rect">
            <a:avLst/>
          </a:prstGeom>
          <a:noFill/>
          <a:ln>
            <a:noFill/>
          </a:ln>
          <a:effectLst>
            <a:outerShdw blurRad="50800" dist="38100" dir="2700000" algn="tl" rotWithShape="0">
              <a:srgbClr val="000000">
                <a:alpha val="39607"/>
              </a:srgbClr>
            </a:outerShdw>
          </a:effectLst>
        </p:spPr>
      </p:pic>
      <p:pic>
        <p:nvPicPr>
          <p:cNvPr id="180" name="Google Shape;180;p9"/>
          <p:cNvPicPr preferRelativeResize="0"/>
          <p:nvPr/>
        </p:nvPicPr>
        <p:blipFill rotWithShape="1">
          <a:blip r:embed="rId15">
            <a:alphaModFix/>
          </a:blip>
          <a:srcRect/>
          <a:stretch/>
        </p:blipFill>
        <p:spPr>
          <a:xfrm>
            <a:off x="479425" y="5246688"/>
            <a:ext cx="666750" cy="968375"/>
          </a:xfrm>
          <a:prstGeom prst="rect">
            <a:avLst/>
          </a:prstGeom>
          <a:noFill/>
          <a:ln>
            <a:noFill/>
          </a:ln>
          <a:effectLst>
            <a:outerShdw blurRad="50800" dist="38100" dir="2700000" algn="tl" rotWithShape="0">
              <a:srgbClr val="000000">
                <a:alpha val="40000"/>
              </a:srgbClr>
            </a:outerShdw>
          </a:effectLst>
        </p:spPr>
      </p:pic>
      <p:pic>
        <p:nvPicPr>
          <p:cNvPr id="181" name="Google Shape;181;p9"/>
          <p:cNvPicPr preferRelativeResize="0"/>
          <p:nvPr/>
        </p:nvPicPr>
        <p:blipFill rotWithShape="1">
          <a:blip r:embed="rId16">
            <a:alphaModFix/>
          </a:blip>
          <a:srcRect/>
          <a:stretch/>
        </p:blipFill>
        <p:spPr>
          <a:xfrm>
            <a:off x="4560888" y="1150938"/>
            <a:ext cx="606425" cy="869950"/>
          </a:xfrm>
          <a:prstGeom prst="rect">
            <a:avLst/>
          </a:prstGeom>
          <a:noFill/>
          <a:ln>
            <a:noFill/>
          </a:ln>
        </p:spPr>
      </p:pic>
      <p:pic>
        <p:nvPicPr>
          <p:cNvPr id="182" name="Google Shape;182;p9"/>
          <p:cNvPicPr preferRelativeResize="0"/>
          <p:nvPr/>
        </p:nvPicPr>
        <p:blipFill rotWithShape="1">
          <a:blip r:embed="rId17">
            <a:alphaModFix/>
          </a:blip>
          <a:srcRect/>
          <a:stretch/>
        </p:blipFill>
        <p:spPr>
          <a:xfrm>
            <a:off x="4667250" y="2247900"/>
            <a:ext cx="500063" cy="1181100"/>
          </a:xfrm>
          <a:prstGeom prst="rect">
            <a:avLst/>
          </a:prstGeom>
          <a:noFill/>
          <a:ln>
            <a:noFill/>
          </a:ln>
        </p:spPr>
      </p:pic>
      <p:pic>
        <p:nvPicPr>
          <p:cNvPr id="183" name="Google Shape;183;p9"/>
          <p:cNvPicPr preferRelativeResize="0"/>
          <p:nvPr/>
        </p:nvPicPr>
        <p:blipFill rotWithShape="1">
          <a:blip r:embed="rId18">
            <a:alphaModFix/>
          </a:blip>
          <a:srcRect/>
          <a:stretch/>
        </p:blipFill>
        <p:spPr>
          <a:xfrm>
            <a:off x="4500563" y="3789363"/>
            <a:ext cx="939800" cy="982662"/>
          </a:xfrm>
          <a:prstGeom prst="rect">
            <a:avLst/>
          </a:prstGeom>
          <a:noFill/>
          <a:ln>
            <a:noFill/>
          </a:ln>
        </p:spPr>
      </p:pic>
      <p:pic>
        <p:nvPicPr>
          <p:cNvPr id="184" name="Google Shape;184;p9" descr="Aula Virtual INS 4.0"/>
          <p:cNvPicPr preferRelativeResize="0"/>
          <p:nvPr/>
        </p:nvPicPr>
        <p:blipFill rotWithShape="1">
          <a:blip r:embed="rId19">
            <a:alphaModFix/>
          </a:blip>
          <a:srcRect/>
          <a:stretch/>
        </p:blipFill>
        <p:spPr>
          <a:xfrm>
            <a:off x="12690475" y="5203825"/>
            <a:ext cx="87313" cy="87313"/>
          </a:xfrm>
          <a:prstGeom prst="rect">
            <a:avLst/>
          </a:prstGeom>
          <a:noFill/>
          <a:ln>
            <a:noFill/>
          </a:ln>
        </p:spPr>
      </p:pic>
      <p:pic>
        <p:nvPicPr>
          <p:cNvPr id="185" name="Google Shape;185;p9" descr="República de Colombia CERTIFICADO DE DEFUNCIÓN ... - Dane"/>
          <p:cNvPicPr preferRelativeResize="0"/>
          <p:nvPr/>
        </p:nvPicPr>
        <p:blipFill rotWithShape="1">
          <a:blip r:embed="rId20">
            <a:alphaModFix/>
          </a:blip>
          <a:srcRect/>
          <a:stretch/>
        </p:blipFill>
        <p:spPr>
          <a:xfrm>
            <a:off x="8285163" y="1168400"/>
            <a:ext cx="587375" cy="585788"/>
          </a:xfrm>
          <a:prstGeom prst="rect">
            <a:avLst/>
          </a:prstGeom>
          <a:noFill/>
          <a:ln>
            <a:noFill/>
          </a:ln>
        </p:spPr>
      </p:pic>
      <p:pic>
        <p:nvPicPr>
          <p:cNvPr id="186" name="Google Shape;186;p9"/>
          <p:cNvPicPr preferRelativeResize="0"/>
          <p:nvPr/>
        </p:nvPicPr>
        <p:blipFill rotWithShape="1">
          <a:blip r:embed="rId21">
            <a:alphaModFix/>
          </a:blip>
          <a:srcRect/>
          <a:stretch/>
        </p:blipFill>
        <p:spPr>
          <a:xfrm>
            <a:off x="8285163" y="2366963"/>
            <a:ext cx="657225" cy="566737"/>
          </a:xfrm>
          <a:prstGeom prst="rect">
            <a:avLst/>
          </a:prstGeom>
          <a:noFill/>
          <a:ln>
            <a:noFill/>
          </a:ln>
        </p:spPr>
      </p:pic>
      <p:pic>
        <p:nvPicPr>
          <p:cNvPr id="187" name="Google Shape;187;p9"/>
          <p:cNvPicPr preferRelativeResize="0"/>
          <p:nvPr/>
        </p:nvPicPr>
        <p:blipFill rotWithShape="1">
          <a:blip r:embed="rId22">
            <a:alphaModFix/>
          </a:blip>
          <a:srcRect/>
          <a:stretch/>
        </p:blipFill>
        <p:spPr>
          <a:xfrm>
            <a:off x="8666163" y="14925675"/>
            <a:ext cx="87312" cy="84138"/>
          </a:xfrm>
          <a:prstGeom prst="rect">
            <a:avLst/>
          </a:prstGeom>
          <a:noFill/>
          <a:ln>
            <a:noFill/>
          </a:ln>
        </p:spPr>
      </p:pic>
      <p:pic>
        <p:nvPicPr>
          <p:cNvPr id="188" name="Google Shape;188;p9" descr="Aula Virtual INS 4.0"/>
          <p:cNvPicPr preferRelativeResize="0"/>
          <p:nvPr/>
        </p:nvPicPr>
        <p:blipFill rotWithShape="1">
          <a:blip r:embed="rId23">
            <a:alphaModFix/>
          </a:blip>
          <a:srcRect/>
          <a:stretch/>
        </p:blipFill>
        <p:spPr>
          <a:xfrm>
            <a:off x="4591050" y="5311775"/>
            <a:ext cx="623888" cy="623888"/>
          </a:xfrm>
          <a:prstGeom prst="rect">
            <a:avLst/>
          </a:prstGeom>
          <a:noFill/>
          <a:ln>
            <a:noFill/>
          </a:ln>
        </p:spPr>
      </p:pic>
      <p:pic>
        <p:nvPicPr>
          <p:cNvPr id="189" name="Google Shape;189;p9"/>
          <p:cNvPicPr preferRelativeResize="0"/>
          <p:nvPr/>
        </p:nvPicPr>
        <p:blipFill rotWithShape="1">
          <a:blip r:embed="rId24">
            <a:alphaModFix/>
          </a:blip>
          <a:srcRect/>
          <a:stretch/>
        </p:blipFill>
        <p:spPr>
          <a:xfrm>
            <a:off x="8196263" y="3298825"/>
            <a:ext cx="835025" cy="863600"/>
          </a:xfrm>
          <a:prstGeom prst="rect">
            <a:avLst/>
          </a:prstGeom>
          <a:noFill/>
          <a:ln>
            <a:noFill/>
          </a:ln>
        </p:spPr>
      </p:pic>
      <p:pic>
        <p:nvPicPr>
          <p:cNvPr id="190" name="Google Shape;190;p9"/>
          <p:cNvPicPr preferRelativeResize="0"/>
          <p:nvPr/>
        </p:nvPicPr>
        <p:blipFill rotWithShape="1">
          <a:blip r:embed="rId25">
            <a:alphaModFix/>
          </a:blip>
          <a:srcRect/>
          <a:stretch/>
        </p:blipFill>
        <p:spPr>
          <a:xfrm>
            <a:off x="8270875" y="4695825"/>
            <a:ext cx="749300" cy="423863"/>
          </a:xfrm>
          <a:prstGeom prst="rect">
            <a:avLst/>
          </a:prstGeom>
          <a:noFill/>
          <a:ln>
            <a:noFill/>
          </a:ln>
        </p:spPr>
      </p:pic>
      <p:sp>
        <p:nvSpPr>
          <p:cNvPr id="191" name="Google Shape;191;p9"/>
          <p:cNvSpPr/>
          <p:nvPr/>
        </p:nvSpPr>
        <p:spPr>
          <a:xfrm>
            <a:off x="8304149" y="6305931"/>
            <a:ext cx="563563" cy="449263"/>
          </a:xfrm>
          <a:prstGeom prst="rightArrow">
            <a:avLst>
              <a:gd name="adj1" fmla="val 50000"/>
              <a:gd name="adj2" fmla="val 50000"/>
            </a:avLst>
          </a:prstGeom>
          <a:solidFill>
            <a:srgbClr val="002060"/>
          </a:solidFill>
          <a:ln w="12700" cap="flat" cmpd="sng">
            <a:solidFill>
              <a:srgbClr val="002060"/>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39"/>
        <p:cNvGrpSpPr/>
        <p:nvPr/>
      </p:nvGrpSpPr>
      <p:grpSpPr>
        <a:xfrm>
          <a:off x="0" y="0"/>
          <a:ext cx="0" cy="0"/>
          <a:chOff x="0" y="0"/>
          <a:chExt cx="0" cy="0"/>
        </a:xfrm>
      </p:grpSpPr>
      <p:pic>
        <p:nvPicPr>
          <p:cNvPr id="152" name="Google Shape;152;p9"/>
          <p:cNvPicPr preferRelativeResize="0"/>
          <p:nvPr/>
        </p:nvPicPr>
        <p:blipFill rotWithShape="1">
          <a:blip r:embed="rId5">
            <a:alphaModFix/>
          </a:blip>
          <a:srcRect/>
          <a:stretch/>
        </p:blipFill>
        <p:spPr>
          <a:xfrm>
            <a:off x="2133600" y="101600"/>
            <a:ext cx="10058400" cy="763588"/>
          </a:xfrm>
          <a:prstGeom prst="rect">
            <a:avLst/>
          </a:prstGeom>
          <a:noFill/>
          <a:ln>
            <a:noFill/>
          </a:ln>
        </p:spPr>
      </p:pic>
      <p:sp>
        <p:nvSpPr>
          <p:cNvPr id="153" name="Google Shape;153;p9"/>
          <p:cNvSpPr txBox="1"/>
          <p:nvPr/>
        </p:nvSpPr>
        <p:spPr>
          <a:xfrm>
            <a:off x="2974975" y="244475"/>
            <a:ext cx="8502650" cy="390525"/>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90000"/>
              </a:lnSpc>
              <a:spcBef>
                <a:spcPts val="0"/>
              </a:spcBef>
              <a:spcAft>
                <a:spcPts val="0"/>
              </a:spcAft>
              <a:buClr>
                <a:schemeClr val="accent2"/>
              </a:buClr>
              <a:buSzPct val="100000"/>
              <a:buFont typeface="Arial"/>
              <a:buNone/>
            </a:pPr>
            <a:r>
              <a:rPr lang="es-CO" sz="2800" b="1" i="0" u="none" strike="noStrike" cap="none">
                <a:solidFill>
                  <a:schemeClr val="accent2"/>
                </a:solidFill>
                <a:latin typeface="Arial"/>
                <a:ea typeface="Arial"/>
                <a:cs typeface="Arial"/>
                <a:sym typeface="Arial"/>
              </a:rPr>
              <a:t>Fuentes de información</a:t>
            </a:r>
            <a:endParaRPr sz="2800" b="1" i="0" u="none" strike="noStrike" cap="none">
              <a:solidFill>
                <a:schemeClr val="accent2"/>
              </a:solidFill>
              <a:latin typeface="Arial"/>
              <a:ea typeface="Arial"/>
              <a:cs typeface="Arial"/>
              <a:sym typeface="Arial"/>
            </a:endParaRPr>
          </a:p>
        </p:txBody>
      </p:sp>
      <p:pic>
        <p:nvPicPr>
          <p:cNvPr id="184" name="Google Shape;184;p9" descr="Aula Virtual INS 4.0"/>
          <p:cNvPicPr preferRelativeResize="0"/>
          <p:nvPr/>
        </p:nvPicPr>
        <p:blipFill rotWithShape="1">
          <a:blip r:embed="rId6">
            <a:alphaModFix/>
          </a:blip>
          <a:srcRect/>
          <a:stretch/>
        </p:blipFill>
        <p:spPr>
          <a:xfrm>
            <a:off x="12690475" y="5203825"/>
            <a:ext cx="87313" cy="87313"/>
          </a:xfrm>
          <a:prstGeom prst="rect">
            <a:avLst/>
          </a:prstGeom>
          <a:noFill/>
          <a:ln>
            <a:noFill/>
          </a:ln>
        </p:spPr>
      </p:pic>
      <p:pic>
        <p:nvPicPr>
          <p:cNvPr id="187" name="Google Shape;187;p9"/>
          <p:cNvPicPr preferRelativeResize="0"/>
          <p:nvPr/>
        </p:nvPicPr>
        <p:blipFill rotWithShape="1">
          <a:blip r:embed="rId7">
            <a:alphaModFix/>
          </a:blip>
          <a:srcRect/>
          <a:stretch/>
        </p:blipFill>
        <p:spPr>
          <a:xfrm>
            <a:off x="8666163" y="14925675"/>
            <a:ext cx="87312" cy="84138"/>
          </a:xfrm>
          <a:prstGeom prst="rect">
            <a:avLst/>
          </a:prstGeom>
          <a:noFill/>
          <a:ln>
            <a:noFill/>
          </a:ln>
        </p:spPr>
      </p:pic>
      <p:sp>
        <p:nvSpPr>
          <p:cNvPr id="3" name="Rectángulo 2"/>
          <p:cNvSpPr/>
          <p:nvPr/>
        </p:nvSpPr>
        <p:spPr>
          <a:xfrm>
            <a:off x="3206613" y="988909"/>
            <a:ext cx="6663747" cy="461665"/>
          </a:xfrm>
          <a:prstGeom prst="rect">
            <a:avLst/>
          </a:prstGeom>
        </p:spPr>
        <p:txBody>
          <a:bodyPr wrap="none">
            <a:spAutoFit/>
          </a:bodyPr>
          <a:lstStyle/>
          <a:p>
            <a:r>
              <a:rPr lang="es-CO" sz="2400" b="1" dirty="0">
                <a:solidFill>
                  <a:srgbClr val="FF0000"/>
                </a:solidFill>
              </a:rPr>
              <a:t>INVESTIGACIÓN EPIDEMIOLÓGICA DE CAMPO (IEC)</a:t>
            </a:r>
            <a:endParaRPr lang="en-US" sz="2400" b="1" dirty="0">
              <a:solidFill>
                <a:srgbClr val="FF0000"/>
              </a:solidFill>
            </a:endParaRPr>
          </a:p>
        </p:txBody>
      </p:sp>
      <p:sp>
        <p:nvSpPr>
          <p:cNvPr id="56" name="Google Shape;75;p4">
            <a:extLst>
              <a:ext uri="{FF2B5EF4-FFF2-40B4-BE49-F238E27FC236}">
                <a16:creationId xmlns:a16="http://schemas.microsoft.com/office/drawing/2014/main" id="{0C6F17C8-58FC-4938-8AD8-DA187CEAF96B}"/>
              </a:ext>
            </a:extLst>
          </p:cNvPr>
          <p:cNvSpPr txBox="1"/>
          <p:nvPr/>
        </p:nvSpPr>
        <p:spPr>
          <a:xfrm>
            <a:off x="1429643" y="1711689"/>
            <a:ext cx="3762784" cy="472210"/>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90000"/>
              </a:lnSpc>
              <a:spcBef>
                <a:spcPts val="0"/>
              </a:spcBef>
              <a:spcAft>
                <a:spcPts val="0"/>
              </a:spcAft>
              <a:buClr>
                <a:srgbClr val="ED7D31"/>
              </a:buClr>
              <a:buSzPct val="100000"/>
              <a:buFont typeface="Arial"/>
              <a:buNone/>
              <a:tabLst/>
              <a:defRPr/>
            </a:pPr>
            <a:r>
              <a:rPr kumimoji="0" lang="es-CO" sz="2400" b="1" i="0" u="none" strike="noStrike" kern="0" cap="none" spc="0" normalizeH="0" baseline="0" noProof="0" dirty="0">
                <a:ln>
                  <a:noFill/>
                </a:ln>
                <a:solidFill>
                  <a:srgbClr val="FF0000"/>
                </a:solidFill>
                <a:effectLst/>
                <a:uLnTx/>
                <a:uFillTx/>
                <a:latin typeface="Arial"/>
                <a:ea typeface="Arial"/>
                <a:cs typeface="Arial"/>
                <a:sym typeface="Arial"/>
              </a:rPr>
              <a:t>Objetivos </a:t>
            </a:r>
            <a:r>
              <a:rPr kumimoji="0" lang="es-CO" sz="2400" b="1" i="0" u="none" strike="noStrike" kern="0" cap="none" spc="0" normalizeH="0" baseline="0" noProof="0" dirty="0">
                <a:ln>
                  <a:noFill/>
                </a:ln>
                <a:solidFill>
                  <a:srgbClr val="FF0000"/>
                </a:solidFill>
                <a:effectLst/>
                <a:uLnTx/>
                <a:uFillTx/>
                <a:latin typeface="Arial"/>
                <a:cs typeface="Arial"/>
                <a:sym typeface="Arial"/>
              </a:rPr>
              <a:t>básicos </a:t>
            </a:r>
            <a:endParaRPr kumimoji="0" sz="2400" b="1" i="0" u="none" strike="noStrike" kern="0" cap="none" spc="0" normalizeH="0" baseline="0" noProof="0" dirty="0">
              <a:ln>
                <a:noFill/>
              </a:ln>
              <a:solidFill>
                <a:srgbClr val="FF0000"/>
              </a:solidFill>
              <a:effectLst/>
              <a:uLnTx/>
              <a:uFillTx/>
              <a:latin typeface="Arial"/>
              <a:ea typeface="Arial"/>
              <a:cs typeface="Arial"/>
              <a:sym typeface="Arial"/>
            </a:endParaRPr>
          </a:p>
        </p:txBody>
      </p:sp>
      <p:graphicFrame>
        <p:nvGraphicFramePr>
          <p:cNvPr id="57" name="Google Shape;70;p4">
            <a:extLst>
              <a:ext uri="{FF2B5EF4-FFF2-40B4-BE49-F238E27FC236}">
                <a16:creationId xmlns:a16="http://schemas.microsoft.com/office/drawing/2014/main" id="{0701ED00-5FA9-42B0-B78B-6BC79B50897C}"/>
              </a:ext>
            </a:extLst>
          </p:cNvPr>
          <p:cNvGraphicFramePr/>
          <p:nvPr>
            <p:extLst>
              <p:ext uri="{D42A27DB-BD31-4B8C-83A1-F6EECF244321}">
                <p14:modId xmlns:p14="http://schemas.microsoft.com/office/powerpoint/2010/main" val="3546858505"/>
              </p:ext>
            </p:extLst>
          </p:nvPr>
        </p:nvGraphicFramePr>
        <p:xfrm>
          <a:off x="330662" y="2035018"/>
          <a:ext cx="5765338" cy="4195706"/>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59" name="Google Shape;70;p4">
            <a:extLst>
              <a:ext uri="{FF2B5EF4-FFF2-40B4-BE49-F238E27FC236}">
                <a16:creationId xmlns:a16="http://schemas.microsoft.com/office/drawing/2014/main" id="{48A17628-B02B-42A5-838B-813EA065690A}"/>
              </a:ext>
            </a:extLst>
          </p:cNvPr>
          <p:cNvSpPr txBox="1">
            <a:spLocks/>
          </p:cNvSpPr>
          <p:nvPr/>
        </p:nvSpPr>
        <p:spPr>
          <a:xfrm>
            <a:off x="6362700" y="2807956"/>
            <a:ext cx="5114925" cy="3322864"/>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330200" algn="l" rtl="0">
              <a:lnSpc>
                <a:spcPct val="90000"/>
              </a:lnSpc>
              <a:spcBef>
                <a:spcPts val="10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1pPr>
            <a:lvl2pPr marL="914400" marR="0" lvl="1" indent="-342900" algn="l" rtl="0">
              <a:lnSpc>
                <a:spcPct val="90000"/>
              </a:lnSpc>
              <a:spcBef>
                <a:spcPts val="500"/>
              </a:spcBef>
              <a:spcAft>
                <a:spcPts val="0"/>
              </a:spcAft>
              <a:buClr>
                <a:schemeClr val="dk1"/>
              </a:buClr>
              <a:buSzPts val="18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pPr marL="457200" marR="0" lvl="0" indent="-330200" algn="l" defTabSz="914400" rtl="0" eaLnBrk="1" fontAlgn="auto" latinLnBrk="0" hangingPunct="1">
              <a:lnSpc>
                <a:spcPct val="90000"/>
              </a:lnSpc>
              <a:spcBef>
                <a:spcPts val="1000"/>
              </a:spcBef>
              <a:spcAft>
                <a:spcPts val="150"/>
              </a:spcAft>
              <a:buClr>
                <a:srgbClr val="000000"/>
              </a:buClr>
              <a:buSzPts val="1600"/>
              <a:buFont typeface="Arial"/>
              <a:buChar char="•"/>
              <a:tabLst/>
              <a:defRPr/>
            </a:pPr>
            <a:r>
              <a:rPr kumimoji="0" lang="es-CO"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Fecha de consulta.</a:t>
            </a:r>
          </a:p>
          <a:p>
            <a:pPr marL="457200" marR="0" lvl="0" indent="-330200" algn="l" defTabSz="914400" rtl="0" eaLnBrk="1" fontAlgn="auto" latinLnBrk="0" hangingPunct="1">
              <a:lnSpc>
                <a:spcPct val="90000"/>
              </a:lnSpc>
              <a:spcBef>
                <a:spcPts val="1000"/>
              </a:spcBef>
              <a:spcAft>
                <a:spcPts val="150"/>
              </a:spcAft>
              <a:buClr>
                <a:srgbClr val="000000"/>
              </a:buClr>
              <a:buSzPts val="1600"/>
              <a:buFont typeface="Arial"/>
              <a:buChar char="•"/>
              <a:tabLst/>
              <a:defRPr/>
            </a:pPr>
            <a:r>
              <a:rPr kumimoji="0" lang="es-CO"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Inicio de Síntomas.</a:t>
            </a:r>
          </a:p>
          <a:p>
            <a:pPr marL="457200" marR="0" lvl="0" indent="-330200" algn="l" defTabSz="914400" rtl="0" eaLnBrk="1" fontAlgn="auto" latinLnBrk="0" hangingPunct="1">
              <a:lnSpc>
                <a:spcPct val="90000"/>
              </a:lnSpc>
              <a:spcBef>
                <a:spcPts val="1000"/>
              </a:spcBef>
              <a:spcAft>
                <a:spcPts val="150"/>
              </a:spcAft>
              <a:buClr>
                <a:srgbClr val="000000"/>
              </a:buClr>
              <a:buSzPts val="1600"/>
              <a:buFont typeface="Arial"/>
              <a:buChar char="•"/>
              <a:tabLst/>
              <a:defRPr/>
            </a:pPr>
            <a:r>
              <a:rPr kumimoji="0" lang="es-CO"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Desplazamientos</a:t>
            </a:r>
          </a:p>
          <a:p>
            <a:pPr marL="457200" marR="0" lvl="0" indent="-330200" algn="l" defTabSz="914400" rtl="0" eaLnBrk="1" fontAlgn="auto" latinLnBrk="0" hangingPunct="1">
              <a:lnSpc>
                <a:spcPct val="90000"/>
              </a:lnSpc>
              <a:spcBef>
                <a:spcPts val="1000"/>
              </a:spcBef>
              <a:spcAft>
                <a:spcPts val="150"/>
              </a:spcAft>
              <a:buClr>
                <a:srgbClr val="000000"/>
              </a:buClr>
              <a:buSzPts val="1600"/>
              <a:buFont typeface="Arial"/>
              <a:buChar char="•"/>
              <a:tabLst/>
              <a:defRPr/>
            </a:pPr>
            <a:r>
              <a:rPr kumimoji="0" lang="es-CO"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Antecedentes </a:t>
            </a:r>
          </a:p>
          <a:p>
            <a:pPr marL="457200" marR="0" lvl="0" indent="-330200" algn="l" defTabSz="914400" rtl="0" eaLnBrk="1" fontAlgn="auto" latinLnBrk="0" hangingPunct="1">
              <a:lnSpc>
                <a:spcPct val="90000"/>
              </a:lnSpc>
              <a:spcBef>
                <a:spcPts val="1000"/>
              </a:spcBef>
              <a:spcAft>
                <a:spcPts val="150"/>
              </a:spcAft>
              <a:buClr>
                <a:srgbClr val="000000"/>
              </a:buClr>
              <a:buSzPts val="1600"/>
              <a:buFont typeface="Arial"/>
              <a:buChar char="•"/>
              <a:tabLst/>
              <a:defRPr/>
            </a:pPr>
            <a:r>
              <a:rPr kumimoji="0" lang="es-CO"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Contactos cercanos a la enfermedad</a:t>
            </a:r>
          </a:p>
          <a:p>
            <a:pPr marL="457200" marR="0" lvl="0" indent="-330200" algn="l" defTabSz="914400" rtl="0" eaLnBrk="1" fontAlgn="auto" latinLnBrk="0" hangingPunct="1">
              <a:lnSpc>
                <a:spcPct val="90000"/>
              </a:lnSpc>
              <a:spcBef>
                <a:spcPts val="1000"/>
              </a:spcBef>
              <a:spcAft>
                <a:spcPts val="150"/>
              </a:spcAft>
              <a:buClr>
                <a:srgbClr val="000000"/>
              </a:buClr>
              <a:buSzPts val="1600"/>
              <a:buFont typeface="Arial"/>
              <a:buChar char="•"/>
              <a:tabLst/>
              <a:defRPr/>
            </a:pPr>
            <a:r>
              <a:rPr kumimoji="0" lang="es-CO" sz="20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rPr>
              <a:t>Fecha de ingreso.</a:t>
            </a:r>
          </a:p>
          <a:p>
            <a:pPr marL="457200" marR="0" lvl="0" indent="-330200" algn="l" defTabSz="914400" rtl="0" eaLnBrk="1" fontAlgn="auto" latinLnBrk="0" hangingPunct="1">
              <a:lnSpc>
                <a:spcPct val="90000"/>
              </a:lnSpc>
              <a:spcBef>
                <a:spcPts val="1000"/>
              </a:spcBef>
              <a:spcAft>
                <a:spcPts val="150"/>
              </a:spcAft>
              <a:buClr>
                <a:srgbClr val="000000"/>
              </a:buClr>
              <a:buSzPts val="1600"/>
              <a:buFont typeface="Arial"/>
              <a:buChar char="•"/>
              <a:tabLst/>
              <a:defRPr/>
            </a:pPr>
            <a:endParaRPr kumimoji="0" lang="es-CO" sz="1800" b="0" i="0" u="none" strike="noStrike" kern="0" cap="none" spc="0" normalizeH="0" baseline="0" noProof="0" dirty="0">
              <a:ln>
                <a:noFill/>
              </a:ln>
              <a:solidFill>
                <a:srgbClr val="000000"/>
              </a:solidFill>
              <a:effectLst/>
              <a:uLnTx/>
              <a:uFillTx/>
              <a:latin typeface="Arial" panose="020B0604020202020204" pitchFamily="34" charset="0"/>
              <a:ea typeface="Calibri" panose="020F0502020204030204" pitchFamily="34" charset="0"/>
              <a:cs typeface="Arial"/>
              <a:sym typeface="Arial"/>
            </a:endParaRPr>
          </a:p>
        </p:txBody>
      </p:sp>
      <p:sp>
        <p:nvSpPr>
          <p:cNvPr id="61" name="Google Shape;75;p4">
            <a:extLst>
              <a:ext uri="{FF2B5EF4-FFF2-40B4-BE49-F238E27FC236}">
                <a16:creationId xmlns:a16="http://schemas.microsoft.com/office/drawing/2014/main" id="{F57ABCCD-B748-4001-B538-6C08B0DD2B8B}"/>
              </a:ext>
            </a:extLst>
          </p:cNvPr>
          <p:cNvSpPr txBox="1"/>
          <p:nvPr/>
        </p:nvSpPr>
        <p:spPr>
          <a:xfrm>
            <a:off x="6238587" y="1711688"/>
            <a:ext cx="4855152" cy="866079"/>
          </a:xfrm>
          <a:prstGeom prst="rect">
            <a:avLst/>
          </a:prstGeom>
          <a:noFill/>
          <a:ln>
            <a:noFill/>
          </a:ln>
        </p:spPr>
        <p:txBody>
          <a:bodyPr spcFirstLastPara="1" wrap="square" lIns="91425" tIns="45700" rIns="91425" bIns="45700" anchor="ctr" anchorCtr="0">
            <a:normAutofit/>
          </a:bodyPr>
          <a:lstStyle/>
          <a:p>
            <a:pPr marL="0" marR="0" lvl="0" indent="0" algn="ctr" defTabSz="914400" rtl="0" eaLnBrk="1" fontAlgn="auto" latinLnBrk="0" hangingPunct="1">
              <a:lnSpc>
                <a:spcPct val="90000"/>
              </a:lnSpc>
              <a:spcBef>
                <a:spcPts val="0"/>
              </a:spcBef>
              <a:spcAft>
                <a:spcPts val="0"/>
              </a:spcAft>
              <a:buClr>
                <a:srgbClr val="ED7D31"/>
              </a:buClr>
              <a:buSzPct val="100000"/>
              <a:buFont typeface="Arial"/>
              <a:buNone/>
              <a:tabLst/>
              <a:defRPr/>
            </a:pPr>
            <a:r>
              <a:rPr kumimoji="0" lang="es-CO" sz="2400" b="1" i="0" u="none" strike="noStrike" kern="0" cap="none" spc="0" normalizeH="0" baseline="0" noProof="0" dirty="0">
                <a:ln>
                  <a:noFill/>
                </a:ln>
                <a:solidFill>
                  <a:srgbClr val="FF0000"/>
                </a:solidFill>
                <a:effectLst/>
                <a:uLnTx/>
                <a:uFillTx/>
                <a:latin typeface="Arial"/>
                <a:cs typeface="Arial"/>
                <a:sym typeface="Arial"/>
              </a:rPr>
              <a:t>Algunas variables a tener en </a:t>
            </a:r>
            <a:r>
              <a:rPr kumimoji="0" lang="es-CO" sz="2400" b="1" i="0" u="none" strike="noStrike" kern="0" cap="none" spc="0" normalizeH="0" baseline="0" noProof="0" dirty="0" smtClean="0">
                <a:ln>
                  <a:noFill/>
                </a:ln>
                <a:solidFill>
                  <a:srgbClr val="FF0000"/>
                </a:solidFill>
                <a:effectLst/>
                <a:uLnTx/>
                <a:uFillTx/>
                <a:latin typeface="Arial"/>
                <a:cs typeface="Arial"/>
                <a:sym typeface="Arial"/>
              </a:rPr>
              <a:t>cuenta</a:t>
            </a:r>
            <a:endParaRPr kumimoji="0" sz="2000" b="1" i="0" u="none" strike="noStrike" kern="0" cap="none" spc="0" normalizeH="0" baseline="0" noProof="0" dirty="0">
              <a:ln>
                <a:noFill/>
              </a:ln>
              <a:solidFill>
                <a:srgbClr val="FF0000"/>
              </a:solidFill>
              <a:effectLst/>
              <a:uLnTx/>
              <a:uFillTx/>
              <a:latin typeface="Arial"/>
              <a:ea typeface="Arial"/>
              <a:cs typeface="Arial"/>
              <a:sym typeface="Arial"/>
            </a:endParaRPr>
          </a:p>
        </p:txBody>
      </p:sp>
    </p:spTree>
    <p:extLst>
      <p:ext uri="{BB962C8B-B14F-4D97-AF65-F5344CB8AC3E}">
        <p14:creationId xmlns:p14="http://schemas.microsoft.com/office/powerpoint/2010/main" val="974381745"/>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96"/>
        <p:cNvGrpSpPr/>
        <p:nvPr/>
      </p:nvGrpSpPr>
      <p:grpSpPr>
        <a:xfrm>
          <a:off x="0" y="0"/>
          <a:ext cx="0" cy="0"/>
          <a:chOff x="0" y="0"/>
          <a:chExt cx="0" cy="0"/>
        </a:xfrm>
      </p:grpSpPr>
      <p:pic>
        <p:nvPicPr>
          <p:cNvPr id="197" name="Google Shape;197;gf53f6904d2_0_0"/>
          <p:cNvPicPr preferRelativeResize="0"/>
          <p:nvPr/>
        </p:nvPicPr>
        <p:blipFill>
          <a:blip r:embed="rId5">
            <a:alphaModFix/>
          </a:blip>
          <a:stretch>
            <a:fillRect/>
          </a:stretch>
        </p:blipFill>
        <p:spPr>
          <a:xfrm>
            <a:off x="800850" y="1056450"/>
            <a:ext cx="6303901" cy="5489825"/>
          </a:xfrm>
          <a:prstGeom prst="rect">
            <a:avLst/>
          </a:prstGeom>
          <a:noFill/>
          <a:ln>
            <a:noFill/>
          </a:ln>
        </p:spPr>
      </p:pic>
      <p:pic>
        <p:nvPicPr>
          <p:cNvPr id="198" name="Google Shape;198;gf53f6904d2_0_0"/>
          <p:cNvPicPr preferRelativeResize="0"/>
          <p:nvPr/>
        </p:nvPicPr>
        <p:blipFill>
          <a:blip r:embed="rId6">
            <a:alphaModFix/>
          </a:blip>
          <a:stretch>
            <a:fillRect/>
          </a:stretch>
        </p:blipFill>
        <p:spPr>
          <a:xfrm>
            <a:off x="2048750" y="230325"/>
            <a:ext cx="8505825" cy="714375"/>
          </a:xfrm>
          <a:prstGeom prst="rect">
            <a:avLst/>
          </a:prstGeom>
          <a:noFill/>
          <a:ln>
            <a:noFill/>
          </a:ln>
        </p:spPr>
      </p:pic>
      <p:pic>
        <p:nvPicPr>
          <p:cNvPr id="199" name="Google Shape;199;gf53f6904d2_0_0"/>
          <p:cNvPicPr preferRelativeResize="0"/>
          <p:nvPr/>
        </p:nvPicPr>
        <p:blipFill>
          <a:blip r:embed="rId7">
            <a:alphaModFix/>
          </a:blip>
          <a:stretch>
            <a:fillRect/>
          </a:stretch>
        </p:blipFill>
        <p:spPr>
          <a:xfrm>
            <a:off x="7711751" y="1967325"/>
            <a:ext cx="3717375" cy="2602163"/>
          </a:xfrm>
          <a:prstGeom prst="rect">
            <a:avLst/>
          </a:prstGeom>
          <a:noFill/>
          <a:ln>
            <a:noFill/>
          </a:ln>
        </p:spPr>
      </p:pic>
      <p:sp>
        <p:nvSpPr>
          <p:cNvPr id="200" name="Google Shape;200;gf53f6904d2_0_0"/>
          <p:cNvSpPr/>
          <p:nvPr/>
        </p:nvSpPr>
        <p:spPr>
          <a:xfrm>
            <a:off x="7468475" y="4675900"/>
            <a:ext cx="1545600" cy="714300"/>
          </a:xfrm>
          <a:prstGeom prst="bentUpArrow">
            <a:avLst>
              <a:gd name="adj1" fmla="val 25000"/>
              <a:gd name="adj2" fmla="val 25000"/>
              <a:gd name="adj3" fmla="val 25000"/>
            </a:avLst>
          </a:prstGeom>
          <a:solidFill>
            <a:srgbClr val="E06666"/>
          </a:solidFill>
          <a:ln w="952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204"/>
        <p:cNvGrpSpPr/>
        <p:nvPr/>
      </p:nvGrpSpPr>
      <p:grpSpPr>
        <a:xfrm>
          <a:off x="0" y="0"/>
          <a:ext cx="0" cy="0"/>
          <a:chOff x="0" y="0"/>
          <a:chExt cx="0" cy="0"/>
        </a:xfrm>
      </p:grpSpPr>
      <p:pic>
        <p:nvPicPr>
          <p:cNvPr id="205" name="Google Shape;205;p10"/>
          <p:cNvPicPr preferRelativeResize="0"/>
          <p:nvPr/>
        </p:nvPicPr>
        <p:blipFill rotWithShape="1">
          <a:blip r:embed="rId5">
            <a:alphaModFix/>
          </a:blip>
          <a:srcRect/>
          <a:stretch/>
        </p:blipFill>
        <p:spPr>
          <a:xfrm>
            <a:off x="6483350" y="1057275"/>
            <a:ext cx="5354638" cy="4413250"/>
          </a:xfrm>
          <a:prstGeom prst="rect">
            <a:avLst/>
          </a:prstGeom>
          <a:noFill/>
          <a:ln>
            <a:noFill/>
          </a:ln>
        </p:spPr>
      </p:pic>
      <p:pic>
        <p:nvPicPr>
          <p:cNvPr id="206" name="Google Shape;206;p10"/>
          <p:cNvPicPr preferRelativeResize="0"/>
          <p:nvPr/>
        </p:nvPicPr>
        <p:blipFill rotWithShape="1">
          <a:blip r:embed="rId6">
            <a:alphaModFix/>
          </a:blip>
          <a:srcRect/>
          <a:stretch/>
        </p:blipFill>
        <p:spPr>
          <a:xfrm>
            <a:off x="2133600" y="101600"/>
            <a:ext cx="10058400" cy="763588"/>
          </a:xfrm>
          <a:prstGeom prst="rect">
            <a:avLst/>
          </a:prstGeom>
          <a:noFill/>
          <a:ln>
            <a:noFill/>
          </a:ln>
        </p:spPr>
      </p:pic>
      <p:sp>
        <p:nvSpPr>
          <p:cNvPr id="207" name="Google Shape;207;p10"/>
          <p:cNvSpPr txBox="1"/>
          <p:nvPr/>
        </p:nvSpPr>
        <p:spPr>
          <a:xfrm>
            <a:off x="2974975" y="293688"/>
            <a:ext cx="8502650" cy="390525"/>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90000"/>
              </a:lnSpc>
              <a:spcBef>
                <a:spcPts val="0"/>
              </a:spcBef>
              <a:spcAft>
                <a:spcPts val="0"/>
              </a:spcAft>
              <a:buClr>
                <a:schemeClr val="accent2"/>
              </a:buClr>
              <a:buSzPct val="100000"/>
              <a:buFont typeface="Arial"/>
              <a:buNone/>
            </a:pPr>
            <a:r>
              <a:rPr lang="es-CO" sz="2800" b="1" i="0" u="none" strike="noStrike" cap="none">
                <a:solidFill>
                  <a:schemeClr val="accent2"/>
                </a:solidFill>
                <a:latin typeface="Arial"/>
                <a:ea typeface="Arial"/>
                <a:cs typeface="Arial"/>
                <a:sym typeface="Arial"/>
              </a:rPr>
              <a:t>Análisis de los hallazgos de la unidad de análisis</a:t>
            </a:r>
            <a:endParaRPr sz="2800" b="1" i="0" u="none" strike="noStrike" cap="none">
              <a:solidFill>
                <a:schemeClr val="accent2"/>
              </a:solidFill>
              <a:latin typeface="Arial"/>
              <a:ea typeface="Arial"/>
              <a:cs typeface="Arial"/>
              <a:sym typeface="Arial"/>
            </a:endParaRPr>
          </a:p>
        </p:txBody>
      </p:sp>
      <p:sp>
        <p:nvSpPr>
          <p:cNvPr id="208" name="Google Shape;208;p10"/>
          <p:cNvSpPr/>
          <p:nvPr/>
        </p:nvSpPr>
        <p:spPr>
          <a:xfrm>
            <a:off x="255588" y="1646238"/>
            <a:ext cx="5659437" cy="4532312"/>
          </a:xfrm>
          <a:prstGeom prst="rect">
            <a:avLst/>
          </a:prstGeom>
          <a:noFill/>
          <a:ln>
            <a:noFill/>
          </a:ln>
        </p:spPr>
        <p:txBody>
          <a:bodyPr spcFirstLastPara="1" wrap="square" lIns="91425" tIns="45700" rIns="91425" bIns="45700" anchor="t" anchorCtr="0">
            <a:spAutoFit/>
          </a:bodyPr>
          <a:lstStyle/>
          <a:p>
            <a:pPr marL="342900" marR="0" lvl="0" indent="-342900" algn="just" rtl="0">
              <a:lnSpc>
                <a:spcPct val="115000"/>
              </a:lnSpc>
              <a:spcBef>
                <a:spcPts val="0"/>
              </a:spcBef>
              <a:spcAft>
                <a:spcPts val="0"/>
              </a:spcAft>
              <a:buClr>
                <a:schemeClr val="dk1"/>
              </a:buClr>
              <a:buSzPts val="1800"/>
              <a:buFont typeface="Noto Sans Symbols"/>
              <a:buChar char="⮚"/>
            </a:pPr>
            <a:r>
              <a:rPr lang="es-CO" sz="1800" b="1" i="0" u="none" strike="noStrike" cap="none">
                <a:solidFill>
                  <a:schemeClr val="dk1"/>
                </a:solidFill>
                <a:latin typeface="Calibri"/>
                <a:ea typeface="Calibri"/>
                <a:cs typeface="Calibri"/>
                <a:sym typeface="Calibri"/>
              </a:rPr>
              <a:t>Definición epidemiológica del caso: </a:t>
            </a:r>
            <a:r>
              <a:rPr lang="es-CO" sz="1800" b="0" i="0" u="none" strike="noStrike" cap="none">
                <a:solidFill>
                  <a:schemeClr val="dk1"/>
                </a:solidFill>
                <a:latin typeface="Calibri"/>
                <a:ea typeface="Calibri"/>
                <a:cs typeface="Calibri"/>
                <a:sym typeface="Calibri"/>
              </a:rPr>
              <a:t>Se hace una breve descripción del diagnóstico identificado.</a:t>
            </a:r>
            <a:endParaRPr/>
          </a:p>
          <a:p>
            <a:pPr marL="342900" marR="0" lvl="0" indent="-228600" algn="just" rtl="0">
              <a:lnSpc>
                <a:spcPct val="115000"/>
              </a:lnSpc>
              <a:spcBef>
                <a:spcPts val="0"/>
              </a:spcBef>
              <a:spcAft>
                <a:spcPts val="0"/>
              </a:spcAft>
              <a:buClr>
                <a:schemeClr val="dk1"/>
              </a:buClr>
              <a:buSzPts val="1800"/>
              <a:buFont typeface="Noto Sans Symbols"/>
              <a:buNone/>
            </a:pPr>
            <a:endParaRPr sz="1800" b="0" i="0" u="none" strike="noStrike" cap="none">
              <a:solidFill>
                <a:schemeClr val="dk1"/>
              </a:solidFill>
              <a:latin typeface="Calibri"/>
              <a:ea typeface="Calibri"/>
              <a:cs typeface="Calibri"/>
              <a:sym typeface="Calibri"/>
            </a:endParaRPr>
          </a:p>
          <a:p>
            <a:pPr marL="342900" marR="0" lvl="0" indent="-342900" algn="just" rtl="0">
              <a:lnSpc>
                <a:spcPct val="115000"/>
              </a:lnSpc>
              <a:spcBef>
                <a:spcPts val="0"/>
              </a:spcBef>
              <a:spcAft>
                <a:spcPts val="0"/>
              </a:spcAft>
              <a:buClr>
                <a:schemeClr val="dk1"/>
              </a:buClr>
              <a:buSzPts val="1800"/>
              <a:buFont typeface="Noto Sans Symbols"/>
              <a:buChar char="⮚"/>
            </a:pPr>
            <a:r>
              <a:rPr lang="es-CO" sz="1800" b="1" i="0" u="none" strike="noStrike" cap="none">
                <a:solidFill>
                  <a:schemeClr val="dk1"/>
                </a:solidFill>
                <a:latin typeface="Calibri"/>
                <a:ea typeface="Calibri"/>
                <a:cs typeface="Calibri"/>
                <a:sym typeface="Calibri"/>
              </a:rPr>
              <a:t>Cadena fisiopatológica: </a:t>
            </a:r>
            <a:r>
              <a:rPr lang="es-CO" sz="1800" b="0" i="0" u="none" strike="noStrike" cap="none">
                <a:solidFill>
                  <a:schemeClr val="dk1"/>
                </a:solidFill>
                <a:latin typeface="Calibri"/>
                <a:ea typeface="Calibri"/>
                <a:cs typeface="Calibri"/>
                <a:sym typeface="Calibri"/>
              </a:rPr>
              <a:t>Se revisan los diagnósticos registrados en la historia clínica y las causas escritas en el certificado de defunción</a:t>
            </a:r>
            <a:r>
              <a:rPr lang="es-CO" sz="1800">
                <a:solidFill>
                  <a:schemeClr val="dk1"/>
                </a:solidFill>
                <a:latin typeface="Calibri"/>
                <a:ea typeface="Calibri"/>
                <a:cs typeface="Calibri"/>
                <a:sym typeface="Calibri"/>
              </a:rPr>
              <a:t>.</a:t>
            </a:r>
            <a:endParaRPr sz="1800">
              <a:solidFill>
                <a:schemeClr val="dk1"/>
              </a:solidFill>
              <a:latin typeface="Calibri"/>
              <a:ea typeface="Calibri"/>
              <a:cs typeface="Calibri"/>
              <a:sym typeface="Calibri"/>
            </a:endParaRPr>
          </a:p>
          <a:p>
            <a:pPr marL="457200" marR="0" lvl="0" indent="0" algn="just" rtl="0">
              <a:lnSpc>
                <a:spcPct val="115000"/>
              </a:lnSpc>
              <a:spcBef>
                <a:spcPts val="0"/>
              </a:spcBef>
              <a:spcAft>
                <a:spcPts val="0"/>
              </a:spcAft>
              <a:buNone/>
            </a:pPr>
            <a:endParaRPr sz="1800">
              <a:solidFill>
                <a:schemeClr val="dk1"/>
              </a:solidFill>
              <a:latin typeface="Calibri"/>
              <a:ea typeface="Calibri"/>
              <a:cs typeface="Calibri"/>
              <a:sym typeface="Calibri"/>
            </a:endParaRPr>
          </a:p>
          <a:p>
            <a:pPr marL="342900" marR="0" lvl="0" indent="-342900" algn="just" rtl="0">
              <a:lnSpc>
                <a:spcPct val="115000"/>
              </a:lnSpc>
              <a:spcBef>
                <a:spcPts val="0"/>
              </a:spcBef>
              <a:spcAft>
                <a:spcPts val="0"/>
              </a:spcAft>
              <a:buClr>
                <a:schemeClr val="dk1"/>
              </a:buClr>
              <a:buSzPts val="1800"/>
              <a:buFont typeface="Noto Sans Symbols"/>
              <a:buChar char="⮚"/>
            </a:pPr>
            <a:r>
              <a:rPr lang="es-CO" sz="1800" b="1" i="0" u="none" strike="noStrike" cap="none">
                <a:solidFill>
                  <a:schemeClr val="dk1"/>
                </a:solidFill>
                <a:latin typeface="Calibri"/>
                <a:ea typeface="Calibri"/>
                <a:cs typeface="Calibri"/>
                <a:sym typeface="Calibri"/>
              </a:rPr>
              <a:t>De la clasificación preliminar a la definitiva: </a:t>
            </a:r>
            <a:r>
              <a:rPr lang="es-CO" sz="1800" b="0" i="0" u="none" strike="noStrike" cap="none">
                <a:solidFill>
                  <a:schemeClr val="dk1"/>
                </a:solidFill>
                <a:latin typeface="Calibri"/>
                <a:ea typeface="Calibri"/>
                <a:cs typeface="Calibri"/>
                <a:sym typeface="Calibri"/>
              </a:rPr>
              <a:t>depende de la clínica del caso y de la disponibilidad de la prueba o pruebas diagnósticas que según la definición de caso lo confirman o descartan.</a:t>
            </a:r>
            <a:endParaRPr/>
          </a:p>
          <a:p>
            <a:pPr marL="0" marR="0" lvl="0" indent="0" algn="just" rtl="0">
              <a:lnSpc>
                <a:spcPct val="115000"/>
              </a:lnSpc>
              <a:spcBef>
                <a:spcPts val="0"/>
              </a:spcBef>
              <a:spcAft>
                <a:spcPts val="0"/>
              </a:spcAft>
              <a:buClr>
                <a:schemeClr val="dk1"/>
              </a:buClr>
              <a:buSzPts val="1800"/>
              <a:buFont typeface="Arial"/>
              <a:buNone/>
            </a:pPr>
            <a:r>
              <a:rPr lang="es-CO" sz="1800" b="1" i="0" u="none" strike="noStrike" cap="none">
                <a:solidFill>
                  <a:schemeClr val="dk1"/>
                </a:solidFill>
                <a:latin typeface="Calibri"/>
                <a:ea typeface="Calibri"/>
                <a:cs typeface="Calibri"/>
                <a:sym typeface="Calibri"/>
              </a:rPr>
              <a:t>      </a:t>
            </a:r>
            <a:endParaRPr sz="1400" b="1" i="0" u="none" strike="noStrike" cap="none">
              <a:solidFill>
                <a:schemeClr val="dk1"/>
              </a:solidFill>
              <a:latin typeface="Calibri"/>
              <a:ea typeface="Calibri"/>
              <a:cs typeface="Calibri"/>
              <a:sym typeface="Calibri"/>
            </a:endParaRPr>
          </a:p>
        </p:txBody>
      </p:sp>
      <p:sp>
        <p:nvSpPr>
          <p:cNvPr id="209" name="Google Shape;209;p10"/>
          <p:cNvSpPr txBox="1"/>
          <p:nvPr/>
        </p:nvSpPr>
        <p:spPr>
          <a:xfrm>
            <a:off x="569913" y="1103313"/>
            <a:ext cx="5345112" cy="369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s-CO" sz="1800" b="1" i="0" u="none" strike="noStrike" cap="none">
                <a:solidFill>
                  <a:schemeClr val="dk1"/>
                </a:solidFill>
                <a:latin typeface="Calibri"/>
                <a:ea typeface="Calibri"/>
                <a:cs typeface="Calibri"/>
                <a:sym typeface="Calibri"/>
              </a:rPr>
              <a:t>d. Clasificación del caso</a:t>
            </a:r>
            <a:endParaRPr/>
          </a:p>
        </p:txBody>
      </p:sp>
      <p:cxnSp>
        <p:nvCxnSpPr>
          <p:cNvPr id="210" name="Google Shape;210;p10"/>
          <p:cNvCxnSpPr/>
          <p:nvPr/>
        </p:nvCxnSpPr>
        <p:spPr>
          <a:xfrm>
            <a:off x="0" y="2471738"/>
            <a:ext cx="5746750" cy="14287"/>
          </a:xfrm>
          <a:prstGeom prst="straightConnector1">
            <a:avLst/>
          </a:prstGeom>
          <a:noFill/>
          <a:ln w="9525" cap="flat" cmpd="sng">
            <a:solidFill>
              <a:schemeClr val="accent2"/>
            </a:solidFill>
            <a:prstDash val="solid"/>
            <a:miter lim="800000"/>
            <a:headEnd type="none" w="sm" len="sm"/>
            <a:tailEnd type="none" w="sm" len="sm"/>
          </a:ln>
          <a:effectLst>
            <a:outerShdw blurRad="50800" dist="38100" dir="2700000" algn="tl" rotWithShape="0">
              <a:srgbClr val="000000">
                <a:alpha val="40000"/>
              </a:srgbClr>
            </a:outerShdw>
          </a:effectLst>
        </p:spPr>
      </p:cxnSp>
      <p:cxnSp>
        <p:nvCxnSpPr>
          <p:cNvPr id="211" name="Google Shape;211;p10"/>
          <p:cNvCxnSpPr/>
          <p:nvPr/>
        </p:nvCxnSpPr>
        <p:spPr>
          <a:xfrm>
            <a:off x="0" y="4338638"/>
            <a:ext cx="5746750" cy="14287"/>
          </a:xfrm>
          <a:prstGeom prst="straightConnector1">
            <a:avLst/>
          </a:prstGeom>
          <a:noFill/>
          <a:ln w="9525" cap="flat" cmpd="sng">
            <a:solidFill>
              <a:schemeClr val="accent2"/>
            </a:solidFill>
            <a:prstDash val="solid"/>
            <a:miter lim="800000"/>
            <a:headEnd type="none" w="sm" len="sm"/>
            <a:tailEnd type="none" w="sm" len="sm"/>
          </a:ln>
          <a:effectLst>
            <a:outerShdw blurRad="50800" dist="38100" dir="2700000" algn="tl" rotWithShape="0">
              <a:srgbClr val="000000">
                <a:alpha val="40000"/>
              </a:srgbClr>
            </a:outerShdw>
          </a:effectLst>
        </p:spPr>
      </p:cxn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9"/>
                                        </p:tgtEl>
                                        <p:attrNameLst>
                                          <p:attrName>style.visibility</p:attrName>
                                        </p:attrNameLst>
                                      </p:cBhvr>
                                      <p:to>
                                        <p:strVal val="visible"/>
                                      </p:to>
                                    </p:set>
                                    <p:anim calcmode="lin" valueType="num">
                                      <p:cBhvr additive="base">
                                        <p:cTn id="7" dur="500"/>
                                        <p:tgtEl>
                                          <p:spTgt spid="209"/>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8">
                                            <p:txEl>
                                              <p:pRg st="0" end="0"/>
                                            </p:txEl>
                                          </p:spTgt>
                                        </p:tgtEl>
                                        <p:attrNameLst>
                                          <p:attrName>style.visibility</p:attrName>
                                        </p:attrNameLst>
                                      </p:cBhvr>
                                      <p:to>
                                        <p:strVal val="visible"/>
                                      </p:to>
                                    </p:set>
                                    <p:animEffect transition="in" filter="fade">
                                      <p:cBhvr>
                                        <p:cTn id="12" dur="1000"/>
                                        <p:tgtEl>
                                          <p:spTgt spid="20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08">
                                            <p:txEl>
                                              <p:pRg st="1" end="1"/>
                                            </p:txEl>
                                          </p:spTgt>
                                        </p:tgtEl>
                                        <p:attrNameLst>
                                          <p:attrName>style.visibility</p:attrName>
                                        </p:attrNameLst>
                                      </p:cBhvr>
                                      <p:to>
                                        <p:strVal val="visible"/>
                                      </p:to>
                                    </p:set>
                                    <p:animEffect transition="in" filter="fade">
                                      <p:cBhvr>
                                        <p:cTn id="17" dur="1000"/>
                                        <p:tgtEl>
                                          <p:spTgt spid="20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08">
                                            <p:txEl>
                                              <p:pRg st="2" end="2"/>
                                            </p:txEl>
                                          </p:spTgt>
                                        </p:tgtEl>
                                        <p:attrNameLst>
                                          <p:attrName>style.visibility</p:attrName>
                                        </p:attrNameLst>
                                      </p:cBhvr>
                                      <p:to>
                                        <p:strVal val="visible"/>
                                      </p:to>
                                    </p:set>
                                    <p:animEffect transition="in" filter="fade">
                                      <p:cBhvr>
                                        <p:cTn id="22" dur="1000"/>
                                        <p:tgtEl>
                                          <p:spTgt spid="20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08">
                                            <p:txEl>
                                              <p:pRg st="3" end="3"/>
                                            </p:txEl>
                                          </p:spTgt>
                                        </p:tgtEl>
                                        <p:attrNameLst>
                                          <p:attrName>style.visibility</p:attrName>
                                        </p:attrNameLst>
                                      </p:cBhvr>
                                      <p:to>
                                        <p:strVal val="visible"/>
                                      </p:to>
                                    </p:set>
                                    <p:animEffect transition="in" filter="fade">
                                      <p:cBhvr>
                                        <p:cTn id="27" dur="1000"/>
                                        <p:tgtEl>
                                          <p:spTgt spid="208">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08">
                                            <p:txEl>
                                              <p:pRg st="4" end="4"/>
                                            </p:txEl>
                                          </p:spTgt>
                                        </p:tgtEl>
                                        <p:attrNameLst>
                                          <p:attrName>style.visibility</p:attrName>
                                        </p:attrNameLst>
                                      </p:cBhvr>
                                      <p:to>
                                        <p:strVal val="visible"/>
                                      </p:to>
                                    </p:set>
                                    <p:animEffect transition="in" filter="fade">
                                      <p:cBhvr>
                                        <p:cTn id="32" dur="1000"/>
                                        <p:tgtEl>
                                          <p:spTgt spid="20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08">
                                            <p:txEl>
                                              <p:pRg st="5" end="5"/>
                                            </p:txEl>
                                          </p:spTgt>
                                        </p:tgtEl>
                                        <p:attrNameLst>
                                          <p:attrName>style.visibility</p:attrName>
                                        </p:attrNameLst>
                                      </p:cBhvr>
                                      <p:to>
                                        <p:strVal val="visible"/>
                                      </p:to>
                                    </p:set>
                                    <p:animEffect transition="in" filter="fade">
                                      <p:cBhvr>
                                        <p:cTn id="37" dur="1000"/>
                                        <p:tgtEl>
                                          <p:spTgt spid="20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216"/>
        <p:cNvGrpSpPr/>
        <p:nvPr/>
      </p:nvGrpSpPr>
      <p:grpSpPr>
        <a:xfrm>
          <a:off x="0" y="0"/>
          <a:ext cx="0" cy="0"/>
          <a:chOff x="0" y="0"/>
          <a:chExt cx="0" cy="0"/>
        </a:xfrm>
      </p:grpSpPr>
      <p:pic>
        <p:nvPicPr>
          <p:cNvPr id="217" name="Google Shape;217;gf53f6904d2_0_23"/>
          <p:cNvPicPr preferRelativeResize="0"/>
          <p:nvPr/>
        </p:nvPicPr>
        <p:blipFill>
          <a:blip r:embed="rId5">
            <a:alphaModFix/>
          </a:blip>
          <a:stretch>
            <a:fillRect/>
          </a:stretch>
        </p:blipFill>
        <p:spPr>
          <a:xfrm>
            <a:off x="1420075" y="1607125"/>
            <a:ext cx="9144000" cy="3514725"/>
          </a:xfrm>
          <a:prstGeom prst="rect">
            <a:avLst/>
          </a:prstGeom>
          <a:noFill/>
          <a:ln>
            <a:noFill/>
          </a:ln>
        </p:spPr>
      </p:pic>
      <p:sp>
        <p:nvSpPr>
          <p:cNvPr id="218" name="Google Shape;218;gf53f6904d2_0_23"/>
          <p:cNvSpPr txBox="1"/>
          <p:nvPr/>
        </p:nvSpPr>
        <p:spPr>
          <a:xfrm>
            <a:off x="1974850" y="709313"/>
            <a:ext cx="8502600" cy="390600"/>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90000"/>
              </a:lnSpc>
              <a:spcBef>
                <a:spcPts val="0"/>
              </a:spcBef>
              <a:spcAft>
                <a:spcPts val="0"/>
              </a:spcAft>
              <a:buClr>
                <a:schemeClr val="accent2"/>
              </a:buClr>
              <a:buSzPts val="2800"/>
              <a:buFont typeface="Arial"/>
              <a:buNone/>
            </a:pPr>
            <a:r>
              <a:rPr lang="es-CO" sz="2800" b="1">
                <a:solidFill>
                  <a:schemeClr val="accent2"/>
                </a:solidFill>
              </a:rPr>
              <a:t>Formato solicitud de enmienda UDA</a:t>
            </a:r>
            <a:endParaRPr sz="2800" b="1" i="0" u="none" strike="noStrike" cap="none">
              <a:solidFill>
                <a:schemeClr val="accent2"/>
              </a:solidFill>
              <a:latin typeface="Arial"/>
              <a:ea typeface="Arial"/>
              <a:cs typeface="Arial"/>
              <a:sym typeface="Arial"/>
            </a:endParaRPr>
          </a:p>
        </p:txBody>
      </p:sp>
    </p:spTree>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223"/>
        <p:cNvGrpSpPr/>
        <p:nvPr/>
      </p:nvGrpSpPr>
      <p:grpSpPr>
        <a:xfrm>
          <a:off x="0" y="0"/>
          <a:ext cx="0" cy="0"/>
          <a:chOff x="0" y="0"/>
          <a:chExt cx="0" cy="0"/>
        </a:xfrm>
      </p:grpSpPr>
      <p:pic>
        <p:nvPicPr>
          <p:cNvPr id="224" name="Google Shape;224;gf53f6904d2_0_11"/>
          <p:cNvPicPr preferRelativeResize="0"/>
          <p:nvPr/>
        </p:nvPicPr>
        <p:blipFill>
          <a:blip r:embed="rId5">
            <a:alphaModFix/>
          </a:blip>
          <a:stretch>
            <a:fillRect/>
          </a:stretch>
        </p:blipFill>
        <p:spPr>
          <a:xfrm>
            <a:off x="5445050" y="2178625"/>
            <a:ext cx="6321801" cy="1951750"/>
          </a:xfrm>
          <a:prstGeom prst="rect">
            <a:avLst/>
          </a:prstGeom>
          <a:noFill/>
          <a:ln>
            <a:noFill/>
          </a:ln>
        </p:spPr>
      </p:pic>
      <p:pic>
        <p:nvPicPr>
          <p:cNvPr id="225" name="Google Shape;225;gf53f6904d2_0_11"/>
          <p:cNvPicPr preferRelativeResize="0"/>
          <p:nvPr/>
        </p:nvPicPr>
        <p:blipFill>
          <a:blip r:embed="rId6">
            <a:alphaModFix/>
          </a:blip>
          <a:stretch>
            <a:fillRect/>
          </a:stretch>
        </p:blipFill>
        <p:spPr>
          <a:xfrm>
            <a:off x="2503325" y="616500"/>
            <a:ext cx="8505825" cy="714375"/>
          </a:xfrm>
          <a:prstGeom prst="rect">
            <a:avLst/>
          </a:prstGeom>
          <a:noFill/>
          <a:ln>
            <a:noFill/>
          </a:ln>
        </p:spPr>
      </p:pic>
      <p:pic>
        <p:nvPicPr>
          <p:cNvPr id="226" name="Google Shape;226;gf53f6904d2_0_11"/>
          <p:cNvPicPr preferRelativeResize="0"/>
          <p:nvPr/>
        </p:nvPicPr>
        <p:blipFill>
          <a:blip r:embed="rId7">
            <a:alphaModFix/>
          </a:blip>
          <a:stretch>
            <a:fillRect/>
          </a:stretch>
        </p:blipFill>
        <p:spPr>
          <a:xfrm>
            <a:off x="103900" y="1330875"/>
            <a:ext cx="5458025" cy="5263809"/>
          </a:xfrm>
          <a:prstGeom prst="rect">
            <a:avLst/>
          </a:prstGeom>
          <a:noFill/>
          <a:ln>
            <a:noFill/>
          </a:ln>
        </p:spPr>
      </p:pic>
      <p:pic>
        <p:nvPicPr>
          <p:cNvPr id="227" name="Google Shape;227;gf53f6904d2_0_11"/>
          <p:cNvPicPr preferRelativeResize="0"/>
          <p:nvPr/>
        </p:nvPicPr>
        <p:blipFill>
          <a:blip r:embed="rId8">
            <a:alphaModFix/>
          </a:blip>
          <a:stretch>
            <a:fillRect/>
          </a:stretch>
        </p:blipFill>
        <p:spPr>
          <a:xfrm>
            <a:off x="0" y="3273950"/>
            <a:ext cx="4154075" cy="2817725"/>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231"/>
        <p:cNvGrpSpPr/>
        <p:nvPr/>
      </p:nvGrpSpPr>
      <p:grpSpPr>
        <a:xfrm>
          <a:off x="0" y="0"/>
          <a:ext cx="0" cy="0"/>
          <a:chOff x="0" y="0"/>
          <a:chExt cx="0" cy="0"/>
        </a:xfrm>
      </p:grpSpPr>
      <p:sp>
        <p:nvSpPr>
          <p:cNvPr id="232" name="Google Shape;232;p11"/>
          <p:cNvSpPr txBox="1">
            <a:spLocks noGrp="1"/>
          </p:cNvSpPr>
          <p:nvPr>
            <p:ph type="title"/>
          </p:nvPr>
        </p:nvSpPr>
        <p:spPr>
          <a:xfrm>
            <a:off x="1411175" y="156527"/>
            <a:ext cx="10515600" cy="825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s-CO"/>
              <a:t>AJUSTES EN CAUSAS DE MUERTE </a:t>
            </a:r>
            <a:endParaRPr/>
          </a:p>
        </p:txBody>
      </p:sp>
      <p:sp>
        <p:nvSpPr>
          <p:cNvPr id="233" name="Google Shape;233;p11"/>
          <p:cNvSpPr txBox="1">
            <a:spLocks noGrp="1"/>
          </p:cNvSpPr>
          <p:nvPr>
            <p:ph type="body" idx="1"/>
          </p:nvPr>
        </p:nvSpPr>
        <p:spPr>
          <a:xfrm>
            <a:off x="318655" y="1600200"/>
            <a:ext cx="7430720" cy="3657600"/>
          </a:xfrm>
          <a:prstGeom prst="rect">
            <a:avLst/>
          </a:prstGeom>
          <a:noFill/>
          <a:ln>
            <a:noFill/>
          </a:ln>
        </p:spPr>
        <p:txBody>
          <a:bodyPr spcFirstLastPara="1" wrap="square" lIns="91425" tIns="45700" rIns="91425" bIns="45700" anchor="t" anchorCtr="0">
            <a:normAutofit fontScale="92500"/>
          </a:bodyPr>
          <a:lstStyle/>
          <a:p>
            <a:pPr marL="0" lvl="0" indent="0" algn="just" rtl="0">
              <a:lnSpc>
                <a:spcPct val="115000"/>
              </a:lnSpc>
              <a:spcBef>
                <a:spcPts val="0"/>
              </a:spcBef>
              <a:spcAft>
                <a:spcPts val="0"/>
              </a:spcAft>
              <a:buClr>
                <a:schemeClr val="dk1"/>
              </a:buClr>
              <a:buSzPct val="68750"/>
              <a:buFont typeface="Arial"/>
              <a:buNone/>
            </a:pPr>
            <a:r>
              <a:rPr lang="es-CO" sz="1800" dirty="0">
                <a:solidFill>
                  <a:srgbClr val="202124"/>
                </a:solidFill>
              </a:rPr>
              <a:t>La </a:t>
            </a:r>
            <a:r>
              <a:rPr lang="es-CO" sz="1800" b="1" dirty="0">
                <a:solidFill>
                  <a:srgbClr val="202124"/>
                </a:solidFill>
              </a:rPr>
              <a:t>enmienda estadística</a:t>
            </a:r>
            <a:r>
              <a:rPr lang="es-CO" sz="1800" dirty="0">
                <a:solidFill>
                  <a:srgbClr val="202124"/>
                </a:solidFill>
              </a:rPr>
              <a:t> es el mecanismo mediante el cual se realiza la corrección de los certificados de defunción, que presentan inconsistencias o déficit en la información.</a:t>
            </a:r>
            <a:endParaRPr sz="1800" dirty="0">
              <a:solidFill>
                <a:srgbClr val="202124"/>
              </a:solidFill>
            </a:endParaRPr>
          </a:p>
          <a:p>
            <a:pPr marL="0" lvl="0" indent="0" algn="just" rtl="0">
              <a:lnSpc>
                <a:spcPct val="115000"/>
              </a:lnSpc>
              <a:spcBef>
                <a:spcPts val="1000"/>
              </a:spcBef>
              <a:spcAft>
                <a:spcPts val="0"/>
              </a:spcAft>
              <a:buClr>
                <a:schemeClr val="dk1"/>
              </a:buClr>
              <a:buSzPct val="68750"/>
              <a:buFont typeface="Arial"/>
              <a:buNone/>
            </a:pPr>
            <a:r>
              <a:rPr lang="es-CO" sz="1800" dirty="0">
                <a:solidFill>
                  <a:srgbClr val="0D0D0D"/>
                </a:solidFill>
              </a:rPr>
              <a:t>Por medio de dicho documento, se puede aclarar la información de cualquiera de las 53 variables del certificado de defunción. No obstante, sólo incluyen de manera explícita un grupo de 20 variables, consideradas las más frecuentemente susceptibles de modificación.</a:t>
            </a:r>
            <a:endParaRPr sz="1800" dirty="0">
              <a:solidFill>
                <a:srgbClr val="0D0D0D"/>
              </a:solidFill>
            </a:endParaRPr>
          </a:p>
          <a:p>
            <a:pPr marL="0" lvl="0" indent="0" algn="just" rtl="0">
              <a:lnSpc>
                <a:spcPct val="115000"/>
              </a:lnSpc>
              <a:spcBef>
                <a:spcPts val="1000"/>
              </a:spcBef>
              <a:spcAft>
                <a:spcPts val="0"/>
              </a:spcAft>
              <a:buClr>
                <a:schemeClr val="dk1"/>
              </a:buClr>
              <a:buSzPct val="68750"/>
              <a:buFont typeface="Arial"/>
              <a:buNone/>
            </a:pPr>
            <a:r>
              <a:rPr lang="es-CO" sz="1800" dirty="0">
                <a:solidFill>
                  <a:srgbClr val="0D0D0D"/>
                </a:solidFill>
              </a:rPr>
              <a:t>Incluye además el campo “Número de variable que se actualiza”, en el cual se detallan las variables modificadas y el campo “Observaciones” en el cual, entre otros, se puede incluir información sobre la modificación de las demás variables del certificado de defunción no explícitas en el documento de enmienda.</a:t>
            </a:r>
            <a:endParaRPr sz="1800" dirty="0">
              <a:solidFill>
                <a:srgbClr val="0D0D0D"/>
              </a:solidFill>
            </a:endParaRPr>
          </a:p>
          <a:p>
            <a:pPr marL="228600" lvl="0" indent="-127000" algn="l" rtl="0">
              <a:lnSpc>
                <a:spcPct val="90000"/>
              </a:lnSpc>
              <a:spcBef>
                <a:spcPts val="1000"/>
              </a:spcBef>
              <a:spcAft>
                <a:spcPts val="0"/>
              </a:spcAft>
              <a:buClr>
                <a:schemeClr val="dk1"/>
              </a:buClr>
              <a:buSzPct val="100000"/>
              <a:buNone/>
            </a:pPr>
            <a:endParaRPr dirty="0"/>
          </a:p>
        </p:txBody>
      </p:sp>
      <p:sp>
        <p:nvSpPr>
          <p:cNvPr id="234" name="Google Shape;234;p11"/>
          <p:cNvSpPr txBox="1"/>
          <p:nvPr/>
        </p:nvSpPr>
        <p:spPr>
          <a:xfrm>
            <a:off x="1124441" y="1013813"/>
            <a:ext cx="8308500" cy="554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s-CO" sz="2400" b="1" dirty="0">
                <a:solidFill>
                  <a:schemeClr val="dk1"/>
                </a:solidFill>
              </a:rPr>
              <a:t>¿QUE ES EL DOCUMENTO DE ENMIENDA?</a:t>
            </a:r>
            <a:endParaRPr b="1" dirty="0"/>
          </a:p>
        </p:txBody>
      </p:sp>
      <p:sp>
        <p:nvSpPr>
          <p:cNvPr id="235" name="Google Shape;235;p11"/>
          <p:cNvSpPr txBox="1"/>
          <p:nvPr/>
        </p:nvSpPr>
        <p:spPr>
          <a:xfrm>
            <a:off x="318655" y="5254602"/>
            <a:ext cx="7744690" cy="1458831"/>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s-CO" dirty="0">
                <a:solidFill>
                  <a:schemeClr val="dk1"/>
                </a:solidFill>
              </a:rPr>
              <a:t>En el caso de las variables no explícitas en el documento de enmienda y que deben ser modificadas, es necesario que diligencien el valor exacto a modificar, de lo contrario no se aplicará la enmienda a la base de datos si no se tienen certeza del valor exacto a aplicar</a:t>
            </a:r>
            <a:r>
              <a:rPr lang="es-CO" dirty="0" smtClean="0">
                <a:solidFill>
                  <a:schemeClr val="dk1"/>
                </a:solidFill>
              </a:rPr>
              <a:t>.</a:t>
            </a:r>
            <a:endParaRPr sz="1350" dirty="0">
              <a:solidFill>
                <a:schemeClr val="dk1"/>
              </a:solidFill>
            </a:endParaRPr>
          </a:p>
        </p:txBody>
      </p:sp>
      <p:pic>
        <p:nvPicPr>
          <p:cNvPr id="236" name="Google Shape;236;p11"/>
          <p:cNvPicPr preferRelativeResize="0"/>
          <p:nvPr/>
        </p:nvPicPr>
        <p:blipFill>
          <a:blip r:embed="rId5">
            <a:alphaModFix/>
          </a:blip>
          <a:stretch>
            <a:fillRect/>
          </a:stretch>
        </p:blipFill>
        <p:spPr>
          <a:xfrm>
            <a:off x="7821000" y="1948003"/>
            <a:ext cx="3699652" cy="3192513"/>
          </a:xfrm>
          <a:prstGeom prst="rect">
            <a:avLst/>
          </a:prstGeom>
          <a:noFill/>
          <a:ln>
            <a:noFill/>
          </a:ln>
        </p:spPr>
      </p:pic>
      <p:sp>
        <p:nvSpPr>
          <p:cNvPr id="2" name="Rectángulo 1"/>
          <p:cNvSpPr/>
          <p:nvPr/>
        </p:nvSpPr>
        <p:spPr>
          <a:xfrm>
            <a:off x="8178866" y="6076418"/>
            <a:ext cx="3597497" cy="949491"/>
          </a:xfrm>
          <a:prstGeom prst="rect">
            <a:avLst/>
          </a:prstGeom>
        </p:spPr>
        <p:txBody>
          <a:bodyPr wrap="square">
            <a:spAutoFit/>
          </a:bodyPr>
          <a:lstStyle/>
          <a:p>
            <a:pPr lvl="0" algn="just">
              <a:lnSpc>
                <a:spcPct val="115000"/>
              </a:lnSpc>
              <a:buClr>
                <a:schemeClr val="dk1"/>
              </a:buClr>
              <a:buSzPts val="1100"/>
            </a:pPr>
            <a:r>
              <a:rPr lang="es-ES" sz="1200" b="1" dirty="0">
                <a:solidFill>
                  <a:schemeClr val="dk1"/>
                </a:solidFill>
              </a:rPr>
              <a:t>Para ajustar los certificados correspondientes a muertes perinatales se debe especificar tipo y numero de documento de la madre.</a:t>
            </a:r>
            <a:r>
              <a:rPr lang="es-ES" sz="1400" b="1" dirty="0">
                <a:solidFill>
                  <a:schemeClr val="dk1"/>
                </a:solidFill>
              </a:rPr>
              <a:t> </a:t>
            </a:r>
          </a:p>
          <a:p>
            <a:pPr lvl="0"/>
            <a:endParaRPr lang="es-ES" sz="1200"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241"/>
        <p:cNvGrpSpPr/>
        <p:nvPr/>
      </p:nvGrpSpPr>
      <p:grpSpPr>
        <a:xfrm>
          <a:off x="0" y="0"/>
          <a:ext cx="0" cy="0"/>
          <a:chOff x="0" y="0"/>
          <a:chExt cx="0" cy="0"/>
        </a:xfrm>
      </p:grpSpPr>
      <p:sp>
        <p:nvSpPr>
          <p:cNvPr id="242" name="Google Shape;242;gf539411aed_0_6"/>
          <p:cNvSpPr txBox="1">
            <a:spLocks noGrp="1"/>
          </p:cNvSpPr>
          <p:nvPr>
            <p:ph type="title"/>
          </p:nvPr>
        </p:nvSpPr>
        <p:spPr>
          <a:xfrm>
            <a:off x="2703800" y="177425"/>
            <a:ext cx="7341600" cy="610500"/>
          </a:xfrm>
          <a:prstGeom prst="rect">
            <a:avLst/>
          </a:prstGeom>
        </p:spPr>
        <p:txBody>
          <a:bodyPr spcFirstLastPara="1" wrap="square" lIns="91425" tIns="45700" rIns="91425" bIns="45700" anchor="ctr" anchorCtr="0">
            <a:noAutofit/>
          </a:bodyPr>
          <a:lstStyle/>
          <a:p>
            <a:pPr marL="0" lvl="0" indent="0" algn="ctr" rtl="0">
              <a:lnSpc>
                <a:spcPct val="115000"/>
              </a:lnSpc>
              <a:spcBef>
                <a:spcPts val="0"/>
              </a:spcBef>
              <a:spcAft>
                <a:spcPts val="0"/>
              </a:spcAft>
              <a:buNone/>
            </a:pPr>
            <a:r>
              <a:rPr lang="es-CO" sz="2400" b="1" dirty="0"/>
              <a:t>FORMATO DE ENMIENDA Y VARIABLES</a:t>
            </a:r>
            <a:endParaRPr b="1" dirty="0"/>
          </a:p>
        </p:txBody>
      </p:sp>
      <p:pic>
        <p:nvPicPr>
          <p:cNvPr id="243" name="Google Shape;243;gf539411aed_0_6"/>
          <p:cNvPicPr preferRelativeResize="0"/>
          <p:nvPr/>
        </p:nvPicPr>
        <p:blipFill>
          <a:blip r:embed="rId5">
            <a:alphaModFix/>
          </a:blip>
          <a:stretch>
            <a:fillRect/>
          </a:stretch>
        </p:blipFill>
        <p:spPr>
          <a:xfrm>
            <a:off x="368225" y="966925"/>
            <a:ext cx="5021475" cy="5464000"/>
          </a:xfrm>
          <a:prstGeom prst="rect">
            <a:avLst/>
          </a:prstGeom>
          <a:noFill/>
          <a:ln>
            <a:noFill/>
          </a:ln>
        </p:spPr>
      </p:pic>
      <p:pic>
        <p:nvPicPr>
          <p:cNvPr id="244" name="Google Shape;244;gf539411aed_0_6"/>
          <p:cNvPicPr preferRelativeResize="0"/>
          <p:nvPr/>
        </p:nvPicPr>
        <p:blipFill>
          <a:blip r:embed="rId6">
            <a:alphaModFix/>
          </a:blip>
          <a:stretch>
            <a:fillRect/>
          </a:stretch>
        </p:blipFill>
        <p:spPr>
          <a:xfrm>
            <a:off x="5622475" y="940325"/>
            <a:ext cx="5407625" cy="5464000"/>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249"/>
        <p:cNvGrpSpPr/>
        <p:nvPr/>
      </p:nvGrpSpPr>
      <p:grpSpPr>
        <a:xfrm>
          <a:off x="0" y="0"/>
          <a:ext cx="0" cy="0"/>
          <a:chOff x="0" y="0"/>
          <a:chExt cx="0" cy="0"/>
        </a:xfrm>
      </p:grpSpPr>
      <p:sp>
        <p:nvSpPr>
          <p:cNvPr id="250" name="Google Shape;250;gf539411aed_0_15"/>
          <p:cNvSpPr txBox="1">
            <a:spLocks noGrp="1"/>
          </p:cNvSpPr>
          <p:nvPr>
            <p:ph type="title"/>
          </p:nvPr>
        </p:nvSpPr>
        <p:spPr>
          <a:xfrm>
            <a:off x="928254" y="221409"/>
            <a:ext cx="10213200" cy="986400"/>
          </a:xfrm>
          <a:prstGeom prst="rect">
            <a:avLst/>
          </a:prstGeom>
        </p:spPr>
        <p:txBody>
          <a:bodyPr spcFirstLastPara="1" wrap="square" lIns="91425" tIns="45700" rIns="91425" bIns="45700" anchor="ctr" anchorCtr="0">
            <a:noAutofit/>
          </a:bodyPr>
          <a:lstStyle/>
          <a:p>
            <a:pPr marL="0" lvl="0" indent="0" rtl="0">
              <a:lnSpc>
                <a:spcPct val="115000"/>
              </a:lnSpc>
              <a:spcBef>
                <a:spcPts val="0"/>
              </a:spcBef>
              <a:spcAft>
                <a:spcPts val="0"/>
              </a:spcAft>
              <a:buNone/>
            </a:pPr>
            <a:r>
              <a:rPr lang="es-CO" sz="2400" b="1" dirty="0"/>
              <a:t>¿</a:t>
            </a:r>
            <a:r>
              <a:rPr lang="es-CO" sz="2800" b="1" dirty="0"/>
              <a:t>CUANDO SE DEBE DILIGENCIAR EL DOCUMENTO DE ENMIENDA Y PORQUE?</a:t>
            </a:r>
            <a:endParaRPr sz="4800" b="1" dirty="0"/>
          </a:p>
        </p:txBody>
      </p:sp>
      <p:sp>
        <p:nvSpPr>
          <p:cNvPr id="251" name="Google Shape;251;gf539411aed_0_15"/>
          <p:cNvSpPr txBox="1">
            <a:spLocks noGrp="1"/>
          </p:cNvSpPr>
          <p:nvPr>
            <p:ph type="body" idx="1"/>
          </p:nvPr>
        </p:nvSpPr>
        <p:spPr>
          <a:xfrm>
            <a:off x="426350" y="1046909"/>
            <a:ext cx="10843582" cy="8700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s-CO" sz="1800" dirty="0"/>
              <a:t>Según la información inicial, este documento deberá ser diligenciado cuando se identifique alguna inconsistencia en la información registrada en el certificado de defunción.  Pero cabe hacer la siguiente aclaración</a:t>
            </a:r>
            <a:endParaRPr sz="1800" dirty="0"/>
          </a:p>
        </p:txBody>
      </p:sp>
      <p:sp>
        <p:nvSpPr>
          <p:cNvPr id="252" name="Google Shape;252;gf539411aed_0_15"/>
          <p:cNvSpPr txBox="1">
            <a:spLocks noGrp="1"/>
          </p:cNvSpPr>
          <p:nvPr>
            <p:ph type="body" idx="4294967295"/>
          </p:nvPr>
        </p:nvSpPr>
        <p:spPr>
          <a:xfrm>
            <a:off x="-1" y="2061198"/>
            <a:ext cx="5915891" cy="1593850"/>
          </a:xfrm>
          <a:prstGeom prst="rect">
            <a:avLst/>
          </a:prstGeom>
        </p:spPr>
        <p:txBody>
          <a:bodyPr spcFirstLastPara="1" wrap="square" lIns="91425" tIns="45700" rIns="91425" bIns="45700" anchor="t" anchorCtr="0">
            <a:normAutofit fontScale="25000" lnSpcReduction="20000"/>
          </a:bodyPr>
          <a:lstStyle/>
          <a:p>
            <a:pPr marL="457200" lvl="0" indent="-314325" algn="just" rtl="0">
              <a:lnSpc>
                <a:spcPct val="115000"/>
              </a:lnSpc>
              <a:spcBef>
                <a:spcPts val="0"/>
              </a:spcBef>
              <a:spcAft>
                <a:spcPts val="0"/>
              </a:spcAft>
              <a:buSzPct val="100000"/>
              <a:buChar char="❖"/>
            </a:pPr>
            <a:r>
              <a:rPr lang="es-CO" sz="7200" dirty="0"/>
              <a:t>Una vez el personal autorizado ingresa la certificación en el RUAF-ND, puede realizar cambios por ajuste o actualización de información durante los 30 días siguientes. Transcurridos estos 30 días, el MSPS descarga y entrega las bases de datos de defunciones fetales y no fetales al DANE, para su procesamiento y publicación de las estadísticas oficiales sobre mortalidad del país.</a:t>
            </a:r>
            <a:endParaRPr sz="7200" dirty="0"/>
          </a:p>
          <a:p>
            <a:pPr marL="0" lvl="0" indent="0" algn="l" rtl="0">
              <a:spcBef>
                <a:spcPts val="1000"/>
              </a:spcBef>
              <a:spcAft>
                <a:spcPts val="0"/>
              </a:spcAft>
              <a:buNone/>
            </a:pPr>
            <a:endParaRPr dirty="0"/>
          </a:p>
        </p:txBody>
      </p:sp>
      <p:sp>
        <p:nvSpPr>
          <p:cNvPr id="253" name="Google Shape;253;gf539411aed_0_15"/>
          <p:cNvSpPr txBox="1">
            <a:spLocks noGrp="1"/>
          </p:cNvSpPr>
          <p:nvPr>
            <p:ph type="body" idx="4294967295"/>
          </p:nvPr>
        </p:nvSpPr>
        <p:spPr>
          <a:xfrm>
            <a:off x="0" y="4213009"/>
            <a:ext cx="5915891" cy="2565832"/>
          </a:xfrm>
          <a:prstGeom prst="rect">
            <a:avLst/>
          </a:prstGeom>
        </p:spPr>
        <p:txBody>
          <a:bodyPr spcFirstLastPara="1" wrap="square" lIns="91425" tIns="45700" rIns="91425" bIns="45700" anchor="t" anchorCtr="0">
            <a:noAutofit/>
          </a:bodyPr>
          <a:lstStyle/>
          <a:p>
            <a:pPr marL="457200" lvl="0" indent="-314325" algn="just" rtl="0">
              <a:lnSpc>
                <a:spcPct val="115000"/>
              </a:lnSpc>
              <a:spcBef>
                <a:spcPts val="0"/>
              </a:spcBef>
              <a:spcAft>
                <a:spcPts val="0"/>
              </a:spcAft>
              <a:buSzPts val="1350"/>
              <a:buChar char="❖"/>
            </a:pPr>
            <a:r>
              <a:rPr lang="es-CO" sz="1800" dirty="0"/>
              <a:t>Una vez haya transcurrido estos </a:t>
            </a:r>
            <a:r>
              <a:rPr lang="es-CO" sz="1800" b="1" dirty="0"/>
              <a:t>30 días </a:t>
            </a:r>
            <a:r>
              <a:rPr lang="es-CO" sz="1800" dirty="0"/>
              <a:t>y se identifique la necesidad de alguna corrección o ajuste, además de registrarlos en línea en el certificado de defunción en </a:t>
            </a:r>
            <a:r>
              <a:rPr lang="es-CO" sz="1800" b="1" dirty="0"/>
              <a:t>RUAF-ND</a:t>
            </a:r>
            <a:r>
              <a:rPr lang="es-CO" sz="1800" dirty="0"/>
              <a:t>, el certificador debe expedir el documento de enmienda del certificado de defunción. El cual constituye el soporte para que el </a:t>
            </a:r>
            <a:r>
              <a:rPr lang="es-CO" sz="1800" b="1" dirty="0"/>
              <a:t>DANE</a:t>
            </a:r>
            <a:r>
              <a:rPr lang="es-CO" sz="1800" dirty="0"/>
              <a:t> pueda a su vez actualizar esa información en sus bases de datos. </a:t>
            </a:r>
            <a:endParaRPr sz="1800" dirty="0"/>
          </a:p>
          <a:p>
            <a:pPr marL="0" lvl="0" indent="0" algn="l" rtl="0">
              <a:spcBef>
                <a:spcPts val="1000"/>
              </a:spcBef>
              <a:spcAft>
                <a:spcPts val="0"/>
              </a:spcAft>
              <a:buNone/>
            </a:pPr>
            <a:endParaRPr sz="1800" dirty="0"/>
          </a:p>
        </p:txBody>
      </p:sp>
      <p:pic>
        <p:nvPicPr>
          <p:cNvPr id="254" name="Google Shape;254;gf539411aed_0_15"/>
          <p:cNvPicPr preferRelativeResize="0"/>
          <p:nvPr/>
        </p:nvPicPr>
        <p:blipFill>
          <a:blip r:embed="rId5">
            <a:alphaModFix/>
          </a:blip>
          <a:stretch>
            <a:fillRect/>
          </a:stretch>
        </p:blipFill>
        <p:spPr>
          <a:xfrm>
            <a:off x="6614369" y="1916910"/>
            <a:ext cx="4906250" cy="2230836"/>
          </a:xfrm>
          <a:prstGeom prst="rect">
            <a:avLst/>
          </a:prstGeom>
          <a:noFill/>
          <a:ln>
            <a:noFill/>
          </a:ln>
        </p:spPr>
      </p:pic>
      <p:pic>
        <p:nvPicPr>
          <p:cNvPr id="255" name="Google Shape;255;gf539411aed_0_15"/>
          <p:cNvPicPr preferRelativeResize="0"/>
          <p:nvPr/>
        </p:nvPicPr>
        <p:blipFill>
          <a:blip r:embed="rId6">
            <a:alphaModFix/>
          </a:blip>
          <a:stretch>
            <a:fillRect/>
          </a:stretch>
        </p:blipFill>
        <p:spPr>
          <a:xfrm>
            <a:off x="6614369" y="4213009"/>
            <a:ext cx="5037304" cy="2424546"/>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45471829-FA4C-644E-BCD9-E08ADC139C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59"/>
            <a:ext cx="12192000" cy="6858000"/>
          </a:xfrm>
          <a:prstGeom prst="rect">
            <a:avLst/>
          </a:prstGeom>
        </p:spPr>
      </p:pic>
      <p:sp>
        <p:nvSpPr>
          <p:cNvPr id="6" name="Título 5">
            <a:extLst>
              <a:ext uri="{FF2B5EF4-FFF2-40B4-BE49-F238E27FC236}">
                <a16:creationId xmlns:a16="http://schemas.microsoft.com/office/drawing/2014/main" id="{DF045FE9-7444-924D-AFA4-A160FBB9BC21}"/>
              </a:ext>
            </a:extLst>
          </p:cNvPr>
          <p:cNvSpPr>
            <a:spLocks noGrp="1"/>
          </p:cNvSpPr>
          <p:nvPr>
            <p:ph type="ctrTitle"/>
          </p:nvPr>
        </p:nvSpPr>
        <p:spPr>
          <a:xfrm>
            <a:off x="827315" y="540327"/>
            <a:ext cx="6889668" cy="2798935"/>
          </a:xfrm>
        </p:spPr>
        <p:txBody>
          <a:bodyPr>
            <a:normAutofit/>
          </a:bodyPr>
          <a:lstStyle/>
          <a:p>
            <a:r>
              <a:rPr lang="es-CO" b="1" dirty="0">
                <a:solidFill>
                  <a:srgbClr val="FF0000"/>
                </a:solidFill>
                <a:effectLst>
                  <a:outerShdw blurRad="38100" dist="38100" dir="2700000" algn="tl">
                    <a:srgbClr val="000000">
                      <a:alpha val="43137"/>
                    </a:srgbClr>
                  </a:outerShdw>
                </a:effectLst>
              </a:rPr>
              <a:t>METODOLOGIA DE UNIDADES DE ANALISIS</a:t>
            </a:r>
          </a:p>
        </p:txBody>
      </p:sp>
      <p:sp>
        <p:nvSpPr>
          <p:cNvPr id="7" name="Subtítulo 6">
            <a:extLst>
              <a:ext uri="{FF2B5EF4-FFF2-40B4-BE49-F238E27FC236}">
                <a16:creationId xmlns:a16="http://schemas.microsoft.com/office/drawing/2014/main" id="{5D5B825D-8D79-124C-8E07-FD4C3996753C}"/>
              </a:ext>
            </a:extLst>
          </p:cNvPr>
          <p:cNvSpPr>
            <a:spLocks noGrp="1"/>
          </p:cNvSpPr>
          <p:nvPr>
            <p:ph type="subTitle" idx="1"/>
          </p:nvPr>
        </p:nvSpPr>
        <p:spPr>
          <a:xfrm>
            <a:off x="221673" y="3717975"/>
            <a:ext cx="7495310" cy="957770"/>
          </a:xfrm>
        </p:spPr>
        <p:txBody>
          <a:bodyPr/>
          <a:lstStyle/>
          <a:p>
            <a:r>
              <a:rPr lang="es-CO" b="1" dirty="0"/>
              <a:t>Grupo de Epidemiologia y Gestión de Conocimiento</a:t>
            </a:r>
          </a:p>
          <a:p>
            <a:r>
              <a:rPr lang="es-CO" b="1" dirty="0"/>
              <a:t>Secretaria de Salud Pública y Seguridad Social</a:t>
            </a:r>
          </a:p>
        </p:txBody>
      </p:sp>
      <p:pic>
        <p:nvPicPr>
          <p:cNvPr id="5" name="Imagen 4">
            <a:extLst>
              <a:ext uri="{FF2B5EF4-FFF2-40B4-BE49-F238E27FC236}">
                <a16:creationId xmlns:a16="http://schemas.microsoft.com/office/drawing/2014/main" id="{0FCC7BED-B6EC-564E-B435-491E14E361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1330375"/>
            <a:ext cx="827314" cy="1630175"/>
          </a:xfrm>
          <a:prstGeom prst="rect">
            <a:avLst/>
          </a:prstGeom>
        </p:spPr>
      </p:pic>
    </p:spTree>
    <p:extLst>
      <p:ext uri="{BB962C8B-B14F-4D97-AF65-F5344CB8AC3E}">
        <p14:creationId xmlns:p14="http://schemas.microsoft.com/office/powerpoint/2010/main" val="340314085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249"/>
        <p:cNvGrpSpPr/>
        <p:nvPr/>
      </p:nvGrpSpPr>
      <p:grpSpPr>
        <a:xfrm>
          <a:off x="0" y="0"/>
          <a:ext cx="0" cy="0"/>
          <a:chOff x="0" y="0"/>
          <a:chExt cx="0" cy="0"/>
        </a:xfrm>
      </p:grpSpPr>
      <p:sp>
        <p:nvSpPr>
          <p:cNvPr id="250" name="Google Shape;250;gf539411aed_0_15"/>
          <p:cNvSpPr txBox="1">
            <a:spLocks noGrp="1"/>
          </p:cNvSpPr>
          <p:nvPr>
            <p:ph type="title"/>
          </p:nvPr>
        </p:nvSpPr>
        <p:spPr>
          <a:xfrm>
            <a:off x="1102750" y="302428"/>
            <a:ext cx="10213200" cy="986400"/>
          </a:xfrm>
          <a:prstGeom prst="rect">
            <a:avLst/>
          </a:prstGeom>
        </p:spPr>
        <p:txBody>
          <a:bodyPr spcFirstLastPara="1" wrap="square" lIns="91425" tIns="45700" rIns="91425" bIns="45700" anchor="ctr" anchorCtr="0">
            <a:noAutofit/>
          </a:bodyPr>
          <a:lstStyle/>
          <a:p>
            <a:pPr marL="0" lvl="0" indent="0" rtl="0">
              <a:lnSpc>
                <a:spcPct val="115000"/>
              </a:lnSpc>
              <a:spcBef>
                <a:spcPts val="0"/>
              </a:spcBef>
              <a:spcAft>
                <a:spcPts val="0"/>
              </a:spcAft>
              <a:buNone/>
            </a:pPr>
            <a:r>
              <a:rPr lang="es-CO" sz="2400" b="1" dirty="0"/>
              <a:t>¿</a:t>
            </a:r>
            <a:r>
              <a:rPr lang="es-CO" sz="2800" b="1" dirty="0"/>
              <a:t>CUANDO SE DEBE DILIGENCIAR EL DOCUMENTO DE ENMIENDA Y PORQUE?</a:t>
            </a:r>
            <a:endParaRPr sz="4800" b="1" dirty="0"/>
          </a:p>
        </p:txBody>
      </p:sp>
      <p:pic>
        <p:nvPicPr>
          <p:cNvPr id="10" name="Google Shape;273;gf5d920d4d7_0_0"/>
          <p:cNvPicPr preferRelativeResize="0"/>
          <p:nvPr/>
        </p:nvPicPr>
        <p:blipFill>
          <a:blip r:embed="rId5">
            <a:alphaModFix/>
          </a:blip>
          <a:stretch>
            <a:fillRect/>
          </a:stretch>
        </p:blipFill>
        <p:spPr>
          <a:xfrm>
            <a:off x="226025" y="859500"/>
            <a:ext cx="1647825" cy="1362075"/>
          </a:xfrm>
          <a:prstGeom prst="rect">
            <a:avLst/>
          </a:prstGeom>
          <a:noFill/>
          <a:ln>
            <a:noFill/>
          </a:ln>
        </p:spPr>
      </p:pic>
      <p:pic>
        <p:nvPicPr>
          <p:cNvPr id="11" name="Google Shape;274;gf5d920d4d7_0_0"/>
          <p:cNvPicPr preferRelativeResize="0"/>
          <p:nvPr/>
        </p:nvPicPr>
        <p:blipFill>
          <a:blip r:embed="rId6">
            <a:alphaModFix/>
          </a:blip>
          <a:stretch>
            <a:fillRect/>
          </a:stretch>
        </p:blipFill>
        <p:spPr>
          <a:xfrm>
            <a:off x="502250" y="2981575"/>
            <a:ext cx="1371600" cy="1038225"/>
          </a:xfrm>
          <a:prstGeom prst="rect">
            <a:avLst/>
          </a:prstGeom>
          <a:noFill/>
          <a:ln>
            <a:noFill/>
          </a:ln>
        </p:spPr>
      </p:pic>
      <p:pic>
        <p:nvPicPr>
          <p:cNvPr id="12" name="Google Shape;275;gf5d920d4d7_0_0"/>
          <p:cNvPicPr preferRelativeResize="0"/>
          <p:nvPr/>
        </p:nvPicPr>
        <p:blipFill>
          <a:blip r:embed="rId7">
            <a:alphaModFix/>
          </a:blip>
          <a:stretch>
            <a:fillRect/>
          </a:stretch>
        </p:blipFill>
        <p:spPr>
          <a:xfrm>
            <a:off x="635600" y="5076550"/>
            <a:ext cx="1238250" cy="1266825"/>
          </a:xfrm>
          <a:prstGeom prst="rect">
            <a:avLst/>
          </a:prstGeom>
          <a:noFill/>
          <a:ln>
            <a:noFill/>
          </a:ln>
        </p:spPr>
      </p:pic>
      <p:pic>
        <p:nvPicPr>
          <p:cNvPr id="13" name="Google Shape;276;gf5d920d4d7_0_0"/>
          <p:cNvPicPr preferRelativeResize="0"/>
          <p:nvPr/>
        </p:nvPicPr>
        <p:blipFill>
          <a:blip r:embed="rId8">
            <a:alphaModFix/>
          </a:blip>
          <a:stretch>
            <a:fillRect/>
          </a:stretch>
        </p:blipFill>
        <p:spPr>
          <a:xfrm>
            <a:off x="826525" y="4124313"/>
            <a:ext cx="552450" cy="847725"/>
          </a:xfrm>
          <a:prstGeom prst="rect">
            <a:avLst/>
          </a:prstGeom>
          <a:noFill/>
          <a:ln>
            <a:noFill/>
          </a:ln>
        </p:spPr>
      </p:pic>
      <p:pic>
        <p:nvPicPr>
          <p:cNvPr id="14" name="Google Shape;277;gf5d920d4d7_0_0"/>
          <p:cNvPicPr preferRelativeResize="0"/>
          <p:nvPr/>
        </p:nvPicPr>
        <p:blipFill>
          <a:blip r:embed="rId8">
            <a:alphaModFix/>
          </a:blip>
          <a:stretch>
            <a:fillRect/>
          </a:stretch>
        </p:blipFill>
        <p:spPr>
          <a:xfrm>
            <a:off x="826525" y="2133850"/>
            <a:ext cx="552450" cy="847725"/>
          </a:xfrm>
          <a:prstGeom prst="rect">
            <a:avLst/>
          </a:prstGeom>
          <a:noFill/>
          <a:ln>
            <a:noFill/>
          </a:ln>
        </p:spPr>
      </p:pic>
      <p:pic>
        <p:nvPicPr>
          <p:cNvPr id="15" name="Google Shape;278;gf5d920d4d7_0_0"/>
          <p:cNvPicPr preferRelativeResize="0"/>
          <p:nvPr/>
        </p:nvPicPr>
        <p:blipFill>
          <a:blip r:embed="rId9">
            <a:alphaModFix/>
          </a:blip>
          <a:stretch>
            <a:fillRect/>
          </a:stretch>
        </p:blipFill>
        <p:spPr>
          <a:xfrm>
            <a:off x="3587325" y="2066925"/>
            <a:ext cx="2076450" cy="2057400"/>
          </a:xfrm>
          <a:prstGeom prst="rect">
            <a:avLst/>
          </a:prstGeom>
          <a:noFill/>
          <a:ln>
            <a:noFill/>
          </a:ln>
        </p:spPr>
      </p:pic>
      <p:pic>
        <p:nvPicPr>
          <p:cNvPr id="16" name="Google Shape;279;gf5d920d4d7_0_0"/>
          <p:cNvPicPr preferRelativeResize="0"/>
          <p:nvPr/>
        </p:nvPicPr>
        <p:blipFill>
          <a:blip r:embed="rId10">
            <a:alphaModFix/>
          </a:blip>
          <a:stretch>
            <a:fillRect/>
          </a:stretch>
        </p:blipFill>
        <p:spPr>
          <a:xfrm>
            <a:off x="6941000" y="2133850"/>
            <a:ext cx="1466850" cy="1638300"/>
          </a:xfrm>
          <a:prstGeom prst="rect">
            <a:avLst/>
          </a:prstGeom>
          <a:noFill/>
          <a:ln>
            <a:noFill/>
          </a:ln>
        </p:spPr>
      </p:pic>
      <p:pic>
        <p:nvPicPr>
          <p:cNvPr id="17" name="Google Shape;280;gf5d920d4d7_0_0"/>
          <p:cNvPicPr preferRelativeResize="0"/>
          <p:nvPr/>
        </p:nvPicPr>
        <p:blipFill>
          <a:blip r:embed="rId11">
            <a:alphaModFix/>
          </a:blip>
          <a:stretch>
            <a:fillRect/>
          </a:stretch>
        </p:blipFill>
        <p:spPr>
          <a:xfrm>
            <a:off x="9445275" y="954750"/>
            <a:ext cx="2583375" cy="1266825"/>
          </a:xfrm>
          <a:prstGeom prst="rect">
            <a:avLst/>
          </a:prstGeom>
          <a:noFill/>
          <a:ln>
            <a:noFill/>
          </a:ln>
        </p:spPr>
      </p:pic>
      <p:pic>
        <p:nvPicPr>
          <p:cNvPr id="18" name="Google Shape;281;gf5d920d4d7_0_0"/>
          <p:cNvPicPr preferRelativeResize="0"/>
          <p:nvPr/>
        </p:nvPicPr>
        <p:blipFill>
          <a:blip r:embed="rId12">
            <a:alphaModFix/>
          </a:blip>
          <a:stretch>
            <a:fillRect/>
          </a:stretch>
        </p:blipFill>
        <p:spPr>
          <a:xfrm>
            <a:off x="8866350" y="4198600"/>
            <a:ext cx="3162300" cy="1447800"/>
          </a:xfrm>
          <a:prstGeom prst="rect">
            <a:avLst/>
          </a:prstGeom>
          <a:noFill/>
          <a:ln>
            <a:noFill/>
          </a:ln>
        </p:spPr>
      </p:pic>
      <p:pic>
        <p:nvPicPr>
          <p:cNvPr id="19" name="Google Shape;282;gf5d920d4d7_0_0"/>
          <p:cNvPicPr preferRelativeResize="0"/>
          <p:nvPr/>
        </p:nvPicPr>
        <p:blipFill>
          <a:blip r:embed="rId13">
            <a:alphaModFix/>
          </a:blip>
          <a:stretch>
            <a:fillRect/>
          </a:stretch>
        </p:blipFill>
        <p:spPr>
          <a:xfrm>
            <a:off x="3558925" y="4986050"/>
            <a:ext cx="2971800" cy="1447800"/>
          </a:xfrm>
          <a:prstGeom prst="rect">
            <a:avLst/>
          </a:prstGeom>
          <a:noFill/>
          <a:ln>
            <a:noFill/>
          </a:ln>
        </p:spPr>
      </p:pic>
      <p:pic>
        <p:nvPicPr>
          <p:cNvPr id="20" name="Google Shape;283;gf5d920d4d7_0_0"/>
          <p:cNvPicPr preferRelativeResize="0"/>
          <p:nvPr/>
        </p:nvPicPr>
        <p:blipFill>
          <a:blip r:embed="rId14">
            <a:alphaModFix/>
          </a:blip>
          <a:stretch>
            <a:fillRect/>
          </a:stretch>
        </p:blipFill>
        <p:spPr>
          <a:xfrm>
            <a:off x="5769425" y="3152775"/>
            <a:ext cx="1171575" cy="552450"/>
          </a:xfrm>
          <a:prstGeom prst="rect">
            <a:avLst/>
          </a:prstGeom>
          <a:noFill/>
          <a:ln>
            <a:noFill/>
          </a:ln>
        </p:spPr>
      </p:pic>
      <p:pic>
        <p:nvPicPr>
          <p:cNvPr id="21" name="Google Shape;284;gf5d920d4d7_0_0"/>
          <p:cNvPicPr preferRelativeResize="0"/>
          <p:nvPr/>
        </p:nvPicPr>
        <p:blipFill>
          <a:blip r:embed="rId14">
            <a:alphaModFix/>
          </a:blip>
          <a:stretch>
            <a:fillRect/>
          </a:stretch>
        </p:blipFill>
        <p:spPr>
          <a:xfrm>
            <a:off x="2026250" y="3152775"/>
            <a:ext cx="1171575" cy="552450"/>
          </a:xfrm>
          <a:prstGeom prst="rect">
            <a:avLst/>
          </a:prstGeom>
          <a:noFill/>
          <a:ln>
            <a:noFill/>
          </a:ln>
        </p:spPr>
      </p:pic>
      <p:pic>
        <p:nvPicPr>
          <p:cNvPr id="22" name="Google Shape;285;gf5d920d4d7_0_0"/>
          <p:cNvPicPr preferRelativeResize="0"/>
          <p:nvPr/>
        </p:nvPicPr>
        <p:blipFill>
          <a:blip r:embed="rId15">
            <a:alphaModFix/>
          </a:blip>
          <a:stretch>
            <a:fillRect/>
          </a:stretch>
        </p:blipFill>
        <p:spPr>
          <a:xfrm rot="7323937">
            <a:off x="8168335" y="1617725"/>
            <a:ext cx="1012529" cy="870275"/>
          </a:xfrm>
          <a:prstGeom prst="rect">
            <a:avLst/>
          </a:prstGeom>
          <a:noFill/>
          <a:ln>
            <a:noFill/>
          </a:ln>
        </p:spPr>
      </p:pic>
      <p:pic>
        <p:nvPicPr>
          <p:cNvPr id="23" name="Google Shape;286;gf5d920d4d7_0_0"/>
          <p:cNvPicPr preferRelativeResize="0"/>
          <p:nvPr/>
        </p:nvPicPr>
        <p:blipFill>
          <a:blip r:embed="rId15">
            <a:alphaModFix/>
          </a:blip>
          <a:stretch>
            <a:fillRect/>
          </a:stretch>
        </p:blipFill>
        <p:spPr>
          <a:xfrm rot="680208">
            <a:off x="8499577" y="3662910"/>
            <a:ext cx="1006746" cy="865306"/>
          </a:xfrm>
          <a:prstGeom prst="rect">
            <a:avLst/>
          </a:prstGeom>
          <a:noFill/>
          <a:ln>
            <a:noFill/>
          </a:ln>
        </p:spPr>
      </p:pic>
      <p:pic>
        <p:nvPicPr>
          <p:cNvPr id="24" name="Google Shape;287;gf5d920d4d7_0_0"/>
          <p:cNvPicPr preferRelativeResize="0"/>
          <p:nvPr/>
        </p:nvPicPr>
        <p:blipFill>
          <a:blip r:embed="rId16">
            <a:alphaModFix/>
          </a:blip>
          <a:stretch>
            <a:fillRect/>
          </a:stretch>
        </p:blipFill>
        <p:spPr>
          <a:xfrm>
            <a:off x="10206425" y="2316825"/>
            <a:ext cx="645900" cy="1807500"/>
          </a:xfrm>
          <a:prstGeom prst="rect">
            <a:avLst/>
          </a:prstGeom>
          <a:noFill/>
          <a:ln>
            <a:noFill/>
          </a:ln>
        </p:spPr>
      </p:pic>
      <p:pic>
        <p:nvPicPr>
          <p:cNvPr id="25" name="Google Shape;288;gf5d920d4d7_0_0"/>
          <p:cNvPicPr preferRelativeResize="0"/>
          <p:nvPr/>
        </p:nvPicPr>
        <p:blipFill>
          <a:blip r:embed="rId17">
            <a:alphaModFix/>
          </a:blip>
          <a:stretch>
            <a:fillRect/>
          </a:stretch>
        </p:blipFill>
        <p:spPr>
          <a:xfrm>
            <a:off x="2030588" y="4124325"/>
            <a:ext cx="1371600" cy="1114971"/>
          </a:xfrm>
          <a:prstGeom prst="rect">
            <a:avLst/>
          </a:prstGeom>
          <a:noFill/>
          <a:ln>
            <a:noFill/>
          </a:ln>
        </p:spPr>
      </p:pic>
    </p:spTree>
    <p:extLst>
      <p:ext uri="{BB962C8B-B14F-4D97-AF65-F5344CB8AC3E}">
        <p14:creationId xmlns:p14="http://schemas.microsoft.com/office/powerpoint/2010/main" val="356402410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260"/>
        <p:cNvGrpSpPr/>
        <p:nvPr/>
      </p:nvGrpSpPr>
      <p:grpSpPr>
        <a:xfrm>
          <a:off x="0" y="0"/>
          <a:ext cx="0" cy="0"/>
          <a:chOff x="0" y="0"/>
          <a:chExt cx="0" cy="0"/>
        </a:xfrm>
      </p:grpSpPr>
      <p:sp>
        <p:nvSpPr>
          <p:cNvPr id="261" name="Google Shape;261;gf539411aed_0_30"/>
          <p:cNvSpPr txBox="1">
            <a:spLocks noGrp="1"/>
          </p:cNvSpPr>
          <p:nvPr>
            <p:ph type="title"/>
          </p:nvPr>
        </p:nvSpPr>
        <p:spPr>
          <a:xfrm>
            <a:off x="1683175" y="213225"/>
            <a:ext cx="10224300" cy="628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s-CO" sz="2800" b="1" dirty="0"/>
              <a:t>MÉTODOS DE IDENTIFICACIÓN O GENERACIÓN DE ENMIENDAS</a:t>
            </a:r>
            <a:endParaRPr sz="4800" b="1" dirty="0"/>
          </a:p>
        </p:txBody>
      </p:sp>
      <p:sp>
        <p:nvSpPr>
          <p:cNvPr id="262" name="Google Shape;262;gf539411aed_0_30"/>
          <p:cNvSpPr txBox="1">
            <a:spLocks noGrp="1"/>
          </p:cNvSpPr>
          <p:nvPr>
            <p:ph type="body" idx="1"/>
          </p:nvPr>
        </p:nvSpPr>
        <p:spPr>
          <a:xfrm>
            <a:off x="730775" y="1565175"/>
            <a:ext cx="5057700" cy="4970400"/>
          </a:xfrm>
          <a:prstGeom prst="rect">
            <a:avLst/>
          </a:prstGeom>
        </p:spPr>
        <p:txBody>
          <a:bodyPr spcFirstLastPara="1" wrap="square" lIns="91425" tIns="45700" rIns="91425" bIns="45700" anchor="t" anchorCtr="0">
            <a:noAutofit/>
          </a:bodyPr>
          <a:lstStyle/>
          <a:p>
            <a:pPr marL="0" lvl="0" indent="0" algn="just" rtl="0">
              <a:lnSpc>
                <a:spcPct val="115000"/>
              </a:lnSpc>
              <a:spcBef>
                <a:spcPts val="0"/>
              </a:spcBef>
              <a:spcAft>
                <a:spcPts val="0"/>
              </a:spcAft>
              <a:buNone/>
            </a:pPr>
            <a:r>
              <a:rPr lang="es-CO" sz="1400" dirty="0"/>
              <a:t>Se le llama método de búsqueda, o notificación activa, a todas las solicitudes que son identificadas por el </a:t>
            </a:r>
            <a:r>
              <a:rPr lang="es-CO" sz="1400" b="1" dirty="0"/>
              <a:t>DANE.</a:t>
            </a:r>
            <a:r>
              <a:rPr lang="es-CO" sz="1400" dirty="0"/>
              <a:t> Y que son desplegadas a las entidades territoriales de Salud, para sus respectivas gestiones y solicitud de correcciones ante las instituciones certificadoras de hechos vitales.</a:t>
            </a:r>
            <a:endParaRPr sz="1400" dirty="0"/>
          </a:p>
          <a:p>
            <a:pPr marL="0" lvl="0" indent="0" algn="just" rtl="0">
              <a:lnSpc>
                <a:spcPct val="115000"/>
              </a:lnSpc>
              <a:spcBef>
                <a:spcPts val="0"/>
              </a:spcBef>
              <a:spcAft>
                <a:spcPts val="0"/>
              </a:spcAft>
              <a:buClr>
                <a:schemeClr val="dk1"/>
              </a:buClr>
              <a:buSzPct val="67660"/>
              <a:buFont typeface="Arial"/>
              <a:buNone/>
            </a:pPr>
            <a:endParaRPr sz="1400" dirty="0"/>
          </a:p>
          <a:p>
            <a:pPr marL="0" lvl="0" indent="0" algn="just" rtl="0">
              <a:lnSpc>
                <a:spcPct val="115000"/>
              </a:lnSpc>
              <a:spcBef>
                <a:spcPts val="0"/>
              </a:spcBef>
              <a:spcAft>
                <a:spcPts val="0"/>
              </a:spcAft>
              <a:buNone/>
            </a:pPr>
            <a:r>
              <a:rPr lang="es-CO" sz="1400" dirty="0"/>
              <a:t>Esta búsqueda se realiza de manera periódica mediante los siguientes procesos:</a:t>
            </a:r>
            <a:endParaRPr sz="1400" dirty="0"/>
          </a:p>
          <a:p>
            <a:pPr marL="0" lvl="0" indent="0" algn="just" rtl="0">
              <a:lnSpc>
                <a:spcPct val="115000"/>
              </a:lnSpc>
              <a:spcBef>
                <a:spcPts val="0"/>
              </a:spcBef>
              <a:spcAft>
                <a:spcPts val="0"/>
              </a:spcAft>
              <a:buClr>
                <a:schemeClr val="dk1"/>
              </a:buClr>
              <a:buSzPct val="67660"/>
              <a:buFont typeface="Arial"/>
              <a:buNone/>
            </a:pPr>
            <a:endParaRPr sz="1400" dirty="0"/>
          </a:p>
          <a:p>
            <a:pPr marL="0" lvl="0" indent="0" algn="just" rtl="0">
              <a:lnSpc>
                <a:spcPct val="115000"/>
              </a:lnSpc>
              <a:spcBef>
                <a:spcPts val="0"/>
              </a:spcBef>
              <a:spcAft>
                <a:spcPts val="0"/>
              </a:spcAft>
              <a:buNone/>
            </a:pPr>
            <a:r>
              <a:rPr lang="es-CO" sz="1400" dirty="0"/>
              <a:t>Los procesos de control de calidad realizados por las territoriales y sedes del DANE (formato de novedades, revisión manual de causas de muerte, aplicación de validadores).</a:t>
            </a:r>
            <a:endParaRPr sz="1400" dirty="0"/>
          </a:p>
          <a:p>
            <a:pPr marL="0" lvl="0" indent="0" algn="just" rtl="0">
              <a:lnSpc>
                <a:spcPct val="115000"/>
              </a:lnSpc>
              <a:spcBef>
                <a:spcPts val="0"/>
              </a:spcBef>
              <a:spcAft>
                <a:spcPts val="0"/>
              </a:spcAft>
              <a:buClr>
                <a:schemeClr val="dk1"/>
              </a:buClr>
              <a:buSzPct val="67660"/>
              <a:buFont typeface="Arial"/>
              <a:buNone/>
            </a:pPr>
            <a:endParaRPr sz="1400" dirty="0"/>
          </a:p>
          <a:p>
            <a:pPr marL="0" lvl="0" indent="0" algn="just" rtl="0">
              <a:lnSpc>
                <a:spcPct val="115000"/>
              </a:lnSpc>
              <a:spcBef>
                <a:spcPts val="0"/>
              </a:spcBef>
              <a:spcAft>
                <a:spcPts val="0"/>
              </a:spcAft>
              <a:buNone/>
            </a:pPr>
            <a:r>
              <a:rPr lang="es-CO" sz="1400" dirty="0"/>
              <a:t>El proceso de análisis para codificación de causas de muerte y selección de causa básica, por parte del equipo de análisis y codificación de EEVV del DANE central.</a:t>
            </a:r>
            <a:endParaRPr sz="1400" dirty="0"/>
          </a:p>
          <a:p>
            <a:pPr marL="0" lvl="0" indent="0" algn="just" rtl="0">
              <a:lnSpc>
                <a:spcPct val="115000"/>
              </a:lnSpc>
              <a:spcBef>
                <a:spcPts val="0"/>
              </a:spcBef>
              <a:spcAft>
                <a:spcPts val="0"/>
              </a:spcAft>
              <a:buClr>
                <a:schemeClr val="dk1"/>
              </a:buClr>
              <a:buSzPct val="67660"/>
              <a:buFont typeface="Arial"/>
              <a:buNone/>
            </a:pPr>
            <a:endParaRPr sz="1400" dirty="0"/>
          </a:p>
          <a:p>
            <a:pPr marL="0" lvl="0" indent="0" algn="just" rtl="0">
              <a:lnSpc>
                <a:spcPct val="115000"/>
              </a:lnSpc>
              <a:spcBef>
                <a:spcPts val="0"/>
              </a:spcBef>
              <a:spcAft>
                <a:spcPts val="0"/>
              </a:spcAft>
              <a:buClr>
                <a:schemeClr val="dk1"/>
              </a:buClr>
              <a:buSzPct val="67660"/>
              <a:buFont typeface="Arial"/>
              <a:buNone/>
            </a:pPr>
            <a:r>
              <a:rPr lang="es-CO" sz="1400" dirty="0"/>
              <a:t>Los procesos de seguimiento a eventos de interés en salud pública, derivados del cruce con fines de concordancia  de las bases de datos entre del DANE y el Instituto Nacional de Salud – INS y el de búsqueda intencionada de mortalidad materna (BIRMM).</a:t>
            </a:r>
            <a:endParaRPr sz="1400" dirty="0"/>
          </a:p>
          <a:p>
            <a:pPr marL="0" lvl="0" indent="0" algn="l" rtl="0">
              <a:spcBef>
                <a:spcPts val="1000"/>
              </a:spcBef>
              <a:spcAft>
                <a:spcPts val="0"/>
              </a:spcAft>
              <a:buNone/>
            </a:pPr>
            <a:endParaRPr sz="1400" dirty="0"/>
          </a:p>
        </p:txBody>
      </p:sp>
      <p:pic>
        <p:nvPicPr>
          <p:cNvPr id="263" name="Google Shape;263;gf539411aed_0_30"/>
          <p:cNvPicPr preferRelativeResize="0"/>
          <p:nvPr/>
        </p:nvPicPr>
        <p:blipFill>
          <a:blip r:embed="rId5">
            <a:alphaModFix/>
          </a:blip>
          <a:stretch>
            <a:fillRect/>
          </a:stretch>
        </p:blipFill>
        <p:spPr>
          <a:xfrm>
            <a:off x="1683175" y="841722"/>
            <a:ext cx="2800350" cy="723450"/>
          </a:xfrm>
          <a:prstGeom prst="rect">
            <a:avLst/>
          </a:prstGeom>
          <a:noFill/>
          <a:ln>
            <a:noFill/>
          </a:ln>
        </p:spPr>
      </p:pic>
      <p:pic>
        <p:nvPicPr>
          <p:cNvPr id="264" name="Google Shape;264;gf539411aed_0_30"/>
          <p:cNvPicPr preferRelativeResize="0"/>
          <p:nvPr/>
        </p:nvPicPr>
        <p:blipFill>
          <a:blip r:embed="rId6">
            <a:alphaModFix/>
          </a:blip>
          <a:stretch>
            <a:fillRect/>
          </a:stretch>
        </p:blipFill>
        <p:spPr>
          <a:xfrm>
            <a:off x="7749375" y="841722"/>
            <a:ext cx="2800350" cy="723450"/>
          </a:xfrm>
          <a:prstGeom prst="rect">
            <a:avLst/>
          </a:prstGeom>
          <a:noFill/>
          <a:ln>
            <a:noFill/>
          </a:ln>
        </p:spPr>
      </p:pic>
      <p:sp>
        <p:nvSpPr>
          <p:cNvPr id="265" name="Google Shape;265;gf539411aed_0_30"/>
          <p:cNvSpPr txBox="1"/>
          <p:nvPr/>
        </p:nvSpPr>
        <p:spPr>
          <a:xfrm>
            <a:off x="7090775" y="1565175"/>
            <a:ext cx="4172100" cy="2909997"/>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0"/>
              </a:spcBef>
              <a:spcAft>
                <a:spcPts val="0"/>
              </a:spcAft>
              <a:buNone/>
            </a:pPr>
            <a:r>
              <a:rPr lang="es-CO" sz="1400" dirty="0">
                <a:solidFill>
                  <a:schemeClr val="dk1"/>
                </a:solidFill>
              </a:rPr>
              <a:t>Se llama método de búsqueda pasiva, cuando sin mediar una solicitud del </a:t>
            </a:r>
            <a:r>
              <a:rPr lang="es-CO" sz="1400" b="1" dirty="0">
                <a:solidFill>
                  <a:schemeClr val="dk1"/>
                </a:solidFill>
              </a:rPr>
              <a:t>DANE.</a:t>
            </a:r>
            <a:r>
              <a:rPr lang="es-CO" sz="1400" dirty="0">
                <a:solidFill>
                  <a:schemeClr val="dk1"/>
                </a:solidFill>
              </a:rPr>
              <a:t> Las instituciones certificadoras de hechos vitales, identifican inconsistencias.</a:t>
            </a:r>
            <a:endParaRPr sz="1400" dirty="0">
              <a:solidFill>
                <a:schemeClr val="dk1"/>
              </a:solidFill>
            </a:endParaRPr>
          </a:p>
          <a:p>
            <a:pPr marL="0" lvl="0" indent="0" algn="just" rtl="0">
              <a:lnSpc>
                <a:spcPct val="115000"/>
              </a:lnSpc>
              <a:spcBef>
                <a:spcPts val="0"/>
              </a:spcBef>
              <a:spcAft>
                <a:spcPts val="0"/>
              </a:spcAft>
              <a:buNone/>
            </a:pPr>
            <a:endParaRPr sz="1400" dirty="0">
              <a:solidFill>
                <a:schemeClr val="dk1"/>
              </a:solidFill>
            </a:endParaRPr>
          </a:p>
          <a:p>
            <a:pPr marL="0" lvl="0" indent="0" algn="l" rtl="0">
              <a:lnSpc>
                <a:spcPct val="115000"/>
              </a:lnSpc>
              <a:spcBef>
                <a:spcPts val="0"/>
              </a:spcBef>
              <a:spcAft>
                <a:spcPts val="0"/>
              </a:spcAft>
              <a:buNone/>
            </a:pPr>
            <a:r>
              <a:rPr lang="es-CO" sz="1400" dirty="0">
                <a:solidFill>
                  <a:schemeClr val="dk1"/>
                </a:solidFill>
              </a:rPr>
              <a:t>Este método de búsqueda se realiza, por medio de Unidades de Análisis.</a:t>
            </a:r>
            <a:endParaRPr sz="1400" dirty="0">
              <a:solidFill>
                <a:schemeClr val="dk1"/>
              </a:solidFill>
            </a:endParaRPr>
          </a:p>
          <a:p>
            <a:pPr marL="0" lvl="0" indent="0" algn="l" rtl="0">
              <a:lnSpc>
                <a:spcPct val="115000"/>
              </a:lnSpc>
              <a:spcBef>
                <a:spcPts val="0"/>
              </a:spcBef>
              <a:spcAft>
                <a:spcPts val="0"/>
              </a:spcAft>
              <a:buNone/>
            </a:pPr>
            <a:endParaRPr sz="1400" dirty="0">
              <a:solidFill>
                <a:schemeClr val="dk1"/>
              </a:solidFill>
            </a:endParaRPr>
          </a:p>
          <a:p>
            <a:pPr marL="0" lvl="0" indent="0" algn="l" rtl="0">
              <a:lnSpc>
                <a:spcPct val="115000"/>
              </a:lnSpc>
              <a:spcBef>
                <a:spcPts val="0"/>
              </a:spcBef>
              <a:spcAft>
                <a:spcPts val="0"/>
              </a:spcAft>
              <a:buNone/>
            </a:pPr>
            <a:r>
              <a:rPr lang="es-CO" sz="1400" dirty="0">
                <a:solidFill>
                  <a:schemeClr val="dk1"/>
                </a:solidFill>
              </a:rPr>
              <a:t>Uso de Macro validadora.</a:t>
            </a:r>
            <a:endParaRPr sz="1400" dirty="0">
              <a:solidFill>
                <a:schemeClr val="dk1"/>
              </a:solidFill>
            </a:endParaRPr>
          </a:p>
          <a:p>
            <a:pPr marL="0" lvl="0" indent="0" algn="l" rtl="0">
              <a:lnSpc>
                <a:spcPct val="115000"/>
              </a:lnSpc>
              <a:spcBef>
                <a:spcPts val="0"/>
              </a:spcBef>
              <a:spcAft>
                <a:spcPts val="0"/>
              </a:spcAft>
              <a:buNone/>
            </a:pPr>
            <a:endParaRPr sz="1400" dirty="0">
              <a:solidFill>
                <a:schemeClr val="dk1"/>
              </a:solidFill>
            </a:endParaRPr>
          </a:p>
          <a:p>
            <a:pPr marL="0" lvl="0" indent="0" algn="l" rtl="0">
              <a:lnSpc>
                <a:spcPct val="115000"/>
              </a:lnSpc>
              <a:spcBef>
                <a:spcPts val="0"/>
              </a:spcBef>
              <a:spcAft>
                <a:spcPts val="0"/>
              </a:spcAft>
              <a:buNone/>
            </a:pPr>
            <a:r>
              <a:rPr lang="es-CO" sz="1400" dirty="0">
                <a:solidFill>
                  <a:schemeClr val="dk1"/>
                </a:solidFill>
              </a:rPr>
              <a:t>Solicitudes realizadas desde el Comité de EEVV.</a:t>
            </a:r>
            <a:endParaRPr sz="1400" dirty="0">
              <a:solidFill>
                <a:schemeClr val="dk1"/>
              </a:solidFill>
            </a:endParaRPr>
          </a:p>
        </p:txBody>
      </p:sp>
      <p:pic>
        <p:nvPicPr>
          <p:cNvPr id="266" name="Google Shape;266;gf539411aed_0_30"/>
          <p:cNvPicPr preferRelativeResize="0"/>
          <p:nvPr/>
        </p:nvPicPr>
        <p:blipFill>
          <a:blip r:embed="rId7">
            <a:alphaModFix/>
          </a:blip>
          <a:stretch>
            <a:fillRect/>
          </a:stretch>
        </p:blipFill>
        <p:spPr>
          <a:xfrm>
            <a:off x="8287522" y="4670464"/>
            <a:ext cx="2262203" cy="816325"/>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271"/>
        <p:cNvGrpSpPr/>
        <p:nvPr/>
      </p:nvGrpSpPr>
      <p:grpSpPr>
        <a:xfrm>
          <a:off x="0" y="0"/>
          <a:ext cx="0" cy="0"/>
          <a:chOff x="0" y="0"/>
          <a:chExt cx="0" cy="0"/>
        </a:xfrm>
      </p:grpSpPr>
      <p:sp>
        <p:nvSpPr>
          <p:cNvPr id="272" name="Google Shape;272;gf539411aed_0_36"/>
          <p:cNvSpPr txBox="1">
            <a:spLocks noGrp="1"/>
          </p:cNvSpPr>
          <p:nvPr>
            <p:ph type="title"/>
          </p:nvPr>
        </p:nvSpPr>
        <p:spPr>
          <a:xfrm>
            <a:off x="928255" y="120675"/>
            <a:ext cx="10515600" cy="931200"/>
          </a:xfrm>
          <a:prstGeom prst="rect">
            <a:avLst/>
          </a:prstGeom>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s-CO" sz="3200" b="1" dirty="0"/>
              <a:t>CAUSAS FRECUENTES QUE AMERITAN SOLICITUD DE ENMIENDA</a:t>
            </a:r>
            <a:endParaRPr sz="5400" b="1" dirty="0"/>
          </a:p>
        </p:txBody>
      </p:sp>
      <p:sp>
        <p:nvSpPr>
          <p:cNvPr id="273" name="Google Shape;273;gf539411aed_0_36"/>
          <p:cNvSpPr txBox="1">
            <a:spLocks noGrp="1"/>
          </p:cNvSpPr>
          <p:nvPr>
            <p:ph type="body" idx="1"/>
          </p:nvPr>
        </p:nvSpPr>
        <p:spPr>
          <a:xfrm>
            <a:off x="0" y="1128075"/>
            <a:ext cx="7536873" cy="4852500"/>
          </a:xfrm>
          <a:prstGeom prst="rect">
            <a:avLst/>
          </a:prstGeom>
        </p:spPr>
        <p:txBody>
          <a:bodyPr spcFirstLastPara="1" wrap="square" lIns="91425" tIns="45700" rIns="91425" bIns="45700" anchor="t" anchorCtr="0">
            <a:noAutofit/>
          </a:bodyPr>
          <a:lstStyle/>
          <a:p>
            <a:pPr marL="457200" lvl="0" indent="-316865" algn="just" rtl="0">
              <a:lnSpc>
                <a:spcPct val="95000"/>
              </a:lnSpc>
              <a:spcBef>
                <a:spcPts val="0"/>
              </a:spcBef>
              <a:spcAft>
                <a:spcPts val="0"/>
              </a:spcAft>
              <a:buSzPts val="1390"/>
              <a:buChar char="★"/>
            </a:pPr>
            <a:r>
              <a:rPr lang="es-CO" sz="1800" dirty="0"/>
              <a:t>Diagnósticos no válidos de acuerdo con el sexo y la edad.</a:t>
            </a:r>
            <a:endParaRPr sz="1800" dirty="0"/>
          </a:p>
          <a:p>
            <a:pPr marL="457200" lvl="0" indent="0" algn="just" rtl="0">
              <a:lnSpc>
                <a:spcPct val="95000"/>
              </a:lnSpc>
              <a:spcBef>
                <a:spcPts val="0"/>
              </a:spcBef>
              <a:spcAft>
                <a:spcPts val="0"/>
              </a:spcAft>
              <a:buNone/>
            </a:pPr>
            <a:endParaRPr sz="1800" dirty="0"/>
          </a:p>
          <a:p>
            <a:pPr marL="457200" lvl="0" indent="-316865" algn="just" rtl="0">
              <a:lnSpc>
                <a:spcPct val="95000"/>
              </a:lnSpc>
              <a:spcBef>
                <a:spcPts val="0"/>
              </a:spcBef>
              <a:spcAft>
                <a:spcPts val="0"/>
              </a:spcAft>
              <a:buSzPts val="1390"/>
              <a:buChar char="★"/>
            </a:pPr>
            <a:r>
              <a:rPr lang="es-CO" sz="1800" dirty="0"/>
              <a:t>Causas de muerte no concordantes con la manera de muerte.</a:t>
            </a:r>
            <a:endParaRPr sz="1800" dirty="0"/>
          </a:p>
          <a:p>
            <a:pPr marL="457200" lvl="0" indent="0" algn="just" rtl="0">
              <a:lnSpc>
                <a:spcPct val="95000"/>
              </a:lnSpc>
              <a:spcBef>
                <a:spcPts val="0"/>
              </a:spcBef>
              <a:spcAft>
                <a:spcPts val="0"/>
              </a:spcAft>
              <a:buNone/>
            </a:pPr>
            <a:endParaRPr sz="1800" dirty="0"/>
          </a:p>
          <a:p>
            <a:pPr marL="457200" lvl="0" indent="-316865" algn="just" rtl="0">
              <a:lnSpc>
                <a:spcPct val="95000"/>
              </a:lnSpc>
              <a:spcBef>
                <a:spcPts val="0"/>
              </a:spcBef>
              <a:spcAft>
                <a:spcPts val="0"/>
              </a:spcAft>
              <a:buSzPts val="1390"/>
              <a:buChar char="★"/>
            </a:pPr>
            <a:r>
              <a:rPr lang="es-CO" sz="1800" dirty="0"/>
              <a:t>Muertes que quedan certificadas como causa “</a:t>
            </a:r>
            <a:r>
              <a:rPr lang="es-CO" sz="1800" i="1" dirty="0"/>
              <a:t>en estudio</a:t>
            </a:r>
            <a:r>
              <a:rPr lang="es-CO" sz="1800" dirty="0"/>
              <a:t>”, la mayoría correspondientes a certificados diligenciados por el INML-CF.</a:t>
            </a:r>
            <a:endParaRPr sz="1800" dirty="0"/>
          </a:p>
          <a:p>
            <a:pPr marL="457200" lvl="0" indent="0" algn="just" rtl="0">
              <a:lnSpc>
                <a:spcPct val="95000"/>
              </a:lnSpc>
              <a:spcBef>
                <a:spcPts val="0"/>
              </a:spcBef>
              <a:spcAft>
                <a:spcPts val="0"/>
              </a:spcAft>
              <a:buNone/>
            </a:pPr>
            <a:endParaRPr sz="1800" dirty="0"/>
          </a:p>
          <a:p>
            <a:pPr marL="457200" lvl="0" indent="-316865" algn="just" rtl="0">
              <a:lnSpc>
                <a:spcPct val="95000"/>
              </a:lnSpc>
              <a:spcBef>
                <a:spcPts val="0"/>
              </a:spcBef>
              <a:spcAft>
                <a:spcPts val="0"/>
              </a:spcAft>
              <a:buSzPts val="1390"/>
              <a:buChar char="★"/>
            </a:pPr>
            <a:r>
              <a:rPr lang="es-CO" sz="1800" dirty="0"/>
              <a:t>Omisión de causas u otras variables indispensables para la codificación de la defunción</a:t>
            </a:r>
            <a:endParaRPr sz="1800" dirty="0"/>
          </a:p>
          <a:p>
            <a:pPr marL="457200" lvl="0" indent="0" algn="just" rtl="0">
              <a:lnSpc>
                <a:spcPct val="95000"/>
              </a:lnSpc>
              <a:spcBef>
                <a:spcPts val="0"/>
              </a:spcBef>
              <a:spcAft>
                <a:spcPts val="0"/>
              </a:spcAft>
              <a:buNone/>
            </a:pPr>
            <a:endParaRPr sz="1800" dirty="0"/>
          </a:p>
          <a:p>
            <a:pPr marL="457200" lvl="0" indent="-316865" algn="just" rtl="0">
              <a:lnSpc>
                <a:spcPct val="95000"/>
              </a:lnSpc>
              <a:spcBef>
                <a:spcPts val="0"/>
              </a:spcBef>
              <a:spcAft>
                <a:spcPts val="0"/>
              </a:spcAft>
              <a:buSzPts val="1390"/>
              <a:buChar char="★"/>
            </a:pPr>
            <a:r>
              <a:rPr lang="es-CO" sz="1800" dirty="0"/>
              <a:t>Certificados que se refieran a mujeres en edad fértil (entre los 10 y 54 años) con el Capítulo III “Muertes de mujeres en edad fértil” </a:t>
            </a:r>
            <a:endParaRPr sz="1800" dirty="0"/>
          </a:p>
          <a:p>
            <a:pPr marL="457200" lvl="0" indent="0" algn="just" rtl="0">
              <a:lnSpc>
                <a:spcPct val="95000"/>
              </a:lnSpc>
              <a:spcBef>
                <a:spcPts val="0"/>
              </a:spcBef>
              <a:spcAft>
                <a:spcPts val="0"/>
              </a:spcAft>
              <a:buNone/>
            </a:pPr>
            <a:endParaRPr sz="1800" dirty="0"/>
          </a:p>
          <a:p>
            <a:pPr marL="457200" lvl="0" indent="-316865" algn="just" rtl="0">
              <a:lnSpc>
                <a:spcPct val="95000"/>
              </a:lnSpc>
              <a:spcBef>
                <a:spcPts val="0"/>
              </a:spcBef>
              <a:spcAft>
                <a:spcPts val="0"/>
              </a:spcAft>
              <a:buSzPts val="1390"/>
              <a:buChar char="★"/>
            </a:pPr>
            <a:r>
              <a:rPr lang="es-CO" sz="1800" dirty="0"/>
              <a:t>Causas de muerte para nacidos vivos que son certificados como muertes fetales.</a:t>
            </a:r>
            <a:endParaRPr sz="1800" dirty="0"/>
          </a:p>
          <a:p>
            <a:pPr marL="457200" lvl="0" indent="0" algn="just" rtl="0">
              <a:lnSpc>
                <a:spcPct val="95000"/>
              </a:lnSpc>
              <a:spcBef>
                <a:spcPts val="0"/>
              </a:spcBef>
              <a:spcAft>
                <a:spcPts val="0"/>
              </a:spcAft>
              <a:buNone/>
            </a:pPr>
            <a:endParaRPr sz="1800" dirty="0"/>
          </a:p>
          <a:p>
            <a:pPr marL="457200" lvl="0" indent="-316865" algn="just" rtl="0">
              <a:lnSpc>
                <a:spcPct val="95000"/>
              </a:lnSpc>
              <a:spcBef>
                <a:spcPts val="0"/>
              </a:spcBef>
              <a:spcAft>
                <a:spcPts val="0"/>
              </a:spcAft>
              <a:buSzPts val="1390"/>
              <a:buChar char="★"/>
            </a:pPr>
            <a:r>
              <a:rPr lang="es-CO" sz="1800" dirty="0"/>
              <a:t>Certificados de muertes perinatales o neonatales tardías con inconsistencia en las variables tiempo de gestación, peso al nacer y edad del fallecido.</a:t>
            </a:r>
            <a:endParaRPr sz="1800" dirty="0"/>
          </a:p>
          <a:p>
            <a:pPr marL="457200" lvl="0" indent="-316865" algn="just" rtl="0">
              <a:lnSpc>
                <a:spcPct val="95000"/>
              </a:lnSpc>
              <a:spcBef>
                <a:spcPts val="0"/>
              </a:spcBef>
              <a:spcAft>
                <a:spcPts val="0"/>
              </a:spcAft>
              <a:buSzPts val="1390"/>
              <a:buChar char="★"/>
            </a:pPr>
            <a:endParaRPr sz="1800" dirty="0"/>
          </a:p>
          <a:p>
            <a:pPr marL="457200" lvl="0" indent="-316865" algn="just" rtl="0">
              <a:lnSpc>
                <a:spcPct val="95000"/>
              </a:lnSpc>
              <a:spcBef>
                <a:spcPts val="0"/>
              </a:spcBef>
              <a:spcAft>
                <a:spcPts val="0"/>
              </a:spcAft>
              <a:buSzPts val="1390"/>
              <a:buChar char="★"/>
            </a:pPr>
            <a:r>
              <a:rPr lang="es-CO" sz="1800" dirty="0"/>
              <a:t>Certificado cuyas causas en su totalidad están: mal definidas y/o sean causas poco útiles.</a:t>
            </a:r>
            <a:endParaRPr sz="1800" dirty="0"/>
          </a:p>
          <a:p>
            <a:pPr marL="0" lvl="0" indent="0" algn="l" rtl="0">
              <a:lnSpc>
                <a:spcPct val="70000"/>
              </a:lnSpc>
              <a:spcBef>
                <a:spcPts val="1000"/>
              </a:spcBef>
              <a:spcAft>
                <a:spcPts val="0"/>
              </a:spcAft>
              <a:buSzPts val="935"/>
              <a:buNone/>
            </a:pPr>
            <a:endParaRPr sz="1360" dirty="0"/>
          </a:p>
        </p:txBody>
      </p:sp>
      <p:pic>
        <p:nvPicPr>
          <p:cNvPr id="274" name="Google Shape;274;gf539411aed_0_36"/>
          <p:cNvPicPr preferRelativeResize="0"/>
          <p:nvPr/>
        </p:nvPicPr>
        <p:blipFill rotWithShape="1">
          <a:blip r:embed="rId5">
            <a:alphaModFix/>
          </a:blip>
          <a:srcRect b="6103"/>
          <a:stretch/>
        </p:blipFill>
        <p:spPr>
          <a:xfrm>
            <a:off x="7987980" y="2906734"/>
            <a:ext cx="3580565" cy="2560575"/>
          </a:xfrm>
          <a:prstGeom prst="rect">
            <a:avLst/>
          </a:prstGeom>
          <a:noFill/>
          <a:ln>
            <a:noFill/>
          </a:ln>
        </p:spPr>
      </p:pic>
      <p:pic>
        <p:nvPicPr>
          <p:cNvPr id="275" name="Google Shape;275;gf539411aed_0_36"/>
          <p:cNvPicPr preferRelativeResize="0"/>
          <p:nvPr/>
        </p:nvPicPr>
        <p:blipFill>
          <a:blip r:embed="rId6">
            <a:alphaModFix/>
          </a:blip>
          <a:stretch>
            <a:fillRect/>
          </a:stretch>
        </p:blipFill>
        <p:spPr>
          <a:xfrm>
            <a:off x="7987979" y="1191025"/>
            <a:ext cx="3455875" cy="1576559"/>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4" name="Imagen 3">
            <a:extLst>
              <a:ext uri="{FF2B5EF4-FFF2-40B4-BE49-F238E27FC236}">
                <a16:creationId xmlns:a16="http://schemas.microsoft.com/office/drawing/2014/main" id="{FCAAC028-F183-D540-9391-1933DB98C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59"/>
            <a:ext cx="12192000" cy="6858000"/>
          </a:xfrm>
          <a:prstGeom prst="rect">
            <a:avLst/>
          </a:prstGeom>
        </p:spPr>
      </p:pic>
      <p:sp>
        <p:nvSpPr>
          <p:cNvPr id="55" name="Google Shape;55;p2"/>
          <p:cNvSpPr txBox="1">
            <a:spLocks noGrp="1"/>
          </p:cNvSpPr>
          <p:nvPr>
            <p:ph type="ctrTitle"/>
          </p:nvPr>
        </p:nvSpPr>
        <p:spPr>
          <a:xfrm>
            <a:off x="0" y="1593972"/>
            <a:ext cx="6303818" cy="3338246"/>
          </a:xfrm>
          <a:prstGeom prst="rect">
            <a:avLst/>
          </a:prstGeom>
          <a:noFill/>
          <a:ln>
            <a:noFill/>
          </a:ln>
        </p:spPr>
        <p:txBody>
          <a:bodyPr spcFirstLastPara="1" wrap="square" lIns="91425" tIns="45700" rIns="91425" bIns="45700" anchor="ctr" anchorCtr="0">
            <a:noAutofit/>
          </a:bodyPr>
          <a:lstStyle/>
          <a:p>
            <a:pPr lvl="0">
              <a:spcBef>
                <a:spcPts val="0"/>
              </a:spcBef>
            </a:pPr>
            <a:r>
              <a:rPr lang="es-CO" b="1" dirty="0"/>
              <a:t>IDENTIFICACIÓN Y ANALISIS DE PROBLEMAS</a:t>
            </a:r>
            <a:endParaRPr b="1" dirty="0"/>
          </a:p>
        </p:txBody>
      </p:sp>
    </p:spTree>
    <p:extLst>
      <p:ext uri="{BB962C8B-B14F-4D97-AF65-F5344CB8AC3E}">
        <p14:creationId xmlns:p14="http://schemas.microsoft.com/office/powerpoint/2010/main" val="33431228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Imagen 1"/>
          <p:cNvPicPr>
            <a:picLocks noChangeAspect="1"/>
          </p:cNvPicPr>
          <p:nvPr/>
        </p:nvPicPr>
        <p:blipFill>
          <a:blip r:embed="rId4"/>
          <a:stretch>
            <a:fillRect/>
          </a:stretch>
        </p:blipFill>
        <p:spPr>
          <a:xfrm>
            <a:off x="942974" y="2198977"/>
            <a:ext cx="9994447" cy="1538406"/>
          </a:xfrm>
          <a:prstGeom prst="rect">
            <a:avLst/>
          </a:prstGeom>
        </p:spPr>
      </p:pic>
    </p:spTree>
    <p:extLst>
      <p:ext uri="{BB962C8B-B14F-4D97-AF65-F5344CB8AC3E}">
        <p14:creationId xmlns:p14="http://schemas.microsoft.com/office/powerpoint/2010/main" val="1314703486"/>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6A8B82FB-9B75-EF48-B55C-7B34291E6ED0}"/>
              </a:ext>
            </a:extLst>
          </p:cNvPr>
          <p:cNvPicPr>
            <a:picLocks noChangeAspect="1"/>
          </p:cNvPicPr>
          <p:nvPr/>
        </p:nvPicPr>
        <p:blipFill>
          <a:blip r:embed="rId4"/>
          <a:stretch>
            <a:fillRect/>
          </a:stretch>
        </p:blipFill>
        <p:spPr>
          <a:xfrm>
            <a:off x="2913888" y="986250"/>
            <a:ext cx="5770769" cy="3808375"/>
          </a:xfrm>
          <a:prstGeom prst="rect">
            <a:avLst/>
          </a:prstGeom>
        </p:spPr>
      </p:pic>
      <p:sp>
        <p:nvSpPr>
          <p:cNvPr id="5" name="Rectángulo 4">
            <a:extLst>
              <a:ext uri="{FF2B5EF4-FFF2-40B4-BE49-F238E27FC236}">
                <a16:creationId xmlns:a16="http://schemas.microsoft.com/office/drawing/2014/main" id="{F98A0058-8ADD-EB4B-9DA3-77BF48128935}"/>
              </a:ext>
            </a:extLst>
          </p:cNvPr>
          <p:cNvSpPr/>
          <p:nvPr/>
        </p:nvSpPr>
        <p:spPr>
          <a:xfrm>
            <a:off x="2913888" y="4594483"/>
            <a:ext cx="6096000" cy="646331"/>
          </a:xfrm>
          <a:prstGeom prst="rect">
            <a:avLst/>
          </a:prstGeom>
        </p:spPr>
        <p:txBody>
          <a:bodyPr>
            <a:spAutoFit/>
          </a:bodyPr>
          <a:lstStyle/>
          <a:p>
            <a:r>
              <a:rPr lang="es-CO" b="1" i="1" dirty="0">
                <a:latin typeface="ClarikaGrotesque"/>
              </a:rPr>
              <a:t>Figura 1</a:t>
            </a:r>
            <a:r>
              <a:rPr lang="es-CO" i="1" dirty="0">
                <a:latin typeface="ClarikaGrotesque"/>
              </a:rPr>
              <a:t>. Modelo de los determinantes de la salud de </a:t>
            </a:r>
            <a:r>
              <a:rPr lang="es-CO" i="1" dirty="0" err="1">
                <a:latin typeface="ClarikaGrotesque"/>
              </a:rPr>
              <a:t>Dahlgren</a:t>
            </a:r>
            <a:r>
              <a:rPr lang="es-CO" i="1" dirty="0">
                <a:latin typeface="ClarikaGrotesque"/>
              </a:rPr>
              <a:t> y </a:t>
            </a:r>
            <a:r>
              <a:rPr lang="es-CO" i="1" dirty="0" err="1">
                <a:latin typeface="ClarikaGrotesque"/>
              </a:rPr>
              <a:t>Whitehead</a:t>
            </a:r>
            <a:r>
              <a:rPr lang="es-CO" i="1" dirty="0">
                <a:latin typeface="ClarikaGrotesque"/>
              </a:rPr>
              <a:t>. </a:t>
            </a:r>
            <a:r>
              <a:rPr lang="es-CO" b="1" i="1" dirty="0">
                <a:latin typeface="ClarikaGrotesque"/>
              </a:rPr>
              <a:t>Fuente</a:t>
            </a:r>
            <a:r>
              <a:rPr lang="es-CO" i="1" dirty="0">
                <a:latin typeface="ClarikaGrotesque"/>
              </a:rPr>
              <a:t>: </a:t>
            </a:r>
            <a:r>
              <a:rPr lang="es-CO" i="1" dirty="0" err="1">
                <a:latin typeface="ClarikaGrotesque"/>
              </a:rPr>
              <a:t>Dahlgren</a:t>
            </a:r>
            <a:r>
              <a:rPr lang="es-CO" i="1" dirty="0">
                <a:latin typeface="ClarikaGrotesque"/>
              </a:rPr>
              <a:t> y </a:t>
            </a:r>
            <a:r>
              <a:rPr lang="es-CO" i="1" dirty="0" err="1">
                <a:latin typeface="ClarikaGrotesque"/>
              </a:rPr>
              <a:t>Whitehead</a:t>
            </a:r>
            <a:r>
              <a:rPr lang="es-CO" i="1" dirty="0">
                <a:latin typeface="ClarikaGrotesque"/>
              </a:rPr>
              <a:t>, 1993 </a:t>
            </a:r>
            <a:endParaRPr lang="es-CO" dirty="0">
              <a:effectLst/>
            </a:endParaRPr>
          </a:p>
        </p:txBody>
      </p:sp>
    </p:spTree>
    <p:extLst>
      <p:ext uri="{BB962C8B-B14F-4D97-AF65-F5344CB8AC3E}">
        <p14:creationId xmlns:p14="http://schemas.microsoft.com/office/powerpoint/2010/main" val="2694458860"/>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285"/>
        <p:cNvGrpSpPr/>
        <p:nvPr/>
      </p:nvGrpSpPr>
      <p:grpSpPr>
        <a:xfrm>
          <a:off x="0" y="0"/>
          <a:ext cx="0" cy="0"/>
          <a:chOff x="0" y="0"/>
          <a:chExt cx="0" cy="0"/>
        </a:xfrm>
      </p:grpSpPr>
      <p:sp>
        <p:nvSpPr>
          <p:cNvPr id="286" name="Google Shape;286;p13"/>
          <p:cNvSpPr txBox="1">
            <a:spLocks noGrp="1"/>
          </p:cNvSpPr>
          <p:nvPr>
            <p:ph type="body" idx="1"/>
          </p:nvPr>
        </p:nvSpPr>
        <p:spPr>
          <a:xfrm>
            <a:off x="963613" y="1112838"/>
            <a:ext cx="10239375" cy="2397125"/>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400"/>
              <a:buChar char="•"/>
            </a:pPr>
            <a:r>
              <a:rPr lang="es-CO" sz="2400">
                <a:latin typeface="Calibri"/>
                <a:ea typeface="Calibri"/>
                <a:cs typeface="Calibri"/>
                <a:sym typeface="Calibri"/>
              </a:rPr>
              <a:t>Identificar las causas raíz de los problemas, independiente de la metodología empleada para la detección de los mismos.</a:t>
            </a:r>
            <a:endParaRPr/>
          </a:p>
          <a:p>
            <a:pPr marL="0" lvl="0" indent="0" algn="l" rtl="0">
              <a:lnSpc>
                <a:spcPct val="90000"/>
              </a:lnSpc>
              <a:spcBef>
                <a:spcPts val="1000"/>
              </a:spcBef>
              <a:spcAft>
                <a:spcPts val="0"/>
              </a:spcAft>
              <a:buClr>
                <a:schemeClr val="dk1"/>
              </a:buClr>
              <a:buSzPts val="2400"/>
              <a:buFont typeface="Arial"/>
              <a:buNone/>
            </a:pPr>
            <a:endParaRPr sz="2400">
              <a:latin typeface="Calibri"/>
              <a:ea typeface="Calibri"/>
              <a:cs typeface="Calibri"/>
              <a:sym typeface="Calibri"/>
            </a:endParaRPr>
          </a:p>
          <a:p>
            <a:pPr marL="228600" lvl="0" indent="-228600" algn="l" rtl="0">
              <a:lnSpc>
                <a:spcPct val="90000"/>
              </a:lnSpc>
              <a:spcBef>
                <a:spcPts val="1000"/>
              </a:spcBef>
              <a:spcAft>
                <a:spcPts val="0"/>
              </a:spcAft>
              <a:buClr>
                <a:schemeClr val="dk1"/>
              </a:buClr>
              <a:buSzPts val="2400"/>
              <a:buChar char="•"/>
            </a:pPr>
            <a:r>
              <a:rPr lang="es-CO" sz="2400">
                <a:latin typeface="Calibri"/>
                <a:ea typeface="Calibri"/>
                <a:cs typeface="Calibri"/>
                <a:sym typeface="Calibri"/>
              </a:rPr>
              <a:t>Categorizar y describir las problemáticas tanto del sector salud como de otros sectores, desde la percepción del riesgo del individuo, su entorno familiar y comunitario, la prestación de servicios de salud, aseguramiento, vigilancia en salud pública,  barreras de accesibilidad, gestión ente territorial y  la coordinación intersectorial.</a:t>
            </a:r>
            <a:endParaRPr/>
          </a:p>
        </p:txBody>
      </p:sp>
      <p:pic>
        <p:nvPicPr>
          <p:cNvPr id="287" name="Google Shape;287;p13"/>
          <p:cNvPicPr preferRelativeResize="0"/>
          <p:nvPr/>
        </p:nvPicPr>
        <p:blipFill rotWithShape="1">
          <a:blip r:embed="rId5">
            <a:alphaModFix/>
          </a:blip>
          <a:srcRect/>
          <a:stretch/>
        </p:blipFill>
        <p:spPr>
          <a:xfrm>
            <a:off x="2133600" y="101600"/>
            <a:ext cx="10058400" cy="763588"/>
          </a:xfrm>
          <a:prstGeom prst="rect">
            <a:avLst/>
          </a:prstGeom>
          <a:noFill/>
          <a:ln>
            <a:noFill/>
          </a:ln>
        </p:spPr>
      </p:pic>
      <p:sp>
        <p:nvSpPr>
          <p:cNvPr id="288" name="Google Shape;288;p13"/>
          <p:cNvSpPr txBox="1"/>
          <p:nvPr/>
        </p:nvSpPr>
        <p:spPr>
          <a:xfrm>
            <a:off x="2974975" y="293688"/>
            <a:ext cx="8502650" cy="390525"/>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90000"/>
              </a:lnSpc>
              <a:spcBef>
                <a:spcPts val="0"/>
              </a:spcBef>
              <a:spcAft>
                <a:spcPts val="0"/>
              </a:spcAft>
              <a:buClr>
                <a:schemeClr val="accent2"/>
              </a:buClr>
              <a:buSzPct val="100000"/>
              <a:buFont typeface="Arial"/>
              <a:buNone/>
            </a:pPr>
            <a:r>
              <a:rPr lang="es-CO" sz="2800" b="1" i="0" u="none" strike="noStrike" cap="none">
                <a:solidFill>
                  <a:schemeClr val="accent2"/>
                </a:solidFill>
                <a:latin typeface="Arial"/>
                <a:ea typeface="Arial"/>
                <a:cs typeface="Arial"/>
                <a:sym typeface="Arial"/>
              </a:rPr>
              <a:t>Objetivos</a:t>
            </a:r>
            <a:endParaRPr/>
          </a:p>
        </p:txBody>
      </p:sp>
      <p:pic>
        <p:nvPicPr>
          <p:cNvPr id="289" name="Google Shape;289;p13"/>
          <p:cNvPicPr preferRelativeResize="0"/>
          <p:nvPr/>
        </p:nvPicPr>
        <p:blipFill rotWithShape="1">
          <a:blip r:embed="rId6">
            <a:alphaModFix/>
          </a:blip>
          <a:srcRect/>
          <a:stretch/>
        </p:blipFill>
        <p:spPr>
          <a:xfrm>
            <a:off x="0" y="3759200"/>
            <a:ext cx="2894013" cy="2792413"/>
          </a:xfrm>
          <a:prstGeom prst="rect">
            <a:avLst/>
          </a:prstGeom>
          <a:noFill/>
          <a:ln>
            <a:noFill/>
          </a:ln>
        </p:spPr>
      </p:pic>
      <p:pic>
        <p:nvPicPr>
          <p:cNvPr id="290" name="Google Shape;290;p13"/>
          <p:cNvPicPr preferRelativeResize="0"/>
          <p:nvPr/>
        </p:nvPicPr>
        <p:blipFill rotWithShape="1">
          <a:blip r:embed="rId7">
            <a:alphaModFix/>
          </a:blip>
          <a:srcRect/>
          <a:stretch/>
        </p:blipFill>
        <p:spPr>
          <a:xfrm>
            <a:off x="-485775" y="3933825"/>
            <a:ext cx="2489200" cy="2489200"/>
          </a:xfrm>
          <a:prstGeom prst="rect">
            <a:avLst/>
          </a:prstGeom>
          <a:noFill/>
          <a:ln>
            <a:noFill/>
          </a:ln>
        </p:spPr>
      </p:pic>
      <p:grpSp>
        <p:nvGrpSpPr>
          <p:cNvPr id="291" name="Google Shape;291;p13"/>
          <p:cNvGrpSpPr/>
          <p:nvPr/>
        </p:nvGrpSpPr>
        <p:grpSpPr>
          <a:xfrm>
            <a:off x="2974975" y="4151122"/>
            <a:ext cx="8716963" cy="1409700"/>
            <a:chOff x="2975213" y="4261520"/>
            <a:chExt cx="8716043" cy="1409003"/>
          </a:xfrm>
        </p:grpSpPr>
        <p:pic>
          <p:nvPicPr>
            <p:cNvPr id="292" name="Google Shape;292;p13"/>
            <p:cNvPicPr preferRelativeResize="0"/>
            <p:nvPr/>
          </p:nvPicPr>
          <p:blipFill rotWithShape="1">
            <a:blip r:embed="rId8">
              <a:alphaModFix/>
            </a:blip>
            <a:srcRect/>
            <a:stretch/>
          </p:blipFill>
          <p:spPr>
            <a:xfrm>
              <a:off x="2975213" y="4261520"/>
              <a:ext cx="8716043" cy="1409003"/>
            </a:xfrm>
            <a:prstGeom prst="rect">
              <a:avLst/>
            </a:prstGeom>
            <a:noFill/>
            <a:ln>
              <a:noFill/>
            </a:ln>
          </p:spPr>
        </p:pic>
        <p:sp>
          <p:nvSpPr>
            <p:cNvPr id="293" name="Google Shape;293;p13"/>
            <p:cNvSpPr/>
            <p:nvPr/>
          </p:nvSpPr>
          <p:spPr>
            <a:xfrm>
              <a:off x="3380432" y="4690670"/>
              <a:ext cx="751039"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s-CO" sz="1600" b="1" i="0" u="none" strike="noStrike" cap="none">
                  <a:solidFill>
                    <a:schemeClr val="dk1"/>
                  </a:solidFill>
                  <a:latin typeface="Calibri"/>
                  <a:ea typeface="Calibri"/>
                  <a:cs typeface="Calibri"/>
                  <a:sym typeface="Calibri"/>
                </a:rPr>
                <a:t>SALUD</a:t>
              </a:r>
              <a:endParaRPr/>
            </a:p>
          </p:txBody>
        </p:sp>
        <p:sp>
          <p:nvSpPr>
            <p:cNvPr id="294" name="Google Shape;294;p13"/>
            <p:cNvSpPr/>
            <p:nvPr/>
          </p:nvSpPr>
          <p:spPr>
            <a:xfrm>
              <a:off x="4930912" y="4690670"/>
              <a:ext cx="125771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s-CO" sz="1600" b="1" i="0" u="none" strike="noStrike" cap="none">
                  <a:solidFill>
                    <a:schemeClr val="dk1"/>
                  </a:solidFill>
                  <a:latin typeface="Calibri"/>
                  <a:ea typeface="Calibri"/>
                  <a:cs typeface="Calibri"/>
                  <a:sym typeface="Calibri"/>
                </a:rPr>
                <a:t>CULTURALES</a:t>
              </a:r>
              <a:endParaRPr/>
            </a:p>
          </p:txBody>
        </p:sp>
        <p:sp>
          <p:nvSpPr>
            <p:cNvPr id="295" name="Google Shape;295;p13"/>
            <p:cNvSpPr/>
            <p:nvPr/>
          </p:nvSpPr>
          <p:spPr>
            <a:xfrm>
              <a:off x="6548644" y="4695109"/>
              <a:ext cx="1384803"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s-CO" sz="1600" b="1" i="0" u="none" strike="noStrike" cap="none">
                  <a:solidFill>
                    <a:schemeClr val="dk1"/>
                  </a:solidFill>
                  <a:latin typeface="Calibri"/>
                  <a:ea typeface="Calibri"/>
                  <a:cs typeface="Calibri"/>
                  <a:sym typeface="Calibri"/>
                </a:rPr>
                <a:t>AMBIENTALES</a:t>
              </a:r>
              <a:endParaRPr/>
            </a:p>
          </p:txBody>
        </p:sp>
        <p:sp>
          <p:nvSpPr>
            <p:cNvPr id="296" name="Google Shape;296;p13"/>
            <p:cNvSpPr/>
            <p:nvPr/>
          </p:nvSpPr>
          <p:spPr>
            <a:xfrm>
              <a:off x="8193306" y="4690670"/>
              <a:ext cx="138095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s-CO" sz="1600" b="1" i="0" u="none" strike="noStrike" cap="none" dirty="0">
                  <a:solidFill>
                    <a:schemeClr val="dk1"/>
                  </a:solidFill>
                  <a:latin typeface="Calibri"/>
                  <a:ea typeface="Calibri"/>
                  <a:cs typeface="Calibri"/>
                  <a:sym typeface="Calibri"/>
                </a:rPr>
                <a:t>ECONOMICOS</a:t>
              </a:r>
              <a:endParaRPr dirty="0"/>
            </a:p>
          </p:txBody>
        </p:sp>
        <p:sp>
          <p:nvSpPr>
            <p:cNvPr id="297" name="Google Shape;297;p13"/>
            <p:cNvSpPr/>
            <p:nvPr/>
          </p:nvSpPr>
          <p:spPr>
            <a:xfrm>
              <a:off x="9938124" y="4690670"/>
              <a:ext cx="992195"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600"/>
                <a:buFont typeface="Arial"/>
                <a:buNone/>
              </a:pPr>
              <a:r>
                <a:rPr lang="es-CO" sz="1600" b="1" i="0" u="none" strike="noStrike" cap="none">
                  <a:solidFill>
                    <a:schemeClr val="dk1"/>
                  </a:solidFill>
                  <a:latin typeface="Calibri"/>
                  <a:ea typeface="Calibri"/>
                  <a:cs typeface="Calibri"/>
                  <a:sym typeface="Calibri"/>
                </a:rPr>
                <a:t>SOCIALES</a:t>
              </a:r>
              <a:endParaRPr/>
            </a:p>
          </p:txBody>
        </p:sp>
      </p:grpSp>
    </p:spTree>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285"/>
        <p:cNvGrpSpPr/>
        <p:nvPr/>
      </p:nvGrpSpPr>
      <p:grpSpPr>
        <a:xfrm>
          <a:off x="0" y="0"/>
          <a:ext cx="0" cy="0"/>
          <a:chOff x="0" y="0"/>
          <a:chExt cx="0" cy="0"/>
        </a:xfrm>
      </p:grpSpPr>
      <p:pic>
        <p:nvPicPr>
          <p:cNvPr id="287" name="Google Shape;287;p13"/>
          <p:cNvPicPr preferRelativeResize="0"/>
          <p:nvPr/>
        </p:nvPicPr>
        <p:blipFill rotWithShape="1">
          <a:blip r:embed="rId5">
            <a:alphaModFix/>
          </a:blip>
          <a:srcRect/>
          <a:stretch/>
        </p:blipFill>
        <p:spPr>
          <a:xfrm>
            <a:off x="2133600" y="101600"/>
            <a:ext cx="10058400" cy="763588"/>
          </a:xfrm>
          <a:prstGeom prst="rect">
            <a:avLst/>
          </a:prstGeom>
          <a:noFill/>
          <a:ln>
            <a:noFill/>
          </a:ln>
        </p:spPr>
      </p:pic>
      <p:sp>
        <p:nvSpPr>
          <p:cNvPr id="15" name="Google Shape;309;p14"/>
          <p:cNvSpPr txBox="1"/>
          <p:nvPr/>
        </p:nvSpPr>
        <p:spPr>
          <a:xfrm>
            <a:off x="166254" y="1461510"/>
            <a:ext cx="3261880" cy="390525"/>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90000"/>
              </a:lnSpc>
              <a:spcBef>
                <a:spcPts val="0"/>
              </a:spcBef>
              <a:spcAft>
                <a:spcPts val="0"/>
              </a:spcAft>
              <a:buClr>
                <a:schemeClr val="accent2"/>
              </a:buClr>
              <a:buSzPct val="100000"/>
              <a:buFont typeface="Arial"/>
              <a:buNone/>
            </a:pPr>
            <a:r>
              <a:rPr lang="es-CO" sz="2800" b="1" i="0" u="none" strike="noStrike" cap="none" dirty="0">
                <a:solidFill>
                  <a:schemeClr val="accent2"/>
                </a:solidFill>
                <a:latin typeface="Arial"/>
                <a:ea typeface="Arial"/>
                <a:cs typeface="Arial"/>
                <a:sym typeface="Arial"/>
              </a:rPr>
              <a:t>Categorías</a:t>
            </a:r>
            <a:endParaRPr dirty="0"/>
          </a:p>
        </p:txBody>
      </p:sp>
      <p:sp>
        <p:nvSpPr>
          <p:cNvPr id="16" name="Google Shape;310;p14"/>
          <p:cNvSpPr/>
          <p:nvPr/>
        </p:nvSpPr>
        <p:spPr>
          <a:xfrm>
            <a:off x="695326" y="2329006"/>
            <a:ext cx="3233737"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s-CO" sz="2800" b="1" i="0" u="none" strike="noStrike" cap="none" dirty="0" smtClean="0">
                <a:solidFill>
                  <a:schemeClr val="dk1"/>
                </a:solidFill>
                <a:latin typeface="Calibri"/>
                <a:ea typeface="Calibri"/>
                <a:cs typeface="Calibri"/>
                <a:sym typeface="Calibri"/>
              </a:rPr>
              <a:t>         Individuo </a:t>
            </a:r>
            <a:endParaRPr dirty="0"/>
          </a:p>
        </p:txBody>
      </p:sp>
      <p:sp>
        <p:nvSpPr>
          <p:cNvPr id="17" name="Google Shape;311;p14"/>
          <p:cNvSpPr/>
          <p:nvPr/>
        </p:nvSpPr>
        <p:spPr>
          <a:xfrm>
            <a:off x="695326" y="4923485"/>
            <a:ext cx="4473575"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s-CO" sz="2800" b="1" dirty="0">
                <a:solidFill>
                  <a:schemeClr val="dk1"/>
                </a:solidFill>
                <a:latin typeface="Calibri"/>
                <a:ea typeface="Calibri"/>
                <a:cs typeface="Calibri"/>
                <a:sym typeface="Calibri"/>
              </a:rPr>
              <a:t> </a:t>
            </a:r>
            <a:r>
              <a:rPr lang="es-CO" sz="2800" b="1" dirty="0" smtClean="0">
                <a:solidFill>
                  <a:schemeClr val="dk1"/>
                </a:solidFill>
                <a:latin typeface="Calibri"/>
                <a:ea typeface="Calibri"/>
                <a:cs typeface="Calibri"/>
                <a:sym typeface="Calibri"/>
              </a:rPr>
              <a:t>        </a:t>
            </a:r>
            <a:r>
              <a:rPr lang="es-CO" sz="2800" b="1" i="0" u="none" strike="noStrike" cap="none" dirty="0" smtClean="0">
                <a:solidFill>
                  <a:schemeClr val="dk1"/>
                </a:solidFill>
                <a:latin typeface="Calibri"/>
                <a:ea typeface="Calibri"/>
                <a:cs typeface="Calibri"/>
                <a:sym typeface="Calibri"/>
              </a:rPr>
              <a:t>Servicios </a:t>
            </a:r>
            <a:r>
              <a:rPr lang="es-CO" sz="2800" b="1" i="0" u="none" strike="noStrike" cap="none" dirty="0">
                <a:solidFill>
                  <a:schemeClr val="dk1"/>
                </a:solidFill>
                <a:latin typeface="Calibri"/>
                <a:ea typeface="Calibri"/>
                <a:cs typeface="Calibri"/>
                <a:sym typeface="Calibri"/>
              </a:rPr>
              <a:t>de </a:t>
            </a:r>
            <a:r>
              <a:rPr lang="es-CO" sz="2800" b="1" i="0" u="none" strike="noStrike" cap="none" dirty="0" smtClean="0">
                <a:solidFill>
                  <a:schemeClr val="dk1"/>
                </a:solidFill>
                <a:latin typeface="Calibri"/>
                <a:ea typeface="Calibri"/>
                <a:cs typeface="Calibri"/>
                <a:sym typeface="Calibri"/>
              </a:rPr>
              <a:t>salud</a:t>
            </a:r>
            <a:endParaRPr dirty="0"/>
          </a:p>
        </p:txBody>
      </p:sp>
      <p:sp>
        <p:nvSpPr>
          <p:cNvPr id="18" name="Google Shape;309;p14"/>
          <p:cNvSpPr txBox="1"/>
          <p:nvPr/>
        </p:nvSpPr>
        <p:spPr>
          <a:xfrm>
            <a:off x="4239526" y="1470386"/>
            <a:ext cx="3261880" cy="390525"/>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90000"/>
              </a:lnSpc>
              <a:spcBef>
                <a:spcPts val="0"/>
              </a:spcBef>
              <a:spcAft>
                <a:spcPts val="0"/>
              </a:spcAft>
              <a:buClr>
                <a:schemeClr val="accent2"/>
              </a:buClr>
              <a:buSzPct val="100000"/>
              <a:buFont typeface="Arial"/>
              <a:buNone/>
            </a:pPr>
            <a:r>
              <a:rPr lang="es-CO" sz="2800" b="1" i="0" u="none" strike="noStrike" cap="none" dirty="0" smtClean="0">
                <a:solidFill>
                  <a:schemeClr val="accent2"/>
                </a:solidFill>
                <a:latin typeface="Arial"/>
                <a:ea typeface="Arial"/>
                <a:cs typeface="Arial"/>
                <a:sym typeface="Arial"/>
              </a:rPr>
              <a:t>Factores</a:t>
            </a:r>
            <a:endParaRPr dirty="0"/>
          </a:p>
        </p:txBody>
      </p:sp>
      <p:sp>
        <p:nvSpPr>
          <p:cNvPr id="19" name="Google Shape;309;p14"/>
          <p:cNvSpPr txBox="1"/>
          <p:nvPr/>
        </p:nvSpPr>
        <p:spPr>
          <a:xfrm>
            <a:off x="7992341" y="1507187"/>
            <a:ext cx="3261880" cy="390525"/>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90000"/>
              </a:lnSpc>
              <a:spcBef>
                <a:spcPts val="0"/>
              </a:spcBef>
              <a:spcAft>
                <a:spcPts val="0"/>
              </a:spcAft>
              <a:buClr>
                <a:schemeClr val="accent2"/>
              </a:buClr>
              <a:buSzPct val="100000"/>
              <a:buFont typeface="Arial"/>
              <a:buNone/>
            </a:pPr>
            <a:r>
              <a:rPr lang="es-CO" sz="2800" b="1" i="0" u="none" strike="noStrike" cap="none" dirty="0" smtClean="0">
                <a:solidFill>
                  <a:schemeClr val="accent2"/>
                </a:solidFill>
                <a:latin typeface="Arial"/>
                <a:ea typeface="Arial"/>
                <a:cs typeface="Arial"/>
                <a:sym typeface="Arial"/>
              </a:rPr>
              <a:t>Características</a:t>
            </a:r>
            <a:endParaRPr dirty="0"/>
          </a:p>
        </p:txBody>
      </p:sp>
      <p:sp>
        <p:nvSpPr>
          <p:cNvPr id="24" name="Google Shape;310;p14"/>
          <p:cNvSpPr/>
          <p:nvPr/>
        </p:nvSpPr>
        <p:spPr>
          <a:xfrm>
            <a:off x="5168901" y="2277773"/>
            <a:ext cx="3233737"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s-CO" sz="2800" b="1" i="0" u="none" strike="noStrike" cap="none" dirty="0" smtClean="0">
                <a:solidFill>
                  <a:schemeClr val="dk1"/>
                </a:solidFill>
                <a:latin typeface="Calibri"/>
                <a:ea typeface="Calibri"/>
                <a:cs typeface="Calibri"/>
                <a:sym typeface="Calibri"/>
              </a:rPr>
              <a:t>4 </a:t>
            </a:r>
            <a:r>
              <a:rPr lang="es-CO" sz="2800" b="1" i="0" u="none" strike="noStrike" cap="none" dirty="0">
                <a:solidFill>
                  <a:schemeClr val="dk1"/>
                </a:solidFill>
                <a:latin typeface="Calibri"/>
                <a:ea typeface="Calibri"/>
                <a:cs typeface="Calibri"/>
                <a:sym typeface="Calibri"/>
              </a:rPr>
              <a:t>factores</a:t>
            </a:r>
            <a:endParaRPr dirty="0"/>
          </a:p>
        </p:txBody>
      </p:sp>
      <p:sp>
        <p:nvSpPr>
          <p:cNvPr id="25" name="Google Shape;311;p14"/>
          <p:cNvSpPr/>
          <p:nvPr/>
        </p:nvSpPr>
        <p:spPr>
          <a:xfrm>
            <a:off x="5277050" y="4878615"/>
            <a:ext cx="2584667"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s-CO" sz="2800" b="1" i="0" u="none" strike="noStrike" cap="none" dirty="0" smtClean="0">
                <a:solidFill>
                  <a:schemeClr val="dk1"/>
                </a:solidFill>
                <a:latin typeface="Calibri"/>
                <a:ea typeface="Calibri"/>
                <a:cs typeface="Calibri"/>
                <a:sym typeface="Calibri"/>
              </a:rPr>
              <a:t> </a:t>
            </a:r>
            <a:r>
              <a:rPr lang="es-CO" sz="2800" b="1" i="0" u="none" strike="noStrike" cap="none" dirty="0">
                <a:solidFill>
                  <a:schemeClr val="dk1"/>
                </a:solidFill>
                <a:latin typeface="Calibri"/>
                <a:ea typeface="Calibri"/>
                <a:cs typeface="Calibri"/>
                <a:sym typeface="Calibri"/>
              </a:rPr>
              <a:t>8 factores</a:t>
            </a:r>
            <a:endParaRPr dirty="0"/>
          </a:p>
        </p:txBody>
      </p:sp>
      <p:sp>
        <p:nvSpPr>
          <p:cNvPr id="28" name="Google Shape;309;p14"/>
          <p:cNvSpPr txBox="1"/>
          <p:nvPr/>
        </p:nvSpPr>
        <p:spPr>
          <a:xfrm>
            <a:off x="2974975" y="187325"/>
            <a:ext cx="8502650" cy="390525"/>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90000"/>
              </a:lnSpc>
              <a:spcBef>
                <a:spcPts val="0"/>
              </a:spcBef>
              <a:spcAft>
                <a:spcPts val="0"/>
              </a:spcAft>
              <a:buClr>
                <a:schemeClr val="accent2"/>
              </a:buClr>
              <a:buSzPct val="100000"/>
              <a:buFont typeface="Arial"/>
              <a:buNone/>
            </a:pPr>
            <a:r>
              <a:rPr lang="es-CO" sz="2800" b="1" dirty="0" smtClean="0">
                <a:solidFill>
                  <a:schemeClr val="accent2"/>
                </a:solidFill>
                <a:latin typeface="Arial"/>
                <a:cs typeface="Arial"/>
                <a:sym typeface="Arial"/>
              </a:rPr>
              <a:t>Tablero de Problemas</a:t>
            </a:r>
            <a:endParaRPr dirty="0"/>
          </a:p>
        </p:txBody>
      </p:sp>
      <p:sp>
        <p:nvSpPr>
          <p:cNvPr id="3" name="Flecha derecha 2"/>
          <p:cNvSpPr/>
          <p:nvPr/>
        </p:nvSpPr>
        <p:spPr>
          <a:xfrm>
            <a:off x="3492122" y="2644268"/>
            <a:ext cx="1302328" cy="345499"/>
          </a:xfrm>
          <a:prstGeom prst="rightArrow">
            <a:avLst/>
          </a:prstGeom>
          <a:solidFill>
            <a:srgbClr val="FF0000"/>
          </a:solidFill>
          <a:ln>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echa derecha 29"/>
          <p:cNvSpPr/>
          <p:nvPr/>
        </p:nvSpPr>
        <p:spPr>
          <a:xfrm>
            <a:off x="4143286" y="5046978"/>
            <a:ext cx="1302328" cy="345499"/>
          </a:xfrm>
          <a:prstGeom prst="rightArrow">
            <a:avLst/>
          </a:prstGeom>
          <a:solidFill>
            <a:srgbClr val="FF0000"/>
          </a:solidFill>
          <a:ln>
            <a:solidFill>
              <a:schemeClr val="tx1">
                <a:lumMod val="95000"/>
                <a:lumOff val="5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Elipse 3"/>
          <p:cNvSpPr/>
          <p:nvPr/>
        </p:nvSpPr>
        <p:spPr>
          <a:xfrm>
            <a:off x="8784016" y="2034958"/>
            <a:ext cx="2119745" cy="1983654"/>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Cada factor tiene   sus características</a:t>
            </a:r>
            <a:endParaRPr lang="en-US" dirty="0"/>
          </a:p>
        </p:txBody>
      </p:sp>
      <p:sp>
        <p:nvSpPr>
          <p:cNvPr id="32" name="Elipse 31"/>
          <p:cNvSpPr/>
          <p:nvPr/>
        </p:nvSpPr>
        <p:spPr>
          <a:xfrm>
            <a:off x="9042393" y="4664509"/>
            <a:ext cx="2119745" cy="1983654"/>
          </a:xfrm>
          <a:prstGeom prst="ellipse">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smtClean="0"/>
              <a:t>Cada factor tiene   sus características</a:t>
            </a:r>
            <a:endParaRPr lang="en-US" dirty="0"/>
          </a:p>
        </p:txBody>
      </p:sp>
      <p:sp>
        <p:nvSpPr>
          <p:cNvPr id="5" name="Flecha a la derecha con bandas 4"/>
          <p:cNvSpPr/>
          <p:nvPr/>
        </p:nvSpPr>
        <p:spPr>
          <a:xfrm>
            <a:off x="7107409" y="2590944"/>
            <a:ext cx="1565564" cy="435841"/>
          </a:xfrm>
          <a:prstGeom prst="stripedRightArrow">
            <a:avLst/>
          </a:prstGeom>
          <a:solidFill>
            <a:srgbClr val="FF0000"/>
          </a:solidFill>
          <a:ln>
            <a:solidFill>
              <a:schemeClr val="tx1">
                <a:lumMod val="95000"/>
                <a:lumOff val="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echa a la derecha con bandas 33"/>
          <p:cNvSpPr/>
          <p:nvPr/>
        </p:nvSpPr>
        <p:spPr>
          <a:xfrm>
            <a:off x="7253898" y="5202382"/>
            <a:ext cx="1565564" cy="435841"/>
          </a:xfrm>
          <a:prstGeom prst="stripedRightArrow">
            <a:avLst/>
          </a:prstGeom>
          <a:solidFill>
            <a:srgbClr val="FF0000"/>
          </a:solidFill>
          <a:ln>
            <a:solidFill>
              <a:schemeClr val="tx1">
                <a:lumMod val="95000"/>
                <a:lumOff val="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oogle Shape;303;p14"/>
          <p:cNvPicPr preferRelativeResize="0"/>
          <p:nvPr/>
        </p:nvPicPr>
        <p:blipFill rotWithShape="1">
          <a:blip r:embed="rId6">
            <a:alphaModFix/>
          </a:blip>
          <a:srcRect/>
          <a:stretch/>
        </p:blipFill>
        <p:spPr>
          <a:xfrm>
            <a:off x="262516" y="2200419"/>
            <a:ext cx="1150937" cy="1370013"/>
          </a:xfrm>
          <a:prstGeom prst="rect">
            <a:avLst/>
          </a:prstGeom>
          <a:noFill/>
          <a:ln>
            <a:noFill/>
          </a:ln>
        </p:spPr>
      </p:pic>
      <p:sp>
        <p:nvSpPr>
          <p:cNvPr id="36" name="Google Shape;306;p14"/>
          <p:cNvSpPr/>
          <p:nvPr/>
        </p:nvSpPr>
        <p:spPr>
          <a:xfrm>
            <a:off x="557755" y="2623835"/>
            <a:ext cx="300470" cy="52318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s-CO" sz="2800" b="1" i="0" u="none" strike="noStrike" cap="none" dirty="0">
                <a:solidFill>
                  <a:schemeClr val="dk1"/>
                </a:solidFill>
                <a:latin typeface="Calibri"/>
                <a:ea typeface="Calibri"/>
                <a:cs typeface="Calibri"/>
                <a:sym typeface="Calibri"/>
              </a:rPr>
              <a:t>1</a:t>
            </a:r>
            <a:endParaRPr dirty="0"/>
          </a:p>
        </p:txBody>
      </p:sp>
      <p:pic>
        <p:nvPicPr>
          <p:cNvPr id="37" name="Google Shape;304;p14"/>
          <p:cNvPicPr preferRelativeResize="0"/>
          <p:nvPr/>
        </p:nvPicPr>
        <p:blipFill rotWithShape="1">
          <a:blip r:embed="rId7">
            <a:alphaModFix/>
          </a:blip>
          <a:srcRect/>
          <a:stretch/>
        </p:blipFill>
        <p:spPr>
          <a:xfrm>
            <a:off x="294465" y="4664509"/>
            <a:ext cx="1150937" cy="1371600"/>
          </a:xfrm>
          <a:prstGeom prst="rect">
            <a:avLst/>
          </a:prstGeom>
          <a:noFill/>
          <a:ln>
            <a:noFill/>
          </a:ln>
        </p:spPr>
      </p:pic>
      <p:sp>
        <p:nvSpPr>
          <p:cNvPr id="38" name="Google Shape;307;p14"/>
          <p:cNvSpPr/>
          <p:nvPr/>
        </p:nvSpPr>
        <p:spPr>
          <a:xfrm>
            <a:off x="561652" y="5094000"/>
            <a:ext cx="37465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s-CO" sz="2800" b="1" i="0" u="none" strike="noStrike" cap="none" dirty="0">
                <a:solidFill>
                  <a:schemeClr val="dk1"/>
                </a:solidFill>
                <a:latin typeface="Calibri"/>
                <a:ea typeface="Calibri"/>
                <a:cs typeface="Calibri"/>
                <a:sym typeface="Calibri"/>
              </a:rPr>
              <a:t>2</a:t>
            </a:r>
            <a:endParaRPr dirty="0"/>
          </a:p>
        </p:txBody>
      </p:sp>
      <p:pic>
        <p:nvPicPr>
          <p:cNvPr id="39" name="Google Shape;312;p14"/>
          <p:cNvPicPr preferRelativeResize="0"/>
          <p:nvPr/>
        </p:nvPicPr>
        <p:blipFill rotWithShape="1">
          <a:blip r:embed="rId8">
            <a:alphaModFix/>
          </a:blip>
          <a:srcRect/>
          <a:stretch/>
        </p:blipFill>
        <p:spPr>
          <a:xfrm>
            <a:off x="5200850" y="2696223"/>
            <a:ext cx="1581150" cy="2159000"/>
          </a:xfrm>
          <a:prstGeom prst="rect">
            <a:avLst/>
          </a:prstGeom>
          <a:noFill/>
          <a:ln>
            <a:noFill/>
          </a:ln>
        </p:spPr>
      </p:pic>
      <p:pic>
        <p:nvPicPr>
          <p:cNvPr id="40" name="Google Shape;313;p14"/>
          <p:cNvPicPr preferRelativeResize="0"/>
          <p:nvPr/>
        </p:nvPicPr>
        <p:blipFill rotWithShape="1">
          <a:blip r:embed="rId9">
            <a:alphaModFix/>
          </a:blip>
          <a:srcRect/>
          <a:stretch/>
        </p:blipFill>
        <p:spPr>
          <a:xfrm>
            <a:off x="5356325" y="5269347"/>
            <a:ext cx="1677987" cy="1681162"/>
          </a:xfrm>
          <a:prstGeom prst="rect">
            <a:avLst/>
          </a:prstGeom>
          <a:noFill/>
          <a:ln>
            <a:noFill/>
          </a:ln>
        </p:spPr>
      </p:pic>
    </p:spTree>
    <p:extLst>
      <p:ext uri="{BB962C8B-B14F-4D97-AF65-F5344CB8AC3E}">
        <p14:creationId xmlns:p14="http://schemas.microsoft.com/office/powerpoint/2010/main" val="89067975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317"/>
        <p:cNvGrpSpPr/>
        <p:nvPr/>
      </p:nvGrpSpPr>
      <p:grpSpPr>
        <a:xfrm>
          <a:off x="0" y="0"/>
          <a:ext cx="0" cy="0"/>
          <a:chOff x="0" y="0"/>
          <a:chExt cx="0" cy="0"/>
        </a:xfrm>
      </p:grpSpPr>
      <p:pic>
        <p:nvPicPr>
          <p:cNvPr id="318" name="Google Shape;318;p15"/>
          <p:cNvPicPr preferRelativeResize="0"/>
          <p:nvPr/>
        </p:nvPicPr>
        <p:blipFill rotWithShape="1">
          <a:blip r:embed="rId5">
            <a:alphaModFix/>
          </a:blip>
          <a:srcRect/>
          <a:stretch/>
        </p:blipFill>
        <p:spPr>
          <a:xfrm>
            <a:off x="8791575" y="4137025"/>
            <a:ext cx="925513" cy="1103313"/>
          </a:xfrm>
          <a:prstGeom prst="rect">
            <a:avLst/>
          </a:prstGeom>
          <a:noFill/>
          <a:ln>
            <a:noFill/>
          </a:ln>
        </p:spPr>
      </p:pic>
      <p:pic>
        <p:nvPicPr>
          <p:cNvPr id="319" name="Google Shape;319;p15"/>
          <p:cNvPicPr preferRelativeResize="0"/>
          <p:nvPr/>
        </p:nvPicPr>
        <p:blipFill rotWithShape="1">
          <a:blip r:embed="rId6">
            <a:alphaModFix/>
          </a:blip>
          <a:srcRect/>
          <a:stretch/>
        </p:blipFill>
        <p:spPr>
          <a:xfrm>
            <a:off x="6497638" y="4090988"/>
            <a:ext cx="927100" cy="1103312"/>
          </a:xfrm>
          <a:prstGeom prst="rect">
            <a:avLst/>
          </a:prstGeom>
          <a:noFill/>
          <a:ln>
            <a:noFill/>
          </a:ln>
        </p:spPr>
      </p:pic>
      <p:pic>
        <p:nvPicPr>
          <p:cNvPr id="320" name="Google Shape;320;p15"/>
          <p:cNvPicPr preferRelativeResize="0"/>
          <p:nvPr/>
        </p:nvPicPr>
        <p:blipFill rotWithShape="1">
          <a:blip r:embed="rId5">
            <a:alphaModFix/>
          </a:blip>
          <a:srcRect/>
          <a:stretch/>
        </p:blipFill>
        <p:spPr>
          <a:xfrm>
            <a:off x="4425950" y="4143375"/>
            <a:ext cx="925513" cy="1103313"/>
          </a:xfrm>
          <a:prstGeom prst="rect">
            <a:avLst/>
          </a:prstGeom>
          <a:noFill/>
          <a:ln>
            <a:noFill/>
          </a:ln>
        </p:spPr>
      </p:pic>
      <p:pic>
        <p:nvPicPr>
          <p:cNvPr id="321" name="Google Shape;321;p15"/>
          <p:cNvPicPr preferRelativeResize="0"/>
          <p:nvPr/>
        </p:nvPicPr>
        <p:blipFill rotWithShape="1">
          <a:blip r:embed="rId5">
            <a:alphaModFix/>
          </a:blip>
          <a:srcRect/>
          <a:stretch/>
        </p:blipFill>
        <p:spPr>
          <a:xfrm>
            <a:off x="455613" y="4137025"/>
            <a:ext cx="927100" cy="1103313"/>
          </a:xfrm>
          <a:prstGeom prst="rect">
            <a:avLst/>
          </a:prstGeom>
          <a:noFill/>
          <a:ln>
            <a:noFill/>
          </a:ln>
        </p:spPr>
      </p:pic>
      <p:sp>
        <p:nvSpPr>
          <p:cNvPr id="322" name="Google Shape;322;p15"/>
          <p:cNvSpPr txBox="1"/>
          <p:nvPr/>
        </p:nvSpPr>
        <p:spPr>
          <a:xfrm>
            <a:off x="2974975" y="293688"/>
            <a:ext cx="8502650" cy="390525"/>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90000"/>
              </a:lnSpc>
              <a:spcBef>
                <a:spcPts val="0"/>
              </a:spcBef>
              <a:spcAft>
                <a:spcPts val="0"/>
              </a:spcAft>
              <a:buClr>
                <a:schemeClr val="accent2"/>
              </a:buClr>
              <a:buSzPct val="100000"/>
              <a:buFont typeface="Arial"/>
              <a:buNone/>
            </a:pPr>
            <a:r>
              <a:rPr lang="es-CO" sz="2800" b="1" i="0" u="none" strike="noStrike" cap="none">
                <a:solidFill>
                  <a:schemeClr val="accent2"/>
                </a:solidFill>
                <a:latin typeface="Arial"/>
                <a:ea typeface="Arial"/>
                <a:cs typeface="Arial"/>
                <a:sym typeface="Arial"/>
              </a:rPr>
              <a:t>   </a:t>
            </a:r>
            <a:endParaRPr/>
          </a:p>
        </p:txBody>
      </p:sp>
      <p:pic>
        <p:nvPicPr>
          <p:cNvPr id="323" name="Google Shape;323;p15"/>
          <p:cNvPicPr preferRelativeResize="0"/>
          <p:nvPr/>
        </p:nvPicPr>
        <p:blipFill rotWithShape="1">
          <a:blip r:embed="rId6">
            <a:alphaModFix/>
          </a:blip>
          <a:srcRect/>
          <a:stretch/>
        </p:blipFill>
        <p:spPr>
          <a:xfrm>
            <a:off x="455613" y="1154113"/>
            <a:ext cx="927100" cy="1103312"/>
          </a:xfrm>
          <a:prstGeom prst="rect">
            <a:avLst/>
          </a:prstGeom>
          <a:noFill/>
          <a:ln>
            <a:noFill/>
          </a:ln>
        </p:spPr>
      </p:pic>
      <p:pic>
        <p:nvPicPr>
          <p:cNvPr id="324" name="Google Shape;324;p15"/>
          <p:cNvPicPr preferRelativeResize="0"/>
          <p:nvPr/>
        </p:nvPicPr>
        <p:blipFill rotWithShape="1">
          <a:blip r:embed="rId5">
            <a:alphaModFix/>
          </a:blip>
          <a:srcRect/>
          <a:stretch/>
        </p:blipFill>
        <p:spPr>
          <a:xfrm>
            <a:off x="2506663" y="1160463"/>
            <a:ext cx="927100" cy="1104900"/>
          </a:xfrm>
          <a:prstGeom prst="rect">
            <a:avLst/>
          </a:prstGeom>
          <a:noFill/>
          <a:ln>
            <a:noFill/>
          </a:ln>
        </p:spPr>
      </p:pic>
      <p:pic>
        <p:nvPicPr>
          <p:cNvPr id="325" name="Google Shape;325;p15"/>
          <p:cNvPicPr preferRelativeResize="0"/>
          <p:nvPr/>
        </p:nvPicPr>
        <p:blipFill rotWithShape="1">
          <a:blip r:embed="rId6">
            <a:alphaModFix/>
          </a:blip>
          <a:srcRect/>
          <a:stretch/>
        </p:blipFill>
        <p:spPr>
          <a:xfrm>
            <a:off x="4278313" y="1160463"/>
            <a:ext cx="927100" cy="1104900"/>
          </a:xfrm>
          <a:prstGeom prst="rect">
            <a:avLst/>
          </a:prstGeom>
          <a:noFill/>
          <a:ln>
            <a:noFill/>
          </a:ln>
        </p:spPr>
      </p:pic>
      <p:pic>
        <p:nvPicPr>
          <p:cNvPr id="326" name="Google Shape;326;p15"/>
          <p:cNvPicPr preferRelativeResize="0"/>
          <p:nvPr/>
        </p:nvPicPr>
        <p:blipFill rotWithShape="1">
          <a:blip r:embed="rId5">
            <a:alphaModFix/>
          </a:blip>
          <a:srcRect/>
          <a:stretch/>
        </p:blipFill>
        <p:spPr>
          <a:xfrm>
            <a:off x="6248400" y="1125538"/>
            <a:ext cx="925513" cy="1103312"/>
          </a:xfrm>
          <a:prstGeom prst="rect">
            <a:avLst/>
          </a:prstGeom>
          <a:noFill/>
          <a:ln>
            <a:noFill/>
          </a:ln>
        </p:spPr>
      </p:pic>
      <p:pic>
        <p:nvPicPr>
          <p:cNvPr id="327" name="Google Shape;327;p15"/>
          <p:cNvPicPr preferRelativeResize="0"/>
          <p:nvPr/>
        </p:nvPicPr>
        <p:blipFill rotWithShape="1">
          <a:blip r:embed="rId6">
            <a:alphaModFix/>
          </a:blip>
          <a:srcRect/>
          <a:stretch/>
        </p:blipFill>
        <p:spPr>
          <a:xfrm>
            <a:off x="8316913" y="1158875"/>
            <a:ext cx="927100" cy="1103313"/>
          </a:xfrm>
          <a:prstGeom prst="rect">
            <a:avLst/>
          </a:prstGeom>
          <a:noFill/>
          <a:ln>
            <a:noFill/>
          </a:ln>
        </p:spPr>
      </p:pic>
      <p:pic>
        <p:nvPicPr>
          <p:cNvPr id="328" name="Google Shape;328;p15"/>
          <p:cNvPicPr preferRelativeResize="0"/>
          <p:nvPr/>
        </p:nvPicPr>
        <p:blipFill rotWithShape="1">
          <a:blip r:embed="rId5">
            <a:alphaModFix/>
          </a:blip>
          <a:srcRect/>
          <a:stretch/>
        </p:blipFill>
        <p:spPr>
          <a:xfrm>
            <a:off x="10477500" y="1158875"/>
            <a:ext cx="925513" cy="1103313"/>
          </a:xfrm>
          <a:prstGeom prst="rect">
            <a:avLst/>
          </a:prstGeom>
          <a:noFill/>
          <a:ln>
            <a:noFill/>
          </a:ln>
        </p:spPr>
      </p:pic>
      <p:pic>
        <p:nvPicPr>
          <p:cNvPr id="329" name="Google Shape;329;p15"/>
          <p:cNvPicPr preferRelativeResize="0"/>
          <p:nvPr/>
        </p:nvPicPr>
        <p:blipFill rotWithShape="1">
          <a:blip r:embed="rId6">
            <a:alphaModFix/>
          </a:blip>
          <a:srcRect/>
          <a:stretch/>
        </p:blipFill>
        <p:spPr>
          <a:xfrm>
            <a:off x="2540000" y="4137025"/>
            <a:ext cx="927100" cy="1103313"/>
          </a:xfrm>
          <a:prstGeom prst="rect">
            <a:avLst/>
          </a:prstGeom>
          <a:noFill/>
          <a:ln>
            <a:noFill/>
          </a:ln>
        </p:spPr>
      </p:pic>
      <p:cxnSp>
        <p:nvCxnSpPr>
          <p:cNvPr id="330" name="Google Shape;330;p15"/>
          <p:cNvCxnSpPr/>
          <p:nvPr/>
        </p:nvCxnSpPr>
        <p:spPr>
          <a:xfrm rot="10800000" flipH="1">
            <a:off x="-63500" y="3949700"/>
            <a:ext cx="12192000" cy="6350"/>
          </a:xfrm>
          <a:prstGeom prst="straightConnector1">
            <a:avLst/>
          </a:prstGeom>
          <a:noFill/>
          <a:ln w="9525" cap="flat" cmpd="sng">
            <a:solidFill>
              <a:schemeClr val="accent2"/>
            </a:solidFill>
            <a:prstDash val="solid"/>
            <a:miter lim="800000"/>
            <a:headEnd type="none" w="sm" len="sm"/>
            <a:tailEnd type="none" w="sm" len="sm"/>
          </a:ln>
          <a:effectLst>
            <a:outerShdw blurRad="50800" dist="38100" dir="2700000" algn="tl" rotWithShape="0">
              <a:srgbClr val="000000">
                <a:alpha val="40000"/>
              </a:srgbClr>
            </a:outerShdw>
          </a:effectLst>
        </p:spPr>
      </p:cxnSp>
      <p:cxnSp>
        <p:nvCxnSpPr>
          <p:cNvPr id="331" name="Google Shape;331;p15"/>
          <p:cNvCxnSpPr/>
          <p:nvPr/>
        </p:nvCxnSpPr>
        <p:spPr>
          <a:xfrm flipH="1">
            <a:off x="1909763" y="4200525"/>
            <a:ext cx="9525" cy="2330450"/>
          </a:xfrm>
          <a:prstGeom prst="straightConnector1">
            <a:avLst/>
          </a:prstGeom>
          <a:noFill/>
          <a:ln w="9525" cap="flat" cmpd="sng">
            <a:solidFill>
              <a:schemeClr val="accent2"/>
            </a:solidFill>
            <a:prstDash val="lgDashDot"/>
            <a:miter lim="800000"/>
            <a:headEnd type="none" w="sm" len="sm"/>
            <a:tailEnd type="none" w="sm" len="sm"/>
          </a:ln>
          <a:effectLst>
            <a:outerShdw blurRad="50800" dist="38100" dir="2700000" algn="tl" rotWithShape="0">
              <a:srgbClr val="000000">
                <a:alpha val="40000"/>
              </a:srgbClr>
            </a:outerShdw>
          </a:effectLst>
        </p:spPr>
      </p:cxnSp>
      <p:cxnSp>
        <p:nvCxnSpPr>
          <p:cNvPr id="332" name="Google Shape;332;p15"/>
          <p:cNvCxnSpPr/>
          <p:nvPr/>
        </p:nvCxnSpPr>
        <p:spPr>
          <a:xfrm flipH="1">
            <a:off x="1949450" y="1289050"/>
            <a:ext cx="9525" cy="2332038"/>
          </a:xfrm>
          <a:prstGeom prst="straightConnector1">
            <a:avLst/>
          </a:prstGeom>
          <a:noFill/>
          <a:ln w="9525" cap="flat" cmpd="sng">
            <a:solidFill>
              <a:schemeClr val="accent2"/>
            </a:solidFill>
            <a:prstDash val="lgDashDot"/>
            <a:miter lim="800000"/>
            <a:headEnd type="none" w="sm" len="sm"/>
            <a:tailEnd type="none" w="sm" len="sm"/>
          </a:ln>
          <a:effectLst>
            <a:outerShdw blurRad="50800" dist="38100" dir="2700000" algn="tl" rotWithShape="0">
              <a:srgbClr val="000000">
                <a:alpha val="40000"/>
              </a:srgbClr>
            </a:outerShdw>
          </a:effectLst>
        </p:spPr>
      </p:cxnSp>
      <p:cxnSp>
        <p:nvCxnSpPr>
          <p:cNvPr id="333" name="Google Shape;333;p15"/>
          <p:cNvCxnSpPr/>
          <p:nvPr/>
        </p:nvCxnSpPr>
        <p:spPr>
          <a:xfrm flipH="1">
            <a:off x="3978275" y="1241425"/>
            <a:ext cx="9525" cy="2330450"/>
          </a:xfrm>
          <a:prstGeom prst="straightConnector1">
            <a:avLst/>
          </a:prstGeom>
          <a:noFill/>
          <a:ln w="9525" cap="flat" cmpd="sng">
            <a:solidFill>
              <a:schemeClr val="accent2"/>
            </a:solidFill>
            <a:prstDash val="lgDashDot"/>
            <a:miter lim="800000"/>
            <a:headEnd type="none" w="sm" len="sm"/>
            <a:tailEnd type="none" w="sm" len="sm"/>
          </a:ln>
          <a:effectLst>
            <a:outerShdw blurRad="50800" dist="38100" dir="2700000" algn="tl" rotWithShape="0">
              <a:srgbClr val="000000">
                <a:alpha val="40000"/>
              </a:srgbClr>
            </a:outerShdw>
          </a:effectLst>
        </p:spPr>
      </p:cxnSp>
      <p:cxnSp>
        <p:nvCxnSpPr>
          <p:cNvPr id="334" name="Google Shape;334;p15"/>
          <p:cNvCxnSpPr/>
          <p:nvPr/>
        </p:nvCxnSpPr>
        <p:spPr>
          <a:xfrm>
            <a:off x="5562600" y="1165225"/>
            <a:ext cx="28575" cy="2455863"/>
          </a:xfrm>
          <a:prstGeom prst="straightConnector1">
            <a:avLst/>
          </a:prstGeom>
          <a:noFill/>
          <a:ln w="9525" cap="flat" cmpd="sng">
            <a:solidFill>
              <a:schemeClr val="accent2"/>
            </a:solidFill>
            <a:prstDash val="lgDashDot"/>
            <a:miter lim="800000"/>
            <a:headEnd type="none" w="sm" len="sm"/>
            <a:tailEnd type="none" w="sm" len="sm"/>
          </a:ln>
          <a:effectLst>
            <a:outerShdw blurRad="50800" dist="38100" dir="2700000" algn="tl" rotWithShape="0">
              <a:srgbClr val="000000">
                <a:alpha val="40000"/>
              </a:srgbClr>
            </a:outerShdw>
          </a:effectLst>
        </p:spPr>
      </p:cxnSp>
      <p:cxnSp>
        <p:nvCxnSpPr>
          <p:cNvPr id="335" name="Google Shape;335;p15"/>
          <p:cNvCxnSpPr/>
          <p:nvPr/>
        </p:nvCxnSpPr>
        <p:spPr>
          <a:xfrm flipH="1">
            <a:off x="7762875" y="1154113"/>
            <a:ext cx="9525" cy="2332037"/>
          </a:xfrm>
          <a:prstGeom prst="straightConnector1">
            <a:avLst/>
          </a:prstGeom>
          <a:noFill/>
          <a:ln w="9525" cap="flat" cmpd="sng">
            <a:solidFill>
              <a:schemeClr val="accent2"/>
            </a:solidFill>
            <a:prstDash val="lgDashDot"/>
            <a:miter lim="800000"/>
            <a:headEnd type="none" w="sm" len="sm"/>
            <a:tailEnd type="none" w="sm" len="sm"/>
          </a:ln>
          <a:effectLst>
            <a:outerShdw blurRad="50800" dist="38100" dir="2700000" algn="tl" rotWithShape="0">
              <a:srgbClr val="000000">
                <a:alpha val="40000"/>
              </a:srgbClr>
            </a:outerShdw>
          </a:effectLst>
        </p:spPr>
      </p:cxnSp>
      <p:cxnSp>
        <p:nvCxnSpPr>
          <p:cNvPr id="336" name="Google Shape;336;p15"/>
          <p:cNvCxnSpPr/>
          <p:nvPr/>
        </p:nvCxnSpPr>
        <p:spPr>
          <a:xfrm flipH="1">
            <a:off x="9882188" y="1125538"/>
            <a:ext cx="9525" cy="2330450"/>
          </a:xfrm>
          <a:prstGeom prst="straightConnector1">
            <a:avLst/>
          </a:prstGeom>
          <a:noFill/>
          <a:ln w="9525" cap="flat" cmpd="sng">
            <a:solidFill>
              <a:schemeClr val="accent2"/>
            </a:solidFill>
            <a:prstDash val="lgDashDot"/>
            <a:miter lim="800000"/>
            <a:headEnd type="none" w="sm" len="sm"/>
            <a:tailEnd type="none" w="sm" len="sm"/>
          </a:ln>
          <a:effectLst>
            <a:outerShdw blurRad="50800" dist="38100" dir="2700000" algn="tl" rotWithShape="0">
              <a:srgbClr val="000000">
                <a:alpha val="40000"/>
              </a:srgbClr>
            </a:outerShdw>
          </a:effectLst>
        </p:spPr>
      </p:cxnSp>
      <p:cxnSp>
        <p:nvCxnSpPr>
          <p:cNvPr id="337" name="Google Shape;337;p15"/>
          <p:cNvCxnSpPr/>
          <p:nvPr/>
        </p:nvCxnSpPr>
        <p:spPr>
          <a:xfrm flipH="1">
            <a:off x="3938588" y="4192588"/>
            <a:ext cx="7937" cy="2330450"/>
          </a:xfrm>
          <a:prstGeom prst="straightConnector1">
            <a:avLst/>
          </a:prstGeom>
          <a:noFill/>
          <a:ln w="9525" cap="flat" cmpd="sng">
            <a:solidFill>
              <a:schemeClr val="accent2"/>
            </a:solidFill>
            <a:prstDash val="lgDashDot"/>
            <a:miter lim="800000"/>
            <a:headEnd type="none" w="sm" len="sm"/>
            <a:tailEnd type="none" w="sm" len="sm"/>
          </a:ln>
          <a:effectLst>
            <a:outerShdw blurRad="50800" dist="38100" dir="2700000" algn="tl" rotWithShape="0">
              <a:srgbClr val="000000">
                <a:alpha val="40000"/>
              </a:srgbClr>
            </a:outerShdw>
          </a:effectLst>
        </p:spPr>
      </p:cxnSp>
      <p:cxnSp>
        <p:nvCxnSpPr>
          <p:cNvPr id="338" name="Google Shape;338;p15"/>
          <p:cNvCxnSpPr/>
          <p:nvPr/>
        </p:nvCxnSpPr>
        <p:spPr>
          <a:xfrm flipH="1">
            <a:off x="6184900" y="4197350"/>
            <a:ext cx="7938" cy="2330450"/>
          </a:xfrm>
          <a:prstGeom prst="straightConnector1">
            <a:avLst/>
          </a:prstGeom>
          <a:noFill/>
          <a:ln w="9525" cap="flat" cmpd="sng">
            <a:solidFill>
              <a:schemeClr val="accent2"/>
            </a:solidFill>
            <a:prstDash val="lgDashDot"/>
            <a:miter lim="800000"/>
            <a:headEnd type="none" w="sm" len="sm"/>
            <a:tailEnd type="none" w="sm" len="sm"/>
          </a:ln>
          <a:effectLst>
            <a:outerShdw blurRad="50800" dist="38100" dir="2700000" algn="tl" rotWithShape="0">
              <a:srgbClr val="000000">
                <a:alpha val="40000"/>
              </a:srgbClr>
            </a:outerShdw>
          </a:effectLst>
        </p:spPr>
      </p:cxnSp>
      <p:cxnSp>
        <p:nvCxnSpPr>
          <p:cNvPr id="339" name="Google Shape;339;p15"/>
          <p:cNvCxnSpPr/>
          <p:nvPr/>
        </p:nvCxnSpPr>
        <p:spPr>
          <a:xfrm flipH="1">
            <a:off x="8243888" y="4200525"/>
            <a:ext cx="9525" cy="2330450"/>
          </a:xfrm>
          <a:prstGeom prst="straightConnector1">
            <a:avLst/>
          </a:prstGeom>
          <a:noFill/>
          <a:ln w="9525" cap="flat" cmpd="sng">
            <a:solidFill>
              <a:schemeClr val="accent2"/>
            </a:solidFill>
            <a:prstDash val="lgDashDot"/>
            <a:miter lim="800000"/>
            <a:headEnd type="none" w="sm" len="sm"/>
            <a:tailEnd type="none" w="sm" len="sm"/>
          </a:ln>
          <a:effectLst>
            <a:outerShdw blurRad="50800" dist="38100" dir="2700000" algn="tl" rotWithShape="0">
              <a:srgbClr val="000000">
                <a:alpha val="40000"/>
              </a:srgbClr>
            </a:outerShdw>
          </a:effectLst>
        </p:spPr>
      </p:cxnSp>
      <p:sp>
        <p:nvSpPr>
          <p:cNvPr id="340" name="Google Shape;340;p15"/>
          <p:cNvSpPr/>
          <p:nvPr/>
        </p:nvSpPr>
        <p:spPr>
          <a:xfrm>
            <a:off x="590550" y="1444625"/>
            <a:ext cx="37465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s-CO" sz="2800" b="1" i="0" u="none" strike="noStrike" cap="none" dirty="0">
                <a:solidFill>
                  <a:schemeClr val="dk1"/>
                </a:solidFill>
                <a:latin typeface="Calibri"/>
                <a:ea typeface="Calibri"/>
                <a:cs typeface="Calibri"/>
                <a:sym typeface="Calibri"/>
              </a:rPr>
              <a:t>1</a:t>
            </a:r>
            <a:endParaRPr dirty="0"/>
          </a:p>
        </p:txBody>
      </p:sp>
      <p:sp>
        <p:nvSpPr>
          <p:cNvPr id="341" name="Google Shape;341;p15"/>
          <p:cNvSpPr/>
          <p:nvPr/>
        </p:nvSpPr>
        <p:spPr>
          <a:xfrm>
            <a:off x="2659063" y="1450975"/>
            <a:ext cx="37465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s-CO" sz="2800" b="1" i="0" u="none" strike="noStrike" cap="none" dirty="0">
                <a:solidFill>
                  <a:schemeClr val="dk1"/>
                </a:solidFill>
                <a:latin typeface="Calibri"/>
                <a:ea typeface="Calibri"/>
                <a:cs typeface="Calibri"/>
                <a:sym typeface="Calibri"/>
              </a:rPr>
              <a:t>2</a:t>
            </a:r>
            <a:endParaRPr dirty="0"/>
          </a:p>
        </p:txBody>
      </p:sp>
      <p:sp>
        <p:nvSpPr>
          <p:cNvPr id="342" name="Google Shape;342;p15"/>
          <p:cNvSpPr/>
          <p:nvPr/>
        </p:nvSpPr>
        <p:spPr>
          <a:xfrm>
            <a:off x="4425950" y="1428750"/>
            <a:ext cx="374650" cy="522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s-CO" sz="2800" b="1" i="0" u="none" strike="noStrike" cap="none">
                <a:solidFill>
                  <a:schemeClr val="dk1"/>
                </a:solidFill>
                <a:latin typeface="Calibri"/>
                <a:ea typeface="Calibri"/>
                <a:cs typeface="Calibri"/>
                <a:sym typeface="Calibri"/>
              </a:rPr>
              <a:t>3</a:t>
            </a:r>
            <a:endParaRPr/>
          </a:p>
        </p:txBody>
      </p:sp>
      <p:sp>
        <p:nvSpPr>
          <p:cNvPr id="343" name="Google Shape;343;p15"/>
          <p:cNvSpPr/>
          <p:nvPr/>
        </p:nvSpPr>
        <p:spPr>
          <a:xfrm>
            <a:off x="6367463" y="1416050"/>
            <a:ext cx="376237" cy="522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s-CO" sz="2800" b="1" i="0" u="none" strike="noStrike" cap="none">
                <a:solidFill>
                  <a:schemeClr val="dk1"/>
                </a:solidFill>
                <a:latin typeface="Calibri"/>
                <a:ea typeface="Calibri"/>
                <a:cs typeface="Calibri"/>
                <a:sym typeface="Calibri"/>
              </a:rPr>
              <a:t>4</a:t>
            </a:r>
            <a:endParaRPr/>
          </a:p>
        </p:txBody>
      </p:sp>
      <p:sp>
        <p:nvSpPr>
          <p:cNvPr id="344" name="Google Shape;344;p15"/>
          <p:cNvSpPr/>
          <p:nvPr/>
        </p:nvSpPr>
        <p:spPr>
          <a:xfrm>
            <a:off x="8451850" y="1438275"/>
            <a:ext cx="374650" cy="522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s-CO" sz="2800" b="1" i="0" u="none" strike="noStrike" cap="none">
                <a:solidFill>
                  <a:schemeClr val="dk1"/>
                </a:solidFill>
                <a:latin typeface="Calibri"/>
                <a:ea typeface="Calibri"/>
                <a:cs typeface="Calibri"/>
                <a:sym typeface="Calibri"/>
              </a:rPr>
              <a:t>5</a:t>
            </a:r>
            <a:endParaRPr/>
          </a:p>
        </p:txBody>
      </p:sp>
      <p:sp>
        <p:nvSpPr>
          <p:cNvPr id="345" name="Google Shape;345;p15"/>
          <p:cNvSpPr/>
          <p:nvPr/>
        </p:nvSpPr>
        <p:spPr>
          <a:xfrm>
            <a:off x="10623550" y="1457325"/>
            <a:ext cx="374650"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s-CO" sz="2800" b="1" i="0" u="none" strike="noStrike" cap="none">
                <a:solidFill>
                  <a:schemeClr val="dk1"/>
                </a:solidFill>
                <a:latin typeface="Calibri"/>
                <a:ea typeface="Calibri"/>
                <a:cs typeface="Calibri"/>
                <a:sym typeface="Calibri"/>
              </a:rPr>
              <a:t>6</a:t>
            </a:r>
            <a:endParaRPr/>
          </a:p>
        </p:txBody>
      </p:sp>
      <p:sp>
        <p:nvSpPr>
          <p:cNvPr id="346" name="Google Shape;346;p15"/>
          <p:cNvSpPr/>
          <p:nvPr/>
        </p:nvSpPr>
        <p:spPr>
          <a:xfrm>
            <a:off x="585788" y="4419600"/>
            <a:ext cx="374650" cy="522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s-CO" sz="2800" b="1" i="0" u="none" strike="noStrike" cap="none">
                <a:solidFill>
                  <a:schemeClr val="dk1"/>
                </a:solidFill>
                <a:latin typeface="Calibri"/>
                <a:ea typeface="Calibri"/>
                <a:cs typeface="Calibri"/>
                <a:sym typeface="Calibri"/>
              </a:rPr>
              <a:t>7</a:t>
            </a:r>
            <a:endParaRPr/>
          </a:p>
        </p:txBody>
      </p:sp>
      <p:sp>
        <p:nvSpPr>
          <p:cNvPr id="347" name="Google Shape;347;p15"/>
          <p:cNvSpPr/>
          <p:nvPr/>
        </p:nvSpPr>
        <p:spPr>
          <a:xfrm>
            <a:off x="2682875" y="4425950"/>
            <a:ext cx="376238"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s-CO" sz="2800" b="1" i="0" u="none" strike="noStrike" cap="none">
                <a:solidFill>
                  <a:schemeClr val="dk1"/>
                </a:solidFill>
                <a:latin typeface="Calibri"/>
                <a:ea typeface="Calibri"/>
                <a:cs typeface="Calibri"/>
                <a:sym typeface="Calibri"/>
              </a:rPr>
              <a:t>8</a:t>
            </a:r>
            <a:endParaRPr/>
          </a:p>
        </p:txBody>
      </p:sp>
      <p:sp>
        <p:nvSpPr>
          <p:cNvPr id="348" name="Google Shape;348;p15"/>
          <p:cNvSpPr/>
          <p:nvPr/>
        </p:nvSpPr>
        <p:spPr>
          <a:xfrm>
            <a:off x="4573588" y="4413250"/>
            <a:ext cx="376237"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s-CO" sz="2800" b="1" i="0" u="none" strike="noStrike" cap="none">
                <a:solidFill>
                  <a:schemeClr val="dk1"/>
                </a:solidFill>
                <a:latin typeface="Calibri"/>
                <a:ea typeface="Calibri"/>
                <a:cs typeface="Calibri"/>
                <a:sym typeface="Calibri"/>
              </a:rPr>
              <a:t>9</a:t>
            </a:r>
            <a:endParaRPr/>
          </a:p>
        </p:txBody>
      </p:sp>
      <p:sp>
        <p:nvSpPr>
          <p:cNvPr id="349" name="Google Shape;349;p15"/>
          <p:cNvSpPr/>
          <p:nvPr/>
        </p:nvSpPr>
        <p:spPr>
          <a:xfrm>
            <a:off x="6556375" y="4357688"/>
            <a:ext cx="549275" cy="5222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s-CO" sz="2800" b="1" i="0" u="none" strike="noStrike" cap="none">
                <a:solidFill>
                  <a:schemeClr val="dk1"/>
                </a:solidFill>
                <a:latin typeface="Calibri"/>
                <a:ea typeface="Calibri"/>
                <a:cs typeface="Calibri"/>
                <a:sym typeface="Calibri"/>
              </a:rPr>
              <a:t>10</a:t>
            </a:r>
            <a:endParaRPr/>
          </a:p>
        </p:txBody>
      </p:sp>
      <p:sp>
        <p:nvSpPr>
          <p:cNvPr id="350" name="Google Shape;350;p15"/>
          <p:cNvSpPr/>
          <p:nvPr/>
        </p:nvSpPr>
        <p:spPr>
          <a:xfrm>
            <a:off x="8837613" y="4410075"/>
            <a:ext cx="549275"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s-CO" sz="2800" b="1" i="0" u="none" strike="noStrike" cap="none">
                <a:solidFill>
                  <a:schemeClr val="dk1"/>
                </a:solidFill>
                <a:latin typeface="Calibri"/>
                <a:ea typeface="Calibri"/>
                <a:cs typeface="Calibri"/>
                <a:sym typeface="Calibri"/>
              </a:rPr>
              <a:t>11</a:t>
            </a:r>
            <a:endParaRPr/>
          </a:p>
        </p:txBody>
      </p:sp>
      <p:pic>
        <p:nvPicPr>
          <p:cNvPr id="351" name="Google Shape;351;p15"/>
          <p:cNvPicPr preferRelativeResize="0"/>
          <p:nvPr/>
        </p:nvPicPr>
        <p:blipFill rotWithShape="1">
          <a:blip r:embed="rId7">
            <a:alphaModFix/>
          </a:blip>
          <a:srcRect/>
          <a:stretch/>
        </p:blipFill>
        <p:spPr>
          <a:xfrm>
            <a:off x="2133600" y="-4763"/>
            <a:ext cx="10058400" cy="763588"/>
          </a:xfrm>
          <a:prstGeom prst="rect">
            <a:avLst/>
          </a:prstGeom>
          <a:noFill/>
          <a:ln>
            <a:noFill/>
          </a:ln>
        </p:spPr>
      </p:pic>
      <p:sp>
        <p:nvSpPr>
          <p:cNvPr id="352" name="Google Shape;352;p15"/>
          <p:cNvSpPr txBox="1"/>
          <p:nvPr/>
        </p:nvSpPr>
        <p:spPr>
          <a:xfrm>
            <a:off x="2974975" y="187325"/>
            <a:ext cx="8502650" cy="390525"/>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90000"/>
              </a:lnSpc>
              <a:spcBef>
                <a:spcPts val="0"/>
              </a:spcBef>
              <a:spcAft>
                <a:spcPts val="0"/>
              </a:spcAft>
              <a:buClr>
                <a:schemeClr val="accent2"/>
              </a:buClr>
              <a:buSzPct val="100000"/>
              <a:buFont typeface="Arial"/>
              <a:buNone/>
            </a:pPr>
            <a:r>
              <a:rPr lang="es-CO" sz="2800" b="1" i="0" u="none" strike="noStrike" cap="none">
                <a:solidFill>
                  <a:schemeClr val="accent2"/>
                </a:solidFill>
                <a:latin typeface="Arial"/>
                <a:ea typeface="Arial"/>
                <a:cs typeface="Arial"/>
                <a:sym typeface="Arial"/>
              </a:rPr>
              <a:t>Factores</a:t>
            </a:r>
            <a:endParaRPr/>
          </a:p>
        </p:txBody>
      </p:sp>
      <p:cxnSp>
        <p:nvCxnSpPr>
          <p:cNvPr id="353" name="Google Shape;353;p15"/>
          <p:cNvCxnSpPr/>
          <p:nvPr/>
        </p:nvCxnSpPr>
        <p:spPr>
          <a:xfrm flipH="1">
            <a:off x="9896475" y="4143375"/>
            <a:ext cx="9525" cy="2330450"/>
          </a:xfrm>
          <a:prstGeom prst="straightConnector1">
            <a:avLst/>
          </a:prstGeom>
          <a:noFill/>
          <a:ln w="9525" cap="flat" cmpd="sng">
            <a:solidFill>
              <a:schemeClr val="accent2"/>
            </a:solidFill>
            <a:prstDash val="lgDashDot"/>
            <a:miter lim="800000"/>
            <a:headEnd type="none" w="sm" len="sm"/>
            <a:tailEnd type="none" w="sm" len="sm"/>
          </a:ln>
          <a:effectLst>
            <a:outerShdw blurRad="50800" dist="38100" dir="2700000" algn="tl" rotWithShape="0">
              <a:srgbClr val="000000">
                <a:alpha val="40000"/>
              </a:srgbClr>
            </a:outerShdw>
          </a:effectLst>
        </p:spPr>
      </p:cxnSp>
      <p:pic>
        <p:nvPicPr>
          <p:cNvPr id="354" name="Google Shape;354;p15"/>
          <p:cNvPicPr preferRelativeResize="0"/>
          <p:nvPr/>
        </p:nvPicPr>
        <p:blipFill rotWithShape="1">
          <a:blip r:embed="rId6">
            <a:alphaModFix/>
          </a:blip>
          <a:srcRect/>
          <a:stretch/>
        </p:blipFill>
        <p:spPr>
          <a:xfrm>
            <a:off x="10285413" y="4213225"/>
            <a:ext cx="927100" cy="1103313"/>
          </a:xfrm>
          <a:prstGeom prst="rect">
            <a:avLst/>
          </a:prstGeom>
          <a:noFill/>
          <a:ln>
            <a:noFill/>
          </a:ln>
        </p:spPr>
      </p:pic>
      <p:sp>
        <p:nvSpPr>
          <p:cNvPr id="355" name="Google Shape;355;p15"/>
          <p:cNvSpPr/>
          <p:nvPr/>
        </p:nvSpPr>
        <p:spPr>
          <a:xfrm>
            <a:off x="10304463" y="4502150"/>
            <a:ext cx="550862" cy="5238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Arial"/>
              <a:buNone/>
            </a:pPr>
            <a:r>
              <a:rPr lang="es-CO" sz="2800" b="1" i="0" u="none" strike="noStrike" cap="none">
                <a:solidFill>
                  <a:schemeClr val="dk1"/>
                </a:solidFill>
                <a:latin typeface="Calibri"/>
                <a:ea typeface="Calibri"/>
                <a:cs typeface="Calibri"/>
                <a:sym typeface="Calibri"/>
              </a:rPr>
              <a:t>12</a:t>
            </a:r>
            <a:endParaRPr/>
          </a:p>
        </p:txBody>
      </p:sp>
      <p:sp>
        <p:nvSpPr>
          <p:cNvPr id="356" name="Google Shape;356;p15"/>
          <p:cNvSpPr/>
          <p:nvPr/>
        </p:nvSpPr>
        <p:spPr>
          <a:xfrm>
            <a:off x="212725" y="2201863"/>
            <a:ext cx="1655763" cy="17541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s-CO" sz="1800" b="0" i="0" u="none" strike="noStrike" cap="none" dirty="0">
                <a:solidFill>
                  <a:schemeClr val="dk1"/>
                </a:solidFill>
                <a:latin typeface="Calibri"/>
                <a:ea typeface="Calibri"/>
                <a:cs typeface="Calibri"/>
                <a:sym typeface="Calibri"/>
              </a:rPr>
              <a:t>Sociales y económicos asociados a situaciones de pobreza y desigualdad</a:t>
            </a:r>
            <a:endParaRPr dirty="0"/>
          </a:p>
        </p:txBody>
      </p:sp>
      <p:sp>
        <p:nvSpPr>
          <p:cNvPr id="357" name="Google Shape;357;p15"/>
          <p:cNvSpPr/>
          <p:nvPr/>
        </p:nvSpPr>
        <p:spPr>
          <a:xfrm>
            <a:off x="2070100" y="2576513"/>
            <a:ext cx="1674813" cy="9239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s-CO" sz="1800" b="0" i="0" u="none" strike="noStrike" cap="none" dirty="0">
                <a:solidFill>
                  <a:schemeClr val="dk1"/>
                </a:solidFill>
                <a:latin typeface="Calibri"/>
                <a:ea typeface="Calibri"/>
                <a:cs typeface="Calibri"/>
                <a:sym typeface="Calibri"/>
              </a:rPr>
              <a:t>Vulnerabilidad </a:t>
            </a:r>
            <a:endParaRPr dirty="0"/>
          </a:p>
          <a:p>
            <a:pPr marL="0" marR="0" lvl="0" indent="0" algn="l" rtl="0">
              <a:lnSpc>
                <a:spcPct val="100000"/>
              </a:lnSpc>
              <a:spcBef>
                <a:spcPts val="0"/>
              </a:spcBef>
              <a:spcAft>
                <a:spcPts val="0"/>
              </a:spcAft>
              <a:buClr>
                <a:schemeClr val="dk1"/>
              </a:buClr>
              <a:buSzPts val="1800"/>
              <a:buFont typeface="Arial"/>
              <a:buNone/>
            </a:pPr>
            <a:r>
              <a:rPr lang="es-CO" sz="1800" b="0" i="0" u="none" strike="noStrike" cap="none" dirty="0">
                <a:solidFill>
                  <a:schemeClr val="dk1"/>
                </a:solidFill>
                <a:latin typeface="Calibri"/>
                <a:ea typeface="Calibri"/>
                <a:cs typeface="Calibri"/>
                <a:sym typeface="Calibri"/>
              </a:rPr>
              <a:t>(determinantes intermedios)</a:t>
            </a:r>
            <a:endParaRPr dirty="0"/>
          </a:p>
        </p:txBody>
      </p:sp>
      <p:sp>
        <p:nvSpPr>
          <p:cNvPr id="358" name="Google Shape;358;p15"/>
          <p:cNvSpPr/>
          <p:nvPr/>
        </p:nvSpPr>
        <p:spPr>
          <a:xfrm>
            <a:off x="4070350" y="2505075"/>
            <a:ext cx="1693863" cy="12017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s-CO" sz="1800" b="0" i="0" u="none" strike="noStrike" cap="none">
                <a:solidFill>
                  <a:schemeClr val="dk1"/>
                </a:solidFill>
                <a:latin typeface="Calibri"/>
                <a:ea typeface="Calibri"/>
                <a:cs typeface="Calibri"/>
                <a:sym typeface="Calibri"/>
              </a:rPr>
              <a:t>Conocimientos, actitudes y prácticas en salud</a:t>
            </a:r>
            <a:endParaRPr/>
          </a:p>
        </p:txBody>
      </p:sp>
      <p:sp>
        <p:nvSpPr>
          <p:cNvPr id="359" name="Google Shape;359;p15"/>
          <p:cNvSpPr/>
          <p:nvPr/>
        </p:nvSpPr>
        <p:spPr>
          <a:xfrm>
            <a:off x="5986463" y="2492375"/>
            <a:ext cx="1570037" cy="1200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s-CO" sz="1800" b="0" i="0" u="none" strike="noStrike" cap="none">
                <a:solidFill>
                  <a:schemeClr val="dk1"/>
                </a:solidFill>
                <a:latin typeface="Calibri"/>
                <a:ea typeface="Calibri"/>
                <a:cs typeface="Calibri"/>
                <a:sym typeface="Calibri"/>
              </a:rPr>
              <a:t>Barreras para el acceso a los servicios de salud</a:t>
            </a:r>
            <a:endParaRPr/>
          </a:p>
        </p:txBody>
      </p:sp>
      <p:sp>
        <p:nvSpPr>
          <p:cNvPr id="360" name="Google Shape;360;p15"/>
          <p:cNvSpPr/>
          <p:nvPr/>
        </p:nvSpPr>
        <p:spPr>
          <a:xfrm>
            <a:off x="7929563" y="2524125"/>
            <a:ext cx="1935162" cy="120015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s-CO" sz="1800" b="0" i="0" u="none" strike="noStrike" cap="none">
                <a:solidFill>
                  <a:schemeClr val="dk1"/>
                </a:solidFill>
                <a:latin typeface="Calibri"/>
                <a:ea typeface="Calibri"/>
                <a:cs typeface="Calibri"/>
                <a:sym typeface="Calibri"/>
              </a:rPr>
              <a:t>Acciones de Promoción y Mantenimiento de la Salud </a:t>
            </a:r>
            <a:endParaRPr/>
          </a:p>
        </p:txBody>
      </p:sp>
      <p:sp>
        <p:nvSpPr>
          <p:cNvPr id="361" name="Google Shape;361;p15"/>
          <p:cNvSpPr/>
          <p:nvPr/>
        </p:nvSpPr>
        <p:spPr>
          <a:xfrm>
            <a:off x="10188575" y="2663825"/>
            <a:ext cx="1709738" cy="9239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s-CO" sz="1800" b="0" i="0" u="none" strike="noStrike" cap="none">
                <a:solidFill>
                  <a:schemeClr val="dk1"/>
                </a:solidFill>
                <a:latin typeface="Calibri"/>
                <a:ea typeface="Calibri"/>
                <a:cs typeface="Calibri"/>
                <a:sym typeface="Calibri"/>
              </a:rPr>
              <a:t>Prestación de servicios individuales</a:t>
            </a:r>
            <a:endParaRPr/>
          </a:p>
        </p:txBody>
      </p:sp>
      <p:sp>
        <p:nvSpPr>
          <p:cNvPr id="362" name="Google Shape;362;p15"/>
          <p:cNvSpPr/>
          <p:nvPr/>
        </p:nvSpPr>
        <p:spPr>
          <a:xfrm>
            <a:off x="288925" y="5408613"/>
            <a:ext cx="1503363" cy="9223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s-CO" sz="1800" b="0" i="0" u="none" strike="noStrike" cap="none">
                <a:solidFill>
                  <a:schemeClr val="dk1"/>
                </a:solidFill>
                <a:latin typeface="Calibri"/>
                <a:ea typeface="Calibri"/>
                <a:cs typeface="Calibri"/>
                <a:sym typeface="Calibri"/>
              </a:rPr>
              <a:t>Prestación de servicios colectivos</a:t>
            </a:r>
            <a:endParaRPr/>
          </a:p>
        </p:txBody>
      </p:sp>
      <p:sp>
        <p:nvSpPr>
          <p:cNvPr id="363" name="Google Shape;363;p15"/>
          <p:cNvSpPr/>
          <p:nvPr/>
        </p:nvSpPr>
        <p:spPr>
          <a:xfrm>
            <a:off x="2160588" y="5586413"/>
            <a:ext cx="1473200"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s-CO" sz="1800" b="0" i="0" u="none" strike="noStrike" cap="none">
                <a:solidFill>
                  <a:schemeClr val="dk1"/>
                </a:solidFill>
                <a:latin typeface="Calibri"/>
                <a:ea typeface="Calibri"/>
                <a:cs typeface="Calibri"/>
                <a:sym typeface="Calibri"/>
              </a:rPr>
              <a:t>Vigilancia en Salud Pública</a:t>
            </a:r>
            <a:endParaRPr/>
          </a:p>
        </p:txBody>
      </p:sp>
      <p:sp>
        <p:nvSpPr>
          <p:cNvPr id="364" name="Google Shape;364;p15"/>
          <p:cNvSpPr/>
          <p:nvPr/>
        </p:nvSpPr>
        <p:spPr>
          <a:xfrm>
            <a:off x="4343400" y="5438775"/>
            <a:ext cx="1760538" cy="9223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s-CO" sz="1800" b="0" i="0" u="none" strike="noStrike" cap="none">
                <a:solidFill>
                  <a:schemeClr val="dk1"/>
                </a:solidFill>
                <a:latin typeface="Calibri"/>
                <a:ea typeface="Calibri"/>
                <a:cs typeface="Calibri"/>
                <a:sym typeface="Calibri"/>
              </a:rPr>
              <a:t>Inspección, Vigilancia y Control</a:t>
            </a:r>
            <a:endParaRPr/>
          </a:p>
        </p:txBody>
      </p:sp>
      <p:sp>
        <p:nvSpPr>
          <p:cNvPr id="365" name="Google Shape;365;p15"/>
          <p:cNvSpPr/>
          <p:nvPr/>
        </p:nvSpPr>
        <p:spPr>
          <a:xfrm>
            <a:off x="6329363" y="5580063"/>
            <a:ext cx="1689100" cy="6461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s-CO" sz="1800" b="0" i="0" u="none" strike="noStrike" cap="none">
                <a:solidFill>
                  <a:schemeClr val="dk1"/>
                </a:solidFill>
                <a:latin typeface="Calibri"/>
                <a:ea typeface="Calibri"/>
                <a:cs typeface="Calibri"/>
                <a:sym typeface="Calibri"/>
              </a:rPr>
              <a:t>Gestión del aseguramiento</a:t>
            </a:r>
            <a:endParaRPr/>
          </a:p>
        </p:txBody>
      </p:sp>
      <p:sp>
        <p:nvSpPr>
          <p:cNvPr id="366" name="Google Shape;366;p15"/>
          <p:cNvSpPr/>
          <p:nvPr/>
        </p:nvSpPr>
        <p:spPr>
          <a:xfrm>
            <a:off x="8451850" y="5416550"/>
            <a:ext cx="1641475" cy="120173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s-CO" sz="1800" b="0" i="0" u="none" strike="noStrike" cap="none">
                <a:solidFill>
                  <a:schemeClr val="dk1"/>
                </a:solidFill>
                <a:latin typeface="Calibri"/>
                <a:ea typeface="Calibri"/>
                <a:cs typeface="Calibri"/>
                <a:sym typeface="Calibri"/>
              </a:rPr>
              <a:t>Procesos de gestión del talento humano</a:t>
            </a:r>
            <a:endParaRPr/>
          </a:p>
        </p:txBody>
      </p:sp>
      <p:sp>
        <p:nvSpPr>
          <p:cNvPr id="367" name="Google Shape;367;p15"/>
          <p:cNvSpPr/>
          <p:nvPr/>
        </p:nvSpPr>
        <p:spPr>
          <a:xfrm>
            <a:off x="9918700" y="5715000"/>
            <a:ext cx="1322388" cy="3698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s-CO" sz="1800" b="0" i="0" u="none" strike="noStrike" cap="none">
                <a:solidFill>
                  <a:schemeClr val="dk1"/>
                </a:solidFill>
                <a:latin typeface="Calibri"/>
                <a:ea typeface="Calibri"/>
                <a:cs typeface="Calibri"/>
                <a:sym typeface="Calibri"/>
              </a:rPr>
              <a:t>Gobernanza</a:t>
            </a:r>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393"/>
        <p:cNvGrpSpPr/>
        <p:nvPr/>
      </p:nvGrpSpPr>
      <p:grpSpPr>
        <a:xfrm>
          <a:off x="0" y="0"/>
          <a:ext cx="0" cy="0"/>
          <a:chOff x="0" y="0"/>
          <a:chExt cx="0" cy="0"/>
        </a:xfrm>
      </p:grpSpPr>
      <p:pic>
        <p:nvPicPr>
          <p:cNvPr id="394" name="Google Shape;394;p18"/>
          <p:cNvPicPr preferRelativeResize="0"/>
          <p:nvPr/>
        </p:nvPicPr>
        <p:blipFill rotWithShape="1">
          <a:blip r:embed="rId5">
            <a:alphaModFix/>
          </a:blip>
          <a:srcRect/>
          <a:stretch/>
        </p:blipFill>
        <p:spPr>
          <a:xfrm>
            <a:off x="2133600" y="101600"/>
            <a:ext cx="10058400" cy="763588"/>
          </a:xfrm>
          <a:prstGeom prst="rect">
            <a:avLst/>
          </a:prstGeom>
          <a:noFill/>
          <a:ln>
            <a:noFill/>
          </a:ln>
        </p:spPr>
      </p:pic>
      <p:sp>
        <p:nvSpPr>
          <p:cNvPr id="395" name="Google Shape;395;p18"/>
          <p:cNvSpPr txBox="1"/>
          <p:nvPr/>
        </p:nvSpPr>
        <p:spPr>
          <a:xfrm>
            <a:off x="2974975" y="293688"/>
            <a:ext cx="8502650" cy="390525"/>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90000"/>
              </a:lnSpc>
              <a:spcBef>
                <a:spcPts val="0"/>
              </a:spcBef>
              <a:spcAft>
                <a:spcPts val="0"/>
              </a:spcAft>
              <a:buClr>
                <a:schemeClr val="accent2"/>
              </a:buClr>
              <a:buSzPct val="100000"/>
              <a:buFont typeface="Arial"/>
              <a:buNone/>
            </a:pPr>
            <a:r>
              <a:rPr lang="es-CO" sz="2800" b="1" i="0" u="none" strike="noStrike" cap="none">
                <a:solidFill>
                  <a:schemeClr val="accent2"/>
                </a:solidFill>
                <a:latin typeface="Arial"/>
                <a:ea typeface="Arial"/>
                <a:cs typeface="Arial"/>
                <a:sym typeface="Arial"/>
              </a:rPr>
              <a:t>Estructura de reporte</a:t>
            </a:r>
            <a:endParaRPr/>
          </a:p>
        </p:txBody>
      </p:sp>
      <p:pic>
        <p:nvPicPr>
          <p:cNvPr id="396" name="Google Shape;396;p18"/>
          <p:cNvPicPr preferRelativeResize="0"/>
          <p:nvPr/>
        </p:nvPicPr>
        <p:blipFill rotWithShape="1">
          <a:blip r:embed="rId6">
            <a:alphaModFix/>
          </a:blip>
          <a:srcRect/>
          <a:stretch/>
        </p:blipFill>
        <p:spPr>
          <a:xfrm>
            <a:off x="1549400" y="909638"/>
            <a:ext cx="9312275" cy="3409950"/>
          </a:xfrm>
          <a:prstGeom prst="rect">
            <a:avLst/>
          </a:prstGeom>
          <a:noFill/>
          <a:ln>
            <a:noFill/>
          </a:ln>
        </p:spPr>
      </p:pic>
      <p:sp>
        <p:nvSpPr>
          <p:cNvPr id="397" name="Google Shape;397;p18"/>
          <p:cNvSpPr/>
          <p:nvPr/>
        </p:nvSpPr>
        <p:spPr>
          <a:xfrm>
            <a:off x="1755775" y="804863"/>
            <a:ext cx="1479550" cy="368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s-CO" sz="1800" b="1" i="0" u="none" strike="noStrike" cap="none">
                <a:solidFill>
                  <a:schemeClr val="dk1"/>
                </a:solidFill>
                <a:latin typeface="Calibri"/>
                <a:ea typeface="Calibri"/>
                <a:cs typeface="Calibri"/>
                <a:sym typeface="Calibri"/>
              </a:rPr>
              <a:t>Identificación</a:t>
            </a:r>
            <a:endParaRPr/>
          </a:p>
        </p:txBody>
      </p:sp>
      <p:sp>
        <p:nvSpPr>
          <p:cNvPr id="398" name="Google Shape;398;p18"/>
          <p:cNvSpPr/>
          <p:nvPr/>
        </p:nvSpPr>
        <p:spPr>
          <a:xfrm>
            <a:off x="3505200" y="4062413"/>
            <a:ext cx="1106488" cy="646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s-CO" sz="1800" b="1" i="0" u="none" strike="noStrike" cap="none">
                <a:solidFill>
                  <a:schemeClr val="dk1"/>
                </a:solidFill>
                <a:latin typeface="Calibri"/>
                <a:ea typeface="Calibri"/>
                <a:cs typeface="Calibri"/>
                <a:sym typeface="Calibri"/>
              </a:rPr>
              <a:t>Entidad</a:t>
            </a:r>
            <a:endParaRPr/>
          </a:p>
          <a:p>
            <a:pPr marL="0" marR="0" lvl="0" indent="0" algn="ctr" rtl="0">
              <a:lnSpc>
                <a:spcPct val="100000"/>
              </a:lnSpc>
              <a:spcBef>
                <a:spcPts val="0"/>
              </a:spcBef>
              <a:spcAft>
                <a:spcPts val="0"/>
              </a:spcAft>
              <a:buClr>
                <a:schemeClr val="dk1"/>
              </a:buClr>
              <a:buSzPts val="1800"/>
              <a:buFont typeface="Arial"/>
              <a:buNone/>
            </a:pPr>
            <a:r>
              <a:rPr lang="es-CO" sz="1800" b="1" i="0" u="none" strike="noStrike" cap="none">
                <a:solidFill>
                  <a:schemeClr val="dk1"/>
                </a:solidFill>
                <a:latin typeface="Calibri"/>
                <a:ea typeface="Calibri"/>
                <a:cs typeface="Calibri"/>
                <a:sym typeface="Calibri"/>
              </a:rPr>
              <a:t>territorial</a:t>
            </a:r>
            <a:endParaRPr/>
          </a:p>
        </p:txBody>
      </p:sp>
      <p:sp>
        <p:nvSpPr>
          <p:cNvPr id="399" name="Google Shape;399;p18"/>
          <p:cNvSpPr/>
          <p:nvPr/>
        </p:nvSpPr>
        <p:spPr>
          <a:xfrm>
            <a:off x="5086350" y="800100"/>
            <a:ext cx="836613" cy="368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s-CO" sz="1800" b="1" i="0" u="none" strike="noStrike" cap="none">
                <a:solidFill>
                  <a:schemeClr val="dk1"/>
                </a:solidFill>
                <a:latin typeface="Calibri"/>
                <a:ea typeface="Calibri"/>
                <a:cs typeface="Calibri"/>
                <a:sym typeface="Calibri"/>
              </a:rPr>
              <a:t>Evento</a:t>
            </a:r>
            <a:endParaRPr/>
          </a:p>
        </p:txBody>
      </p:sp>
      <p:sp>
        <p:nvSpPr>
          <p:cNvPr id="400" name="Google Shape;400;p18"/>
          <p:cNvSpPr/>
          <p:nvPr/>
        </p:nvSpPr>
        <p:spPr>
          <a:xfrm>
            <a:off x="6356350" y="3995738"/>
            <a:ext cx="1322388" cy="64611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s-CO" sz="1800" b="1" i="0" u="none" strike="noStrike" cap="none">
                <a:solidFill>
                  <a:schemeClr val="dk1"/>
                </a:solidFill>
                <a:latin typeface="Calibri"/>
                <a:ea typeface="Calibri"/>
                <a:cs typeface="Calibri"/>
                <a:sym typeface="Calibri"/>
              </a:rPr>
              <a:t>Problema </a:t>
            </a:r>
            <a:endParaRPr/>
          </a:p>
          <a:p>
            <a:pPr marL="0" marR="0" lvl="0" indent="0" algn="ctr" rtl="0">
              <a:lnSpc>
                <a:spcPct val="100000"/>
              </a:lnSpc>
              <a:spcBef>
                <a:spcPts val="0"/>
              </a:spcBef>
              <a:spcAft>
                <a:spcPts val="0"/>
              </a:spcAft>
              <a:buClr>
                <a:schemeClr val="dk1"/>
              </a:buClr>
              <a:buSzPts val="1800"/>
              <a:buFont typeface="Arial"/>
              <a:buNone/>
            </a:pPr>
            <a:r>
              <a:rPr lang="es-CO" sz="1800" b="1" i="0" u="none" strike="noStrike" cap="none">
                <a:solidFill>
                  <a:schemeClr val="dk1"/>
                </a:solidFill>
                <a:latin typeface="Calibri"/>
                <a:ea typeface="Calibri"/>
                <a:cs typeface="Calibri"/>
                <a:sym typeface="Calibri"/>
              </a:rPr>
              <a:t>identificado</a:t>
            </a:r>
            <a:endParaRPr/>
          </a:p>
        </p:txBody>
      </p:sp>
      <p:sp>
        <p:nvSpPr>
          <p:cNvPr id="401" name="Google Shape;401;p18"/>
          <p:cNvSpPr/>
          <p:nvPr/>
        </p:nvSpPr>
        <p:spPr>
          <a:xfrm>
            <a:off x="8804275" y="927100"/>
            <a:ext cx="2281238" cy="64611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s-CO" sz="1800" b="1" i="0" u="none" strike="noStrike" cap="none">
                <a:solidFill>
                  <a:schemeClr val="dk1"/>
                </a:solidFill>
                <a:latin typeface="Calibri"/>
                <a:ea typeface="Calibri"/>
                <a:cs typeface="Calibri"/>
                <a:sym typeface="Calibri"/>
              </a:rPr>
              <a:t>Entidad donde se</a:t>
            </a:r>
            <a:endParaRPr/>
          </a:p>
          <a:p>
            <a:pPr marL="0" marR="0" lvl="0" indent="0" algn="ctr" rtl="0">
              <a:lnSpc>
                <a:spcPct val="100000"/>
              </a:lnSpc>
              <a:spcBef>
                <a:spcPts val="0"/>
              </a:spcBef>
              <a:spcAft>
                <a:spcPts val="0"/>
              </a:spcAft>
              <a:buClr>
                <a:schemeClr val="dk1"/>
              </a:buClr>
              <a:buSzPts val="1800"/>
              <a:buFont typeface="Arial"/>
              <a:buNone/>
            </a:pPr>
            <a:r>
              <a:rPr lang="es-CO" sz="1800" b="1" i="0" u="none" strike="noStrike" cap="none">
                <a:solidFill>
                  <a:schemeClr val="dk1"/>
                </a:solidFill>
                <a:latin typeface="Calibri"/>
                <a:ea typeface="Calibri"/>
                <a:cs typeface="Calibri"/>
                <a:sym typeface="Calibri"/>
              </a:rPr>
              <a:t>Identifica el problema</a:t>
            </a:r>
            <a:endParaRPr/>
          </a:p>
        </p:txBody>
      </p:sp>
      <p:sp>
        <p:nvSpPr>
          <p:cNvPr id="402" name="Google Shape;402;p18"/>
          <p:cNvSpPr/>
          <p:nvPr/>
        </p:nvSpPr>
        <p:spPr>
          <a:xfrm>
            <a:off x="9026525" y="4086225"/>
            <a:ext cx="2101850" cy="36988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1800"/>
              <a:buFont typeface="Arial"/>
              <a:buNone/>
            </a:pPr>
            <a:r>
              <a:rPr lang="es-CO" sz="1800" b="1" i="0" u="none" strike="noStrike" cap="none">
                <a:solidFill>
                  <a:schemeClr val="dk1"/>
                </a:solidFill>
                <a:latin typeface="Calibri"/>
                <a:ea typeface="Calibri"/>
                <a:cs typeface="Calibri"/>
                <a:sym typeface="Calibri"/>
              </a:rPr>
              <a:t>Tipo de responsable</a:t>
            </a:r>
            <a:endParaRPr/>
          </a:p>
        </p:txBody>
      </p:sp>
      <p:pic>
        <p:nvPicPr>
          <p:cNvPr id="403" name="Google Shape;403;p18"/>
          <p:cNvPicPr preferRelativeResize="0"/>
          <p:nvPr/>
        </p:nvPicPr>
        <p:blipFill rotWithShape="1">
          <a:blip r:embed="rId7">
            <a:alphaModFix/>
          </a:blip>
          <a:srcRect/>
          <a:stretch/>
        </p:blipFill>
        <p:spPr>
          <a:xfrm>
            <a:off x="2114550" y="1438275"/>
            <a:ext cx="590550" cy="712788"/>
          </a:xfrm>
          <a:prstGeom prst="rect">
            <a:avLst/>
          </a:prstGeom>
          <a:noFill/>
          <a:ln>
            <a:noFill/>
          </a:ln>
        </p:spPr>
      </p:pic>
      <p:pic>
        <p:nvPicPr>
          <p:cNvPr id="404" name="Google Shape;404;p18"/>
          <p:cNvPicPr preferRelativeResize="0"/>
          <p:nvPr/>
        </p:nvPicPr>
        <p:blipFill rotWithShape="1">
          <a:blip r:embed="rId8">
            <a:alphaModFix/>
          </a:blip>
          <a:srcRect/>
          <a:stretch/>
        </p:blipFill>
        <p:spPr>
          <a:xfrm>
            <a:off x="3671888" y="2841625"/>
            <a:ext cx="760412" cy="931863"/>
          </a:xfrm>
          <a:prstGeom prst="rect">
            <a:avLst/>
          </a:prstGeom>
          <a:noFill/>
          <a:ln>
            <a:noFill/>
          </a:ln>
        </p:spPr>
      </p:pic>
      <p:pic>
        <p:nvPicPr>
          <p:cNvPr id="405" name="Google Shape;405;p18"/>
          <p:cNvPicPr preferRelativeResize="0"/>
          <p:nvPr/>
        </p:nvPicPr>
        <p:blipFill rotWithShape="1">
          <a:blip r:embed="rId9">
            <a:alphaModFix/>
          </a:blip>
          <a:srcRect/>
          <a:stretch/>
        </p:blipFill>
        <p:spPr>
          <a:xfrm>
            <a:off x="4933950" y="1317625"/>
            <a:ext cx="989013" cy="995363"/>
          </a:xfrm>
          <a:prstGeom prst="rect">
            <a:avLst/>
          </a:prstGeom>
          <a:noFill/>
          <a:ln>
            <a:noFill/>
          </a:ln>
        </p:spPr>
      </p:pic>
      <p:pic>
        <p:nvPicPr>
          <p:cNvPr id="406" name="Google Shape;406;p18"/>
          <p:cNvPicPr preferRelativeResize="0"/>
          <p:nvPr/>
        </p:nvPicPr>
        <p:blipFill rotWithShape="1">
          <a:blip r:embed="rId10">
            <a:alphaModFix/>
          </a:blip>
          <a:srcRect/>
          <a:stretch/>
        </p:blipFill>
        <p:spPr>
          <a:xfrm>
            <a:off x="6410325" y="3040063"/>
            <a:ext cx="912813" cy="669925"/>
          </a:xfrm>
          <a:prstGeom prst="rect">
            <a:avLst/>
          </a:prstGeom>
          <a:noFill/>
          <a:ln>
            <a:noFill/>
          </a:ln>
        </p:spPr>
      </p:pic>
      <p:pic>
        <p:nvPicPr>
          <p:cNvPr id="407" name="Google Shape;407;p18"/>
          <p:cNvPicPr preferRelativeResize="0"/>
          <p:nvPr/>
        </p:nvPicPr>
        <p:blipFill rotWithShape="1">
          <a:blip r:embed="rId11">
            <a:alphaModFix/>
          </a:blip>
          <a:srcRect/>
          <a:stretch/>
        </p:blipFill>
        <p:spPr>
          <a:xfrm>
            <a:off x="7940675" y="1465263"/>
            <a:ext cx="904875" cy="792162"/>
          </a:xfrm>
          <a:prstGeom prst="rect">
            <a:avLst/>
          </a:prstGeom>
          <a:noFill/>
          <a:ln>
            <a:noFill/>
          </a:ln>
        </p:spPr>
      </p:pic>
      <p:pic>
        <p:nvPicPr>
          <p:cNvPr id="408" name="Google Shape;408;p18"/>
          <p:cNvPicPr preferRelativeResize="0"/>
          <p:nvPr/>
        </p:nvPicPr>
        <p:blipFill rotWithShape="1">
          <a:blip r:embed="rId12">
            <a:alphaModFix/>
          </a:blip>
          <a:srcRect/>
          <a:stretch/>
        </p:blipFill>
        <p:spPr>
          <a:xfrm>
            <a:off x="9456738" y="2886075"/>
            <a:ext cx="976312" cy="977900"/>
          </a:xfrm>
          <a:prstGeom prst="rect">
            <a:avLst/>
          </a:prstGeom>
          <a:noFill/>
          <a:ln>
            <a:noFill/>
          </a:ln>
        </p:spPr>
      </p:pic>
      <p:graphicFrame>
        <p:nvGraphicFramePr>
          <p:cNvPr id="409" name="Google Shape;409;p18"/>
          <p:cNvGraphicFramePr/>
          <p:nvPr/>
        </p:nvGraphicFramePr>
        <p:xfrm>
          <a:off x="0" y="5060950"/>
          <a:ext cx="11164900" cy="1006475"/>
        </p:xfrm>
        <a:graphic>
          <a:graphicData uri="http://schemas.openxmlformats.org/drawingml/2006/table">
            <a:tbl>
              <a:tblPr>
                <a:noFill/>
                <a:tableStyleId>{30A80ABC-2D3E-4AD5-8E3F-8F3FF2E53340}</a:tableStyleId>
              </a:tblPr>
              <a:tblGrid>
                <a:gridCol w="581600">
                  <a:extLst>
                    <a:ext uri="{9D8B030D-6E8A-4147-A177-3AD203B41FA5}">
                      <a16:colId xmlns:a16="http://schemas.microsoft.com/office/drawing/2014/main" val="20000"/>
                    </a:ext>
                  </a:extLst>
                </a:gridCol>
                <a:gridCol w="557025">
                  <a:extLst>
                    <a:ext uri="{9D8B030D-6E8A-4147-A177-3AD203B41FA5}">
                      <a16:colId xmlns:a16="http://schemas.microsoft.com/office/drawing/2014/main" val="20001"/>
                    </a:ext>
                  </a:extLst>
                </a:gridCol>
                <a:gridCol w="614350">
                  <a:extLst>
                    <a:ext uri="{9D8B030D-6E8A-4147-A177-3AD203B41FA5}">
                      <a16:colId xmlns:a16="http://schemas.microsoft.com/office/drawing/2014/main" val="20002"/>
                    </a:ext>
                  </a:extLst>
                </a:gridCol>
                <a:gridCol w="540625">
                  <a:extLst>
                    <a:ext uri="{9D8B030D-6E8A-4147-A177-3AD203B41FA5}">
                      <a16:colId xmlns:a16="http://schemas.microsoft.com/office/drawing/2014/main" val="20003"/>
                    </a:ext>
                  </a:extLst>
                </a:gridCol>
                <a:gridCol w="507875">
                  <a:extLst>
                    <a:ext uri="{9D8B030D-6E8A-4147-A177-3AD203B41FA5}">
                      <a16:colId xmlns:a16="http://schemas.microsoft.com/office/drawing/2014/main" val="20004"/>
                    </a:ext>
                  </a:extLst>
                </a:gridCol>
                <a:gridCol w="884675">
                  <a:extLst>
                    <a:ext uri="{9D8B030D-6E8A-4147-A177-3AD203B41FA5}">
                      <a16:colId xmlns:a16="http://schemas.microsoft.com/office/drawing/2014/main" val="20005"/>
                    </a:ext>
                  </a:extLst>
                </a:gridCol>
                <a:gridCol w="647125">
                  <a:extLst>
                    <a:ext uri="{9D8B030D-6E8A-4147-A177-3AD203B41FA5}">
                      <a16:colId xmlns:a16="http://schemas.microsoft.com/office/drawing/2014/main" val="20006"/>
                    </a:ext>
                  </a:extLst>
                </a:gridCol>
                <a:gridCol w="830725">
                  <a:extLst>
                    <a:ext uri="{9D8B030D-6E8A-4147-A177-3AD203B41FA5}">
                      <a16:colId xmlns:a16="http://schemas.microsoft.com/office/drawing/2014/main" val="20007"/>
                    </a:ext>
                  </a:extLst>
                </a:gridCol>
                <a:gridCol w="513775">
                  <a:extLst>
                    <a:ext uri="{9D8B030D-6E8A-4147-A177-3AD203B41FA5}">
                      <a16:colId xmlns:a16="http://schemas.microsoft.com/office/drawing/2014/main" val="20008"/>
                    </a:ext>
                  </a:extLst>
                </a:gridCol>
                <a:gridCol w="461525">
                  <a:extLst>
                    <a:ext uri="{9D8B030D-6E8A-4147-A177-3AD203B41FA5}">
                      <a16:colId xmlns:a16="http://schemas.microsoft.com/office/drawing/2014/main" val="20009"/>
                    </a:ext>
                  </a:extLst>
                </a:gridCol>
                <a:gridCol w="522500">
                  <a:extLst>
                    <a:ext uri="{9D8B030D-6E8A-4147-A177-3AD203B41FA5}">
                      <a16:colId xmlns:a16="http://schemas.microsoft.com/office/drawing/2014/main" val="20010"/>
                    </a:ext>
                  </a:extLst>
                </a:gridCol>
                <a:gridCol w="992725">
                  <a:extLst>
                    <a:ext uri="{9D8B030D-6E8A-4147-A177-3AD203B41FA5}">
                      <a16:colId xmlns:a16="http://schemas.microsoft.com/office/drawing/2014/main" val="20011"/>
                    </a:ext>
                  </a:extLst>
                </a:gridCol>
                <a:gridCol w="708925">
                  <a:extLst>
                    <a:ext uri="{9D8B030D-6E8A-4147-A177-3AD203B41FA5}">
                      <a16:colId xmlns:a16="http://schemas.microsoft.com/office/drawing/2014/main" val="20012"/>
                    </a:ext>
                  </a:extLst>
                </a:gridCol>
                <a:gridCol w="792250">
                  <a:extLst>
                    <a:ext uri="{9D8B030D-6E8A-4147-A177-3AD203B41FA5}">
                      <a16:colId xmlns:a16="http://schemas.microsoft.com/office/drawing/2014/main" val="20013"/>
                    </a:ext>
                  </a:extLst>
                </a:gridCol>
                <a:gridCol w="1116325">
                  <a:extLst>
                    <a:ext uri="{9D8B030D-6E8A-4147-A177-3AD203B41FA5}">
                      <a16:colId xmlns:a16="http://schemas.microsoft.com/office/drawing/2014/main" val="20014"/>
                    </a:ext>
                  </a:extLst>
                </a:gridCol>
                <a:gridCol w="892875">
                  <a:extLst>
                    <a:ext uri="{9D8B030D-6E8A-4147-A177-3AD203B41FA5}">
                      <a16:colId xmlns:a16="http://schemas.microsoft.com/office/drawing/2014/main" val="20015"/>
                    </a:ext>
                  </a:extLst>
                </a:gridCol>
              </a:tblGrid>
              <a:tr h="335500">
                <a:tc rowSpan="2">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Nombre 1</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E4D4"/>
                    </a:solidFill>
                  </a:tcPr>
                </a:tc>
                <a:tc rowSpan="2">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Nombre 2</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E4D4"/>
                    </a:solidFill>
                  </a:tcPr>
                </a:tc>
                <a:tc rowSpan="2">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Apellido 1</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E4D4"/>
                    </a:solidFill>
                  </a:tcPr>
                </a:tc>
                <a:tc rowSpan="2">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Apellido 2</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E4D4"/>
                    </a:solidFill>
                  </a:tcPr>
                </a:tc>
                <a:tc rowSpan="2">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Tipo ID</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E4D4"/>
                    </a:solidFill>
                  </a:tcPr>
                </a:tc>
                <a:tc rowSpan="2">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 de identificación</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E4D4"/>
                    </a:solidFill>
                  </a:tcPr>
                </a:tc>
                <a:tc rowSpan="2">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ET que realiza la UA</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E4D4"/>
                    </a:solidFill>
                  </a:tcPr>
                </a:tc>
                <a:tc rowSpan="2">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Fecha Notificación</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E4D4"/>
                    </a:solidFill>
                  </a:tcPr>
                </a:tc>
                <a:tc rowSpan="2">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Fecha envío del TP</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E4D4"/>
                    </a:solidFill>
                  </a:tcPr>
                </a:tc>
                <a:tc rowSpan="2">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 sem</a:t>
                      </a:r>
                      <a:endParaRPr sz="1100" b="1" i="0" u="none" strike="noStrike" cap="none">
                        <a:solidFill>
                          <a:srgbClr val="000000"/>
                        </a:solidFill>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E4D4"/>
                    </a:solidFill>
                  </a:tcPr>
                </a:tc>
                <a:tc rowSpan="2">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Evento</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E4D4"/>
                    </a:solidFill>
                  </a:tcPr>
                </a:tc>
                <a:tc gridSpan="3">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CARACTERÍSTICA INDIVIDUAL / SITUACIÓN PROBLEMA</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E4D4"/>
                    </a:solidFill>
                  </a:tcPr>
                </a:tc>
                <a:tc hMerge="1">
                  <a:txBody>
                    <a:bodyPr/>
                    <a:lstStyle/>
                    <a:p>
                      <a:endParaRPr lang="es-CO"/>
                    </a:p>
                  </a:txBody>
                  <a:tcPr/>
                </a:tc>
                <a:tc hMerge="1">
                  <a:txBody>
                    <a:bodyPr/>
                    <a:lstStyle/>
                    <a:p>
                      <a:endParaRPr lang="es-CO"/>
                    </a:p>
                  </a:txBody>
                  <a:tcPr/>
                </a:tc>
                <a:tc rowSpan="2">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Nombre la Entidad responsable</a:t>
                      </a:r>
                      <a:endParaRPr/>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E4D4"/>
                    </a:solidFill>
                  </a:tcPr>
                </a:tc>
                <a:tc rowSpan="2">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Tipo de Entidad responsable</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BE4D4"/>
                    </a:solidFill>
                  </a:tcPr>
                </a:tc>
                <a:extLst>
                  <a:ext uri="{0D108BD9-81ED-4DB2-BD59-A6C34878D82A}">
                    <a16:rowId xmlns:a16="http://schemas.microsoft.com/office/drawing/2014/main" val="10000"/>
                  </a:ext>
                </a:extLst>
              </a:tr>
              <a:tr h="670975">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Característica individual / situación problema</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E4D4"/>
                    </a:solidFill>
                  </a:tcPr>
                </a:tc>
                <a:tc>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Otro, Cual?</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E4D4"/>
                    </a:solidFill>
                  </a:tcPr>
                </a:tc>
                <a:tc>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Factor</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E4D4"/>
                    </a:solid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01"/>
                  </a:ext>
                </a:extLst>
              </a:tr>
            </a:tbl>
          </a:graphicData>
        </a:graphic>
      </p:graphicFrame>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42"/>
        <p:cNvGrpSpPr/>
        <p:nvPr/>
      </p:nvGrpSpPr>
      <p:grpSpPr>
        <a:xfrm>
          <a:off x="0" y="0"/>
          <a:ext cx="0" cy="0"/>
          <a:chOff x="0" y="0"/>
          <a:chExt cx="0" cy="0"/>
        </a:xfrm>
      </p:grpSpPr>
      <p:pic>
        <p:nvPicPr>
          <p:cNvPr id="43" name="Google Shape;43;p1"/>
          <p:cNvPicPr preferRelativeResize="0"/>
          <p:nvPr/>
        </p:nvPicPr>
        <p:blipFill rotWithShape="1">
          <a:blip r:embed="rId4">
            <a:alphaModFix/>
          </a:blip>
          <a:srcRect/>
          <a:stretch/>
        </p:blipFill>
        <p:spPr>
          <a:xfrm>
            <a:off x="2133600" y="101600"/>
            <a:ext cx="10058400" cy="763588"/>
          </a:xfrm>
          <a:prstGeom prst="rect">
            <a:avLst/>
          </a:prstGeom>
          <a:noFill/>
          <a:ln>
            <a:noFill/>
          </a:ln>
        </p:spPr>
      </p:pic>
      <p:sp>
        <p:nvSpPr>
          <p:cNvPr id="44" name="Google Shape;44;p1"/>
          <p:cNvSpPr/>
          <p:nvPr/>
        </p:nvSpPr>
        <p:spPr>
          <a:xfrm>
            <a:off x="627063" y="1785115"/>
            <a:ext cx="10850562" cy="3339335"/>
          </a:xfrm>
          <a:prstGeom prst="rect">
            <a:avLst/>
          </a:prstGeom>
          <a:noFill/>
          <a:ln>
            <a:noFill/>
          </a:ln>
        </p:spPr>
        <p:txBody>
          <a:bodyPr spcFirstLastPara="1" wrap="square" lIns="91425" tIns="45700" rIns="91425" bIns="45700" anchor="t" anchorCtr="0">
            <a:spAutoFit/>
          </a:bodyPr>
          <a:lstStyle/>
          <a:p>
            <a:pPr marL="342900" marR="0" lvl="0" indent="-228600" algn="l" rtl="0">
              <a:lnSpc>
                <a:spcPct val="150000"/>
              </a:lnSpc>
              <a:spcBef>
                <a:spcPts val="0"/>
              </a:spcBef>
              <a:spcAft>
                <a:spcPts val="0"/>
              </a:spcAft>
              <a:buClr>
                <a:schemeClr val="dk1"/>
              </a:buClr>
              <a:buSzPts val="1800"/>
              <a:buFont typeface="Calibri"/>
              <a:buNone/>
            </a:pPr>
            <a:endParaRPr sz="1800" b="0" i="0" u="none" strike="noStrike" cap="none" dirty="0">
              <a:solidFill>
                <a:schemeClr val="dk1"/>
              </a:solidFill>
              <a:latin typeface="Calibri"/>
              <a:ea typeface="Calibri"/>
              <a:cs typeface="Calibri"/>
              <a:sym typeface="Calibri"/>
            </a:endParaRPr>
          </a:p>
          <a:p>
            <a:pPr marL="342900" marR="0" lvl="0" indent="-342900" algn="l" rtl="0">
              <a:lnSpc>
                <a:spcPct val="150000"/>
              </a:lnSpc>
              <a:spcBef>
                <a:spcPts val="1200"/>
              </a:spcBef>
              <a:spcAft>
                <a:spcPts val="0"/>
              </a:spcAft>
              <a:buClr>
                <a:schemeClr val="dk1"/>
              </a:buClr>
              <a:buSzPts val="1800"/>
              <a:buFont typeface="Calibri"/>
              <a:buAutoNum type="arabicPeriod"/>
            </a:pPr>
            <a:r>
              <a:rPr lang="es-CO" sz="2400" b="0" i="0" u="none" strike="noStrike" cap="none" dirty="0">
                <a:solidFill>
                  <a:schemeClr val="dk1"/>
                </a:solidFill>
                <a:latin typeface="Calibri"/>
                <a:ea typeface="Calibri"/>
                <a:cs typeface="Calibri"/>
                <a:sym typeface="Calibri"/>
              </a:rPr>
              <a:t>Generalidades </a:t>
            </a:r>
            <a:endParaRPr sz="2400" b="0" i="0" u="none" strike="noStrike" cap="none" dirty="0">
              <a:solidFill>
                <a:schemeClr val="dk1"/>
              </a:solidFill>
              <a:latin typeface="Calibri"/>
              <a:ea typeface="Calibri"/>
              <a:cs typeface="Calibri"/>
              <a:sym typeface="Calibri"/>
            </a:endParaRPr>
          </a:p>
          <a:p>
            <a:pPr marL="342900" marR="0" lvl="0" indent="-342900" algn="l" rtl="0">
              <a:lnSpc>
                <a:spcPct val="150000"/>
              </a:lnSpc>
              <a:spcBef>
                <a:spcPts val="1200"/>
              </a:spcBef>
              <a:spcAft>
                <a:spcPts val="0"/>
              </a:spcAft>
              <a:buClr>
                <a:schemeClr val="dk1"/>
              </a:buClr>
              <a:buSzPts val="1800"/>
              <a:buFont typeface="Calibri"/>
              <a:buAutoNum type="arabicPeriod"/>
            </a:pPr>
            <a:r>
              <a:rPr lang="es-CO" sz="2400" b="0" i="0" u="none" strike="noStrike" cap="none" dirty="0">
                <a:solidFill>
                  <a:schemeClr val="dk1"/>
                </a:solidFill>
                <a:latin typeface="Calibri"/>
                <a:ea typeface="Calibri"/>
                <a:cs typeface="Calibri"/>
                <a:sym typeface="Calibri"/>
              </a:rPr>
              <a:t>Metodología: Fuente de información y Desarrollo de la UDA </a:t>
            </a:r>
            <a:endParaRPr lang="es-CO" sz="2400" b="0" i="0" u="none" strike="noStrike" cap="none" dirty="0" smtClean="0">
              <a:solidFill>
                <a:schemeClr val="dk1"/>
              </a:solidFill>
              <a:latin typeface="Calibri"/>
              <a:ea typeface="Calibri"/>
              <a:cs typeface="Calibri"/>
              <a:sym typeface="Calibri"/>
            </a:endParaRPr>
          </a:p>
          <a:p>
            <a:pPr marL="342900" marR="0" lvl="0" indent="-342900" algn="l" rtl="0">
              <a:lnSpc>
                <a:spcPct val="150000"/>
              </a:lnSpc>
              <a:spcBef>
                <a:spcPts val="1200"/>
              </a:spcBef>
              <a:spcAft>
                <a:spcPts val="0"/>
              </a:spcAft>
              <a:buClr>
                <a:schemeClr val="dk1"/>
              </a:buClr>
              <a:buSzPts val="1800"/>
              <a:buFont typeface="Calibri"/>
              <a:buAutoNum type="arabicPeriod"/>
            </a:pPr>
            <a:r>
              <a:rPr lang="es-CO" sz="2400" b="0" i="0" u="none" strike="noStrike" cap="none" dirty="0" smtClean="0">
                <a:solidFill>
                  <a:schemeClr val="dk1"/>
                </a:solidFill>
                <a:latin typeface="Calibri"/>
                <a:ea typeface="Calibri"/>
                <a:cs typeface="Calibri"/>
                <a:sym typeface="Calibri"/>
              </a:rPr>
              <a:t>Clasificación </a:t>
            </a:r>
            <a:r>
              <a:rPr lang="es-CO" sz="2400" b="0" i="0" u="none" strike="noStrike" cap="none" dirty="0">
                <a:solidFill>
                  <a:schemeClr val="dk1"/>
                </a:solidFill>
                <a:latin typeface="Calibri"/>
                <a:ea typeface="Calibri"/>
                <a:cs typeface="Calibri"/>
                <a:sym typeface="Calibri"/>
              </a:rPr>
              <a:t>de caso: Ajuste en causas de muerte</a:t>
            </a:r>
            <a:endParaRPr sz="2400" dirty="0"/>
          </a:p>
          <a:p>
            <a:pPr marL="342900" marR="0" lvl="0" indent="-342900" algn="l" rtl="0">
              <a:lnSpc>
                <a:spcPct val="150000"/>
              </a:lnSpc>
              <a:spcBef>
                <a:spcPts val="1200"/>
              </a:spcBef>
              <a:spcAft>
                <a:spcPts val="0"/>
              </a:spcAft>
              <a:buClr>
                <a:schemeClr val="dk1"/>
              </a:buClr>
              <a:buSzPts val="1800"/>
              <a:buFont typeface="Calibri"/>
              <a:buAutoNum type="arabicPeriod"/>
            </a:pPr>
            <a:r>
              <a:rPr lang="es-CO" sz="2400" b="0" i="0" u="none" strike="noStrike" cap="none" dirty="0">
                <a:solidFill>
                  <a:schemeClr val="dk1"/>
                </a:solidFill>
                <a:latin typeface="Calibri"/>
                <a:ea typeface="Calibri"/>
                <a:cs typeface="Calibri"/>
                <a:sym typeface="Calibri"/>
              </a:rPr>
              <a:t>Identificación y Análisis de problema</a:t>
            </a:r>
            <a:endParaRPr sz="2400" dirty="0"/>
          </a:p>
        </p:txBody>
      </p:sp>
      <p:sp>
        <p:nvSpPr>
          <p:cNvPr id="45" name="Google Shape;45;p1"/>
          <p:cNvSpPr txBox="1"/>
          <p:nvPr/>
        </p:nvSpPr>
        <p:spPr>
          <a:xfrm>
            <a:off x="2974975" y="244475"/>
            <a:ext cx="8502650" cy="7921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2"/>
              </a:buClr>
              <a:buSzPts val="2800"/>
              <a:buFont typeface="Arial"/>
              <a:buNone/>
            </a:pPr>
            <a:r>
              <a:rPr lang="es-CO" sz="2800" b="1" i="0" u="none" strike="noStrike" cap="none" dirty="0">
                <a:solidFill>
                  <a:schemeClr val="accent2"/>
                </a:solidFill>
                <a:effectLst>
                  <a:outerShdw blurRad="38100" dist="38100" dir="2700000" algn="tl">
                    <a:srgbClr val="000000">
                      <a:alpha val="43137"/>
                    </a:srgbClr>
                  </a:outerShdw>
                </a:effectLst>
                <a:latin typeface="Arial"/>
                <a:ea typeface="Arial"/>
                <a:cs typeface="Arial"/>
                <a:sym typeface="Arial"/>
              </a:rPr>
              <a:t>Agenda</a:t>
            </a:r>
            <a:endParaRPr b="1" dirty="0">
              <a:effectLst>
                <a:outerShdw blurRad="38100" dist="38100" dir="2700000" algn="tl">
                  <a:srgbClr val="000000">
                    <a:alpha val="43137"/>
                  </a:srgbClr>
                </a:outerShdw>
              </a:effectLst>
            </a:endParaRPr>
          </a:p>
          <a:p>
            <a:pPr marL="0" marR="0" lvl="0" indent="0" algn="ctr" rtl="0">
              <a:lnSpc>
                <a:spcPct val="90000"/>
              </a:lnSpc>
              <a:spcBef>
                <a:spcPts val="0"/>
              </a:spcBef>
              <a:spcAft>
                <a:spcPts val="0"/>
              </a:spcAft>
              <a:buClr>
                <a:schemeClr val="dk1"/>
              </a:buClr>
              <a:buSzPts val="2800"/>
              <a:buFont typeface="Arial"/>
              <a:buNone/>
            </a:pPr>
            <a:endParaRPr sz="2800" b="1" i="0" u="none" strike="noStrike" cap="none" dirty="0">
              <a:solidFill>
                <a:schemeClr val="dk1"/>
              </a:solidFill>
              <a:effectLst>
                <a:outerShdw blurRad="38100" dist="38100" dir="2700000" algn="tl">
                  <a:srgbClr val="000000">
                    <a:alpha val="43137"/>
                  </a:srgbClr>
                </a:outerShdw>
              </a:effectLst>
              <a:latin typeface="Arial"/>
              <a:ea typeface="Arial"/>
              <a:cs typeface="Arial"/>
              <a:sym typeface="Arial"/>
            </a:endParaRPr>
          </a:p>
        </p:txBody>
      </p:sp>
      <p:cxnSp>
        <p:nvCxnSpPr>
          <p:cNvPr id="46" name="Google Shape;46;p1"/>
          <p:cNvCxnSpPr/>
          <p:nvPr/>
        </p:nvCxnSpPr>
        <p:spPr>
          <a:xfrm>
            <a:off x="1000125" y="3509963"/>
            <a:ext cx="11191875" cy="0"/>
          </a:xfrm>
          <a:prstGeom prst="straightConnector1">
            <a:avLst/>
          </a:prstGeom>
          <a:noFill/>
          <a:ln w="9525" cap="flat" cmpd="sng">
            <a:solidFill>
              <a:schemeClr val="accent2"/>
            </a:solidFill>
            <a:prstDash val="solid"/>
            <a:miter lim="800000"/>
            <a:headEnd type="none" w="sm" len="sm"/>
            <a:tailEnd type="none" w="sm" len="sm"/>
          </a:ln>
          <a:effectLst>
            <a:outerShdw blurRad="50800" dist="38100" dir="2700000" algn="tl" rotWithShape="0">
              <a:srgbClr val="000000">
                <a:alpha val="40000"/>
              </a:srgbClr>
            </a:outerShdw>
          </a:effectLst>
        </p:spPr>
      </p:cxnSp>
      <p:cxnSp>
        <p:nvCxnSpPr>
          <p:cNvPr id="47" name="Google Shape;47;p1"/>
          <p:cNvCxnSpPr/>
          <p:nvPr/>
        </p:nvCxnSpPr>
        <p:spPr>
          <a:xfrm>
            <a:off x="1001713" y="2830513"/>
            <a:ext cx="11190287" cy="0"/>
          </a:xfrm>
          <a:prstGeom prst="straightConnector1">
            <a:avLst/>
          </a:prstGeom>
          <a:noFill/>
          <a:ln w="9525" cap="flat" cmpd="sng">
            <a:solidFill>
              <a:schemeClr val="accent2"/>
            </a:solidFill>
            <a:prstDash val="solid"/>
            <a:miter lim="800000"/>
            <a:headEnd type="none" w="sm" len="sm"/>
            <a:tailEnd type="none" w="sm" len="sm"/>
          </a:ln>
          <a:effectLst>
            <a:outerShdw blurRad="50800" dist="38100" dir="2700000" algn="tl" rotWithShape="0">
              <a:srgbClr val="000000">
                <a:alpha val="40000"/>
              </a:srgbClr>
            </a:outerShdw>
          </a:effectLst>
        </p:spPr>
      </p:cxnSp>
      <p:cxnSp>
        <p:nvCxnSpPr>
          <p:cNvPr id="49" name="Google Shape;49;p1"/>
          <p:cNvCxnSpPr/>
          <p:nvPr/>
        </p:nvCxnSpPr>
        <p:spPr>
          <a:xfrm>
            <a:off x="1000125" y="4340369"/>
            <a:ext cx="11191875" cy="0"/>
          </a:xfrm>
          <a:prstGeom prst="straightConnector1">
            <a:avLst/>
          </a:prstGeom>
          <a:noFill/>
          <a:ln w="9525" cap="flat" cmpd="sng">
            <a:solidFill>
              <a:schemeClr val="accent2"/>
            </a:solidFill>
            <a:prstDash val="solid"/>
            <a:miter lim="800000"/>
            <a:headEnd type="none" w="sm" len="sm"/>
            <a:tailEnd type="none" w="sm" len="sm"/>
          </a:ln>
          <a:effectLst>
            <a:outerShdw blurRad="50800" dist="38100" dir="2700000" algn="tl" rotWithShape="0">
              <a:srgbClr val="000000">
                <a:alpha val="40000"/>
              </a:srgbClr>
            </a:outerShdw>
          </a:effectLst>
        </p:spPr>
      </p:cxnSp>
      <p:cxnSp>
        <p:nvCxnSpPr>
          <p:cNvPr id="50" name="Google Shape;50;p1"/>
          <p:cNvCxnSpPr/>
          <p:nvPr/>
        </p:nvCxnSpPr>
        <p:spPr>
          <a:xfrm>
            <a:off x="1000125" y="5124450"/>
            <a:ext cx="11191875" cy="0"/>
          </a:xfrm>
          <a:prstGeom prst="straightConnector1">
            <a:avLst/>
          </a:prstGeom>
          <a:noFill/>
          <a:ln w="9525" cap="flat" cmpd="sng">
            <a:solidFill>
              <a:schemeClr val="accent2"/>
            </a:solidFill>
            <a:prstDash val="solid"/>
            <a:miter lim="800000"/>
            <a:headEnd type="none" w="sm" len="sm"/>
            <a:tailEnd type="none" w="sm" len="sm"/>
          </a:ln>
          <a:effectLst>
            <a:outerShdw blurRad="50800" dist="38100" dir="2700000" algn="tl" rotWithShape="0">
              <a:srgbClr val="000000">
                <a:alpha val="40000"/>
              </a:srgbClr>
            </a:outerShdw>
          </a:effectLst>
        </p:spPr>
      </p:cxnSp>
    </p:spTree>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381"/>
        <p:cNvGrpSpPr/>
        <p:nvPr/>
      </p:nvGrpSpPr>
      <p:grpSpPr>
        <a:xfrm>
          <a:off x="0" y="0"/>
          <a:ext cx="0" cy="0"/>
          <a:chOff x="0" y="0"/>
          <a:chExt cx="0" cy="0"/>
        </a:xfrm>
      </p:grpSpPr>
      <p:pic>
        <p:nvPicPr>
          <p:cNvPr id="383" name="Google Shape;383;p17"/>
          <p:cNvPicPr preferRelativeResize="0"/>
          <p:nvPr/>
        </p:nvPicPr>
        <p:blipFill rotWithShape="1">
          <a:blip r:embed="rId5">
            <a:alphaModFix/>
          </a:blip>
          <a:srcRect/>
          <a:stretch/>
        </p:blipFill>
        <p:spPr>
          <a:xfrm>
            <a:off x="2133600" y="101600"/>
            <a:ext cx="10058400" cy="763588"/>
          </a:xfrm>
          <a:prstGeom prst="rect">
            <a:avLst/>
          </a:prstGeom>
          <a:noFill/>
          <a:ln>
            <a:noFill/>
          </a:ln>
        </p:spPr>
      </p:pic>
      <p:sp>
        <p:nvSpPr>
          <p:cNvPr id="11" name="Título 2">
            <a:extLst>
              <a:ext uri="{FF2B5EF4-FFF2-40B4-BE49-F238E27FC236}">
                <a16:creationId xmlns:a16="http://schemas.microsoft.com/office/drawing/2014/main" id="{EA7A9B85-AD9C-43DE-B885-D6464D8530B5}"/>
              </a:ext>
            </a:extLst>
          </p:cNvPr>
          <p:cNvSpPr>
            <a:spLocks noGrp="1"/>
          </p:cNvSpPr>
          <p:nvPr>
            <p:ph type="title"/>
          </p:nvPr>
        </p:nvSpPr>
        <p:spPr>
          <a:xfrm>
            <a:off x="2133600" y="-206333"/>
            <a:ext cx="10515600" cy="1379454"/>
          </a:xfrm>
        </p:spPr>
        <p:txBody>
          <a:bodyPr>
            <a:normAutofit/>
          </a:bodyPr>
          <a:lstStyle/>
          <a:p>
            <a:pPr>
              <a:lnSpc>
                <a:spcPct val="70000"/>
              </a:lnSpc>
              <a:defRPr/>
            </a:pPr>
            <a:r>
              <a:rPr lang="es-CO" altLang="es-MX" sz="2600" b="1" dirty="0"/>
              <a:t>Factores Sociales y Económicos asociados a situaciones de pobreza y desigualdad</a:t>
            </a:r>
            <a:endParaRPr lang="es-CO" sz="2600" b="1" dirty="0"/>
          </a:p>
        </p:txBody>
      </p:sp>
      <p:graphicFrame>
        <p:nvGraphicFramePr>
          <p:cNvPr id="12" name="Diagrama 11">
            <a:extLst>
              <a:ext uri="{FF2B5EF4-FFF2-40B4-BE49-F238E27FC236}">
                <a16:creationId xmlns:a16="http://schemas.microsoft.com/office/drawing/2014/main" id="{7B44F0C3-B45B-4DA6-8648-ADCF1E22826A}"/>
              </a:ext>
            </a:extLst>
          </p:cNvPr>
          <p:cNvGraphicFramePr/>
          <p:nvPr/>
        </p:nvGraphicFramePr>
        <p:xfrm>
          <a:off x="180975" y="1323975"/>
          <a:ext cx="11391900" cy="4953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25312817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381"/>
        <p:cNvGrpSpPr/>
        <p:nvPr/>
      </p:nvGrpSpPr>
      <p:grpSpPr>
        <a:xfrm>
          <a:off x="0" y="0"/>
          <a:ext cx="0" cy="0"/>
          <a:chOff x="0" y="0"/>
          <a:chExt cx="0" cy="0"/>
        </a:xfrm>
      </p:grpSpPr>
      <p:pic>
        <p:nvPicPr>
          <p:cNvPr id="383" name="Google Shape;383;p17"/>
          <p:cNvPicPr preferRelativeResize="0"/>
          <p:nvPr/>
        </p:nvPicPr>
        <p:blipFill rotWithShape="1">
          <a:blip r:embed="rId5">
            <a:alphaModFix/>
          </a:blip>
          <a:srcRect/>
          <a:stretch/>
        </p:blipFill>
        <p:spPr>
          <a:xfrm>
            <a:off x="2133600" y="101600"/>
            <a:ext cx="10058400" cy="763588"/>
          </a:xfrm>
          <a:prstGeom prst="rect">
            <a:avLst/>
          </a:prstGeom>
          <a:noFill/>
          <a:ln>
            <a:noFill/>
          </a:ln>
        </p:spPr>
      </p:pic>
      <p:sp>
        <p:nvSpPr>
          <p:cNvPr id="6" name="Título 2">
            <a:extLst>
              <a:ext uri="{FF2B5EF4-FFF2-40B4-BE49-F238E27FC236}">
                <a16:creationId xmlns:a16="http://schemas.microsoft.com/office/drawing/2014/main" id="{EA7A9B85-AD9C-43DE-B885-D6464D8530B5}"/>
              </a:ext>
            </a:extLst>
          </p:cNvPr>
          <p:cNvSpPr txBox="1">
            <a:spLocks/>
          </p:cNvSpPr>
          <p:nvPr/>
        </p:nvSpPr>
        <p:spPr>
          <a:xfrm>
            <a:off x="2772690" y="-57103"/>
            <a:ext cx="9141179" cy="1379454"/>
          </a:xfrm>
          <a:prstGeom prst="rect">
            <a:avLst/>
          </a:prstGeom>
          <a:noFill/>
          <a:ln>
            <a:noFill/>
          </a:ln>
        </p:spPr>
        <p:txBody>
          <a:bodyPr spcFirstLastPara="1" vert="horz" wrap="square" lIns="91425" tIns="45700" rIns="91425" bIns="45700" rtlCol="0" anchor="ctr" anchorCtr="0">
            <a:normAutofit/>
          </a:bodyPr>
          <a:lstStyle>
            <a:lvl1pPr lvl="0" algn="ctr" defTabSz="914400" rtl="0" eaLnBrk="1" latinLnBrk="0" hangingPunct="1">
              <a:lnSpc>
                <a:spcPct val="90000"/>
              </a:lnSpc>
              <a:spcBef>
                <a:spcPts val="0"/>
              </a:spcBef>
              <a:spcAft>
                <a:spcPts val="0"/>
              </a:spcAft>
              <a:buSzPts val="1400"/>
              <a:buNone/>
              <a:defRPr sz="4400" kern="1200">
                <a:solidFill>
                  <a:schemeClr val="tx1"/>
                </a:solidFill>
                <a:latin typeface="+mj-lt"/>
                <a:ea typeface="+mj-ea"/>
                <a:cs typeface="+mj-cs"/>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pPr>
              <a:lnSpc>
                <a:spcPct val="70000"/>
              </a:lnSpc>
              <a:defRPr/>
            </a:pPr>
            <a:r>
              <a:rPr lang="es-CO" altLang="es-MX" sz="2600" b="1" dirty="0" smtClean="0">
                <a:solidFill>
                  <a:schemeClr val="accent2"/>
                </a:solidFill>
              </a:rPr>
              <a:t>Factores de Vulnerabilidad,  y conocimientos practicas y actitudes en salud</a:t>
            </a:r>
            <a:endParaRPr lang="es-CO" sz="2600" b="1" dirty="0">
              <a:solidFill>
                <a:schemeClr val="accent2"/>
              </a:solidFill>
            </a:endParaRPr>
          </a:p>
        </p:txBody>
      </p:sp>
      <p:graphicFrame>
        <p:nvGraphicFramePr>
          <p:cNvPr id="7" name="Diagrama 6">
            <a:extLst>
              <a:ext uri="{FF2B5EF4-FFF2-40B4-BE49-F238E27FC236}">
                <a16:creationId xmlns:a16="http://schemas.microsoft.com/office/drawing/2014/main" id="{0D02555C-BE8F-4DB7-BC85-78DCBE2D7926}"/>
              </a:ext>
            </a:extLst>
          </p:cNvPr>
          <p:cNvGraphicFramePr/>
          <p:nvPr>
            <p:extLst>
              <p:ext uri="{D42A27DB-BD31-4B8C-83A1-F6EECF244321}">
                <p14:modId xmlns:p14="http://schemas.microsoft.com/office/powerpoint/2010/main" val="2580845999"/>
              </p:ext>
            </p:extLst>
          </p:nvPr>
        </p:nvGraphicFramePr>
        <p:xfrm>
          <a:off x="85725" y="2333625"/>
          <a:ext cx="5838825" cy="4382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8" name="Diagrama 7">
            <a:extLst>
              <a:ext uri="{FF2B5EF4-FFF2-40B4-BE49-F238E27FC236}">
                <a16:creationId xmlns:a16="http://schemas.microsoft.com/office/drawing/2014/main" id="{6102A62D-9803-4C0F-8520-8999B57BECE8}"/>
              </a:ext>
            </a:extLst>
          </p:cNvPr>
          <p:cNvGraphicFramePr/>
          <p:nvPr>
            <p:extLst>
              <p:ext uri="{D42A27DB-BD31-4B8C-83A1-F6EECF244321}">
                <p14:modId xmlns:p14="http://schemas.microsoft.com/office/powerpoint/2010/main" val="1519153470"/>
              </p:ext>
            </p:extLst>
          </p:nvPr>
        </p:nvGraphicFramePr>
        <p:xfrm>
          <a:off x="6400800" y="1516556"/>
          <a:ext cx="5621655" cy="416927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9" name="Imagen 8">
            <a:extLst>
              <a:ext uri="{FF2B5EF4-FFF2-40B4-BE49-F238E27FC236}">
                <a16:creationId xmlns:a16="http://schemas.microsoft.com/office/drawing/2014/main" id="{CB282903-71E4-461A-84CB-811E9F59280E}"/>
              </a:ext>
            </a:extLst>
          </p:cNvPr>
          <p:cNvPicPr>
            <a:picLocks noChangeAspect="1"/>
          </p:cNvPicPr>
          <p:nvPr/>
        </p:nvPicPr>
        <p:blipFill>
          <a:blip r:embed="rId16"/>
          <a:stretch>
            <a:fillRect/>
          </a:stretch>
        </p:blipFill>
        <p:spPr>
          <a:xfrm>
            <a:off x="169545" y="1111177"/>
            <a:ext cx="2603146" cy="1644796"/>
          </a:xfrm>
          <a:prstGeom prst="rect">
            <a:avLst/>
          </a:prstGeom>
        </p:spPr>
      </p:pic>
      <p:pic>
        <p:nvPicPr>
          <p:cNvPr id="10" name="Imagen 9">
            <a:extLst>
              <a:ext uri="{FF2B5EF4-FFF2-40B4-BE49-F238E27FC236}">
                <a16:creationId xmlns:a16="http://schemas.microsoft.com/office/drawing/2014/main" id="{A7164C0E-6F9D-4D45-BB9B-78C6AC8C6175}"/>
              </a:ext>
            </a:extLst>
          </p:cNvPr>
          <p:cNvPicPr>
            <a:picLocks noChangeAspect="1"/>
          </p:cNvPicPr>
          <p:nvPr/>
        </p:nvPicPr>
        <p:blipFill>
          <a:blip r:embed="rId17"/>
          <a:stretch>
            <a:fillRect/>
          </a:stretch>
        </p:blipFill>
        <p:spPr>
          <a:xfrm>
            <a:off x="4286250" y="1465379"/>
            <a:ext cx="2114550" cy="2162175"/>
          </a:xfrm>
          <a:prstGeom prst="rect">
            <a:avLst/>
          </a:prstGeom>
        </p:spPr>
      </p:pic>
    </p:spTree>
    <p:extLst>
      <p:ext uri="{BB962C8B-B14F-4D97-AF65-F5344CB8AC3E}">
        <p14:creationId xmlns:p14="http://schemas.microsoft.com/office/powerpoint/2010/main" val="278482149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381"/>
        <p:cNvGrpSpPr/>
        <p:nvPr/>
      </p:nvGrpSpPr>
      <p:grpSpPr>
        <a:xfrm>
          <a:off x="0" y="0"/>
          <a:ext cx="0" cy="0"/>
          <a:chOff x="0" y="0"/>
          <a:chExt cx="0" cy="0"/>
        </a:xfrm>
      </p:grpSpPr>
      <p:pic>
        <p:nvPicPr>
          <p:cNvPr id="383" name="Google Shape;383;p17"/>
          <p:cNvPicPr preferRelativeResize="0"/>
          <p:nvPr/>
        </p:nvPicPr>
        <p:blipFill rotWithShape="1">
          <a:blip r:embed="rId5">
            <a:alphaModFix/>
          </a:blip>
          <a:srcRect/>
          <a:stretch/>
        </p:blipFill>
        <p:spPr>
          <a:xfrm>
            <a:off x="2133600" y="101600"/>
            <a:ext cx="10058400" cy="763588"/>
          </a:xfrm>
          <a:prstGeom prst="rect">
            <a:avLst/>
          </a:prstGeom>
          <a:noFill/>
          <a:ln>
            <a:noFill/>
          </a:ln>
        </p:spPr>
      </p:pic>
      <p:sp>
        <p:nvSpPr>
          <p:cNvPr id="4" name="Título 2">
            <a:extLst>
              <a:ext uri="{FF2B5EF4-FFF2-40B4-BE49-F238E27FC236}">
                <a16:creationId xmlns:a16="http://schemas.microsoft.com/office/drawing/2014/main" id="{EA7A9B85-AD9C-43DE-B885-D6464D8530B5}"/>
              </a:ext>
            </a:extLst>
          </p:cNvPr>
          <p:cNvSpPr txBox="1">
            <a:spLocks/>
          </p:cNvSpPr>
          <p:nvPr/>
        </p:nvSpPr>
        <p:spPr>
          <a:xfrm>
            <a:off x="2571749" y="-185320"/>
            <a:ext cx="9020175" cy="1379454"/>
          </a:xfrm>
          <a:prstGeom prst="rect">
            <a:avLst/>
          </a:prstGeom>
          <a:noFill/>
          <a:ln>
            <a:noFill/>
          </a:ln>
        </p:spPr>
        <p:txBody>
          <a:bodyPr spcFirstLastPara="1" vert="horz" wrap="square" lIns="91425" tIns="45700" rIns="91425" bIns="45700" rtlCol="0" anchor="ctr" anchorCtr="0">
            <a:normAutofit/>
          </a:bodyPr>
          <a:lstStyle>
            <a:lvl1pPr lvl="0" algn="ctr" defTabSz="914400" rtl="0" eaLnBrk="1" latinLnBrk="0" hangingPunct="1">
              <a:lnSpc>
                <a:spcPct val="90000"/>
              </a:lnSpc>
              <a:spcBef>
                <a:spcPts val="0"/>
              </a:spcBef>
              <a:spcAft>
                <a:spcPts val="0"/>
              </a:spcAft>
              <a:buSzPts val="1400"/>
              <a:buNone/>
              <a:defRPr sz="4400" kern="1200">
                <a:solidFill>
                  <a:schemeClr val="tx1"/>
                </a:solidFill>
                <a:latin typeface="+mj-lt"/>
                <a:ea typeface="+mj-ea"/>
                <a:cs typeface="+mj-cs"/>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pPr>
              <a:lnSpc>
                <a:spcPct val="70000"/>
              </a:lnSpc>
              <a:defRPr/>
            </a:pPr>
            <a:r>
              <a:rPr lang="es-CO" altLang="es-MX" sz="2600" b="1" dirty="0" smtClean="0">
                <a:solidFill>
                  <a:schemeClr val="accent2"/>
                </a:solidFill>
              </a:rPr>
              <a:t>Barreras de Acceso a los servicios de salud – Acciones de Promoción y Mantenimiento</a:t>
            </a:r>
            <a:endParaRPr lang="es-CO" sz="2600" b="1" dirty="0">
              <a:solidFill>
                <a:schemeClr val="accent2"/>
              </a:solidFill>
            </a:endParaRPr>
          </a:p>
        </p:txBody>
      </p:sp>
      <p:graphicFrame>
        <p:nvGraphicFramePr>
          <p:cNvPr id="5" name="Diagrama 4">
            <a:extLst>
              <a:ext uri="{FF2B5EF4-FFF2-40B4-BE49-F238E27FC236}">
                <a16:creationId xmlns:a16="http://schemas.microsoft.com/office/drawing/2014/main" id="{42D4C240-0493-41E3-8FA3-14D4625F36F0}"/>
              </a:ext>
            </a:extLst>
          </p:cNvPr>
          <p:cNvGraphicFramePr/>
          <p:nvPr>
            <p:extLst>
              <p:ext uri="{D42A27DB-BD31-4B8C-83A1-F6EECF244321}">
                <p14:modId xmlns:p14="http://schemas.microsoft.com/office/powerpoint/2010/main" val="2348732571"/>
              </p:ext>
            </p:extLst>
          </p:nvPr>
        </p:nvGraphicFramePr>
        <p:xfrm>
          <a:off x="-200025" y="2165684"/>
          <a:ext cx="5772150" cy="4349416"/>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6" name="Diagrama 5">
            <a:extLst>
              <a:ext uri="{FF2B5EF4-FFF2-40B4-BE49-F238E27FC236}">
                <a16:creationId xmlns:a16="http://schemas.microsoft.com/office/drawing/2014/main" id="{DF1AE439-10DB-4047-90AE-F76A2DD3061D}"/>
              </a:ext>
            </a:extLst>
          </p:cNvPr>
          <p:cNvGraphicFramePr/>
          <p:nvPr>
            <p:extLst>
              <p:ext uri="{D42A27DB-BD31-4B8C-83A1-F6EECF244321}">
                <p14:modId xmlns:p14="http://schemas.microsoft.com/office/powerpoint/2010/main" val="3987846134"/>
              </p:ext>
            </p:extLst>
          </p:nvPr>
        </p:nvGraphicFramePr>
        <p:xfrm>
          <a:off x="6531052" y="2511592"/>
          <a:ext cx="5057775" cy="3657600"/>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7" name="Imagen 6" descr="Un dibujo de una persona con un juguete&#10;&#10;Descripción generada automáticamente con confianza baja">
            <a:extLst>
              <a:ext uri="{FF2B5EF4-FFF2-40B4-BE49-F238E27FC236}">
                <a16:creationId xmlns:a16="http://schemas.microsoft.com/office/drawing/2014/main" id="{FB1C834D-78AF-47EA-A0A5-C23788FC03E6}"/>
              </a:ext>
            </a:extLst>
          </p:cNvPr>
          <p:cNvPicPr>
            <a:picLocks noChangeAspect="1"/>
          </p:cNvPicPr>
          <p:nvPr/>
        </p:nvPicPr>
        <p:blipFill>
          <a:blip r:embed="rId16"/>
          <a:stretch>
            <a:fillRect/>
          </a:stretch>
        </p:blipFill>
        <p:spPr>
          <a:xfrm>
            <a:off x="0" y="1024255"/>
            <a:ext cx="2371725" cy="1924050"/>
          </a:xfrm>
          <a:prstGeom prst="rect">
            <a:avLst/>
          </a:prstGeom>
        </p:spPr>
      </p:pic>
      <p:pic>
        <p:nvPicPr>
          <p:cNvPr id="8" name="Imagen 7">
            <a:extLst>
              <a:ext uri="{FF2B5EF4-FFF2-40B4-BE49-F238E27FC236}">
                <a16:creationId xmlns:a16="http://schemas.microsoft.com/office/drawing/2014/main" id="{F9B98EFA-A3DF-4642-88CC-D128BA1BE9AA}"/>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0017914" y="1024255"/>
            <a:ext cx="2119472" cy="2020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n 8">
            <a:extLst>
              <a:ext uri="{FF2B5EF4-FFF2-40B4-BE49-F238E27FC236}">
                <a16:creationId xmlns:a16="http://schemas.microsoft.com/office/drawing/2014/main" id="{E2EA5475-3C27-4BFD-952C-375DF38EF6E1}"/>
              </a:ext>
            </a:extLst>
          </p:cNvPr>
          <p:cNvPicPr>
            <a:picLocks noChangeAspect="1"/>
          </p:cNvPicPr>
          <p:nvPr/>
        </p:nvPicPr>
        <p:blipFill>
          <a:blip r:embed="rId18"/>
          <a:stretch>
            <a:fillRect/>
          </a:stretch>
        </p:blipFill>
        <p:spPr>
          <a:xfrm>
            <a:off x="3782614" y="1300519"/>
            <a:ext cx="2199879" cy="1647786"/>
          </a:xfrm>
          <a:prstGeom prst="rect">
            <a:avLst/>
          </a:prstGeom>
        </p:spPr>
      </p:pic>
    </p:spTree>
    <p:extLst>
      <p:ext uri="{BB962C8B-B14F-4D97-AF65-F5344CB8AC3E}">
        <p14:creationId xmlns:p14="http://schemas.microsoft.com/office/powerpoint/2010/main" val="179497488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381"/>
        <p:cNvGrpSpPr/>
        <p:nvPr/>
      </p:nvGrpSpPr>
      <p:grpSpPr>
        <a:xfrm>
          <a:off x="0" y="0"/>
          <a:ext cx="0" cy="0"/>
          <a:chOff x="0" y="0"/>
          <a:chExt cx="0" cy="0"/>
        </a:xfrm>
      </p:grpSpPr>
      <p:pic>
        <p:nvPicPr>
          <p:cNvPr id="383" name="Google Shape;383;p17"/>
          <p:cNvPicPr preferRelativeResize="0"/>
          <p:nvPr/>
        </p:nvPicPr>
        <p:blipFill rotWithShape="1">
          <a:blip r:embed="rId5">
            <a:alphaModFix/>
          </a:blip>
          <a:srcRect/>
          <a:stretch/>
        </p:blipFill>
        <p:spPr>
          <a:xfrm>
            <a:off x="2133600" y="101600"/>
            <a:ext cx="10058400" cy="763588"/>
          </a:xfrm>
          <a:prstGeom prst="rect">
            <a:avLst/>
          </a:prstGeom>
          <a:noFill/>
          <a:ln>
            <a:noFill/>
          </a:ln>
        </p:spPr>
      </p:pic>
      <p:sp>
        <p:nvSpPr>
          <p:cNvPr id="4" name="Título 2">
            <a:extLst>
              <a:ext uri="{FF2B5EF4-FFF2-40B4-BE49-F238E27FC236}">
                <a16:creationId xmlns:a16="http://schemas.microsoft.com/office/drawing/2014/main" id="{EA7A9B85-AD9C-43DE-B885-D6464D8530B5}"/>
              </a:ext>
            </a:extLst>
          </p:cNvPr>
          <p:cNvSpPr txBox="1">
            <a:spLocks/>
          </p:cNvSpPr>
          <p:nvPr/>
        </p:nvSpPr>
        <p:spPr>
          <a:xfrm>
            <a:off x="1257299" y="-258427"/>
            <a:ext cx="10515600" cy="1379454"/>
          </a:xfrm>
          <a:prstGeom prst="rect">
            <a:avLst/>
          </a:prstGeom>
          <a:noFill/>
          <a:ln>
            <a:noFill/>
          </a:ln>
        </p:spPr>
        <p:txBody>
          <a:bodyPr spcFirstLastPara="1" vert="horz" wrap="square" lIns="91425" tIns="45700" rIns="91425" bIns="45700" rtlCol="0" anchor="ctr" anchorCtr="0">
            <a:normAutofit/>
          </a:bodyPr>
          <a:lstStyle>
            <a:lvl1pPr lvl="0" algn="ctr" defTabSz="914400" rtl="0" eaLnBrk="1" latinLnBrk="0" hangingPunct="1">
              <a:lnSpc>
                <a:spcPct val="90000"/>
              </a:lnSpc>
              <a:spcBef>
                <a:spcPts val="0"/>
              </a:spcBef>
              <a:spcAft>
                <a:spcPts val="0"/>
              </a:spcAft>
              <a:buSzPts val="1400"/>
              <a:buNone/>
              <a:defRPr sz="4400" kern="1200">
                <a:solidFill>
                  <a:schemeClr val="tx1"/>
                </a:solidFill>
                <a:latin typeface="+mj-lt"/>
                <a:ea typeface="+mj-ea"/>
                <a:cs typeface="+mj-cs"/>
              </a:defRPr>
            </a:lvl1pPr>
            <a:lvl2pPr lvl="1" algn="ctr">
              <a:lnSpc>
                <a:spcPct val="90000"/>
              </a:lnSpc>
              <a:spcBef>
                <a:spcPts val="0"/>
              </a:spcBef>
              <a:spcAft>
                <a:spcPts val="0"/>
              </a:spcAft>
              <a:buSzPts val="1400"/>
              <a:buNone/>
              <a:defRPr/>
            </a:lvl2pPr>
            <a:lvl3pPr lvl="2" algn="ctr">
              <a:lnSpc>
                <a:spcPct val="90000"/>
              </a:lnSpc>
              <a:spcBef>
                <a:spcPts val="0"/>
              </a:spcBef>
              <a:spcAft>
                <a:spcPts val="0"/>
              </a:spcAft>
              <a:buSzPts val="1400"/>
              <a:buNone/>
              <a:defRPr/>
            </a:lvl3pPr>
            <a:lvl4pPr lvl="3" algn="ctr">
              <a:lnSpc>
                <a:spcPct val="90000"/>
              </a:lnSpc>
              <a:spcBef>
                <a:spcPts val="0"/>
              </a:spcBef>
              <a:spcAft>
                <a:spcPts val="0"/>
              </a:spcAft>
              <a:buSzPts val="1400"/>
              <a:buNone/>
              <a:defRPr/>
            </a:lvl4pPr>
            <a:lvl5pPr lvl="4" algn="ctr">
              <a:lnSpc>
                <a:spcPct val="90000"/>
              </a:lnSpc>
              <a:spcBef>
                <a:spcPts val="0"/>
              </a:spcBef>
              <a:spcAft>
                <a:spcPts val="0"/>
              </a:spcAft>
              <a:buSzPts val="1400"/>
              <a:buNone/>
              <a:defRPr/>
            </a:lvl5pPr>
            <a:lvl6pPr lvl="5" algn="ctr">
              <a:lnSpc>
                <a:spcPct val="90000"/>
              </a:lnSpc>
              <a:spcBef>
                <a:spcPts val="0"/>
              </a:spcBef>
              <a:spcAft>
                <a:spcPts val="0"/>
              </a:spcAft>
              <a:buSzPts val="1400"/>
              <a:buNone/>
              <a:defRPr/>
            </a:lvl6pPr>
            <a:lvl7pPr lvl="6" algn="ctr">
              <a:lnSpc>
                <a:spcPct val="90000"/>
              </a:lnSpc>
              <a:spcBef>
                <a:spcPts val="0"/>
              </a:spcBef>
              <a:spcAft>
                <a:spcPts val="0"/>
              </a:spcAft>
              <a:buSzPts val="1400"/>
              <a:buNone/>
              <a:defRPr/>
            </a:lvl7pPr>
            <a:lvl8pPr lvl="7" algn="ctr">
              <a:lnSpc>
                <a:spcPct val="90000"/>
              </a:lnSpc>
              <a:spcBef>
                <a:spcPts val="0"/>
              </a:spcBef>
              <a:spcAft>
                <a:spcPts val="0"/>
              </a:spcAft>
              <a:buSzPts val="1400"/>
              <a:buNone/>
              <a:defRPr/>
            </a:lvl8pPr>
            <a:lvl9pPr lvl="8" algn="ctr">
              <a:lnSpc>
                <a:spcPct val="90000"/>
              </a:lnSpc>
              <a:spcBef>
                <a:spcPts val="0"/>
              </a:spcBef>
              <a:spcAft>
                <a:spcPts val="0"/>
              </a:spcAft>
              <a:buSzPts val="1400"/>
              <a:buNone/>
              <a:defRPr/>
            </a:lvl9pPr>
          </a:lstStyle>
          <a:p>
            <a:pPr>
              <a:lnSpc>
                <a:spcPct val="70000"/>
              </a:lnSpc>
              <a:defRPr/>
            </a:pPr>
            <a:r>
              <a:rPr lang="es-CO" altLang="es-MX" sz="2600" b="1" dirty="0" smtClean="0">
                <a:solidFill>
                  <a:schemeClr val="accent2"/>
                </a:solidFill>
              </a:rPr>
              <a:t>Prestación de Servicios Individuales- Colectivos</a:t>
            </a:r>
            <a:endParaRPr lang="es-CO" sz="2600" b="1" dirty="0">
              <a:solidFill>
                <a:schemeClr val="accent2"/>
              </a:solidFill>
            </a:endParaRPr>
          </a:p>
        </p:txBody>
      </p:sp>
      <p:graphicFrame>
        <p:nvGraphicFramePr>
          <p:cNvPr id="5" name="Diagrama 4">
            <a:extLst>
              <a:ext uri="{FF2B5EF4-FFF2-40B4-BE49-F238E27FC236}">
                <a16:creationId xmlns:a16="http://schemas.microsoft.com/office/drawing/2014/main" id="{35786E7F-EB1C-4C03-9871-67A7AC04AD7E}"/>
              </a:ext>
            </a:extLst>
          </p:cNvPr>
          <p:cNvGraphicFramePr/>
          <p:nvPr>
            <p:extLst>
              <p:ext uri="{D42A27DB-BD31-4B8C-83A1-F6EECF244321}">
                <p14:modId xmlns:p14="http://schemas.microsoft.com/office/powerpoint/2010/main" val="3281026345"/>
              </p:ext>
            </p:extLst>
          </p:nvPr>
        </p:nvGraphicFramePr>
        <p:xfrm>
          <a:off x="361950" y="1340102"/>
          <a:ext cx="5181600" cy="486752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6" name="Diagrama 5">
            <a:extLst>
              <a:ext uri="{FF2B5EF4-FFF2-40B4-BE49-F238E27FC236}">
                <a16:creationId xmlns:a16="http://schemas.microsoft.com/office/drawing/2014/main" id="{D19D60E6-1676-4846-A0D0-D53508AC1634}"/>
              </a:ext>
            </a:extLst>
          </p:cNvPr>
          <p:cNvGraphicFramePr/>
          <p:nvPr>
            <p:extLst>
              <p:ext uri="{D42A27DB-BD31-4B8C-83A1-F6EECF244321}">
                <p14:modId xmlns:p14="http://schemas.microsoft.com/office/powerpoint/2010/main" val="2791653973"/>
              </p:ext>
            </p:extLst>
          </p:nvPr>
        </p:nvGraphicFramePr>
        <p:xfrm>
          <a:off x="7489033" y="1481054"/>
          <a:ext cx="4527550" cy="4867523"/>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7" name="Imagen 6">
            <a:extLst>
              <a:ext uri="{FF2B5EF4-FFF2-40B4-BE49-F238E27FC236}">
                <a16:creationId xmlns:a16="http://schemas.microsoft.com/office/drawing/2014/main" id="{DCB30C1D-294E-4608-BD52-2BABB7015290}"/>
              </a:ext>
            </a:extLst>
          </p:cNvPr>
          <p:cNvPicPr>
            <a:picLocks noChangeAspect="1"/>
          </p:cNvPicPr>
          <p:nvPr/>
        </p:nvPicPr>
        <p:blipFill>
          <a:blip r:embed="rId16"/>
          <a:stretch>
            <a:fillRect/>
          </a:stretch>
        </p:blipFill>
        <p:spPr>
          <a:xfrm>
            <a:off x="5543550" y="1482977"/>
            <a:ext cx="1745998" cy="1745998"/>
          </a:xfrm>
          <a:prstGeom prst="rect">
            <a:avLst/>
          </a:prstGeom>
        </p:spPr>
      </p:pic>
      <p:sp>
        <p:nvSpPr>
          <p:cNvPr id="8" name="Elipse 7">
            <a:extLst>
              <a:ext uri="{FF2B5EF4-FFF2-40B4-BE49-F238E27FC236}">
                <a16:creationId xmlns:a16="http://schemas.microsoft.com/office/drawing/2014/main" id="{4E9C941F-7AE7-4EC3-8BD9-A552C1D071BE}"/>
              </a:ext>
            </a:extLst>
          </p:cNvPr>
          <p:cNvSpPr/>
          <p:nvPr/>
        </p:nvSpPr>
        <p:spPr>
          <a:xfrm>
            <a:off x="5797804" y="3352800"/>
            <a:ext cx="1291992" cy="1234866"/>
          </a:xfrm>
          <a:prstGeom prst="ellipse">
            <a:avLst/>
          </a:prstGeom>
          <a:blipFill rotWithShape="1">
            <a:blip r:embed="rId17"/>
            <a:srcRect/>
            <a:stretch>
              <a:fillRect l="-31000" r="-31000"/>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pic>
        <p:nvPicPr>
          <p:cNvPr id="9" name="Imagen 8">
            <a:extLst>
              <a:ext uri="{FF2B5EF4-FFF2-40B4-BE49-F238E27FC236}">
                <a16:creationId xmlns:a16="http://schemas.microsoft.com/office/drawing/2014/main" id="{7C8FE2F4-5C39-4664-8880-E27F1857F8FA}"/>
              </a:ext>
            </a:extLst>
          </p:cNvPr>
          <p:cNvPicPr>
            <a:picLocks noChangeAspect="1"/>
          </p:cNvPicPr>
          <p:nvPr/>
        </p:nvPicPr>
        <p:blipFill>
          <a:blip r:embed="rId18"/>
          <a:stretch>
            <a:fillRect/>
          </a:stretch>
        </p:blipFill>
        <p:spPr>
          <a:xfrm>
            <a:off x="5422310" y="4707453"/>
            <a:ext cx="2066723" cy="1335140"/>
          </a:xfrm>
          <a:prstGeom prst="rect">
            <a:avLst/>
          </a:prstGeom>
        </p:spPr>
      </p:pic>
    </p:spTree>
    <p:extLst>
      <p:ext uri="{BB962C8B-B14F-4D97-AF65-F5344CB8AC3E}">
        <p14:creationId xmlns:p14="http://schemas.microsoft.com/office/powerpoint/2010/main" val="293554859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Título 2">
            <a:extLst>
              <a:ext uri="{FF2B5EF4-FFF2-40B4-BE49-F238E27FC236}">
                <a16:creationId xmlns:a16="http://schemas.microsoft.com/office/drawing/2014/main" id="{98A970EE-25A6-44A7-9800-BBDED93DA4A4}"/>
              </a:ext>
            </a:extLst>
          </p:cNvPr>
          <p:cNvSpPr txBox="1">
            <a:spLocks/>
          </p:cNvSpPr>
          <p:nvPr/>
        </p:nvSpPr>
        <p:spPr>
          <a:xfrm>
            <a:off x="838200" y="-180975"/>
            <a:ext cx="10515600" cy="137945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s-CO" altLang="es-MX" sz="2000" dirty="0">
                <a:solidFill>
                  <a:srgbClr val="FF0000"/>
                </a:solidFill>
              </a:rPr>
              <a:t>Gestión del Aseguramiento</a:t>
            </a:r>
            <a:endParaRPr lang="es-CO" sz="2000" dirty="0">
              <a:solidFill>
                <a:srgbClr val="FF0000"/>
              </a:solidFill>
            </a:endParaRPr>
          </a:p>
        </p:txBody>
      </p:sp>
      <p:graphicFrame>
        <p:nvGraphicFramePr>
          <p:cNvPr id="7" name="Diagrama 6">
            <a:extLst>
              <a:ext uri="{FF2B5EF4-FFF2-40B4-BE49-F238E27FC236}">
                <a16:creationId xmlns:a16="http://schemas.microsoft.com/office/drawing/2014/main" id="{8AA6E624-20E0-4EA0-A8C6-2A2466894547}"/>
              </a:ext>
            </a:extLst>
          </p:cNvPr>
          <p:cNvGraphicFramePr/>
          <p:nvPr>
            <p:extLst>
              <p:ext uri="{D42A27DB-BD31-4B8C-83A1-F6EECF244321}">
                <p14:modId xmlns:p14="http://schemas.microsoft.com/office/powerpoint/2010/main" val="2938984560"/>
              </p:ext>
            </p:extLst>
          </p:nvPr>
        </p:nvGraphicFramePr>
        <p:xfrm>
          <a:off x="-1666876" y="761999"/>
          <a:ext cx="11696701" cy="55149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8" name="Imagen 7">
            <a:extLst>
              <a:ext uri="{FF2B5EF4-FFF2-40B4-BE49-F238E27FC236}">
                <a16:creationId xmlns:a16="http://schemas.microsoft.com/office/drawing/2014/main" id="{C101A84A-171C-449D-BF5D-359A24316B5B}"/>
              </a:ext>
            </a:extLst>
          </p:cNvPr>
          <p:cNvPicPr>
            <a:picLocks noChangeAspect="1"/>
          </p:cNvPicPr>
          <p:nvPr/>
        </p:nvPicPr>
        <p:blipFill>
          <a:blip r:embed="rId9"/>
          <a:stretch>
            <a:fillRect/>
          </a:stretch>
        </p:blipFill>
        <p:spPr>
          <a:xfrm>
            <a:off x="7531164" y="360870"/>
            <a:ext cx="2212911" cy="1969115"/>
          </a:xfrm>
          <a:prstGeom prst="rect">
            <a:avLst/>
          </a:prstGeom>
        </p:spPr>
      </p:pic>
      <p:pic>
        <p:nvPicPr>
          <p:cNvPr id="9" name="Imagen 8">
            <a:extLst>
              <a:ext uri="{FF2B5EF4-FFF2-40B4-BE49-F238E27FC236}">
                <a16:creationId xmlns:a16="http://schemas.microsoft.com/office/drawing/2014/main" id="{BDCF66FB-5662-4782-B0D2-75DD8C5BF470}"/>
              </a:ext>
            </a:extLst>
          </p:cNvPr>
          <p:cNvPicPr>
            <a:picLocks noChangeAspect="1"/>
          </p:cNvPicPr>
          <p:nvPr/>
        </p:nvPicPr>
        <p:blipFill>
          <a:blip r:embed="rId10"/>
          <a:stretch>
            <a:fillRect/>
          </a:stretch>
        </p:blipFill>
        <p:spPr>
          <a:xfrm>
            <a:off x="9627534" y="2440446"/>
            <a:ext cx="2223574" cy="1501634"/>
          </a:xfrm>
          <a:prstGeom prst="rect">
            <a:avLst/>
          </a:prstGeom>
        </p:spPr>
      </p:pic>
      <p:pic>
        <p:nvPicPr>
          <p:cNvPr id="10" name="Imagen 9">
            <a:extLst>
              <a:ext uri="{FF2B5EF4-FFF2-40B4-BE49-F238E27FC236}">
                <a16:creationId xmlns:a16="http://schemas.microsoft.com/office/drawing/2014/main" id="{84103342-97ED-4928-8761-EEBD4914FDB9}"/>
              </a:ext>
            </a:extLst>
          </p:cNvPr>
          <p:cNvPicPr>
            <a:picLocks noChangeAspect="1"/>
          </p:cNvPicPr>
          <p:nvPr/>
        </p:nvPicPr>
        <p:blipFill>
          <a:blip r:embed="rId11"/>
          <a:stretch>
            <a:fillRect/>
          </a:stretch>
        </p:blipFill>
        <p:spPr>
          <a:xfrm>
            <a:off x="7787245" y="4052541"/>
            <a:ext cx="3878282" cy="2700237"/>
          </a:xfrm>
          <a:prstGeom prst="rect">
            <a:avLst/>
          </a:prstGeom>
        </p:spPr>
      </p:pic>
    </p:spTree>
    <p:extLst>
      <p:ext uri="{BB962C8B-B14F-4D97-AF65-F5344CB8AC3E}">
        <p14:creationId xmlns:p14="http://schemas.microsoft.com/office/powerpoint/2010/main" val="152934392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98A970EE-25A6-44A7-9800-BBDED93DA4A4}"/>
              </a:ext>
            </a:extLst>
          </p:cNvPr>
          <p:cNvSpPr txBox="1">
            <a:spLocks/>
          </p:cNvSpPr>
          <p:nvPr/>
        </p:nvSpPr>
        <p:spPr>
          <a:xfrm>
            <a:off x="533400" y="0"/>
            <a:ext cx="10515600" cy="1379454"/>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ct val="70000"/>
              </a:lnSpc>
              <a:defRPr/>
            </a:pPr>
            <a:r>
              <a:rPr lang="es-CO" altLang="es-MX" sz="2600" dirty="0">
                <a:solidFill>
                  <a:schemeClr val="accent2"/>
                </a:solidFill>
              </a:rPr>
              <a:t>Gobernanza</a:t>
            </a:r>
            <a:endParaRPr lang="es-CO" sz="2600" dirty="0">
              <a:solidFill>
                <a:schemeClr val="accent2"/>
              </a:solidFill>
            </a:endParaRPr>
          </a:p>
        </p:txBody>
      </p:sp>
      <p:graphicFrame>
        <p:nvGraphicFramePr>
          <p:cNvPr id="5" name="Diagrama 4">
            <a:extLst>
              <a:ext uri="{FF2B5EF4-FFF2-40B4-BE49-F238E27FC236}">
                <a16:creationId xmlns:a16="http://schemas.microsoft.com/office/drawing/2014/main" id="{806297DA-9D0D-42CB-913C-52668E01AF00}"/>
              </a:ext>
            </a:extLst>
          </p:cNvPr>
          <p:cNvGraphicFramePr/>
          <p:nvPr>
            <p:extLst>
              <p:ext uri="{D42A27DB-BD31-4B8C-83A1-F6EECF244321}">
                <p14:modId xmlns:p14="http://schemas.microsoft.com/office/powerpoint/2010/main" val="1608773623"/>
              </p:ext>
            </p:extLst>
          </p:nvPr>
        </p:nvGraphicFramePr>
        <p:xfrm>
          <a:off x="-289561" y="1209675"/>
          <a:ext cx="7738111" cy="504825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Imagen 5" descr="Un dibujo de una pareja&#10;&#10;Descripción generada automáticamente con confianza media">
            <a:extLst>
              <a:ext uri="{FF2B5EF4-FFF2-40B4-BE49-F238E27FC236}">
                <a16:creationId xmlns:a16="http://schemas.microsoft.com/office/drawing/2014/main" id="{9CB2EDA0-828C-40F7-B5F0-50925B0749E8}"/>
              </a:ext>
            </a:extLst>
          </p:cNvPr>
          <p:cNvPicPr>
            <a:picLocks noChangeAspect="1"/>
          </p:cNvPicPr>
          <p:nvPr/>
        </p:nvPicPr>
        <p:blipFill>
          <a:blip r:embed="rId9"/>
          <a:stretch>
            <a:fillRect/>
          </a:stretch>
        </p:blipFill>
        <p:spPr>
          <a:xfrm>
            <a:off x="6210935" y="927100"/>
            <a:ext cx="3143250" cy="1447800"/>
          </a:xfrm>
          <a:prstGeom prst="rect">
            <a:avLst/>
          </a:prstGeom>
        </p:spPr>
      </p:pic>
      <p:pic>
        <p:nvPicPr>
          <p:cNvPr id="7" name="Imagen 6" descr="Interfaz de usuario gráfica, Aplicación&#10;&#10;Descripción generada automáticamente con confianza media">
            <a:extLst>
              <a:ext uri="{FF2B5EF4-FFF2-40B4-BE49-F238E27FC236}">
                <a16:creationId xmlns:a16="http://schemas.microsoft.com/office/drawing/2014/main" id="{7C1A051B-5F8D-449C-B647-5310FD63FD02}"/>
              </a:ext>
            </a:extLst>
          </p:cNvPr>
          <p:cNvPicPr>
            <a:picLocks noChangeAspect="1"/>
          </p:cNvPicPr>
          <p:nvPr/>
        </p:nvPicPr>
        <p:blipFill>
          <a:blip r:embed="rId10"/>
          <a:stretch>
            <a:fillRect/>
          </a:stretch>
        </p:blipFill>
        <p:spPr>
          <a:xfrm>
            <a:off x="7586662" y="2662237"/>
            <a:ext cx="3762312" cy="1935247"/>
          </a:xfrm>
          <a:prstGeom prst="rect">
            <a:avLst/>
          </a:prstGeom>
        </p:spPr>
      </p:pic>
      <p:pic>
        <p:nvPicPr>
          <p:cNvPr id="8" name="Imagen 7" descr="Dibujo animado de una persona&#10;&#10;Descripción generada automáticamente con confianza baja">
            <a:extLst>
              <a:ext uri="{FF2B5EF4-FFF2-40B4-BE49-F238E27FC236}">
                <a16:creationId xmlns:a16="http://schemas.microsoft.com/office/drawing/2014/main" id="{B451557B-4F50-46A9-8BDB-86202EB1728A}"/>
              </a:ext>
            </a:extLst>
          </p:cNvPr>
          <p:cNvPicPr>
            <a:picLocks noChangeAspect="1"/>
          </p:cNvPicPr>
          <p:nvPr/>
        </p:nvPicPr>
        <p:blipFill>
          <a:blip r:embed="rId11"/>
          <a:stretch>
            <a:fillRect/>
          </a:stretch>
        </p:blipFill>
        <p:spPr>
          <a:xfrm>
            <a:off x="7711354" y="4915432"/>
            <a:ext cx="3962082" cy="1587052"/>
          </a:xfrm>
          <a:prstGeom prst="rect">
            <a:avLst/>
          </a:prstGeom>
        </p:spPr>
      </p:pic>
    </p:spTree>
    <p:extLst>
      <p:ext uri="{BB962C8B-B14F-4D97-AF65-F5344CB8AC3E}">
        <p14:creationId xmlns:p14="http://schemas.microsoft.com/office/powerpoint/2010/main" val="368803302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381"/>
        <p:cNvGrpSpPr/>
        <p:nvPr/>
      </p:nvGrpSpPr>
      <p:grpSpPr>
        <a:xfrm>
          <a:off x="0" y="0"/>
          <a:ext cx="0" cy="0"/>
          <a:chOff x="0" y="0"/>
          <a:chExt cx="0" cy="0"/>
        </a:xfrm>
      </p:grpSpPr>
      <p:sp>
        <p:nvSpPr>
          <p:cNvPr id="382" name="Google Shape;382;p17"/>
          <p:cNvSpPr txBox="1">
            <a:spLocks noGrp="1"/>
          </p:cNvSpPr>
          <p:nvPr>
            <p:ph type="body" idx="1"/>
          </p:nvPr>
        </p:nvSpPr>
        <p:spPr>
          <a:xfrm>
            <a:off x="844550" y="1303338"/>
            <a:ext cx="10975975" cy="3709987"/>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000"/>
              <a:buChar char="•"/>
            </a:pPr>
            <a:r>
              <a:rPr lang="es-CO" sz="2000" dirty="0">
                <a:latin typeface="Calibri"/>
                <a:ea typeface="Calibri"/>
                <a:cs typeface="Calibri"/>
                <a:sym typeface="Calibri"/>
              </a:rPr>
              <a:t>Verificar y confirmar que el caso corresponde a un EISP priorizado para la elaboración.</a:t>
            </a:r>
            <a:endParaRPr dirty="0"/>
          </a:p>
          <a:p>
            <a:pPr marL="228600" lvl="0" indent="-228600" algn="l" rtl="0">
              <a:lnSpc>
                <a:spcPct val="90000"/>
              </a:lnSpc>
              <a:spcBef>
                <a:spcPts val="1800"/>
              </a:spcBef>
              <a:spcAft>
                <a:spcPts val="0"/>
              </a:spcAft>
              <a:buClr>
                <a:schemeClr val="dk1"/>
              </a:buClr>
              <a:buSzPts val="2000"/>
              <a:buChar char="•"/>
            </a:pPr>
            <a:r>
              <a:rPr lang="es-CO" sz="2000" dirty="0">
                <a:latin typeface="Calibri"/>
                <a:ea typeface="Calibri"/>
                <a:cs typeface="Calibri"/>
                <a:sym typeface="Calibri"/>
              </a:rPr>
              <a:t>Identificación de los problemas: metodología espina de pescado, cuatro demoras, determinantes sociales de la salud.</a:t>
            </a:r>
            <a:endParaRPr dirty="0"/>
          </a:p>
          <a:p>
            <a:pPr marL="228600" lvl="0" indent="-228600" algn="l" rtl="0">
              <a:lnSpc>
                <a:spcPct val="90000"/>
              </a:lnSpc>
              <a:spcBef>
                <a:spcPts val="1800"/>
              </a:spcBef>
              <a:spcAft>
                <a:spcPts val="0"/>
              </a:spcAft>
              <a:buClr>
                <a:schemeClr val="dk1"/>
              </a:buClr>
              <a:buSzPts val="2000"/>
              <a:buChar char="•"/>
            </a:pPr>
            <a:r>
              <a:rPr lang="es-CO" sz="2000" dirty="0">
                <a:latin typeface="Calibri"/>
                <a:ea typeface="Calibri"/>
                <a:cs typeface="Calibri"/>
                <a:sym typeface="Calibri"/>
              </a:rPr>
              <a:t>Iniciar con los problemas relacionados con el individuo, condiciones de la vivienda, relaciones familiares, percepción del riesgo, identificación de signos de alarma para buscar asistencia médica, barreras para el acceso a los servicios de salud, prestación de los servicios de salud.</a:t>
            </a:r>
            <a:endParaRPr dirty="0"/>
          </a:p>
          <a:p>
            <a:pPr marL="228600" lvl="0" indent="-228600" algn="l" rtl="0">
              <a:lnSpc>
                <a:spcPct val="90000"/>
              </a:lnSpc>
              <a:spcBef>
                <a:spcPts val="1800"/>
              </a:spcBef>
              <a:spcAft>
                <a:spcPts val="0"/>
              </a:spcAft>
              <a:buClr>
                <a:schemeClr val="dk1"/>
              </a:buClr>
              <a:buSzPts val="2000"/>
              <a:buChar char="•"/>
            </a:pPr>
            <a:r>
              <a:rPr lang="es-CO" sz="2000" dirty="0">
                <a:latin typeface="Calibri"/>
                <a:ea typeface="Calibri"/>
                <a:cs typeface="Calibri"/>
                <a:sym typeface="Calibri"/>
              </a:rPr>
              <a:t>La identificación del actor responsable o involucrado con el problema identificado se debe ir realizando </a:t>
            </a:r>
            <a:r>
              <a:rPr lang="es-CO" sz="2000" dirty="0" err="1">
                <a:latin typeface="Calibri"/>
                <a:ea typeface="Calibri"/>
                <a:cs typeface="Calibri"/>
                <a:sym typeface="Calibri"/>
              </a:rPr>
              <a:t>simultaneamente</a:t>
            </a:r>
            <a:r>
              <a:rPr lang="es-CO" sz="2000" dirty="0">
                <a:latin typeface="Calibri"/>
                <a:ea typeface="Calibri"/>
                <a:cs typeface="Calibri"/>
                <a:sym typeface="Calibri"/>
              </a:rPr>
              <a:t> durante el proceso de  identificación de los problemas.</a:t>
            </a:r>
            <a:endParaRPr dirty="0"/>
          </a:p>
          <a:p>
            <a:pPr marL="228600" lvl="0" indent="-228600" algn="l" rtl="0">
              <a:lnSpc>
                <a:spcPct val="90000"/>
              </a:lnSpc>
              <a:spcBef>
                <a:spcPts val="1800"/>
              </a:spcBef>
              <a:spcAft>
                <a:spcPts val="0"/>
              </a:spcAft>
              <a:buClr>
                <a:schemeClr val="dk1"/>
              </a:buClr>
              <a:buSzPts val="2000"/>
              <a:buChar char="•"/>
            </a:pPr>
            <a:r>
              <a:rPr lang="es-CO" sz="2000" dirty="0">
                <a:latin typeface="Calibri"/>
                <a:ea typeface="Calibri"/>
                <a:cs typeface="Calibri"/>
                <a:sym typeface="Calibri"/>
              </a:rPr>
              <a:t>Realizar el consolidado del tablero de problemas, utilizando el formato definido en el manual  y remitirlo a la  </a:t>
            </a:r>
            <a:r>
              <a:rPr lang="es-CO" sz="2000" dirty="0" err="1">
                <a:latin typeface="Calibri"/>
                <a:ea typeface="Calibri"/>
                <a:cs typeface="Calibri"/>
                <a:sym typeface="Calibri"/>
              </a:rPr>
              <a:t>la</a:t>
            </a:r>
            <a:r>
              <a:rPr lang="es-CO" sz="2000" dirty="0">
                <a:latin typeface="Calibri"/>
                <a:ea typeface="Calibri"/>
                <a:cs typeface="Calibri"/>
                <a:sym typeface="Calibri"/>
              </a:rPr>
              <a:t> Secretaría de Salud departamental.</a:t>
            </a:r>
            <a:endParaRPr dirty="0"/>
          </a:p>
          <a:p>
            <a:pPr marL="228600" lvl="0" indent="-228600" algn="l" rtl="0">
              <a:lnSpc>
                <a:spcPct val="90000"/>
              </a:lnSpc>
              <a:spcBef>
                <a:spcPts val="1800"/>
              </a:spcBef>
              <a:spcAft>
                <a:spcPts val="0"/>
              </a:spcAft>
              <a:buClr>
                <a:schemeClr val="dk1"/>
              </a:buClr>
              <a:buSzPts val="2000"/>
              <a:buChar char="•"/>
            </a:pPr>
            <a:r>
              <a:rPr lang="es-CO" sz="2000" dirty="0">
                <a:latin typeface="Calibri"/>
                <a:ea typeface="Calibri"/>
                <a:cs typeface="Calibri"/>
                <a:sym typeface="Calibri"/>
              </a:rPr>
              <a:t>Realizar proceso de divulgación del tablero de problemas con los actores  sectoriales e intersectoriales que fueron identificados como responsables de los problemas.</a:t>
            </a:r>
            <a:endParaRPr dirty="0"/>
          </a:p>
          <a:p>
            <a:pPr marL="0" lvl="0" indent="0" algn="l" rtl="0">
              <a:lnSpc>
                <a:spcPct val="90000"/>
              </a:lnSpc>
              <a:spcBef>
                <a:spcPts val="1000"/>
              </a:spcBef>
              <a:spcAft>
                <a:spcPts val="0"/>
              </a:spcAft>
              <a:buClr>
                <a:schemeClr val="dk1"/>
              </a:buClr>
              <a:buSzPts val="2000"/>
              <a:buFont typeface="Arial"/>
              <a:buNone/>
            </a:pPr>
            <a:endParaRPr sz="2000" dirty="0">
              <a:latin typeface="Calibri"/>
              <a:ea typeface="Calibri"/>
              <a:cs typeface="Calibri"/>
              <a:sym typeface="Calibri"/>
            </a:endParaRPr>
          </a:p>
          <a:p>
            <a:pPr marL="228600" lvl="0" indent="-101600" algn="l" rtl="0">
              <a:lnSpc>
                <a:spcPct val="90000"/>
              </a:lnSpc>
              <a:spcBef>
                <a:spcPts val="1000"/>
              </a:spcBef>
              <a:spcAft>
                <a:spcPts val="0"/>
              </a:spcAft>
              <a:buClr>
                <a:schemeClr val="dk1"/>
              </a:buClr>
              <a:buSzPts val="2000"/>
              <a:buNone/>
            </a:pPr>
            <a:endParaRPr sz="2000" dirty="0">
              <a:latin typeface="Calibri"/>
              <a:ea typeface="Calibri"/>
              <a:cs typeface="Calibri"/>
              <a:sym typeface="Calibri"/>
            </a:endParaRPr>
          </a:p>
        </p:txBody>
      </p:sp>
      <p:pic>
        <p:nvPicPr>
          <p:cNvPr id="383" name="Google Shape;383;p17"/>
          <p:cNvPicPr preferRelativeResize="0"/>
          <p:nvPr/>
        </p:nvPicPr>
        <p:blipFill rotWithShape="1">
          <a:blip r:embed="rId5">
            <a:alphaModFix/>
          </a:blip>
          <a:srcRect/>
          <a:stretch/>
        </p:blipFill>
        <p:spPr>
          <a:xfrm>
            <a:off x="2133600" y="101600"/>
            <a:ext cx="10058400" cy="763588"/>
          </a:xfrm>
          <a:prstGeom prst="rect">
            <a:avLst/>
          </a:prstGeom>
          <a:noFill/>
          <a:ln>
            <a:noFill/>
          </a:ln>
        </p:spPr>
      </p:pic>
      <p:sp>
        <p:nvSpPr>
          <p:cNvPr id="384" name="Google Shape;384;p17"/>
          <p:cNvSpPr txBox="1"/>
          <p:nvPr/>
        </p:nvSpPr>
        <p:spPr>
          <a:xfrm>
            <a:off x="2974975" y="293688"/>
            <a:ext cx="8502650" cy="390525"/>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90000"/>
              </a:lnSpc>
              <a:spcBef>
                <a:spcPts val="0"/>
              </a:spcBef>
              <a:spcAft>
                <a:spcPts val="0"/>
              </a:spcAft>
              <a:buClr>
                <a:schemeClr val="accent2"/>
              </a:buClr>
              <a:buSzPct val="100000"/>
              <a:buFont typeface="Arial"/>
              <a:buNone/>
            </a:pPr>
            <a:r>
              <a:rPr lang="es-CO" sz="2800" b="1" i="0" u="none" strike="noStrike" cap="none">
                <a:solidFill>
                  <a:schemeClr val="accent2"/>
                </a:solidFill>
                <a:latin typeface="Arial"/>
                <a:ea typeface="Arial"/>
                <a:cs typeface="Arial"/>
                <a:sym typeface="Arial"/>
              </a:rPr>
              <a:t>Elaboración del tablero de problemas</a:t>
            </a:r>
            <a:endParaRPr/>
          </a:p>
        </p:txBody>
      </p:sp>
      <p:cxnSp>
        <p:nvCxnSpPr>
          <p:cNvPr id="385" name="Google Shape;385;p17"/>
          <p:cNvCxnSpPr/>
          <p:nvPr/>
        </p:nvCxnSpPr>
        <p:spPr>
          <a:xfrm>
            <a:off x="1109663" y="1714500"/>
            <a:ext cx="11082337" cy="6350"/>
          </a:xfrm>
          <a:prstGeom prst="straightConnector1">
            <a:avLst/>
          </a:prstGeom>
          <a:noFill/>
          <a:ln w="9525" cap="flat" cmpd="sng">
            <a:solidFill>
              <a:schemeClr val="accent2"/>
            </a:solidFill>
            <a:prstDash val="solid"/>
            <a:miter lim="800000"/>
            <a:headEnd type="none" w="sm" len="sm"/>
            <a:tailEnd type="none" w="sm" len="sm"/>
          </a:ln>
          <a:effectLst>
            <a:outerShdw blurRad="50800" dist="38100" dir="2700000" algn="tl" rotWithShape="0">
              <a:srgbClr val="000000">
                <a:alpha val="40000"/>
              </a:srgbClr>
            </a:outerShdw>
          </a:effectLst>
        </p:spPr>
      </p:cxnSp>
      <p:cxnSp>
        <p:nvCxnSpPr>
          <p:cNvPr id="386" name="Google Shape;386;p17"/>
          <p:cNvCxnSpPr/>
          <p:nvPr/>
        </p:nvCxnSpPr>
        <p:spPr>
          <a:xfrm>
            <a:off x="1109663" y="2503488"/>
            <a:ext cx="11082337" cy="4762"/>
          </a:xfrm>
          <a:prstGeom prst="straightConnector1">
            <a:avLst/>
          </a:prstGeom>
          <a:noFill/>
          <a:ln w="9525" cap="flat" cmpd="sng">
            <a:solidFill>
              <a:schemeClr val="accent2"/>
            </a:solidFill>
            <a:prstDash val="solid"/>
            <a:miter lim="800000"/>
            <a:headEnd type="none" w="sm" len="sm"/>
            <a:tailEnd type="none" w="sm" len="sm"/>
          </a:ln>
          <a:effectLst>
            <a:outerShdw blurRad="50800" dist="38100" dir="2700000" algn="tl" rotWithShape="0">
              <a:srgbClr val="000000">
                <a:alpha val="40000"/>
              </a:srgbClr>
            </a:outerShdw>
          </a:effectLst>
        </p:spPr>
      </p:cxnSp>
      <p:cxnSp>
        <p:nvCxnSpPr>
          <p:cNvPr id="387" name="Google Shape;387;p17"/>
          <p:cNvCxnSpPr/>
          <p:nvPr/>
        </p:nvCxnSpPr>
        <p:spPr>
          <a:xfrm>
            <a:off x="1109663" y="3536950"/>
            <a:ext cx="11082337" cy="6350"/>
          </a:xfrm>
          <a:prstGeom prst="straightConnector1">
            <a:avLst/>
          </a:prstGeom>
          <a:noFill/>
          <a:ln w="9525" cap="flat" cmpd="sng">
            <a:solidFill>
              <a:schemeClr val="accent2"/>
            </a:solidFill>
            <a:prstDash val="solid"/>
            <a:miter lim="800000"/>
            <a:headEnd type="none" w="sm" len="sm"/>
            <a:tailEnd type="none" w="sm" len="sm"/>
          </a:ln>
          <a:effectLst>
            <a:outerShdw blurRad="50800" dist="38100" dir="2700000" algn="tl" rotWithShape="0">
              <a:srgbClr val="000000">
                <a:alpha val="40000"/>
              </a:srgbClr>
            </a:outerShdw>
          </a:effectLst>
        </p:spPr>
      </p:cxnSp>
      <p:cxnSp>
        <p:nvCxnSpPr>
          <p:cNvPr id="388" name="Google Shape;388;p17"/>
          <p:cNvCxnSpPr/>
          <p:nvPr/>
        </p:nvCxnSpPr>
        <p:spPr>
          <a:xfrm>
            <a:off x="1109663" y="4324350"/>
            <a:ext cx="11082337" cy="4763"/>
          </a:xfrm>
          <a:prstGeom prst="straightConnector1">
            <a:avLst/>
          </a:prstGeom>
          <a:noFill/>
          <a:ln w="9525" cap="flat" cmpd="sng">
            <a:solidFill>
              <a:schemeClr val="accent2"/>
            </a:solidFill>
            <a:prstDash val="solid"/>
            <a:miter lim="800000"/>
            <a:headEnd type="none" w="sm" len="sm"/>
            <a:tailEnd type="none" w="sm" len="sm"/>
          </a:ln>
          <a:effectLst>
            <a:outerShdw blurRad="50800" dist="38100" dir="2700000" algn="tl" rotWithShape="0">
              <a:srgbClr val="000000">
                <a:alpha val="40000"/>
              </a:srgbClr>
            </a:outerShdw>
          </a:effectLst>
        </p:spPr>
      </p:cxnSp>
      <p:cxnSp>
        <p:nvCxnSpPr>
          <p:cNvPr id="389" name="Google Shape;389;p17"/>
          <p:cNvCxnSpPr/>
          <p:nvPr/>
        </p:nvCxnSpPr>
        <p:spPr>
          <a:xfrm>
            <a:off x="1109663" y="5105400"/>
            <a:ext cx="11082337" cy="4763"/>
          </a:xfrm>
          <a:prstGeom prst="straightConnector1">
            <a:avLst/>
          </a:prstGeom>
          <a:noFill/>
          <a:ln w="9525" cap="flat" cmpd="sng">
            <a:solidFill>
              <a:schemeClr val="accent2"/>
            </a:solidFill>
            <a:prstDash val="solid"/>
            <a:miter lim="800000"/>
            <a:headEnd type="none" w="sm" len="sm"/>
            <a:tailEnd type="none" w="sm" len="sm"/>
          </a:ln>
          <a:effectLst>
            <a:outerShdw blurRad="50800" dist="38100" dir="2700000" algn="tl" rotWithShape="0">
              <a:srgbClr val="000000">
                <a:alpha val="40000"/>
              </a:srgbClr>
            </a:outerShdw>
          </a:effectLst>
        </p:spPr>
      </p:cxnSp>
    </p:spTree>
  </p:cSld>
  <p:clrMapOvr>
    <a:overrideClrMapping bg1="lt1" tx1="dk1" bg2="lt2" tx2="dk2" accent1="accent1" accent2="accent2" accent3="accent3" accent4="accent4" accent5="accent5" accent6="accent6" hlink="hlink" folHlink="folHlink"/>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371"/>
        <p:cNvGrpSpPr/>
        <p:nvPr/>
      </p:nvGrpSpPr>
      <p:grpSpPr>
        <a:xfrm>
          <a:off x="0" y="0"/>
          <a:ext cx="0" cy="0"/>
          <a:chOff x="0" y="0"/>
          <a:chExt cx="0" cy="0"/>
        </a:xfrm>
      </p:grpSpPr>
      <p:sp>
        <p:nvSpPr>
          <p:cNvPr id="372" name="Google Shape;372;p16"/>
          <p:cNvSpPr txBox="1">
            <a:spLocks noGrp="1"/>
          </p:cNvSpPr>
          <p:nvPr>
            <p:ph type="body" idx="1"/>
          </p:nvPr>
        </p:nvSpPr>
        <p:spPr>
          <a:xfrm>
            <a:off x="4665663" y="3519488"/>
            <a:ext cx="6811962" cy="121285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Font typeface="Arial"/>
              <a:buNone/>
            </a:pPr>
            <a:r>
              <a:rPr lang="es-CO" sz="2400">
                <a:latin typeface="Calibri"/>
                <a:ea typeface="Calibri"/>
                <a:cs typeface="Calibri"/>
                <a:sym typeface="Calibri"/>
              </a:rPr>
              <a:t>Es el producto final de la realización de una unidad de análisis y permite identificar y caracterizar los problemas relacionados con la presencia de un evento objeto de vigilancia en salud pública priorizado por el Instituto Nacional de Salud.</a:t>
            </a:r>
            <a:endParaRPr/>
          </a:p>
          <a:p>
            <a:pPr marL="0" lvl="0" indent="0" algn="l" rtl="0">
              <a:lnSpc>
                <a:spcPct val="90000"/>
              </a:lnSpc>
              <a:spcBef>
                <a:spcPts val="1000"/>
              </a:spcBef>
              <a:spcAft>
                <a:spcPts val="0"/>
              </a:spcAft>
              <a:buClr>
                <a:schemeClr val="dk1"/>
              </a:buClr>
              <a:buSzPts val="1800"/>
              <a:buFont typeface="Arial"/>
              <a:buNone/>
            </a:pPr>
            <a:endParaRPr sz="1800">
              <a:latin typeface="Calibri"/>
              <a:ea typeface="Calibri"/>
              <a:cs typeface="Calibri"/>
              <a:sym typeface="Calibri"/>
            </a:endParaRPr>
          </a:p>
        </p:txBody>
      </p:sp>
      <p:pic>
        <p:nvPicPr>
          <p:cNvPr id="373" name="Google Shape;373;p16"/>
          <p:cNvPicPr preferRelativeResize="0"/>
          <p:nvPr/>
        </p:nvPicPr>
        <p:blipFill rotWithShape="1">
          <a:blip r:embed="rId5">
            <a:alphaModFix/>
          </a:blip>
          <a:srcRect/>
          <a:stretch/>
        </p:blipFill>
        <p:spPr>
          <a:xfrm>
            <a:off x="2133600" y="101600"/>
            <a:ext cx="10058400" cy="763588"/>
          </a:xfrm>
          <a:prstGeom prst="rect">
            <a:avLst/>
          </a:prstGeom>
          <a:noFill/>
          <a:ln>
            <a:noFill/>
          </a:ln>
        </p:spPr>
      </p:pic>
      <p:sp>
        <p:nvSpPr>
          <p:cNvPr id="374" name="Google Shape;374;p16"/>
          <p:cNvSpPr txBox="1"/>
          <p:nvPr/>
        </p:nvSpPr>
        <p:spPr>
          <a:xfrm>
            <a:off x="2974975" y="293688"/>
            <a:ext cx="8502650" cy="390525"/>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90000"/>
              </a:lnSpc>
              <a:spcBef>
                <a:spcPts val="0"/>
              </a:spcBef>
              <a:spcAft>
                <a:spcPts val="0"/>
              </a:spcAft>
              <a:buClr>
                <a:schemeClr val="accent2"/>
              </a:buClr>
              <a:buSzPct val="100000"/>
              <a:buFont typeface="Arial"/>
              <a:buNone/>
            </a:pPr>
            <a:r>
              <a:rPr lang="es-CO" sz="2800" b="1" i="0" u="none" strike="noStrike" cap="none">
                <a:solidFill>
                  <a:schemeClr val="accent2"/>
                </a:solidFill>
                <a:latin typeface="Arial"/>
                <a:ea typeface="Arial"/>
                <a:cs typeface="Arial"/>
                <a:sym typeface="Arial"/>
              </a:rPr>
              <a:t>Tablero de problemas</a:t>
            </a:r>
            <a:endParaRPr/>
          </a:p>
        </p:txBody>
      </p:sp>
      <p:pic>
        <p:nvPicPr>
          <p:cNvPr id="375" name="Google Shape;375;p16"/>
          <p:cNvPicPr preferRelativeResize="0"/>
          <p:nvPr/>
        </p:nvPicPr>
        <p:blipFill rotWithShape="1">
          <a:blip r:embed="rId6">
            <a:alphaModFix/>
          </a:blip>
          <a:srcRect/>
          <a:stretch/>
        </p:blipFill>
        <p:spPr>
          <a:xfrm>
            <a:off x="0" y="2171700"/>
            <a:ext cx="4538663" cy="4379913"/>
          </a:xfrm>
          <a:prstGeom prst="rect">
            <a:avLst/>
          </a:prstGeom>
          <a:noFill/>
          <a:ln>
            <a:noFill/>
          </a:ln>
        </p:spPr>
      </p:pic>
      <p:pic>
        <p:nvPicPr>
          <p:cNvPr id="376" name="Google Shape;376;p16" descr="DOC) Actas de reunion | Victor Malaver Gomez - Academia.edu"/>
          <p:cNvPicPr preferRelativeResize="0"/>
          <p:nvPr/>
        </p:nvPicPr>
        <p:blipFill rotWithShape="1">
          <a:blip r:embed="rId7">
            <a:alphaModFix/>
          </a:blip>
          <a:srcRect/>
          <a:stretch/>
        </p:blipFill>
        <p:spPr>
          <a:xfrm>
            <a:off x="320675" y="3325813"/>
            <a:ext cx="2492375" cy="3225800"/>
          </a:xfrm>
          <a:prstGeom prst="rect">
            <a:avLst/>
          </a:prstGeom>
          <a:noFill/>
          <a:ln>
            <a:noFill/>
          </a:ln>
        </p:spPr>
      </p:pic>
      <p:graphicFrame>
        <p:nvGraphicFramePr>
          <p:cNvPr id="377" name="Google Shape;377;p16"/>
          <p:cNvGraphicFramePr/>
          <p:nvPr/>
        </p:nvGraphicFramePr>
        <p:xfrm>
          <a:off x="139700" y="1004888"/>
          <a:ext cx="11904625" cy="1166805"/>
        </p:xfrm>
        <a:graphic>
          <a:graphicData uri="http://schemas.openxmlformats.org/drawingml/2006/table">
            <a:tbl>
              <a:tblPr>
                <a:noFill/>
                <a:tableStyleId>{30A80ABC-2D3E-4AD5-8E3F-8F3FF2E53340}</a:tableStyleId>
              </a:tblPr>
              <a:tblGrid>
                <a:gridCol w="620125">
                  <a:extLst>
                    <a:ext uri="{9D8B030D-6E8A-4147-A177-3AD203B41FA5}">
                      <a16:colId xmlns:a16="http://schemas.microsoft.com/office/drawing/2014/main" val="20000"/>
                    </a:ext>
                  </a:extLst>
                </a:gridCol>
                <a:gridCol w="593925">
                  <a:extLst>
                    <a:ext uri="{9D8B030D-6E8A-4147-A177-3AD203B41FA5}">
                      <a16:colId xmlns:a16="http://schemas.microsoft.com/office/drawing/2014/main" val="20001"/>
                    </a:ext>
                  </a:extLst>
                </a:gridCol>
                <a:gridCol w="655050">
                  <a:extLst>
                    <a:ext uri="{9D8B030D-6E8A-4147-A177-3AD203B41FA5}">
                      <a16:colId xmlns:a16="http://schemas.microsoft.com/office/drawing/2014/main" val="20002"/>
                    </a:ext>
                  </a:extLst>
                </a:gridCol>
                <a:gridCol w="576450">
                  <a:extLst>
                    <a:ext uri="{9D8B030D-6E8A-4147-A177-3AD203B41FA5}">
                      <a16:colId xmlns:a16="http://schemas.microsoft.com/office/drawing/2014/main" val="20003"/>
                    </a:ext>
                  </a:extLst>
                </a:gridCol>
                <a:gridCol w="541525">
                  <a:extLst>
                    <a:ext uri="{9D8B030D-6E8A-4147-A177-3AD203B41FA5}">
                      <a16:colId xmlns:a16="http://schemas.microsoft.com/office/drawing/2014/main" val="20004"/>
                    </a:ext>
                  </a:extLst>
                </a:gridCol>
                <a:gridCol w="943300">
                  <a:extLst>
                    <a:ext uri="{9D8B030D-6E8A-4147-A177-3AD203B41FA5}">
                      <a16:colId xmlns:a16="http://schemas.microsoft.com/office/drawing/2014/main" val="20005"/>
                    </a:ext>
                  </a:extLst>
                </a:gridCol>
                <a:gridCol w="690000">
                  <a:extLst>
                    <a:ext uri="{9D8B030D-6E8A-4147-A177-3AD203B41FA5}">
                      <a16:colId xmlns:a16="http://schemas.microsoft.com/office/drawing/2014/main" val="20006"/>
                    </a:ext>
                  </a:extLst>
                </a:gridCol>
                <a:gridCol w="812275">
                  <a:extLst>
                    <a:ext uri="{9D8B030D-6E8A-4147-A177-3AD203B41FA5}">
                      <a16:colId xmlns:a16="http://schemas.microsoft.com/office/drawing/2014/main" val="20007"/>
                    </a:ext>
                  </a:extLst>
                </a:gridCol>
                <a:gridCol w="532775">
                  <a:extLst>
                    <a:ext uri="{9D8B030D-6E8A-4147-A177-3AD203B41FA5}">
                      <a16:colId xmlns:a16="http://schemas.microsoft.com/office/drawing/2014/main" val="20008"/>
                    </a:ext>
                  </a:extLst>
                </a:gridCol>
                <a:gridCol w="358100">
                  <a:extLst>
                    <a:ext uri="{9D8B030D-6E8A-4147-A177-3AD203B41FA5}">
                      <a16:colId xmlns:a16="http://schemas.microsoft.com/office/drawing/2014/main" val="20009"/>
                    </a:ext>
                  </a:extLst>
                </a:gridCol>
                <a:gridCol w="506575">
                  <a:extLst>
                    <a:ext uri="{9D8B030D-6E8A-4147-A177-3AD203B41FA5}">
                      <a16:colId xmlns:a16="http://schemas.microsoft.com/office/drawing/2014/main" val="20010"/>
                    </a:ext>
                  </a:extLst>
                </a:gridCol>
                <a:gridCol w="1484600">
                  <a:extLst>
                    <a:ext uri="{9D8B030D-6E8A-4147-A177-3AD203B41FA5}">
                      <a16:colId xmlns:a16="http://schemas.microsoft.com/office/drawing/2014/main" val="20011"/>
                    </a:ext>
                  </a:extLst>
                </a:gridCol>
                <a:gridCol w="602875">
                  <a:extLst>
                    <a:ext uri="{9D8B030D-6E8A-4147-A177-3AD203B41FA5}">
                      <a16:colId xmlns:a16="http://schemas.microsoft.com/office/drawing/2014/main" val="20012"/>
                    </a:ext>
                  </a:extLst>
                </a:gridCol>
                <a:gridCol w="844725">
                  <a:extLst>
                    <a:ext uri="{9D8B030D-6E8A-4147-A177-3AD203B41FA5}">
                      <a16:colId xmlns:a16="http://schemas.microsoft.com/office/drawing/2014/main" val="20013"/>
                    </a:ext>
                  </a:extLst>
                </a:gridCol>
                <a:gridCol w="1190300">
                  <a:extLst>
                    <a:ext uri="{9D8B030D-6E8A-4147-A177-3AD203B41FA5}">
                      <a16:colId xmlns:a16="http://schemas.microsoft.com/office/drawing/2014/main" val="20014"/>
                    </a:ext>
                  </a:extLst>
                </a:gridCol>
                <a:gridCol w="952025">
                  <a:extLst>
                    <a:ext uri="{9D8B030D-6E8A-4147-A177-3AD203B41FA5}">
                      <a16:colId xmlns:a16="http://schemas.microsoft.com/office/drawing/2014/main" val="20015"/>
                    </a:ext>
                  </a:extLst>
                </a:gridCol>
              </a:tblGrid>
              <a:tr h="335275">
                <a:tc rowSpan="2">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Nombre 1</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rowSpan="2">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Nombre 2</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rowSpan="2">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Apellido 1</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rowSpan="2">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Apellido 2</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rowSpan="2">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Tipo ID</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rowSpan="2">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 de identificación</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rowSpan="2">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ET que realiza la UA</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rowSpan="2">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Fecha Notificación</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rowSpan="2">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Fecha envío del TP</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rowSpan="2">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 sem</a:t>
                      </a:r>
                      <a:endParaRPr sz="1100" b="1" i="0" u="none" strike="noStrike" cap="none">
                        <a:solidFill>
                          <a:srgbClr val="000000"/>
                        </a:solidFill>
                        <a:latin typeface="Arial"/>
                        <a:ea typeface="Arial"/>
                        <a:cs typeface="Arial"/>
                        <a:sym typeface="Arial"/>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rowSpan="2">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Evento</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gridSpan="3">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CARACTERÍSTICA INDIVIDUAL / SITUACIÓN PROBLEMA</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hMerge="1">
                  <a:txBody>
                    <a:bodyPr/>
                    <a:lstStyle/>
                    <a:p>
                      <a:endParaRPr lang="es-CO"/>
                    </a:p>
                  </a:txBody>
                  <a:tcPr/>
                </a:tc>
                <a:tc hMerge="1">
                  <a:txBody>
                    <a:bodyPr/>
                    <a:lstStyle/>
                    <a:p>
                      <a:endParaRPr lang="es-CO"/>
                    </a:p>
                  </a:txBody>
                  <a:tcPr/>
                </a:tc>
                <a:tc rowSpan="2">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Nombre la Entidad responsable</a:t>
                      </a:r>
                      <a:endParaRPr/>
                    </a:p>
                  </a:txBody>
                  <a:tcPr marL="0" marR="0" marT="0" marB="0" anchor="ctr">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rowSpan="2">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Tipo de Entidad responsable</a:t>
                      </a:r>
                      <a:endParaRPr/>
                    </a:p>
                  </a:txBody>
                  <a:tcPr marL="0" marR="0" marT="0" marB="0" anchor="ctr">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0"/>
                  </a:ext>
                </a:extLst>
              </a:tr>
              <a:tr h="831525">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vMerge="1">
                  <a:txBody>
                    <a:bodyPr/>
                    <a:lstStyle/>
                    <a:p>
                      <a:endParaRPr lang="es-CO"/>
                    </a:p>
                  </a:txBody>
                  <a:tcPr/>
                </a:tc>
                <a:tc>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Característica individual / situación problema</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Otro, Cual?</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a:txBody>
                    <a:bodyPr/>
                    <a:lstStyle/>
                    <a:p>
                      <a:pPr marL="0" marR="0" lvl="0" indent="0" algn="ctr" rtl="0">
                        <a:spcBef>
                          <a:spcPts val="0"/>
                        </a:spcBef>
                        <a:spcAft>
                          <a:spcPts val="0"/>
                        </a:spcAft>
                        <a:buNone/>
                      </a:pPr>
                      <a:r>
                        <a:rPr lang="es-CO" sz="1100" b="1" i="0" u="none" strike="noStrike" cap="none">
                          <a:solidFill>
                            <a:srgbClr val="000000"/>
                          </a:solidFill>
                          <a:latin typeface="Arial"/>
                          <a:ea typeface="Arial"/>
                          <a:cs typeface="Arial"/>
                          <a:sym typeface="Arial"/>
                        </a:rPr>
                        <a:t>Factor</a:t>
                      </a:r>
                      <a:endParaRPr/>
                    </a:p>
                  </a:txBody>
                  <a:tcPr marL="0" marR="0"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FF2CC"/>
                    </a:solidFill>
                  </a:tcPr>
                </a:tc>
                <a:tc vMerge="1">
                  <a:txBody>
                    <a:bodyPr/>
                    <a:lstStyle/>
                    <a:p>
                      <a:endParaRPr lang="es-CO"/>
                    </a:p>
                  </a:txBody>
                  <a:tcPr/>
                </a:tc>
                <a:tc vMerge="1">
                  <a:txBody>
                    <a:bodyPr/>
                    <a:lstStyle/>
                    <a:p>
                      <a:endParaRPr lang="es-CO"/>
                    </a:p>
                  </a:txBody>
                  <a:tcPr/>
                </a:tc>
                <a:extLst>
                  <a:ext uri="{0D108BD9-81ED-4DB2-BD59-A6C34878D82A}">
                    <a16:rowId xmlns:a16="http://schemas.microsoft.com/office/drawing/2014/main" val="10001"/>
                  </a:ext>
                </a:extLst>
              </a:tr>
            </a:tbl>
          </a:graphicData>
        </a:graphic>
      </p:graphicFrame>
    </p:spTree>
  </p:cSld>
  <p:clrMapOvr>
    <a:overrideClrMapping bg1="lt1" tx1="dk1" bg2="lt2" tx2="dk2" accent1="accent1" accent2="accent2" accent3="accent3" accent4="accent4" accent5="accent5" accent6="accent6" hlink="hlink" folHlink="folHlink"/>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523999" y="1745529"/>
            <a:ext cx="9324109" cy="2660216"/>
          </a:xfrm>
        </p:spPr>
        <p:txBody>
          <a:bodyPr>
            <a:noAutofit/>
          </a:bodyPr>
          <a:lstStyle/>
          <a:p>
            <a:pPr>
              <a:defRPr/>
            </a:pPr>
            <a:r>
              <a:rPr lang="es-ES" altLang="es-CO" sz="4400" dirty="0">
                <a:solidFill>
                  <a:schemeClr val="accent2"/>
                </a:solidFill>
                <a:effectLst>
                  <a:outerShdw blurRad="38100" dist="38100" dir="2700000" algn="tl">
                    <a:srgbClr val="000000">
                      <a:alpha val="43137"/>
                    </a:srgbClr>
                  </a:outerShdw>
                </a:effectLst>
              </a:rPr>
              <a:t>Análisis del comportamiento</a:t>
            </a:r>
          </a:p>
          <a:p>
            <a:pPr>
              <a:defRPr/>
            </a:pPr>
            <a:r>
              <a:rPr lang="es-ES" sz="4400" dirty="0">
                <a:solidFill>
                  <a:schemeClr val="accent2"/>
                </a:solidFill>
                <a:effectLst>
                  <a:outerShdw blurRad="38100" dist="38100" dir="2700000" algn="tl">
                    <a:srgbClr val="000000">
                      <a:alpha val="43137"/>
                    </a:srgbClr>
                  </a:outerShdw>
                </a:effectLst>
              </a:rPr>
              <a:t>Colombia SEM 21 Tablero de problemas</a:t>
            </a:r>
            <a:endParaRPr lang="es-CO" sz="4400" dirty="0">
              <a:solidFill>
                <a:schemeClr val="accent2"/>
              </a:solidFill>
              <a:effectLst>
                <a:outerShdw blurRad="38100" dist="38100" dir="2700000" algn="tl">
                  <a:srgbClr val="000000">
                    <a:alpha val="43137"/>
                  </a:srgbClr>
                </a:outerShdw>
              </a:effectLst>
            </a:endParaRPr>
          </a:p>
          <a:p>
            <a:endParaRPr lang="en-US" sz="4400" dirty="0"/>
          </a:p>
        </p:txBody>
      </p:sp>
    </p:spTree>
    <p:extLst>
      <p:ext uri="{BB962C8B-B14F-4D97-AF65-F5344CB8AC3E}">
        <p14:creationId xmlns:p14="http://schemas.microsoft.com/office/powerpoint/2010/main" val="1516088090"/>
      </p:ext>
    </p:extLst>
  </p:cSld>
  <p:clrMapOvr>
    <a:overrideClrMapping bg1="lt1" tx1="dk1" bg2="lt2" tx2="dk2" accent1="accent1" accent2="accent2" accent3="accent3" accent4="accent4" accent5="accent5" accent6="accent6" hlink="hlink" folHlink="folHlink"/>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Imagen 11">
            <a:extLst>
              <a:ext uri="{FF2B5EF4-FFF2-40B4-BE49-F238E27FC236}">
                <a16:creationId xmlns:a16="http://schemas.microsoft.com/office/drawing/2014/main" id="{C0A66744-5028-41C6-88DB-62F5B9B7CAE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367963" y="4010025"/>
            <a:ext cx="1463675"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Marcador de texto 2">
            <a:extLst>
              <a:ext uri="{FF2B5EF4-FFF2-40B4-BE49-F238E27FC236}">
                <a16:creationId xmlns:a16="http://schemas.microsoft.com/office/drawing/2014/main" id="{CFF708B8-7EDD-45AE-87AB-889BEEA4B780}"/>
              </a:ext>
            </a:extLst>
          </p:cNvPr>
          <p:cNvSpPr>
            <a:spLocks noGrp="1"/>
          </p:cNvSpPr>
          <p:nvPr>
            <p:ph type="body" sz="quarter" idx="4294967295"/>
          </p:nvPr>
        </p:nvSpPr>
        <p:spPr bwMode="auto">
          <a:xfrm>
            <a:off x="1430338" y="294095"/>
            <a:ext cx="9293225" cy="63658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lgn="ctr">
              <a:lnSpc>
                <a:spcPct val="70000"/>
              </a:lnSpc>
              <a:spcBef>
                <a:spcPct val="0"/>
              </a:spcBef>
              <a:buNone/>
              <a:defRPr/>
            </a:pPr>
            <a:r>
              <a:rPr lang="es-CO" sz="2600" b="1" dirty="0">
                <a:solidFill>
                  <a:schemeClr val="accent2"/>
                </a:solidFill>
                <a:ea typeface="+mj-ea"/>
              </a:rPr>
              <a:t>Responsables identificados en Colombia, SEM 1-21</a:t>
            </a:r>
          </a:p>
        </p:txBody>
      </p:sp>
      <p:sp>
        <p:nvSpPr>
          <p:cNvPr id="53" name="Rectángulo 52">
            <a:extLst>
              <a:ext uri="{FF2B5EF4-FFF2-40B4-BE49-F238E27FC236}">
                <a16:creationId xmlns:a16="http://schemas.microsoft.com/office/drawing/2014/main" id="{D895DA49-58E5-4B37-9BF7-15CBFE21A8DD}"/>
              </a:ext>
            </a:extLst>
          </p:cNvPr>
          <p:cNvSpPr/>
          <p:nvPr/>
        </p:nvSpPr>
        <p:spPr>
          <a:xfrm>
            <a:off x="2589213" y="5811838"/>
            <a:ext cx="1252537" cy="585787"/>
          </a:xfrm>
          <a:prstGeom prst="rect">
            <a:avLst/>
          </a:prstGeom>
        </p:spPr>
        <p:txBody>
          <a:bodyPr wrap="none">
            <a:spAutoFit/>
          </a:bodyPr>
          <a:lstStyle/>
          <a:p>
            <a:pPr algn="ctr">
              <a:defRPr/>
            </a:pPr>
            <a:r>
              <a:rPr lang="es-CO" sz="1600" b="1" dirty="0">
                <a:solidFill>
                  <a:srgbClr val="002060"/>
                </a:solidFill>
                <a:effectLst>
                  <a:outerShdw blurRad="38100" dist="38100" dir="2700000" algn="tl">
                    <a:srgbClr val="000000">
                      <a:alpha val="43137"/>
                    </a:srgbClr>
                  </a:outerShdw>
                </a:effectLst>
              </a:rPr>
              <a:t>Problemas </a:t>
            </a:r>
          </a:p>
          <a:p>
            <a:pPr>
              <a:defRPr/>
            </a:pPr>
            <a:r>
              <a:rPr lang="es-CO" sz="1600" b="1" dirty="0">
                <a:solidFill>
                  <a:srgbClr val="002060"/>
                </a:solidFill>
                <a:effectLst>
                  <a:outerShdw blurRad="38100" dist="38100" dir="2700000" algn="tl">
                    <a:srgbClr val="000000">
                      <a:alpha val="43137"/>
                    </a:srgbClr>
                  </a:outerShdw>
                </a:effectLst>
              </a:rPr>
              <a:t>encontrados</a:t>
            </a:r>
            <a:endParaRPr lang="es-CO" sz="1600" b="1" dirty="0">
              <a:effectLst>
                <a:outerShdw blurRad="38100" dist="38100" dir="2700000" algn="tl">
                  <a:srgbClr val="000000">
                    <a:alpha val="43137"/>
                  </a:srgbClr>
                </a:outerShdw>
              </a:effectLst>
            </a:endParaRPr>
          </a:p>
        </p:txBody>
      </p:sp>
      <p:grpSp>
        <p:nvGrpSpPr>
          <p:cNvPr id="14341" name="Grupo 4">
            <a:extLst>
              <a:ext uri="{FF2B5EF4-FFF2-40B4-BE49-F238E27FC236}">
                <a16:creationId xmlns:a16="http://schemas.microsoft.com/office/drawing/2014/main" id="{A7F79832-8B2E-46BC-9B0F-0F8C902F3C06}"/>
              </a:ext>
            </a:extLst>
          </p:cNvPr>
          <p:cNvGrpSpPr>
            <a:grpSpLocks/>
          </p:cNvGrpSpPr>
          <p:nvPr/>
        </p:nvGrpSpPr>
        <p:grpSpPr bwMode="auto">
          <a:xfrm>
            <a:off x="187325" y="1233488"/>
            <a:ext cx="11787188" cy="2238375"/>
            <a:chOff x="304672" y="818356"/>
            <a:chExt cx="15163645" cy="2879518"/>
          </a:xfrm>
        </p:grpSpPr>
        <p:pic>
          <p:nvPicPr>
            <p:cNvPr id="14390" name="Imagen 1">
              <a:extLst>
                <a:ext uri="{FF2B5EF4-FFF2-40B4-BE49-F238E27FC236}">
                  <a16:creationId xmlns:a16="http://schemas.microsoft.com/office/drawing/2014/main" id="{4746764B-B7D9-41E5-9292-CD3C019109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672" y="862788"/>
              <a:ext cx="2382850" cy="283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1" name="Imagen 2">
              <a:extLst>
                <a:ext uri="{FF2B5EF4-FFF2-40B4-BE49-F238E27FC236}">
                  <a16:creationId xmlns:a16="http://schemas.microsoft.com/office/drawing/2014/main" id="{F9725A0A-C112-4C9F-B018-D493B554F626}"/>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6990" y="862788"/>
              <a:ext cx="2382850" cy="283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2" name="Imagen 3">
              <a:extLst>
                <a:ext uri="{FF2B5EF4-FFF2-40B4-BE49-F238E27FC236}">
                  <a16:creationId xmlns:a16="http://schemas.microsoft.com/office/drawing/2014/main" id="{57B32C43-685C-4B8B-8343-8A9D16B8677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60831" y="818356"/>
              <a:ext cx="2382850" cy="283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3" name="Imagen 31">
              <a:extLst>
                <a:ext uri="{FF2B5EF4-FFF2-40B4-BE49-F238E27FC236}">
                  <a16:creationId xmlns:a16="http://schemas.microsoft.com/office/drawing/2014/main" id="{71F2B1C1-A2C4-4F76-AA70-BE2959F936D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73149" y="862788"/>
              <a:ext cx="2382850" cy="283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4" name="Imagen 32">
              <a:extLst>
                <a:ext uri="{FF2B5EF4-FFF2-40B4-BE49-F238E27FC236}">
                  <a16:creationId xmlns:a16="http://schemas.microsoft.com/office/drawing/2014/main" id="{E7674E02-16ED-4622-9860-C6721B2AA8D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085467" y="862788"/>
              <a:ext cx="2382850" cy="283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95" name="Imagen 33">
              <a:extLst>
                <a:ext uri="{FF2B5EF4-FFF2-40B4-BE49-F238E27FC236}">
                  <a16:creationId xmlns:a16="http://schemas.microsoft.com/office/drawing/2014/main" id="{4B80D812-F8D9-44D3-9919-12486DEB0150}"/>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0529308" y="818356"/>
              <a:ext cx="2382850" cy="2835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8" name="Imagen 6">
            <a:extLst>
              <a:ext uri="{FF2B5EF4-FFF2-40B4-BE49-F238E27FC236}">
                <a16:creationId xmlns:a16="http://schemas.microsoft.com/office/drawing/2014/main" id="{6C094FFB-4EDF-472E-8EE4-1AF924686BED}"/>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70824" y="1595438"/>
            <a:ext cx="1066800" cy="93980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Imagen 2">
            <a:extLst>
              <a:ext uri="{FF2B5EF4-FFF2-40B4-BE49-F238E27FC236}">
                <a16:creationId xmlns:a16="http://schemas.microsoft.com/office/drawing/2014/main" id="{988731E0-5FBC-47BC-9E40-0E5D6DDEB593}"/>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88786" y="1701800"/>
            <a:ext cx="1003300" cy="833438"/>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Flecha derecha 40">
            <a:extLst>
              <a:ext uri="{FF2B5EF4-FFF2-40B4-BE49-F238E27FC236}">
                <a16:creationId xmlns:a16="http://schemas.microsoft.com/office/drawing/2014/main" id="{D3627F0E-4995-48D5-964A-B61B46D24933}"/>
              </a:ext>
            </a:extLst>
          </p:cNvPr>
          <p:cNvSpPr/>
          <p:nvPr/>
        </p:nvSpPr>
        <p:spPr>
          <a:xfrm>
            <a:off x="6704893" y="1701800"/>
            <a:ext cx="892475" cy="1012359"/>
          </a:xfrm>
          <a:prstGeom prst="rightArrow">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CO"/>
          </a:p>
        </p:txBody>
      </p:sp>
      <p:sp>
        <p:nvSpPr>
          <p:cNvPr id="42" name="Rectángulo 62">
            <a:extLst>
              <a:ext uri="{FF2B5EF4-FFF2-40B4-BE49-F238E27FC236}">
                <a16:creationId xmlns:a16="http://schemas.microsoft.com/office/drawing/2014/main" id="{9270E0B4-1DF2-4244-91AE-93348F44AF5C}"/>
              </a:ext>
            </a:extLst>
          </p:cNvPr>
          <p:cNvSpPr>
            <a:spLocks noChangeArrowheads="1"/>
          </p:cNvSpPr>
          <p:nvPr/>
        </p:nvSpPr>
        <p:spPr bwMode="auto">
          <a:xfrm>
            <a:off x="371245" y="3476625"/>
            <a:ext cx="160383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s-CO" altLang="es-CO" sz="2000" b="1" dirty="0">
                <a:solidFill>
                  <a:srgbClr val="002060"/>
                </a:solidFill>
                <a:effectLst>
                  <a:outerShdw blurRad="38100" dist="38100" dir="2700000" algn="tl">
                    <a:srgbClr val="000000">
                      <a:alpha val="43137"/>
                    </a:srgbClr>
                  </a:outerShdw>
                </a:effectLst>
              </a:rPr>
              <a:t>PRESTADORA</a:t>
            </a:r>
            <a:endParaRPr lang="es-MX" altLang="es-CO" sz="2000" b="1" dirty="0">
              <a:solidFill>
                <a:srgbClr val="002060"/>
              </a:solidFill>
              <a:effectLst>
                <a:outerShdw blurRad="38100" dist="38100" dir="2700000" algn="tl">
                  <a:srgbClr val="000000">
                    <a:alpha val="43137"/>
                  </a:srgbClr>
                </a:outerShdw>
              </a:effectLst>
            </a:endParaRPr>
          </a:p>
        </p:txBody>
      </p:sp>
      <p:sp>
        <p:nvSpPr>
          <p:cNvPr id="48" name="Rectángulo 62">
            <a:extLst>
              <a:ext uri="{FF2B5EF4-FFF2-40B4-BE49-F238E27FC236}">
                <a16:creationId xmlns:a16="http://schemas.microsoft.com/office/drawing/2014/main" id="{B8EB9DEF-BD93-457C-A261-46595E1600A5}"/>
              </a:ext>
            </a:extLst>
          </p:cNvPr>
          <p:cNvSpPr>
            <a:spLocks noChangeArrowheads="1"/>
          </p:cNvSpPr>
          <p:nvPr/>
        </p:nvSpPr>
        <p:spPr bwMode="auto">
          <a:xfrm>
            <a:off x="2709863" y="3471863"/>
            <a:ext cx="7413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s-CO" altLang="es-CO" sz="2000" b="1" dirty="0">
                <a:solidFill>
                  <a:srgbClr val="002060"/>
                </a:solidFill>
                <a:effectLst>
                  <a:outerShdw blurRad="38100" dist="38100" dir="2700000" algn="tl">
                    <a:srgbClr val="000000">
                      <a:alpha val="43137"/>
                    </a:srgbClr>
                  </a:outerShdw>
                </a:effectLst>
              </a:rPr>
              <a:t>EAPB</a:t>
            </a:r>
            <a:endParaRPr lang="es-MX" altLang="es-CO" sz="2000" b="1" dirty="0">
              <a:solidFill>
                <a:srgbClr val="002060"/>
              </a:solidFill>
              <a:effectLst>
                <a:outerShdw blurRad="38100" dist="38100" dir="2700000" algn="tl">
                  <a:srgbClr val="000000">
                    <a:alpha val="43137"/>
                  </a:srgbClr>
                </a:outerShdw>
              </a:effectLst>
            </a:endParaRPr>
          </a:p>
        </p:txBody>
      </p:sp>
      <p:sp>
        <p:nvSpPr>
          <p:cNvPr id="49" name="Rectángulo 62">
            <a:extLst>
              <a:ext uri="{FF2B5EF4-FFF2-40B4-BE49-F238E27FC236}">
                <a16:creationId xmlns:a16="http://schemas.microsoft.com/office/drawing/2014/main" id="{CB054256-435E-4CA9-86FC-A5C207462689}"/>
              </a:ext>
            </a:extLst>
          </p:cNvPr>
          <p:cNvSpPr>
            <a:spLocks noChangeArrowheads="1"/>
          </p:cNvSpPr>
          <p:nvPr/>
        </p:nvSpPr>
        <p:spPr bwMode="auto">
          <a:xfrm>
            <a:off x="3795000" y="3503613"/>
            <a:ext cx="258429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s-CO" altLang="es-CO" sz="2000" b="1" dirty="0">
                <a:solidFill>
                  <a:srgbClr val="002060"/>
                </a:solidFill>
                <a:effectLst>
                  <a:outerShdw blurRad="38100" dist="38100" dir="2700000" algn="tl">
                    <a:srgbClr val="000000">
                      <a:alpha val="43137"/>
                    </a:srgbClr>
                  </a:outerShdw>
                </a:effectLst>
              </a:rPr>
              <a:t>ENTIDAD TERRITORIAL</a:t>
            </a:r>
            <a:endParaRPr lang="es-MX" altLang="es-CO" sz="2000" b="1" dirty="0">
              <a:solidFill>
                <a:srgbClr val="002060"/>
              </a:solidFill>
              <a:effectLst>
                <a:outerShdw blurRad="38100" dist="38100" dir="2700000" algn="tl">
                  <a:srgbClr val="000000">
                    <a:alpha val="43137"/>
                  </a:srgbClr>
                </a:outerShdw>
              </a:effectLst>
            </a:endParaRPr>
          </a:p>
        </p:txBody>
      </p:sp>
      <p:sp>
        <p:nvSpPr>
          <p:cNvPr id="50" name="Rectángulo 62">
            <a:extLst>
              <a:ext uri="{FF2B5EF4-FFF2-40B4-BE49-F238E27FC236}">
                <a16:creationId xmlns:a16="http://schemas.microsoft.com/office/drawing/2014/main" id="{90BB543F-EAC0-4C24-A2EA-AC0ED839E472}"/>
              </a:ext>
            </a:extLst>
          </p:cNvPr>
          <p:cNvSpPr>
            <a:spLocks noChangeArrowheads="1"/>
          </p:cNvSpPr>
          <p:nvPr/>
        </p:nvSpPr>
        <p:spPr bwMode="auto">
          <a:xfrm>
            <a:off x="6350722" y="3495676"/>
            <a:ext cx="190468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s-CO" altLang="es-CO" sz="2000" b="1" dirty="0">
                <a:solidFill>
                  <a:srgbClr val="002060"/>
                </a:solidFill>
                <a:effectLst>
                  <a:outerShdw blurRad="38100" dist="38100" dir="2700000" algn="tl">
                    <a:srgbClr val="000000">
                      <a:alpha val="43137"/>
                    </a:srgbClr>
                  </a:outerShdw>
                </a:effectLst>
              </a:rPr>
              <a:t>DETERMINANTE</a:t>
            </a:r>
            <a:endParaRPr lang="es-MX" altLang="es-CO" sz="2000" b="1" dirty="0">
              <a:solidFill>
                <a:srgbClr val="002060"/>
              </a:solidFill>
              <a:effectLst>
                <a:outerShdw blurRad="38100" dist="38100" dir="2700000" algn="tl">
                  <a:srgbClr val="000000">
                    <a:alpha val="43137"/>
                  </a:srgbClr>
                </a:outerShdw>
              </a:effectLst>
            </a:endParaRPr>
          </a:p>
        </p:txBody>
      </p:sp>
      <p:sp>
        <p:nvSpPr>
          <p:cNvPr id="51" name="Rectángulo 62">
            <a:extLst>
              <a:ext uri="{FF2B5EF4-FFF2-40B4-BE49-F238E27FC236}">
                <a16:creationId xmlns:a16="http://schemas.microsoft.com/office/drawing/2014/main" id="{086A0B1A-5644-4981-8F73-A0D4E19E8341}"/>
              </a:ext>
            </a:extLst>
          </p:cNvPr>
          <p:cNvSpPr>
            <a:spLocks noChangeArrowheads="1"/>
          </p:cNvSpPr>
          <p:nvPr/>
        </p:nvSpPr>
        <p:spPr bwMode="auto">
          <a:xfrm>
            <a:off x="8414087" y="3503613"/>
            <a:ext cx="137569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s-CO" altLang="es-CO" sz="2000" b="1" dirty="0">
                <a:solidFill>
                  <a:srgbClr val="002060"/>
                </a:solidFill>
                <a:effectLst>
                  <a:outerShdw blurRad="38100" dist="38100" dir="2700000" algn="tl">
                    <a:srgbClr val="000000">
                      <a:alpha val="43137"/>
                    </a:srgbClr>
                  </a:outerShdw>
                </a:effectLst>
              </a:rPr>
              <a:t>INDIVIDUO</a:t>
            </a:r>
            <a:endParaRPr lang="es-MX" altLang="es-CO" sz="2000" b="1" dirty="0">
              <a:solidFill>
                <a:srgbClr val="002060"/>
              </a:solidFill>
              <a:effectLst>
                <a:outerShdw blurRad="38100" dist="38100" dir="2700000" algn="tl">
                  <a:srgbClr val="000000">
                    <a:alpha val="43137"/>
                  </a:srgbClr>
                </a:outerShdw>
              </a:effectLst>
            </a:endParaRPr>
          </a:p>
        </p:txBody>
      </p:sp>
      <p:sp>
        <p:nvSpPr>
          <p:cNvPr id="52" name="Rectángulo 62">
            <a:extLst>
              <a:ext uri="{FF2B5EF4-FFF2-40B4-BE49-F238E27FC236}">
                <a16:creationId xmlns:a16="http://schemas.microsoft.com/office/drawing/2014/main" id="{C76D9B63-71F6-4D29-8332-67CD192253F0}"/>
              </a:ext>
            </a:extLst>
          </p:cNvPr>
          <p:cNvSpPr>
            <a:spLocks noChangeArrowheads="1"/>
          </p:cNvSpPr>
          <p:nvPr/>
        </p:nvSpPr>
        <p:spPr bwMode="auto">
          <a:xfrm>
            <a:off x="9968212" y="3471863"/>
            <a:ext cx="23425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defRPr/>
            </a:pPr>
            <a:r>
              <a:rPr lang="es-CO" altLang="es-CO" sz="2000" b="1" dirty="0">
                <a:solidFill>
                  <a:srgbClr val="002060"/>
                </a:solidFill>
                <a:effectLst>
                  <a:outerShdw blurRad="38100" dist="38100" dir="2700000" algn="tl">
                    <a:srgbClr val="000000">
                      <a:alpha val="43137"/>
                    </a:srgbClr>
                  </a:outerShdw>
                </a:effectLst>
              </a:rPr>
              <a:t>FAMILIA/CUIDADOR</a:t>
            </a:r>
            <a:endParaRPr lang="es-MX" altLang="es-CO" sz="2000" b="1" dirty="0">
              <a:solidFill>
                <a:srgbClr val="002060"/>
              </a:solidFill>
              <a:effectLst>
                <a:outerShdw blurRad="38100" dist="38100" dir="2700000" algn="tl">
                  <a:srgbClr val="000000">
                    <a:alpha val="43137"/>
                  </a:srgbClr>
                </a:outerShdw>
              </a:effectLst>
            </a:endParaRPr>
          </a:p>
        </p:txBody>
      </p:sp>
      <p:sp>
        <p:nvSpPr>
          <p:cNvPr id="57" name="Rectángulo 56">
            <a:extLst>
              <a:ext uri="{FF2B5EF4-FFF2-40B4-BE49-F238E27FC236}">
                <a16:creationId xmlns:a16="http://schemas.microsoft.com/office/drawing/2014/main" id="{5C017CB7-16C6-46CD-B6FF-5ADA494B7FE0}"/>
              </a:ext>
            </a:extLst>
          </p:cNvPr>
          <p:cNvSpPr/>
          <p:nvPr/>
        </p:nvSpPr>
        <p:spPr>
          <a:xfrm>
            <a:off x="777875" y="4467225"/>
            <a:ext cx="696913" cy="708025"/>
          </a:xfrm>
          <a:prstGeom prst="rect">
            <a:avLst/>
          </a:prstGeom>
        </p:spPr>
        <p:txBody>
          <a:bodyPr wrap="none">
            <a:spAutoFit/>
          </a:bodyPr>
          <a:lstStyle/>
          <a:p>
            <a:pPr algn="ctr" eaLnBrk="1" hangingPunct="1">
              <a:defRPr/>
            </a:pPr>
            <a:r>
              <a:rPr lang="es-CO" altLang="es-CO" sz="2000" b="1" dirty="0">
                <a:solidFill>
                  <a:srgbClr val="002060"/>
                </a:solidFill>
                <a:effectLst>
                  <a:outerShdw blurRad="38100" dist="38100" dir="2700000" algn="tl">
                    <a:srgbClr val="000000">
                      <a:alpha val="43137"/>
                    </a:srgbClr>
                  </a:outerShdw>
                </a:effectLst>
              </a:rPr>
              <a:t>70,6 </a:t>
            </a:r>
          </a:p>
          <a:p>
            <a:pPr algn="ctr" eaLnBrk="1" hangingPunct="1">
              <a:defRPr/>
            </a:pPr>
            <a:r>
              <a:rPr lang="es-CO" altLang="es-CO" sz="2000" b="1" dirty="0">
                <a:solidFill>
                  <a:srgbClr val="002060"/>
                </a:solidFill>
                <a:effectLst>
                  <a:outerShdw blurRad="38100" dist="38100" dir="2700000" algn="tl">
                    <a:srgbClr val="000000">
                      <a:alpha val="43137"/>
                    </a:srgbClr>
                  </a:outerShdw>
                </a:effectLst>
              </a:rPr>
              <a:t>%</a:t>
            </a:r>
            <a:endParaRPr lang="es-MX" altLang="es-CO" b="1" dirty="0">
              <a:solidFill>
                <a:srgbClr val="002060"/>
              </a:solidFill>
              <a:effectLst>
                <a:outerShdw blurRad="38100" dist="38100" dir="2700000" algn="tl">
                  <a:srgbClr val="000000">
                    <a:alpha val="43137"/>
                  </a:srgbClr>
                </a:outerShdw>
              </a:effectLst>
            </a:endParaRPr>
          </a:p>
        </p:txBody>
      </p:sp>
      <p:sp>
        <p:nvSpPr>
          <p:cNvPr id="58" name="Rectángulo 57">
            <a:extLst>
              <a:ext uri="{FF2B5EF4-FFF2-40B4-BE49-F238E27FC236}">
                <a16:creationId xmlns:a16="http://schemas.microsoft.com/office/drawing/2014/main" id="{765B4FD7-70D6-4078-B530-C0F660AA0BFA}"/>
              </a:ext>
            </a:extLst>
          </p:cNvPr>
          <p:cNvSpPr/>
          <p:nvPr/>
        </p:nvSpPr>
        <p:spPr>
          <a:xfrm>
            <a:off x="2763838" y="4429125"/>
            <a:ext cx="696912" cy="708025"/>
          </a:xfrm>
          <a:prstGeom prst="rect">
            <a:avLst/>
          </a:prstGeom>
        </p:spPr>
        <p:txBody>
          <a:bodyPr wrap="none">
            <a:spAutoFit/>
          </a:bodyPr>
          <a:lstStyle/>
          <a:p>
            <a:pPr algn="ctr" eaLnBrk="1" hangingPunct="1">
              <a:defRPr/>
            </a:pPr>
            <a:r>
              <a:rPr lang="es-CO" altLang="es-CO" sz="2000" b="1" dirty="0">
                <a:solidFill>
                  <a:srgbClr val="002060"/>
                </a:solidFill>
                <a:effectLst>
                  <a:outerShdw blurRad="38100" dist="38100" dir="2700000" algn="tl">
                    <a:srgbClr val="000000">
                      <a:alpha val="43137"/>
                    </a:srgbClr>
                  </a:outerShdw>
                </a:effectLst>
              </a:rPr>
              <a:t>11,8 </a:t>
            </a:r>
          </a:p>
          <a:p>
            <a:pPr algn="ctr" eaLnBrk="1" hangingPunct="1">
              <a:defRPr/>
            </a:pPr>
            <a:r>
              <a:rPr lang="es-CO" altLang="es-CO" sz="2000" b="1" dirty="0">
                <a:solidFill>
                  <a:srgbClr val="002060"/>
                </a:solidFill>
                <a:effectLst>
                  <a:outerShdw blurRad="38100" dist="38100" dir="2700000" algn="tl">
                    <a:srgbClr val="000000">
                      <a:alpha val="43137"/>
                    </a:srgbClr>
                  </a:outerShdw>
                </a:effectLst>
              </a:rPr>
              <a:t>%</a:t>
            </a:r>
            <a:endParaRPr lang="es-MX" altLang="es-CO" b="1" dirty="0">
              <a:solidFill>
                <a:srgbClr val="002060"/>
              </a:solidFill>
              <a:effectLst>
                <a:outerShdw blurRad="38100" dist="38100" dir="2700000" algn="tl">
                  <a:srgbClr val="000000">
                    <a:alpha val="43137"/>
                  </a:srgbClr>
                </a:outerShdw>
              </a:effectLst>
            </a:endParaRPr>
          </a:p>
        </p:txBody>
      </p:sp>
      <p:sp>
        <p:nvSpPr>
          <p:cNvPr id="59" name="Rectángulo 58">
            <a:extLst>
              <a:ext uri="{FF2B5EF4-FFF2-40B4-BE49-F238E27FC236}">
                <a16:creationId xmlns:a16="http://schemas.microsoft.com/office/drawing/2014/main" id="{4402A819-7077-425B-BBD7-FEEA16ABBF6D}"/>
              </a:ext>
            </a:extLst>
          </p:cNvPr>
          <p:cNvSpPr/>
          <p:nvPr/>
        </p:nvSpPr>
        <p:spPr>
          <a:xfrm>
            <a:off x="4835525" y="4467225"/>
            <a:ext cx="568325" cy="708025"/>
          </a:xfrm>
          <a:prstGeom prst="rect">
            <a:avLst/>
          </a:prstGeom>
        </p:spPr>
        <p:txBody>
          <a:bodyPr wrap="none">
            <a:spAutoFit/>
          </a:bodyPr>
          <a:lstStyle/>
          <a:p>
            <a:pPr algn="ctr" eaLnBrk="1" hangingPunct="1">
              <a:defRPr/>
            </a:pPr>
            <a:r>
              <a:rPr lang="es-CO" altLang="es-CO" sz="2000" b="1" dirty="0">
                <a:solidFill>
                  <a:srgbClr val="002060"/>
                </a:solidFill>
                <a:effectLst>
                  <a:outerShdw blurRad="38100" dist="38100" dir="2700000" algn="tl">
                    <a:srgbClr val="000000">
                      <a:alpha val="43137"/>
                    </a:srgbClr>
                  </a:outerShdw>
                </a:effectLst>
              </a:rPr>
              <a:t>9,9 </a:t>
            </a:r>
          </a:p>
          <a:p>
            <a:pPr algn="ctr" eaLnBrk="1" hangingPunct="1">
              <a:defRPr/>
            </a:pPr>
            <a:r>
              <a:rPr lang="es-CO" altLang="es-CO" sz="2000" b="1" dirty="0">
                <a:solidFill>
                  <a:srgbClr val="002060"/>
                </a:solidFill>
                <a:effectLst>
                  <a:outerShdw blurRad="38100" dist="38100" dir="2700000" algn="tl">
                    <a:srgbClr val="000000">
                      <a:alpha val="43137"/>
                    </a:srgbClr>
                  </a:outerShdw>
                </a:effectLst>
              </a:rPr>
              <a:t>%</a:t>
            </a:r>
            <a:endParaRPr lang="es-MX" altLang="es-CO" b="1" dirty="0">
              <a:solidFill>
                <a:srgbClr val="002060"/>
              </a:solidFill>
              <a:effectLst>
                <a:outerShdw blurRad="38100" dist="38100" dir="2700000" algn="tl">
                  <a:srgbClr val="000000">
                    <a:alpha val="43137"/>
                  </a:srgbClr>
                </a:outerShdw>
              </a:effectLst>
            </a:endParaRPr>
          </a:p>
        </p:txBody>
      </p:sp>
      <p:sp>
        <p:nvSpPr>
          <p:cNvPr id="61" name="Rectángulo 60">
            <a:extLst>
              <a:ext uri="{FF2B5EF4-FFF2-40B4-BE49-F238E27FC236}">
                <a16:creationId xmlns:a16="http://schemas.microsoft.com/office/drawing/2014/main" id="{3B0028FA-A7E0-4EF5-BB3C-152322DB270D}"/>
              </a:ext>
            </a:extLst>
          </p:cNvPr>
          <p:cNvSpPr/>
          <p:nvPr/>
        </p:nvSpPr>
        <p:spPr>
          <a:xfrm>
            <a:off x="6859588" y="4451350"/>
            <a:ext cx="568325" cy="706438"/>
          </a:xfrm>
          <a:prstGeom prst="rect">
            <a:avLst/>
          </a:prstGeom>
        </p:spPr>
        <p:txBody>
          <a:bodyPr wrap="none">
            <a:spAutoFit/>
          </a:bodyPr>
          <a:lstStyle/>
          <a:p>
            <a:pPr algn="ctr" eaLnBrk="1" hangingPunct="1">
              <a:defRPr/>
            </a:pPr>
            <a:r>
              <a:rPr lang="es-CO" altLang="es-CO" sz="2000" b="1" dirty="0">
                <a:solidFill>
                  <a:srgbClr val="002060"/>
                </a:solidFill>
                <a:effectLst>
                  <a:outerShdw blurRad="38100" dist="38100" dir="2700000" algn="tl">
                    <a:srgbClr val="000000">
                      <a:alpha val="43137"/>
                    </a:srgbClr>
                  </a:outerShdw>
                </a:effectLst>
              </a:rPr>
              <a:t>5,0 </a:t>
            </a:r>
          </a:p>
          <a:p>
            <a:pPr algn="ctr" eaLnBrk="1" hangingPunct="1">
              <a:defRPr/>
            </a:pPr>
            <a:r>
              <a:rPr lang="es-CO" altLang="es-CO" sz="2000" b="1" dirty="0">
                <a:solidFill>
                  <a:srgbClr val="002060"/>
                </a:solidFill>
                <a:effectLst>
                  <a:outerShdw blurRad="38100" dist="38100" dir="2700000" algn="tl">
                    <a:srgbClr val="000000">
                      <a:alpha val="43137"/>
                    </a:srgbClr>
                  </a:outerShdw>
                </a:effectLst>
              </a:rPr>
              <a:t>%</a:t>
            </a:r>
            <a:endParaRPr lang="es-MX" altLang="es-CO" b="1" dirty="0">
              <a:solidFill>
                <a:srgbClr val="002060"/>
              </a:solidFill>
              <a:effectLst>
                <a:outerShdw blurRad="38100" dist="38100" dir="2700000" algn="tl">
                  <a:srgbClr val="000000">
                    <a:alpha val="43137"/>
                  </a:srgbClr>
                </a:outerShdw>
              </a:effectLst>
            </a:endParaRPr>
          </a:p>
        </p:txBody>
      </p:sp>
      <p:sp>
        <p:nvSpPr>
          <p:cNvPr id="63" name="Rectángulo 62">
            <a:extLst>
              <a:ext uri="{FF2B5EF4-FFF2-40B4-BE49-F238E27FC236}">
                <a16:creationId xmlns:a16="http://schemas.microsoft.com/office/drawing/2014/main" id="{168F35AF-4EA2-488D-AA57-5199366B414E}"/>
              </a:ext>
            </a:extLst>
          </p:cNvPr>
          <p:cNvSpPr/>
          <p:nvPr/>
        </p:nvSpPr>
        <p:spPr>
          <a:xfrm>
            <a:off x="8874125" y="4468813"/>
            <a:ext cx="568325" cy="706437"/>
          </a:xfrm>
          <a:prstGeom prst="rect">
            <a:avLst/>
          </a:prstGeom>
        </p:spPr>
        <p:txBody>
          <a:bodyPr wrap="none">
            <a:spAutoFit/>
          </a:bodyPr>
          <a:lstStyle/>
          <a:p>
            <a:pPr algn="ctr" eaLnBrk="1" hangingPunct="1">
              <a:defRPr/>
            </a:pPr>
            <a:r>
              <a:rPr lang="es-CO" altLang="es-CO" sz="2000" b="1" dirty="0">
                <a:solidFill>
                  <a:srgbClr val="002060"/>
                </a:solidFill>
                <a:effectLst>
                  <a:outerShdw blurRad="38100" dist="38100" dir="2700000" algn="tl">
                    <a:srgbClr val="000000">
                      <a:alpha val="43137"/>
                    </a:srgbClr>
                  </a:outerShdw>
                </a:effectLst>
              </a:rPr>
              <a:t>2,3 </a:t>
            </a:r>
          </a:p>
          <a:p>
            <a:pPr algn="ctr" eaLnBrk="1" hangingPunct="1">
              <a:defRPr/>
            </a:pPr>
            <a:r>
              <a:rPr lang="es-CO" altLang="es-CO" sz="2000" b="1" dirty="0">
                <a:solidFill>
                  <a:srgbClr val="002060"/>
                </a:solidFill>
                <a:effectLst>
                  <a:outerShdw blurRad="38100" dist="38100" dir="2700000" algn="tl">
                    <a:srgbClr val="000000">
                      <a:alpha val="43137"/>
                    </a:srgbClr>
                  </a:outerShdw>
                </a:effectLst>
              </a:rPr>
              <a:t>%</a:t>
            </a:r>
            <a:endParaRPr lang="es-MX" altLang="es-CO" b="1" dirty="0">
              <a:solidFill>
                <a:srgbClr val="002060"/>
              </a:solidFill>
              <a:effectLst>
                <a:outerShdw blurRad="38100" dist="38100" dir="2700000" algn="tl">
                  <a:srgbClr val="000000">
                    <a:alpha val="43137"/>
                  </a:srgbClr>
                </a:outerShdw>
              </a:effectLst>
            </a:endParaRPr>
          </a:p>
        </p:txBody>
      </p:sp>
      <p:pic>
        <p:nvPicPr>
          <p:cNvPr id="14362" name="Imagen 6">
            <a:extLst>
              <a:ext uri="{FF2B5EF4-FFF2-40B4-BE49-F238E27FC236}">
                <a16:creationId xmlns:a16="http://schemas.microsoft.com/office/drawing/2014/main" id="{365F7A0B-007D-4D75-AFFE-9398F08F5353}"/>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25450" y="4105275"/>
            <a:ext cx="1374775"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3" name="Imagen 7">
            <a:extLst>
              <a:ext uri="{FF2B5EF4-FFF2-40B4-BE49-F238E27FC236}">
                <a16:creationId xmlns:a16="http://schemas.microsoft.com/office/drawing/2014/main" id="{266635D5-D86E-48B5-B4B3-1A7886AB664E}"/>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347913" y="4068683"/>
            <a:ext cx="1443038" cy="1443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4" name="Imagen 8">
            <a:extLst>
              <a:ext uri="{FF2B5EF4-FFF2-40B4-BE49-F238E27FC236}">
                <a16:creationId xmlns:a16="http://schemas.microsoft.com/office/drawing/2014/main" id="{0A5959C0-11E6-4A1F-A49C-A318072CB1A3}"/>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403725" y="4105275"/>
            <a:ext cx="1431925" cy="143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5" name="Imagen 9">
            <a:extLst>
              <a:ext uri="{FF2B5EF4-FFF2-40B4-BE49-F238E27FC236}">
                <a16:creationId xmlns:a16="http://schemas.microsoft.com/office/drawing/2014/main" id="{36B64BAF-AE51-4F02-B281-F0C91E741940}"/>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462712" y="4105275"/>
            <a:ext cx="1393825" cy="139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66" name="Imagen 10">
            <a:extLst>
              <a:ext uri="{FF2B5EF4-FFF2-40B4-BE49-F238E27FC236}">
                <a16:creationId xmlns:a16="http://schemas.microsoft.com/office/drawing/2014/main" id="{1E31F7D3-F295-4E2A-AB22-0EFAAF7B1632}"/>
              </a:ext>
            </a:extLst>
          </p:cNvPr>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8453438" y="4089400"/>
            <a:ext cx="1400175"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 name="Rectángulo 65">
            <a:extLst>
              <a:ext uri="{FF2B5EF4-FFF2-40B4-BE49-F238E27FC236}">
                <a16:creationId xmlns:a16="http://schemas.microsoft.com/office/drawing/2014/main" id="{E8558E93-0B09-4D27-B23C-DF805BFB1CE4}"/>
              </a:ext>
            </a:extLst>
          </p:cNvPr>
          <p:cNvSpPr/>
          <p:nvPr/>
        </p:nvSpPr>
        <p:spPr>
          <a:xfrm>
            <a:off x="800100" y="6335713"/>
            <a:ext cx="650875" cy="461962"/>
          </a:xfrm>
          <a:prstGeom prst="rect">
            <a:avLst/>
          </a:prstGeom>
        </p:spPr>
        <p:txBody>
          <a:bodyPr wrap="none">
            <a:spAutoFit/>
          </a:bodyPr>
          <a:lstStyle/>
          <a:p>
            <a:pPr>
              <a:defRPr/>
            </a:pPr>
            <a:r>
              <a:rPr lang="es-CO" sz="2400" b="1" dirty="0">
                <a:solidFill>
                  <a:srgbClr val="002060"/>
                </a:solidFill>
                <a:effectLst>
                  <a:outerShdw blurRad="38100" dist="38100" dir="2700000" algn="tl">
                    <a:srgbClr val="000000">
                      <a:alpha val="43137"/>
                    </a:srgbClr>
                  </a:outerShdw>
                </a:effectLst>
              </a:rPr>
              <a:t>184</a:t>
            </a:r>
            <a:endParaRPr lang="es-CO" sz="2400" b="1" dirty="0">
              <a:effectLst>
                <a:outerShdw blurRad="38100" dist="38100" dir="2700000" algn="tl">
                  <a:srgbClr val="000000">
                    <a:alpha val="43137"/>
                  </a:srgbClr>
                </a:outerShdw>
              </a:effectLst>
            </a:endParaRPr>
          </a:p>
        </p:txBody>
      </p:sp>
      <p:sp>
        <p:nvSpPr>
          <p:cNvPr id="69" name="Rectángulo 68">
            <a:extLst>
              <a:ext uri="{FF2B5EF4-FFF2-40B4-BE49-F238E27FC236}">
                <a16:creationId xmlns:a16="http://schemas.microsoft.com/office/drawing/2014/main" id="{478AE91E-D1E8-4B06-9EBC-C5DC3FBF301B}"/>
              </a:ext>
            </a:extLst>
          </p:cNvPr>
          <p:cNvSpPr/>
          <p:nvPr/>
        </p:nvSpPr>
        <p:spPr>
          <a:xfrm>
            <a:off x="2979738" y="6335713"/>
            <a:ext cx="651140" cy="461665"/>
          </a:xfrm>
          <a:prstGeom prst="rect">
            <a:avLst/>
          </a:prstGeom>
        </p:spPr>
        <p:txBody>
          <a:bodyPr wrap="none">
            <a:spAutoFit/>
          </a:bodyPr>
          <a:lstStyle/>
          <a:p>
            <a:pPr>
              <a:defRPr/>
            </a:pPr>
            <a:r>
              <a:rPr lang="es-CO" sz="2400" b="1" dirty="0">
                <a:solidFill>
                  <a:srgbClr val="002060"/>
                </a:solidFill>
                <a:effectLst>
                  <a:outerShdw blurRad="38100" dist="38100" dir="2700000" algn="tl">
                    <a:srgbClr val="000000">
                      <a:alpha val="43137"/>
                    </a:srgbClr>
                  </a:outerShdw>
                </a:effectLst>
              </a:rPr>
              <a:t>104</a:t>
            </a:r>
            <a:endParaRPr lang="es-CO" sz="2400" b="1" dirty="0">
              <a:effectLst>
                <a:outerShdw blurRad="38100" dist="38100" dir="2700000" algn="tl">
                  <a:srgbClr val="000000">
                    <a:alpha val="43137"/>
                  </a:srgbClr>
                </a:outerShdw>
              </a:effectLst>
            </a:endParaRPr>
          </a:p>
        </p:txBody>
      </p:sp>
      <p:sp>
        <p:nvSpPr>
          <p:cNvPr id="71" name="Rectángulo 70">
            <a:extLst>
              <a:ext uri="{FF2B5EF4-FFF2-40B4-BE49-F238E27FC236}">
                <a16:creationId xmlns:a16="http://schemas.microsoft.com/office/drawing/2014/main" id="{75EB5D7A-29C2-4B61-B8BA-B668B0E935F3}"/>
              </a:ext>
            </a:extLst>
          </p:cNvPr>
          <p:cNvSpPr/>
          <p:nvPr/>
        </p:nvSpPr>
        <p:spPr>
          <a:xfrm>
            <a:off x="4868863" y="6342063"/>
            <a:ext cx="495649" cy="461665"/>
          </a:xfrm>
          <a:prstGeom prst="rect">
            <a:avLst/>
          </a:prstGeom>
        </p:spPr>
        <p:txBody>
          <a:bodyPr wrap="none">
            <a:spAutoFit/>
          </a:bodyPr>
          <a:lstStyle/>
          <a:p>
            <a:pPr>
              <a:defRPr/>
            </a:pPr>
            <a:r>
              <a:rPr lang="es-CO" sz="2400" b="1" dirty="0">
                <a:solidFill>
                  <a:srgbClr val="002060"/>
                </a:solidFill>
                <a:effectLst>
                  <a:outerShdw blurRad="38100" dist="38100" dir="2700000" algn="tl">
                    <a:srgbClr val="000000">
                      <a:alpha val="43137"/>
                    </a:srgbClr>
                  </a:outerShdw>
                </a:effectLst>
              </a:rPr>
              <a:t>68</a:t>
            </a:r>
            <a:endParaRPr lang="es-CO" sz="2400" b="1" dirty="0">
              <a:effectLst>
                <a:outerShdw blurRad="38100" dist="38100" dir="2700000" algn="tl">
                  <a:srgbClr val="000000">
                    <a:alpha val="43137"/>
                  </a:srgbClr>
                </a:outerShdw>
              </a:effectLst>
            </a:endParaRPr>
          </a:p>
        </p:txBody>
      </p:sp>
      <p:sp>
        <p:nvSpPr>
          <p:cNvPr id="74" name="Rectángulo 73">
            <a:extLst>
              <a:ext uri="{FF2B5EF4-FFF2-40B4-BE49-F238E27FC236}">
                <a16:creationId xmlns:a16="http://schemas.microsoft.com/office/drawing/2014/main" id="{68D7A57F-5AB5-46C9-89E8-81BDCCBCF591}"/>
              </a:ext>
            </a:extLst>
          </p:cNvPr>
          <p:cNvSpPr/>
          <p:nvPr/>
        </p:nvSpPr>
        <p:spPr>
          <a:xfrm>
            <a:off x="7005638" y="6345238"/>
            <a:ext cx="651140" cy="461665"/>
          </a:xfrm>
          <a:prstGeom prst="rect">
            <a:avLst/>
          </a:prstGeom>
        </p:spPr>
        <p:txBody>
          <a:bodyPr wrap="none">
            <a:spAutoFit/>
          </a:bodyPr>
          <a:lstStyle/>
          <a:p>
            <a:pPr>
              <a:defRPr/>
            </a:pPr>
            <a:r>
              <a:rPr lang="es-CO" sz="2400" b="1" dirty="0">
                <a:solidFill>
                  <a:srgbClr val="002060"/>
                </a:solidFill>
                <a:effectLst>
                  <a:outerShdw blurRad="38100" dist="38100" dir="2700000" algn="tl">
                    <a:srgbClr val="000000">
                      <a:alpha val="43137"/>
                    </a:srgbClr>
                  </a:outerShdw>
                </a:effectLst>
              </a:rPr>
              <a:t>101</a:t>
            </a:r>
            <a:endParaRPr lang="es-CO" sz="2400" b="1" dirty="0">
              <a:effectLst>
                <a:outerShdw blurRad="38100" dist="38100" dir="2700000" algn="tl">
                  <a:srgbClr val="000000">
                    <a:alpha val="43137"/>
                  </a:srgbClr>
                </a:outerShdw>
              </a:effectLst>
            </a:endParaRPr>
          </a:p>
        </p:txBody>
      </p:sp>
      <p:sp>
        <p:nvSpPr>
          <p:cNvPr id="76" name="Rectángulo 75">
            <a:extLst>
              <a:ext uri="{FF2B5EF4-FFF2-40B4-BE49-F238E27FC236}">
                <a16:creationId xmlns:a16="http://schemas.microsoft.com/office/drawing/2014/main" id="{883F0149-9C6C-426E-AD31-E7460EC8902A}"/>
              </a:ext>
            </a:extLst>
          </p:cNvPr>
          <p:cNvSpPr/>
          <p:nvPr/>
        </p:nvSpPr>
        <p:spPr>
          <a:xfrm>
            <a:off x="9099550" y="6324600"/>
            <a:ext cx="495649" cy="461665"/>
          </a:xfrm>
          <a:prstGeom prst="rect">
            <a:avLst/>
          </a:prstGeom>
        </p:spPr>
        <p:txBody>
          <a:bodyPr wrap="none">
            <a:spAutoFit/>
          </a:bodyPr>
          <a:lstStyle/>
          <a:p>
            <a:pPr>
              <a:defRPr/>
            </a:pPr>
            <a:r>
              <a:rPr lang="es-CO" sz="2400" b="1" dirty="0">
                <a:solidFill>
                  <a:srgbClr val="002060"/>
                </a:solidFill>
                <a:effectLst>
                  <a:outerShdw blurRad="38100" dist="38100" dir="2700000" algn="tl">
                    <a:srgbClr val="000000">
                      <a:alpha val="43137"/>
                    </a:srgbClr>
                  </a:outerShdw>
                </a:effectLst>
              </a:rPr>
              <a:t>99</a:t>
            </a:r>
            <a:endParaRPr lang="es-CO" sz="2400" b="1" dirty="0">
              <a:effectLst>
                <a:outerShdw blurRad="38100" dist="38100" dir="2700000" algn="tl">
                  <a:srgbClr val="000000">
                    <a:alpha val="43137"/>
                  </a:srgbClr>
                </a:outerShdw>
              </a:effectLst>
            </a:endParaRPr>
          </a:p>
        </p:txBody>
      </p:sp>
      <p:sp>
        <p:nvSpPr>
          <p:cNvPr id="77" name="Rectángulo 76">
            <a:extLst>
              <a:ext uri="{FF2B5EF4-FFF2-40B4-BE49-F238E27FC236}">
                <a16:creationId xmlns:a16="http://schemas.microsoft.com/office/drawing/2014/main" id="{F6772EC7-A52E-46FF-AFBB-D0BFDF4FFF2C}"/>
              </a:ext>
            </a:extLst>
          </p:cNvPr>
          <p:cNvSpPr/>
          <p:nvPr/>
        </p:nvSpPr>
        <p:spPr>
          <a:xfrm>
            <a:off x="11044238" y="6342063"/>
            <a:ext cx="495649" cy="461665"/>
          </a:xfrm>
          <a:prstGeom prst="rect">
            <a:avLst/>
          </a:prstGeom>
        </p:spPr>
        <p:txBody>
          <a:bodyPr wrap="none">
            <a:spAutoFit/>
          </a:bodyPr>
          <a:lstStyle/>
          <a:p>
            <a:pPr>
              <a:defRPr/>
            </a:pPr>
            <a:r>
              <a:rPr lang="es-CO" sz="2400" b="1" dirty="0">
                <a:solidFill>
                  <a:srgbClr val="002060"/>
                </a:solidFill>
                <a:effectLst>
                  <a:outerShdw blurRad="38100" dist="38100" dir="2700000" algn="tl">
                    <a:srgbClr val="000000">
                      <a:alpha val="43137"/>
                    </a:srgbClr>
                  </a:outerShdw>
                </a:effectLst>
              </a:rPr>
              <a:t>14</a:t>
            </a:r>
            <a:endParaRPr lang="es-CO" sz="2400" b="1" dirty="0">
              <a:effectLst>
                <a:outerShdw blurRad="38100" dist="38100" dir="2700000" algn="tl">
                  <a:srgbClr val="000000">
                    <a:alpha val="43137"/>
                  </a:srgbClr>
                </a:outerShdw>
              </a:effectLst>
            </a:endParaRPr>
          </a:p>
        </p:txBody>
      </p:sp>
      <p:sp>
        <p:nvSpPr>
          <p:cNvPr id="78" name="Rectángulo 77">
            <a:extLst>
              <a:ext uri="{FF2B5EF4-FFF2-40B4-BE49-F238E27FC236}">
                <a16:creationId xmlns:a16="http://schemas.microsoft.com/office/drawing/2014/main" id="{FF5C89C7-5332-484F-9F49-6771498D3FF6}"/>
              </a:ext>
            </a:extLst>
          </p:cNvPr>
          <p:cNvSpPr/>
          <p:nvPr/>
        </p:nvSpPr>
        <p:spPr>
          <a:xfrm>
            <a:off x="488950" y="5811838"/>
            <a:ext cx="1254125" cy="585787"/>
          </a:xfrm>
          <a:prstGeom prst="rect">
            <a:avLst/>
          </a:prstGeom>
        </p:spPr>
        <p:txBody>
          <a:bodyPr wrap="none">
            <a:spAutoFit/>
          </a:bodyPr>
          <a:lstStyle/>
          <a:p>
            <a:pPr algn="ctr">
              <a:defRPr/>
            </a:pPr>
            <a:r>
              <a:rPr lang="es-CO" sz="1600" b="1" dirty="0">
                <a:solidFill>
                  <a:srgbClr val="002060"/>
                </a:solidFill>
                <a:effectLst>
                  <a:outerShdw blurRad="38100" dist="38100" dir="2700000" algn="tl">
                    <a:srgbClr val="000000">
                      <a:alpha val="43137"/>
                    </a:srgbClr>
                  </a:outerShdw>
                </a:effectLst>
              </a:rPr>
              <a:t>Problemas </a:t>
            </a:r>
          </a:p>
          <a:p>
            <a:pPr>
              <a:defRPr/>
            </a:pPr>
            <a:r>
              <a:rPr lang="es-CO" sz="1600" b="1" dirty="0">
                <a:solidFill>
                  <a:srgbClr val="002060"/>
                </a:solidFill>
                <a:effectLst>
                  <a:outerShdw blurRad="38100" dist="38100" dir="2700000" algn="tl">
                    <a:srgbClr val="000000">
                      <a:alpha val="43137"/>
                    </a:srgbClr>
                  </a:outerShdw>
                </a:effectLst>
              </a:rPr>
              <a:t>encontrados</a:t>
            </a:r>
            <a:endParaRPr lang="es-CO" sz="1600" b="1" dirty="0">
              <a:effectLst>
                <a:outerShdw blurRad="38100" dist="38100" dir="2700000" algn="tl">
                  <a:srgbClr val="000000">
                    <a:alpha val="43137"/>
                  </a:srgbClr>
                </a:outerShdw>
              </a:effectLst>
            </a:endParaRPr>
          </a:p>
        </p:txBody>
      </p:sp>
      <p:sp>
        <p:nvSpPr>
          <p:cNvPr id="79" name="Rectángulo 78">
            <a:extLst>
              <a:ext uri="{FF2B5EF4-FFF2-40B4-BE49-F238E27FC236}">
                <a16:creationId xmlns:a16="http://schemas.microsoft.com/office/drawing/2014/main" id="{86C023D7-03C3-4848-97FC-A1C7B1AC8D75}"/>
              </a:ext>
            </a:extLst>
          </p:cNvPr>
          <p:cNvSpPr/>
          <p:nvPr/>
        </p:nvSpPr>
        <p:spPr>
          <a:xfrm>
            <a:off x="4541838" y="5800725"/>
            <a:ext cx="1254125" cy="584200"/>
          </a:xfrm>
          <a:prstGeom prst="rect">
            <a:avLst/>
          </a:prstGeom>
        </p:spPr>
        <p:txBody>
          <a:bodyPr wrap="none">
            <a:spAutoFit/>
          </a:bodyPr>
          <a:lstStyle/>
          <a:p>
            <a:pPr algn="ctr">
              <a:defRPr/>
            </a:pPr>
            <a:r>
              <a:rPr lang="es-CO" sz="1600" b="1" dirty="0">
                <a:solidFill>
                  <a:srgbClr val="002060"/>
                </a:solidFill>
                <a:effectLst>
                  <a:outerShdw blurRad="38100" dist="38100" dir="2700000" algn="tl">
                    <a:srgbClr val="000000">
                      <a:alpha val="43137"/>
                    </a:srgbClr>
                  </a:outerShdw>
                </a:effectLst>
              </a:rPr>
              <a:t>Problemas </a:t>
            </a:r>
          </a:p>
          <a:p>
            <a:pPr>
              <a:defRPr/>
            </a:pPr>
            <a:r>
              <a:rPr lang="es-CO" sz="1600" b="1" dirty="0">
                <a:solidFill>
                  <a:srgbClr val="002060"/>
                </a:solidFill>
                <a:effectLst>
                  <a:outerShdw blurRad="38100" dist="38100" dir="2700000" algn="tl">
                    <a:srgbClr val="000000">
                      <a:alpha val="43137"/>
                    </a:srgbClr>
                  </a:outerShdw>
                </a:effectLst>
              </a:rPr>
              <a:t>encontrados</a:t>
            </a:r>
            <a:endParaRPr lang="es-CO" sz="1600" b="1" dirty="0">
              <a:effectLst>
                <a:outerShdw blurRad="38100" dist="38100" dir="2700000" algn="tl">
                  <a:srgbClr val="000000">
                    <a:alpha val="43137"/>
                  </a:srgbClr>
                </a:outerShdw>
              </a:effectLst>
            </a:endParaRPr>
          </a:p>
        </p:txBody>
      </p:sp>
      <p:sp>
        <p:nvSpPr>
          <p:cNvPr id="80" name="Rectángulo 79">
            <a:extLst>
              <a:ext uri="{FF2B5EF4-FFF2-40B4-BE49-F238E27FC236}">
                <a16:creationId xmlns:a16="http://schemas.microsoft.com/office/drawing/2014/main" id="{6FEA5DDC-FD91-4431-B504-A5C420C5A5B8}"/>
              </a:ext>
            </a:extLst>
          </p:cNvPr>
          <p:cNvSpPr/>
          <p:nvPr/>
        </p:nvSpPr>
        <p:spPr>
          <a:xfrm>
            <a:off x="6600825" y="5807075"/>
            <a:ext cx="1254125" cy="584200"/>
          </a:xfrm>
          <a:prstGeom prst="rect">
            <a:avLst/>
          </a:prstGeom>
        </p:spPr>
        <p:txBody>
          <a:bodyPr wrap="none">
            <a:spAutoFit/>
          </a:bodyPr>
          <a:lstStyle/>
          <a:p>
            <a:pPr algn="ctr">
              <a:defRPr/>
            </a:pPr>
            <a:r>
              <a:rPr lang="es-CO" sz="1600" b="1" dirty="0">
                <a:solidFill>
                  <a:srgbClr val="002060"/>
                </a:solidFill>
                <a:effectLst>
                  <a:outerShdw blurRad="38100" dist="38100" dir="2700000" algn="tl">
                    <a:srgbClr val="000000">
                      <a:alpha val="43137"/>
                    </a:srgbClr>
                  </a:outerShdw>
                </a:effectLst>
              </a:rPr>
              <a:t>Problemas </a:t>
            </a:r>
          </a:p>
          <a:p>
            <a:pPr>
              <a:defRPr/>
            </a:pPr>
            <a:r>
              <a:rPr lang="es-CO" sz="1600" b="1" dirty="0">
                <a:solidFill>
                  <a:srgbClr val="002060"/>
                </a:solidFill>
                <a:effectLst>
                  <a:outerShdw blurRad="38100" dist="38100" dir="2700000" algn="tl">
                    <a:srgbClr val="000000">
                      <a:alpha val="43137"/>
                    </a:srgbClr>
                  </a:outerShdw>
                </a:effectLst>
              </a:rPr>
              <a:t>encontrados</a:t>
            </a:r>
            <a:endParaRPr lang="es-CO" sz="1600" b="1" dirty="0">
              <a:effectLst>
                <a:outerShdw blurRad="38100" dist="38100" dir="2700000" algn="tl">
                  <a:srgbClr val="000000">
                    <a:alpha val="43137"/>
                  </a:srgbClr>
                </a:outerShdw>
              </a:effectLst>
            </a:endParaRPr>
          </a:p>
        </p:txBody>
      </p:sp>
      <p:sp>
        <p:nvSpPr>
          <p:cNvPr id="81" name="Rectángulo 80">
            <a:extLst>
              <a:ext uri="{FF2B5EF4-FFF2-40B4-BE49-F238E27FC236}">
                <a16:creationId xmlns:a16="http://schemas.microsoft.com/office/drawing/2014/main" id="{5694B655-E957-4715-89A6-415A865DFAE3}"/>
              </a:ext>
            </a:extLst>
          </p:cNvPr>
          <p:cNvSpPr/>
          <p:nvPr/>
        </p:nvSpPr>
        <p:spPr>
          <a:xfrm>
            <a:off x="8599488" y="5788025"/>
            <a:ext cx="1254125" cy="585788"/>
          </a:xfrm>
          <a:prstGeom prst="rect">
            <a:avLst/>
          </a:prstGeom>
        </p:spPr>
        <p:txBody>
          <a:bodyPr wrap="none">
            <a:spAutoFit/>
          </a:bodyPr>
          <a:lstStyle/>
          <a:p>
            <a:pPr algn="ctr">
              <a:defRPr/>
            </a:pPr>
            <a:r>
              <a:rPr lang="es-CO" sz="1600" b="1" dirty="0">
                <a:solidFill>
                  <a:srgbClr val="002060"/>
                </a:solidFill>
                <a:effectLst>
                  <a:outerShdw blurRad="38100" dist="38100" dir="2700000" algn="tl">
                    <a:srgbClr val="000000">
                      <a:alpha val="43137"/>
                    </a:srgbClr>
                  </a:outerShdw>
                </a:effectLst>
              </a:rPr>
              <a:t>Problemas </a:t>
            </a:r>
          </a:p>
          <a:p>
            <a:pPr>
              <a:defRPr/>
            </a:pPr>
            <a:r>
              <a:rPr lang="es-CO" sz="1600" b="1" dirty="0">
                <a:solidFill>
                  <a:srgbClr val="002060"/>
                </a:solidFill>
                <a:effectLst>
                  <a:outerShdw blurRad="38100" dist="38100" dir="2700000" algn="tl">
                    <a:srgbClr val="000000">
                      <a:alpha val="43137"/>
                    </a:srgbClr>
                  </a:outerShdw>
                </a:effectLst>
              </a:rPr>
              <a:t>encontrados</a:t>
            </a:r>
            <a:endParaRPr lang="es-CO" sz="1600" b="1" dirty="0">
              <a:effectLst>
                <a:outerShdw blurRad="38100" dist="38100" dir="2700000" algn="tl">
                  <a:srgbClr val="000000">
                    <a:alpha val="43137"/>
                  </a:srgbClr>
                </a:outerShdw>
              </a:effectLst>
            </a:endParaRPr>
          </a:p>
        </p:txBody>
      </p:sp>
      <p:sp>
        <p:nvSpPr>
          <p:cNvPr id="82" name="Rectángulo 81">
            <a:extLst>
              <a:ext uri="{FF2B5EF4-FFF2-40B4-BE49-F238E27FC236}">
                <a16:creationId xmlns:a16="http://schemas.microsoft.com/office/drawing/2014/main" id="{0BEA891A-F247-4295-9AC7-F37E7D6F5E3D}"/>
              </a:ext>
            </a:extLst>
          </p:cNvPr>
          <p:cNvSpPr/>
          <p:nvPr/>
        </p:nvSpPr>
        <p:spPr>
          <a:xfrm>
            <a:off x="10579100" y="5807075"/>
            <a:ext cx="1252538" cy="584200"/>
          </a:xfrm>
          <a:prstGeom prst="rect">
            <a:avLst/>
          </a:prstGeom>
        </p:spPr>
        <p:txBody>
          <a:bodyPr wrap="none">
            <a:spAutoFit/>
          </a:bodyPr>
          <a:lstStyle/>
          <a:p>
            <a:pPr algn="ctr">
              <a:defRPr/>
            </a:pPr>
            <a:r>
              <a:rPr lang="es-CO" sz="1600" b="1" dirty="0">
                <a:solidFill>
                  <a:srgbClr val="002060"/>
                </a:solidFill>
                <a:effectLst>
                  <a:outerShdw blurRad="38100" dist="38100" dir="2700000" algn="tl">
                    <a:srgbClr val="000000">
                      <a:alpha val="43137"/>
                    </a:srgbClr>
                  </a:outerShdw>
                </a:effectLst>
              </a:rPr>
              <a:t>Problemas </a:t>
            </a:r>
          </a:p>
          <a:p>
            <a:pPr>
              <a:defRPr/>
            </a:pPr>
            <a:r>
              <a:rPr lang="es-CO" sz="1600" b="1" dirty="0">
                <a:solidFill>
                  <a:srgbClr val="002060"/>
                </a:solidFill>
                <a:effectLst>
                  <a:outerShdw blurRad="38100" dist="38100" dir="2700000" algn="tl">
                    <a:srgbClr val="000000">
                      <a:alpha val="43137"/>
                    </a:srgbClr>
                  </a:outerShdw>
                </a:effectLst>
              </a:rPr>
              <a:t>encontrados</a:t>
            </a:r>
            <a:endParaRPr lang="es-CO" sz="1600" b="1" dirty="0">
              <a:effectLst>
                <a:outerShdw blurRad="38100" dist="38100" dir="2700000" algn="tl">
                  <a:srgbClr val="000000">
                    <a:alpha val="43137"/>
                  </a:srgbClr>
                </a:outerShdw>
              </a:effectLst>
            </a:endParaRPr>
          </a:p>
        </p:txBody>
      </p:sp>
      <p:cxnSp>
        <p:nvCxnSpPr>
          <p:cNvPr id="83" name="Conector recto 82">
            <a:extLst>
              <a:ext uri="{FF2B5EF4-FFF2-40B4-BE49-F238E27FC236}">
                <a16:creationId xmlns:a16="http://schemas.microsoft.com/office/drawing/2014/main" id="{AF92C9B0-0E69-4F9F-A2F0-F1A9A89DC06C}"/>
              </a:ext>
            </a:extLst>
          </p:cNvPr>
          <p:cNvCxnSpPr/>
          <p:nvPr/>
        </p:nvCxnSpPr>
        <p:spPr>
          <a:xfrm flipV="1">
            <a:off x="1104900" y="3827463"/>
            <a:ext cx="0" cy="2397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2" name="Conector recto 91">
            <a:extLst>
              <a:ext uri="{FF2B5EF4-FFF2-40B4-BE49-F238E27FC236}">
                <a16:creationId xmlns:a16="http://schemas.microsoft.com/office/drawing/2014/main" id="{BFD3728D-C1D3-4EF9-BCD5-BA4EE656CB90}"/>
              </a:ext>
            </a:extLst>
          </p:cNvPr>
          <p:cNvCxnSpPr/>
          <p:nvPr/>
        </p:nvCxnSpPr>
        <p:spPr>
          <a:xfrm flipV="1">
            <a:off x="3090863" y="3784600"/>
            <a:ext cx="0" cy="2397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3" name="Conector recto 92">
            <a:extLst>
              <a:ext uri="{FF2B5EF4-FFF2-40B4-BE49-F238E27FC236}">
                <a16:creationId xmlns:a16="http://schemas.microsoft.com/office/drawing/2014/main" id="{D06CF6E8-1D70-465F-918D-765F5643245A}"/>
              </a:ext>
            </a:extLst>
          </p:cNvPr>
          <p:cNvCxnSpPr/>
          <p:nvPr/>
        </p:nvCxnSpPr>
        <p:spPr>
          <a:xfrm flipV="1">
            <a:off x="5116513" y="3814763"/>
            <a:ext cx="0" cy="2397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4" name="Conector recto 93">
            <a:extLst>
              <a:ext uri="{FF2B5EF4-FFF2-40B4-BE49-F238E27FC236}">
                <a16:creationId xmlns:a16="http://schemas.microsoft.com/office/drawing/2014/main" id="{E0E91EC1-202D-40D2-A8CE-7C0513650930}"/>
              </a:ext>
            </a:extLst>
          </p:cNvPr>
          <p:cNvCxnSpPr/>
          <p:nvPr/>
        </p:nvCxnSpPr>
        <p:spPr>
          <a:xfrm flipV="1">
            <a:off x="7124700" y="3827463"/>
            <a:ext cx="0" cy="2397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5" name="Conector recto 94">
            <a:extLst>
              <a:ext uri="{FF2B5EF4-FFF2-40B4-BE49-F238E27FC236}">
                <a16:creationId xmlns:a16="http://schemas.microsoft.com/office/drawing/2014/main" id="{CEEEF7FA-7C7D-4927-8BE1-35BB8A2D236A}"/>
              </a:ext>
            </a:extLst>
          </p:cNvPr>
          <p:cNvCxnSpPr/>
          <p:nvPr/>
        </p:nvCxnSpPr>
        <p:spPr>
          <a:xfrm flipV="1">
            <a:off x="9158288" y="3827463"/>
            <a:ext cx="0" cy="239712"/>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6" name="Conector recto 95">
            <a:extLst>
              <a:ext uri="{FF2B5EF4-FFF2-40B4-BE49-F238E27FC236}">
                <a16:creationId xmlns:a16="http://schemas.microsoft.com/office/drawing/2014/main" id="{069AB777-E56F-4C8E-8083-96FBB5ABD331}"/>
              </a:ext>
            </a:extLst>
          </p:cNvPr>
          <p:cNvCxnSpPr/>
          <p:nvPr/>
        </p:nvCxnSpPr>
        <p:spPr>
          <a:xfrm flipV="1">
            <a:off x="11099800" y="3763963"/>
            <a:ext cx="0" cy="238125"/>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7" name="Conector recto 96">
            <a:extLst>
              <a:ext uri="{FF2B5EF4-FFF2-40B4-BE49-F238E27FC236}">
                <a16:creationId xmlns:a16="http://schemas.microsoft.com/office/drawing/2014/main" id="{AC50045B-7BF0-4A6D-B0DE-A5D6B6F9AC6A}"/>
              </a:ext>
            </a:extLst>
          </p:cNvPr>
          <p:cNvCxnSpPr/>
          <p:nvPr/>
        </p:nvCxnSpPr>
        <p:spPr>
          <a:xfrm flipV="1">
            <a:off x="1104900" y="5537200"/>
            <a:ext cx="0" cy="3032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99" name="Conector recto 98">
            <a:extLst>
              <a:ext uri="{FF2B5EF4-FFF2-40B4-BE49-F238E27FC236}">
                <a16:creationId xmlns:a16="http://schemas.microsoft.com/office/drawing/2014/main" id="{274733B1-D705-4A3D-967B-5DF77773679E}"/>
              </a:ext>
            </a:extLst>
          </p:cNvPr>
          <p:cNvCxnSpPr/>
          <p:nvPr/>
        </p:nvCxnSpPr>
        <p:spPr>
          <a:xfrm flipV="1">
            <a:off x="3144838" y="5537200"/>
            <a:ext cx="0" cy="3032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0" name="Conector recto 99">
            <a:extLst>
              <a:ext uri="{FF2B5EF4-FFF2-40B4-BE49-F238E27FC236}">
                <a16:creationId xmlns:a16="http://schemas.microsoft.com/office/drawing/2014/main" id="{FBCE61F2-2F45-47D3-B246-F6B17838CCB0}"/>
              </a:ext>
            </a:extLst>
          </p:cNvPr>
          <p:cNvCxnSpPr/>
          <p:nvPr/>
        </p:nvCxnSpPr>
        <p:spPr>
          <a:xfrm flipV="1">
            <a:off x="5116513" y="5578475"/>
            <a:ext cx="0" cy="3032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1" name="Conector recto 100">
            <a:extLst>
              <a:ext uri="{FF2B5EF4-FFF2-40B4-BE49-F238E27FC236}">
                <a16:creationId xmlns:a16="http://schemas.microsoft.com/office/drawing/2014/main" id="{FBEBD7DD-D687-41F9-9DA2-E4EA68C8C48B}"/>
              </a:ext>
            </a:extLst>
          </p:cNvPr>
          <p:cNvCxnSpPr/>
          <p:nvPr/>
        </p:nvCxnSpPr>
        <p:spPr>
          <a:xfrm flipV="1">
            <a:off x="7140575" y="5537200"/>
            <a:ext cx="0" cy="303213"/>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2" name="Conector recto 101">
            <a:extLst>
              <a:ext uri="{FF2B5EF4-FFF2-40B4-BE49-F238E27FC236}">
                <a16:creationId xmlns:a16="http://schemas.microsoft.com/office/drawing/2014/main" id="{1FCCA7DE-BC1D-4FDC-AAAB-23F3DC543F88}"/>
              </a:ext>
            </a:extLst>
          </p:cNvPr>
          <p:cNvCxnSpPr/>
          <p:nvPr/>
        </p:nvCxnSpPr>
        <p:spPr>
          <a:xfrm flipV="1">
            <a:off x="9218613" y="5502275"/>
            <a:ext cx="0" cy="30480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3" name="Conector recto 102">
            <a:extLst>
              <a:ext uri="{FF2B5EF4-FFF2-40B4-BE49-F238E27FC236}">
                <a16:creationId xmlns:a16="http://schemas.microsoft.com/office/drawing/2014/main" id="{A02DBBCF-7A47-4A8A-B20A-F6C4C45B3BD9}"/>
              </a:ext>
            </a:extLst>
          </p:cNvPr>
          <p:cNvCxnSpPr/>
          <p:nvPr/>
        </p:nvCxnSpPr>
        <p:spPr>
          <a:xfrm flipV="1">
            <a:off x="11145838" y="5535613"/>
            <a:ext cx="0" cy="303212"/>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 name="Rectángulo 1">
            <a:extLst>
              <a:ext uri="{FF2B5EF4-FFF2-40B4-BE49-F238E27FC236}">
                <a16:creationId xmlns:a16="http://schemas.microsoft.com/office/drawing/2014/main" id="{7A30DB22-333B-43F3-A95D-A55ADA4D528E}"/>
              </a:ext>
            </a:extLst>
          </p:cNvPr>
          <p:cNvSpPr/>
          <p:nvPr/>
        </p:nvSpPr>
        <p:spPr>
          <a:xfrm>
            <a:off x="704850" y="4467225"/>
            <a:ext cx="769938" cy="37147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32,28</a:t>
            </a:r>
            <a:endParaRPr lang="es-CO" dirty="0"/>
          </a:p>
        </p:txBody>
      </p:sp>
      <p:sp>
        <p:nvSpPr>
          <p:cNvPr id="3" name="Rectángulo 2">
            <a:extLst>
              <a:ext uri="{FF2B5EF4-FFF2-40B4-BE49-F238E27FC236}">
                <a16:creationId xmlns:a16="http://schemas.microsoft.com/office/drawing/2014/main" id="{F3DDB17E-2771-44D0-92B0-EA52983109DA}"/>
              </a:ext>
            </a:extLst>
          </p:cNvPr>
          <p:cNvSpPr/>
          <p:nvPr/>
        </p:nvSpPr>
        <p:spPr>
          <a:xfrm>
            <a:off x="2679701" y="4459247"/>
            <a:ext cx="737392" cy="42711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18,25</a:t>
            </a:r>
            <a:endParaRPr lang="es-CO" dirty="0"/>
          </a:p>
        </p:txBody>
      </p:sp>
      <p:sp>
        <p:nvSpPr>
          <p:cNvPr id="4" name="Rectángulo 3">
            <a:extLst>
              <a:ext uri="{FF2B5EF4-FFF2-40B4-BE49-F238E27FC236}">
                <a16:creationId xmlns:a16="http://schemas.microsoft.com/office/drawing/2014/main" id="{A1208EF8-21FD-4AF8-9B7D-68776B8456B5}"/>
              </a:ext>
            </a:extLst>
          </p:cNvPr>
          <p:cNvSpPr/>
          <p:nvPr/>
        </p:nvSpPr>
        <p:spPr>
          <a:xfrm>
            <a:off x="4793402" y="4467225"/>
            <a:ext cx="722312" cy="403145"/>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11,93</a:t>
            </a:r>
            <a:endParaRPr lang="es-CO" dirty="0"/>
          </a:p>
        </p:txBody>
      </p:sp>
      <p:sp>
        <p:nvSpPr>
          <p:cNvPr id="5" name="Rectángulo 4">
            <a:extLst>
              <a:ext uri="{FF2B5EF4-FFF2-40B4-BE49-F238E27FC236}">
                <a16:creationId xmlns:a16="http://schemas.microsoft.com/office/drawing/2014/main" id="{D6C09C01-452A-4EFC-A03F-F3889D80434C}"/>
              </a:ext>
            </a:extLst>
          </p:cNvPr>
          <p:cNvSpPr/>
          <p:nvPr/>
        </p:nvSpPr>
        <p:spPr>
          <a:xfrm>
            <a:off x="6755810" y="4449762"/>
            <a:ext cx="737780" cy="363497"/>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solidFill>
                  <a:schemeClr val="tx1"/>
                </a:solidFill>
              </a:rPr>
              <a:t>17,72</a:t>
            </a:r>
            <a:endParaRPr lang="es-CO" dirty="0">
              <a:solidFill>
                <a:schemeClr val="tx1"/>
              </a:solidFill>
            </a:endParaRPr>
          </a:p>
        </p:txBody>
      </p:sp>
      <p:sp>
        <p:nvSpPr>
          <p:cNvPr id="8" name="Rectángulo 7">
            <a:extLst>
              <a:ext uri="{FF2B5EF4-FFF2-40B4-BE49-F238E27FC236}">
                <a16:creationId xmlns:a16="http://schemas.microsoft.com/office/drawing/2014/main" id="{92D58AB0-2233-48F9-AFB0-6F0445ACD62B}"/>
              </a:ext>
            </a:extLst>
          </p:cNvPr>
          <p:cNvSpPr/>
          <p:nvPr/>
        </p:nvSpPr>
        <p:spPr>
          <a:xfrm>
            <a:off x="8751713" y="4414113"/>
            <a:ext cx="803623" cy="47769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dirty="0"/>
              <a:t>17117</a:t>
            </a:r>
            <a:r>
              <a:rPr lang="es-MX" dirty="0">
                <a:solidFill>
                  <a:schemeClr val="tx1"/>
                </a:solidFill>
              </a:rPr>
              <a:t>17,37</a:t>
            </a:r>
            <a:r>
              <a:rPr lang="es-MX" dirty="0"/>
              <a:t>37%</a:t>
            </a:r>
            <a:endParaRPr lang="es-CO" dirty="0"/>
          </a:p>
        </p:txBody>
      </p:sp>
      <p:sp>
        <p:nvSpPr>
          <p:cNvPr id="9" name="Rectángulo 8">
            <a:extLst>
              <a:ext uri="{FF2B5EF4-FFF2-40B4-BE49-F238E27FC236}">
                <a16:creationId xmlns:a16="http://schemas.microsoft.com/office/drawing/2014/main" id="{5450795A-94D1-4585-B173-E7830168D8AB}"/>
              </a:ext>
            </a:extLst>
          </p:cNvPr>
          <p:cNvSpPr/>
          <p:nvPr/>
        </p:nvSpPr>
        <p:spPr>
          <a:xfrm>
            <a:off x="10790236" y="4487903"/>
            <a:ext cx="696914" cy="39846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s-MX" dirty="0"/>
              <a:t>2,46 %</a:t>
            </a:r>
            <a:endParaRPr lang="es-CO" dirty="0"/>
          </a:p>
        </p:txBody>
      </p:sp>
      <p:pic>
        <p:nvPicPr>
          <p:cNvPr id="65" name="Imagen 64">
            <a:extLst>
              <a:ext uri="{FF2B5EF4-FFF2-40B4-BE49-F238E27FC236}">
                <a16:creationId xmlns:a16="http://schemas.microsoft.com/office/drawing/2014/main" id="{6921AC6B-73A3-4B5E-9698-80D6CB5927F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452966" y="1840332"/>
            <a:ext cx="1382684" cy="753632"/>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10" name="Imagen 9">
            <a:extLst>
              <a:ext uri="{FF2B5EF4-FFF2-40B4-BE49-F238E27FC236}">
                <a16:creationId xmlns:a16="http://schemas.microsoft.com/office/drawing/2014/main" id="{DD70A957-8A90-4B60-A003-22A6A93D2BCE}"/>
              </a:ext>
            </a:extLst>
          </p:cNvPr>
          <p:cNvPicPr>
            <a:picLocks noChangeAspect="1"/>
          </p:cNvPicPr>
          <p:nvPr/>
        </p:nvPicPr>
        <p:blipFill>
          <a:blip r:embed="rId14"/>
          <a:stretch>
            <a:fillRect/>
          </a:stretch>
        </p:blipFill>
        <p:spPr>
          <a:xfrm>
            <a:off x="10509452" y="1595438"/>
            <a:ext cx="1180695" cy="1180695"/>
          </a:xfrm>
          <a:prstGeom prst="rect">
            <a:avLst/>
          </a:prstGeom>
        </p:spPr>
      </p:pic>
      <p:pic>
        <p:nvPicPr>
          <p:cNvPr id="11" name="Imagen 10">
            <a:extLst>
              <a:ext uri="{FF2B5EF4-FFF2-40B4-BE49-F238E27FC236}">
                <a16:creationId xmlns:a16="http://schemas.microsoft.com/office/drawing/2014/main" id="{C2C30C7F-8E1A-49AA-B4D2-31DFF50EAF14}"/>
              </a:ext>
            </a:extLst>
          </p:cNvPr>
          <p:cNvPicPr>
            <a:picLocks noChangeAspect="1"/>
          </p:cNvPicPr>
          <p:nvPr/>
        </p:nvPicPr>
        <p:blipFill>
          <a:blip r:embed="rId15"/>
          <a:stretch>
            <a:fillRect/>
          </a:stretch>
        </p:blipFill>
        <p:spPr>
          <a:xfrm>
            <a:off x="8599487" y="1581131"/>
            <a:ext cx="955849" cy="1195002"/>
          </a:xfrm>
          <a:prstGeom prst="rect">
            <a:avLst/>
          </a:prstGeom>
        </p:spPr>
      </p:pic>
      <p:sp>
        <p:nvSpPr>
          <p:cNvPr id="70" name="Rectángulo 69">
            <a:extLst>
              <a:ext uri="{FF2B5EF4-FFF2-40B4-BE49-F238E27FC236}">
                <a16:creationId xmlns:a16="http://schemas.microsoft.com/office/drawing/2014/main" id="{8429F19E-03AE-40CA-84D3-1DA2B8516B3F}"/>
              </a:ext>
            </a:extLst>
          </p:cNvPr>
          <p:cNvSpPr/>
          <p:nvPr/>
        </p:nvSpPr>
        <p:spPr>
          <a:xfrm>
            <a:off x="3974145" y="5936981"/>
            <a:ext cx="4753054" cy="430887"/>
          </a:xfrm>
          <a:prstGeom prst="rect">
            <a:avLst/>
          </a:prstGeom>
        </p:spPr>
        <p:txBody>
          <a:bodyPr wrap="square">
            <a:spAutoFit/>
          </a:bodyPr>
          <a:lstStyle/>
          <a:p>
            <a:pPr algn="ctr">
              <a:spcBef>
                <a:spcPts val="1200"/>
              </a:spcBef>
              <a:spcAft>
                <a:spcPts val="1200"/>
              </a:spcAft>
            </a:pPr>
            <a:r>
              <a:rPr lang="es-ES_tradnl" sz="1100" dirty="0">
                <a:latin typeface="Arial" panose="020B0604020202020204" pitchFamily="34" charset="0"/>
                <a:ea typeface="Batang"/>
              </a:rPr>
              <a:t>Fuente: Unidad de Análisis TP, Instituto Nacional de Salud, Colombia, 2021.</a:t>
            </a:r>
            <a:endParaRPr lang="es-CO" sz="1100" dirty="0">
              <a:latin typeface="Arial" panose="020B0604020202020204" pitchFamily="34" charset="0"/>
              <a:ea typeface="Batang"/>
            </a:endParaRPr>
          </a:p>
        </p:txBody>
      </p:sp>
    </p:spTree>
    <p:extLst>
      <p:ext uri="{BB962C8B-B14F-4D97-AF65-F5344CB8AC3E}">
        <p14:creationId xmlns:p14="http://schemas.microsoft.com/office/powerpoint/2010/main" val="1924731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4"/>
        <p:cNvGrpSpPr/>
        <p:nvPr/>
      </p:nvGrpSpPr>
      <p:grpSpPr>
        <a:xfrm>
          <a:off x="0" y="0"/>
          <a:ext cx="0" cy="0"/>
          <a:chOff x="0" y="0"/>
          <a:chExt cx="0" cy="0"/>
        </a:xfrm>
      </p:grpSpPr>
      <p:pic>
        <p:nvPicPr>
          <p:cNvPr id="4" name="Imagen 3">
            <a:extLst>
              <a:ext uri="{FF2B5EF4-FFF2-40B4-BE49-F238E27FC236}">
                <a16:creationId xmlns:a16="http://schemas.microsoft.com/office/drawing/2014/main" id="{FCAAC028-F183-D540-9391-1933DB98CE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559"/>
            <a:ext cx="12192000" cy="6858000"/>
          </a:xfrm>
          <a:prstGeom prst="rect">
            <a:avLst/>
          </a:prstGeom>
        </p:spPr>
      </p:pic>
      <p:sp>
        <p:nvSpPr>
          <p:cNvPr id="55" name="Google Shape;55;p2"/>
          <p:cNvSpPr txBox="1">
            <a:spLocks noGrp="1"/>
          </p:cNvSpPr>
          <p:nvPr>
            <p:ph type="ctrTitle"/>
          </p:nvPr>
        </p:nvSpPr>
        <p:spPr>
          <a:xfrm>
            <a:off x="731520" y="2328671"/>
            <a:ext cx="6620256" cy="1449515"/>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s-CO" sz="7200" b="1" dirty="0">
                <a:effectLst>
                  <a:outerShdw blurRad="38100" dist="38100" dir="2700000" algn="tl">
                    <a:srgbClr val="000000">
                      <a:alpha val="43137"/>
                    </a:srgbClr>
                  </a:outerShdw>
                </a:effectLst>
              </a:rPr>
              <a:t>GENERALIDADES</a:t>
            </a:r>
            <a:endParaRPr b="1" dirty="0">
              <a:effectLst>
                <a:outerShdw blurRad="38100" dist="38100" dir="2700000" algn="tl">
                  <a:srgbClr val="000000">
                    <a:alpha val="43137"/>
                  </a:srgbClr>
                </a:outerShdw>
              </a:effectLst>
            </a:endParaRPr>
          </a:p>
        </p:txBody>
      </p:sp>
    </p:spTree>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5381E6A-AA36-42E7-B273-CCD130687557}"/>
              </a:ext>
            </a:extLst>
          </p:cNvPr>
          <p:cNvSpPr txBox="1">
            <a:spLocks/>
          </p:cNvSpPr>
          <p:nvPr/>
        </p:nvSpPr>
        <p:spPr>
          <a:xfrm>
            <a:off x="1457885" y="240777"/>
            <a:ext cx="10076330" cy="9572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nSpc>
                <a:spcPct val="70000"/>
              </a:lnSpc>
              <a:defRPr/>
            </a:pPr>
            <a:r>
              <a:rPr lang="es-CO" sz="2600" dirty="0">
                <a:solidFill>
                  <a:schemeClr val="accent2"/>
                </a:solidFill>
              </a:rPr>
              <a:t>Factores identificados a nivel nacional, SEM 1-21, Colombia</a:t>
            </a:r>
          </a:p>
        </p:txBody>
      </p:sp>
      <p:sp>
        <p:nvSpPr>
          <p:cNvPr id="6" name="Rectángulo 5"/>
          <p:cNvSpPr/>
          <p:nvPr/>
        </p:nvSpPr>
        <p:spPr>
          <a:xfrm>
            <a:off x="3974145" y="5936981"/>
            <a:ext cx="4753054" cy="430887"/>
          </a:xfrm>
          <a:prstGeom prst="rect">
            <a:avLst/>
          </a:prstGeom>
        </p:spPr>
        <p:txBody>
          <a:bodyPr wrap="square">
            <a:spAutoFit/>
          </a:bodyPr>
          <a:lstStyle/>
          <a:p>
            <a:pPr algn="ctr">
              <a:spcBef>
                <a:spcPts val="1200"/>
              </a:spcBef>
              <a:spcAft>
                <a:spcPts val="1200"/>
              </a:spcAft>
            </a:pPr>
            <a:r>
              <a:rPr lang="es-ES_tradnl" sz="1100" dirty="0">
                <a:latin typeface="Arial" panose="020B0604020202020204" pitchFamily="34" charset="0"/>
                <a:ea typeface="Batang"/>
              </a:rPr>
              <a:t>Fuente: Unidad de Análisis TP, Instituto Nacional de Salud, Colombia, 2021.</a:t>
            </a:r>
            <a:endParaRPr lang="es-CO" sz="1100" dirty="0">
              <a:latin typeface="Arial" panose="020B0604020202020204" pitchFamily="34" charset="0"/>
              <a:ea typeface="Batang"/>
            </a:endParaRPr>
          </a:p>
        </p:txBody>
      </p:sp>
      <p:pic>
        <p:nvPicPr>
          <p:cNvPr id="7" name="Imagen 6">
            <a:extLst>
              <a:ext uri="{FF2B5EF4-FFF2-40B4-BE49-F238E27FC236}">
                <a16:creationId xmlns:a16="http://schemas.microsoft.com/office/drawing/2014/main" id="{4233FB72-E74E-4EE0-86C9-5B8BB1632D03}"/>
              </a:ext>
            </a:extLst>
          </p:cNvPr>
          <p:cNvPicPr>
            <a:picLocks noChangeAspect="1"/>
          </p:cNvPicPr>
          <p:nvPr/>
        </p:nvPicPr>
        <p:blipFill>
          <a:blip r:embed="rId3"/>
          <a:stretch>
            <a:fillRect/>
          </a:stretch>
        </p:blipFill>
        <p:spPr>
          <a:xfrm>
            <a:off x="240284" y="1475062"/>
            <a:ext cx="11711431" cy="3907875"/>
          </a:xfrm>
          <a:prstGeom prst="rect">
            <a:avLst/>
          </a:prstGeom>
        </p:spPr>
      </p:pic>
    </p:spTree>
    <p:extLst>
      <p:ext uri="{BB962C8B-B14F-4D97-AF65-F5344CB8AC3E}">
        <p14:creationId xmlns:p14="http://schemas.microsoft.com/office/powerpoint/2010/main" val="775047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5381E6A-AA36-42E7-B273-CCD130687557}"/>
              </a:ext>
            </a:extLst>
          </p:cNvPr>
          <p:cNvSpPr txBox="1">
            <a:spLocks/>
          </p:cNvSpPr>
          <p:nvPr/>
        </p:nvSpPr>
        <p:spPr>
          <a:xfrm>
            <a:off x="1083235" y="248679"/>
            <a:ext cx="10076330" cy="9572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s-CO" altLang="es-MX" sz="2600" dirty="0">
                <a:solidFill>
                  <a:schemeClr val="accent2"/>
                </a:solidFill>
              </a:rPr>
              <a:t>Factores Sociales y Económicos asociados a pobreza y desigualdad- Determinantes estructurales</a:t>
            </a:r>
            <a:endParaRPr lang="es-ES" sz="2600" dirty="0">
              <a:solidFill>
                <a:schemeClr val="accent2"/>
              </a:solidFill>
            </a:endParaRPr>
          </a:p>
        </p:txBody>
      </p:sp>
      <p:pic>
        <p:nvPicPr>
          <p:cNvPr id="2" name="Imagen 1">
            <a:extLst>
              <a:ext uri="{FF2B5EF4-FFF2-40B4-BE49-F238E27FC236}">
                <a16:creationId xmlns:a16="http://schemas.microsoft.com/office/drawing/2014/main" id="{C25D0899-8F7A-4B27-9DFC-1FB344982D4F}"/>
              </a:ext>
            </a:extLst>
          </p:cNvPr>
          <p:cNvPicPr>
            <a:picLocks noChangeAspect="1"/>
          </p:cNvPicPr>
          <p:nvPr/>
        </p:nvPicPr>
        <p:blipFill>
          <a:blip r:embed="rId3"/>
          <a:stretch>
            <a:fillRect/>
          </a:stretch>
        </p:blipFill>
        <p:spPr>
          <a:xfrm>
            <a:off x="3345482" y="6000442"/>
            <a:ext cx="4749196" cy="475529"/>
          </a:xfrm>
          <a:prstGeom prst="rect">
            <a:avLst/>
          </a:prstGeom>
        </p:spPr>
      </p:pic>
      <p:pic>
        <p:nvPicPr>
          <p:cNvPr id="7" name="Imagen 6">
            <a:extLst>
              <a:ext uri="{FF2B5EF4-FFF2-40B4-BE49-F238E27FC236}">
                <a16:creationId xmlns:a16="http://schemas.microsoft.com/office/drawing/2014/main" id="{45A7EED9-9CDB-43E9-8BDB-1E09EFDF4C79}"/>
              </a:ext>
            </a:extLst>
          </p:cNvPr>
          <p:cNvPicPr>
            <a:picLocks noChangeAspect="1"/>
          </p:cNvPicPr>
          <p:nvPr/>
        </p:nvPicPr>
        <p:blipFill>
          <a:blip r:embed="rId4"/>
          <a:stretch>
            <a:fillRect/>
          </a:stretch>
        </p:blipFill>
        <p:spPr>
          <a:xfrm>
            <a:off x="838200" y="1205942"/>
            <a:ext cx="9682461" cy="4628567"/>
          </a:xfrm>
          <a:prstGeom prst="rect">
            <a:avLst/>
          </a:prstGeom>
        </p:spPr>
      </p:pic>
    </p:spTree>
    <p:extLst>
      <p:ext uri="{BB962C8B-B14F-4D97-AF65-F5344CB8AC3E}">
        <p14:creationId xmlns:p14="http://schemas.microsoft.com/office/powerpoint/2010/main" val="152140059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5381E6A-AA36-42E7-B273-CCD130687557}"/>
              </a:ext>
            </a:extLst>
          </p:cNvPr>
          <p:cNvSpPr txBox="1">
            <a:spLocks/>
          </p:cNvSpPr>
          <p:nvPr/>
        </p:nvSpPr>
        <p:spPr>
          <a:xfrm>
            <a:off x="1412797" y="721661"/>
            <a:ext cx="9588966" cy="31206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s-CO" altLang="es-MX" sz="2600" dirty="0">
                <a:solidFill>
                  <a:schemeClr val="accent2"/>
                </a:solidFill>
              </a:rPr>
              <a:t>Comportamiento del Factor Conocimientos, prácticas y actitudes, SEM 21, Colombia 2021.</a:t>
            </a:r>
            <a:br>
              <a:rPr lang="es-CO" altLang="es-MX" sz="2600" dirty="0">
                <a:solidFill>
                  <a:schemeClr val="accent2"/>
                </a:solidFill>
              </a:rPr>
            </a:br>
            <a:endParaRPr lang="es-ES" sz="2600" dirty="0">
              <a:solidFill>
                <a:schemeClr val="accent2"/>
              </a:solidFill>
            </a:endParaRPr>
          </a:p>
        </p:txBody>
      </p:sp>
      <p:pic>
        <p:nvPicPr>
          <p:cNvPr id="2" name="Imagen 1">
            <a:extLst>
              <a:ext uri="{FF2B5EF4-FFF2-40B4-BE49-F238E27FC236}">
                <a16:creationId xmlns:a16="http://schemas.microsoft.com/office/drawing/2014/main" id="{C9007200-9697-48DF-A705-EDEBE704E779}"/>
              </a:ext>
            </a:extLst>
          </p:cNvPr>
          <p:cNvPicPr>
            <a:picLocks noChangeAspect="1"/>
          </p:cNvPicPr>
          <p:nvPr/>
        </p:nvPicPr>
        <p:blipFill>
          <a:blip r:embed="rId3"/>
          <a:stretch>
            <a:fillRect/>
          </a:stretch>
        </p:blipFill>
        <p:spPr>
          <a:xfrm>
            <a:off x="554156" y="1167948"/>
            <a:ext cx="6474513" cy="5370083"/>
          </a:xfrm>
          <a:prstGeom prst="rect">
            <a:avLst/>
          </a:prstGeom>
        </p:spPr>
      </p:pic>
      <p:sp>
        <p:nvSpPr>
          <p:cNvPr id="7" name="Rectángulo 6">
            <a:extLst>
              <a:ext uri="{FF2B5EF4-FFF2-40B4-BE49-F238E27FC236}">
                <a16:creationId xmlns:a16="http://schemas.microsoft.com/office/drawing/2014/main" id="{B165E427-6300-4618-917E-A33876D13B18}"/>
              </a:ext>
            </a:extLst>
          </p:cNvPr>
          <p:cNvSpPr/>
          <p:nvPr/>
        </p:nvSpPr>
        <p:spPr>
          <a:xfrm>
            <a:off x="5067300" y="1309036"/>
            <a:ext cx="595035" cy="369332"/>
          </a:xfrm>
          <a:prstGeom prst="rect">
            <a:avLst/>
          </a:prstGeom>
        </p:spPr>
        <p:txBody>
          <a:bodyPr wrap="none">
            <a:spAutoFit/>
          </a:bodyPr>
          <a:lstStyle/>
          <a:p>
            <a:pPr>
              <a:defRPr/>
            </a:pPr>
            <a:r>
              <a:rPr lang="es-CO" b="1" dirty="0">
                <a:solidFill>
                  <a:srgbClr val="002060"/>
                </a:solidFill>
                <a:effectLst>
                  <a:outerShdw blurRad="38100" dist="38100" dir="2700000" algn="tl">
                    <a:srgbClr val="000000">
                      <a:alpha val="43137"/>
                    </a:srgbClr>
                  </a:outerShdw>
                </a:effectLst>
              </a:rPr>
              <a:t>n 50</a:t>
            </a:r>
            <a:endParaRPr lang="es-CO" b="1" dirty="0">
              <a:effectLst>
                <a:outerShdw blurRad="38100" dist="38100" dir="2700000" algn="tl">
                  <a:srgbClr val="000000">
                    <a:alpha val="43137"/>
                  </a:srgbClr>
                </a:outerShdw>
              </a:effectLst>
            </a:endParaRPr>
          </a:p>
        </p:txBody>
      </p:sp>
      <p:sp>
        <p:nvSpPr>
          <p:cNvPr id="8" name="Rectángulo 7">
            <a:extLst>
              <a:ext uri="{FF2B5EF4-FFF2-40B4-BE49-F238E27FC236}">
                <a16:creationId xmlns:a16="http://schemas.microsoft.com/office/drawing/2014/main" id="{A0D6C570-FF0A-4C2E-8753-16E431FEB815}"/>
              </a:ext>
            </a:extLst>
          </p:cNvPr>
          <p:cNvSpPr/>
          <p:nvPr/>
        </p:nvSpPr>
        <p:spPr>
          <a:xfrm>
            <a:off x="4191000" y="1875240"/>
            <a:ext cx="595035" cy="369332"/>
          </a:xfrm>
          <a:prstGeom prst="rect">
            <a:avLst/>
          </a:prstGeom>
        </p:spPr>
        <p:txBody>
          <a:bodyPr wrap="none">
            <a:spAutoFit/>
          </a:bodyPr>
          <a:lstStyle/>
          <a:p>
            <a:pPr>
              <a:defRPr/>
            </a:pPr>
            <a:r>
              <a:rPr lang="es-CO" b="1" dirty="0">
                <a:solidFill>
                  <a:srgbClr val="002060"/>
                </a:solidFill>
                <a:effectLst>
                  <a:outerShdw blurRad="38100" dist="38100" dir="2700000" algn="tl">
                    <a:srgbClr val="000000">
                      <a:alpha val="43137"/>
                    </a:srgbClr>
                  </a:outerShdw>
                </a:effectLst>
              </a:rPr>
              <a:t>n 27</a:t>
            </a:r>
            <a:endParaRPr lang="es-CO" b="1" dirty="0">
              <a:effectLst>
                <a:outerShdw blurRad="38100" dist="38100" dir="2700000" algn="tl">
                  <a:srgbClr val="000000">
                    <a:alpha val="43137"/>
                  </a:srgbClr>
                </a:outerShdw>
              </a:effectLst>
            </a:endParaRPr>
          </a:p>
        </p:txBody>
      </p:sp>
      <p:sp>
        <p:nvSpPr>
          <p:cNvPr id="10" name="Rectángulo 9">
            <a:extLst>
              <a:ext uri="{FF2B5EF4-FFF2-40B4-BE49-F238E27FC236}">
                <a16:creationId xmlns:a16="http://schemas.microsoft.com/office/drawing/2014/main" id="{6699D602-E36E-42CF-B50B-19FAD689AD6C}"/>
              </a:ext>
            </a:extLst>
          </p:cNvPr>
          <p:cNvSpPr/>
          <p:nvPr/>
        </p:nvSpPr>
        <p:spPr>
          <a:xfrm>
            <a:off x="3284536" y="2578099"/>
            <a:ext cx="595035" cy="369332"/>
          </a:xfrm>
          <a:prstGeom prst="rect">
            <a:avLst/>
          </a:prstGeom>
        </p:spPr>
        <p:txBody>
          <a:bodyPr wrap="none">
            <a:spAutoFit/>
          </a:bodyPr>
          <a:lstStyle/>
          <a:p>
            <a:pPr>
              <a:defRPr/>
            </a:pPr>
            <a:r>
              <a:rPr lang="es-CO" b="1" dirty="0">
                <a:solidFill>
                  <a:srgbClr val="002060"/>
                </a:solidFill>
                <a:effectLst>
                  <a:outerShdw blurRad="38100" dist="38100" dir="2700000" algn="tl">
                    <a:srgbClr val="000000">
                      <a:alpha val="43137"/>
                    </a:srgbClr>
                  </a:outerShdw>
                </a:effectLst>
              </a:rPr>
              <a:t>n 18</a:t>
            </a:r>
            <a:endParaRPr lang="es-CO" b="1" dirty="0">
              <a:effectLst>
                <a:outerShdw blurRad="38100" dist="38100" dir="2700000" algn="tl">
                  <a:srgbClr val="000000">
                    <a:alpha val="43137"/>
                  </a:srgbClr>
                </a:outerShdw>
              </a:effectLst>
            </a:endParaRPr>
          </a:p>
        </p:txBody>
      </p:sp>
      <p:sp>
        <p:nvSpPr>
          <p:cNvPr id="11" name="Rectángulo 10">
            <a:extLst>
              <a:ext uri="{FF2B5EF4-FFF2-40B4-BE49-F238E27FC236}">
                <a16:creationId xmlns:a16="http://schemas.microsoft.com/office/drawing/2014/main" id="{4F19A6E9-A974-4A88-B6D8-285981F58D98}"/>
              </a:ext>
            </a:extLst>
          </p:cNvPr>
          <p:cNvSpPr/>
          <p:nvPr/>
        </p:nvSpPr>
        <p:spPr>
          <a:xfrm>
            <a:off x="2682871" y="3181220"/>
            <a:ext cx="700834" cy="369332"/>
          </a:xfrm>
          <a:prstGeom prst="rect">
            <a:avLst/>
          </a:prstGeom>
        </p:spPr>
        <p:txBody>
          <a:bodyPr wrap="square">
            <a:spAutoFit/>
          </a:bodyPr>
          <a:lstStyle/>
          <a:p>
            <a:pPr>
              <a:defRPr/>
            </a:pPr>
            <a:r>
              <a:rPr lang="es-CO" b="1" dirty="0">
                <a:solidFill>
                  <a:srgbClr val="002060"/>
                </a:solidFill>
                <a:effectLst>
                  <a:outerShdw blurRad="38100" dist="38100" dir="2700000" algn="tl">
                    <a:srgbClr val="000000">
                      <a:alpha val="43137"/>
                    </a:srgbClr>
                  </a:outerShdw>
                </a:effectLst>
              </a:rPr>
              <a:t>n14</a:t>
            </a:r>
            <a:endParaRPr lang="es-CO" b="1" dirty="0">
              <a:effectLst>
                <a:outerShdw blurRad="38100" dist="38100" dir="2700000" algn="tl">
                  <a:srgbClr val="000000">
                    <a:alpha val="43137"/>
                  </a:srgbClr>
                </a:outerShdw>
              </a:effectLst>
            </a:endParaRPr>
          </a:p>
        </p:txBody>
      </p:sp>
      <p:sp>
        <p:nvSpPr>
          <p:cNvPr id="12" name="Rectángulo 11">
            <a:extLst>
              <a:ext uri="{FF2B5EF4-FFF2-40B4-BE49-F238E27FC236}">
                <a16:creationId xmlns:a16="http://schemas.microsoft.com/office/drawing/2014/main" id="{F612E56B-BC0F-44B4-93A4-E165223AAD1D}"/>
              </a:ext>
            </a:extLst>
          </p:cNvPr>
          <p:cNvSpPr/>
          <p:nvPr/>
        </p:nvSpPr>
        <p:spPr>
          <a:xfrm>
            <a:off x="2208211" y="3699530"/>
            <a:ext cx="474660" cy="371605"/>
          </a:xfrm>
          <a:prstGeom prst="rect">
            <a:avLst/>
          </a:prstGeom>
        </p:spPr>
        <p:txBody>
          <a:bodyPr wrap="square">
            <a:spAutoFit/>
          </a:bodyPr>
          <a:lstStyle/>
          <a:p>
            <a:pPr>
              <a:defRPr/>
            </a:pPr>
            <a:r>
              <a:rPr lang="es-CO" b="1" dirty="0">
                <a:solidFill>
                  <a:srgbClr val="002060"/>
                </a:solidFill>
                <a:effectLst>
                  <a:outerShdw blurRad="38100" dist="38100" dir="2700000" algn="tl">
                    <a:srgbClr val="000000">
                      <a:alpha val="43137"/>
                    </a:srgbClr>
                  </a:outerShdw>
                </a:effectLst>
              </a:rPr>
              <a:t>n 6</a:t>
            </a:r>
            <a:endParaRPr lang="es-CO" b="1" dirty="0">
              <a:effectLst>
                <a:outerShdw blurRad="38100" dist="38100" dir="2700000" algn="tl">
                  <a:srgbClr val="000000">
                    <a:alpha val="43137"/>
                  </a:srgbClr>
                </a:outerShdw>
              </a:effectLst>
            </a:endParaRPr>
          </a:p>
        </p:txBody>
      </p:sp>
      <p:sp>
        <p:nvSpPr>
          <p:cNvPr id="13" name="Rectángulo 12">
            <a:extLst>
              <a:ext uri="{FF2B5EF4-FFF2-40B4-BE49-F238E27FC236}">
                <a16:creationId xmlns:a16="http://schemas.microsoft.com/office/drawing/2014/main" id="{D361F0D7-264F-4F30-AB5F-F6DE28B5EA75}"/>
              </a:ext>
            </a:extLst>
          </p:cNvPr>
          <p:cNvSpPr/>
          <p:nvPr/>
        </p:nvSpPr>
        <p:spPr>
          <a:xfrm>
            <a:off x="1635121" y="4467095"/>
            <a:ext cx="487364" cy="369332"/>
          </a:xfrm>
          <a:prstGeom prst="rect">
            <a:avLst/>
          </a:prstGeom>
        </p:spPr>
        <p:txBody>
          <a:bodyPr wrap="square">
            <a:spAutoFit/>
          </a:bodyPr>
          <a:lstStyle/>
          <a:p>
            <a:pPr>
              <a:defRPr/>
            </a:pPr>
            <a:r>
              <a:rPr lang="es-CO" b="1" dirty="0">
                <a:solidFill>
                  <a:srgbClr val="002060"/>
                </a:solidFill>
                <a:effectLst>
                  <a:outerShdw blurRad="38100" dist="38100" dir="2700000" algn="tl">
                    <a:srgbClr val="000000">
                      <a:alpha val="43137"/>
                    </a:srgbClr>
                  </a:outerShdw>
                </a:effectLst>
              </a:rPr>
              <a:t>n 4</a:t>
            </a:r>
            <a:endParaRPr lang="es-CO" b="1" dirty="0">
              <a:effectLst>
                <a:outerShdw blurRad="38100" dist="38100" dir="2700000" algn="tl">
                  <a:srgbClr val="000000">
                    <a:alpha val="43137"/>
                  </a:srgbClr>
                </a:outerShdw>
              </a:effectLst>
            </a:endParaRPr>
          </a:p>
        </p:txBody>
      </p:sp>
      <p:sp>
        <p:nvSpPr>
          <p:cNvPr id="14" name="Rectángulo 13">
            <a:extLst>
              <a:ext uri="{FF2B5EF4-FFF2-40B4-BE49-F238E27FC236}">
                <a16:creationId xmlns:a16="http://schemas.microsoft.com/office/drawing/2014/main" id="{B0A7DF15-85D5-4438-852D-D451102EA6C8}"/>
              </a:ext>
            </a:extLst>
          </p:cNvPr>
          <p:cNvSpPr/>
          <p:nvPr/>
        </p:nvSpPr>
        <p:spPr>
          <a:xfrm>
            <a:off x="925433" y="5105270"/>
            <a:ext cx="487364" cy="369332"/>
          </a:xfrm>
          <a:prstGeom prst="rect">
            <a:avLst/>
          </a:prstGeom>
        </p:spPr>
        <p:txBody>
          <a:bodyPr wrap="square">
            <a:spAutoFit/>
          </a:bodyPr>
          <a:lstStyle/>
          <a:p>
            <a:pPr>
              <a:defRPr/>
            </a:pPr>
            <a:r>
              <a:rPr lang="es-CO" b="1" dirty="0">
                <a:solidFill>
                  <a:srgbClr val="002060"/>
                </a:solidFill>
                <a:effectLst>
                  <a:outerShdw blurRad="38100" dist="38100" dir="2700000" algn="tl">
                    <a:srgbClr val="000000">
                      <a:alpha val="43137"/>
                    </a:srgbClr>
                  </a:outerShdw>
                </a:effectLst>
              </a:rPr>
              <a:t>n 4</a:t>
            </a:r>
            <a:endParaRPr lang="es-CO" b="1" dirty="0">
              <a:effectLst>
                <a:outerShdw blurRad="38100" dist="38100" dir="2700000" algn="tl">
                  <a:srgbClr val="000000">
                    <a:alpha val="43137"/>
                  </a:srgbClr>
                </a:outerShdw>
              </a:effectLst>
            </a:endParaRPr>
          </a:p>
        </p:txBody>
      </p:sp>
      <p:sp>
        <p:nvSpPr>
          <p:cNvPr id="15" name="Rectángulo 14">
            <a:extLst>
              <a:ext uri="{FF2B5EF4-FFF2-40B4-BE49-F238E27FC236}">
                <a16:creationId xmlns:a16="http://schemas.microsoft.com/office/drawing/2014/main" id="{BC66DB63-BAE6-46C6-83D4-5893B0369CD7}"/>
              </a:ext>
            </a:extLst>
          </p:cNvPr>
          <p:cNvSpPr/>
          <p:nvPr/>
        </p:nvSpPr>
        <p:spPr>
          <a:xfrm>
            <a:off x="5851867" y="1386536"/>
            <a:ext cx="756041" cy="584775"/>
          </a:xfrm>
          <a:prstGeom prst="rect">
            <a:avLst/>
          </a:prstGeom>
        </p:spPr>
        <p:txBody>
          <a:bodyPr wrap="square">
            <a:spAutoFit/>
          </a:bodyPr>
          <a:lstStyle/>
          <a:p>
            <a:pPr algn="ctr" eaLnBrk="1" hangingPunct="1">
              <a:defRPr/>
            </a:pPr>
            <a:r>
              <a:rPr lang="es-CO" altLang="es-CO" sz="1600" b="1" dirty="0">
                <a:solidFill>
                  <a:srgbClr val="002060"/>
                </a:solidFill>
                <a:effectLst>
                  <a:outerShdw blurRad="38100" dist="38100" dir="2700000" algn="tl">
                    <a:srgbClr val="000000">
                      <a:alpha val="43137"/>
                    </a:srgbClr>
                  </a:outerShdw>
                </a:effectLst>
              </a:rPr>
              <a:t>39,06 </a:t>
            </a:r>
          </a:p>
          <a:p>
            <a:pPr algn="ctr" eaLnBrk="1" hangingPunct="1">
              <a:defRPr/>
            </a:pPr>
            <a:r>
              <a:rPr lang="es-CO" altLang="es-CO" sz="1600" b="1" dirty="0">
                <a:solidFill>
                  <a:srgbClr val="002060"/>
                </a:solidFill>
                <a:effectLst>
                  <a:outerShdw blurRad="38100" dist="38100" dir="2700000" algn="tl">
                    <a:srgbClr val="000000">
                      <a:alpha val="43137"/>
                    </a:srgbClr>
                  </a:outerShdw>
                </a:effectLst>
              </a:rPr>
              <a:t>%</a:t>
            </a:r>
            <a:endParaRPr lang="es-MX" altLang="es-CO" sz="1400" b="1" dirty="0">
              <a:solidFill>
                <a:srgbClr val="002060"/>
              </a:solidFill>
              <a:effectLst>
                <a:outerShdw blurRad="38100" dist="38100" dir="2700000" algn="tl">
                  <a:srgbClr val="000000">
                    <a:alpha val="43137"/>
                  </a:srgbClr>
                </a:outerShdw>
              </a:effectLst>
            </a:endParaRPr>
          </a:p>
        </p:txBody>
      </p:sp>
      <p:sp>
        <p:nvSpPr>
          <p:cNvPr id="17" name="Rectángulo 16">
            <a:extLst>
              <a:ext uri="{FF2B5EF4-FFF2-40B4-BE49-F238E27FC236}">
                <a16:creationId xmlns:a16="http://schemas.microsoft.com/office/drawing/2014/main" id="{24C61A85-702C-441C-87C9-7EFEF69806D0}"/>
              </a:ext>
            </a:extLst>
          </p:cNvPr>
          <p:cNvSpPr/>
          <p:nvPr/>
        </p:nvSpPr>
        <p:spPr>
          <a:xfrm>
            <a:off x="5185368" y="1998804"/>
            <a:ext cx="700833" cy="584775"/>
          </a:xfrm>
          <a:prstGeom prst="rect">
            <a:avLst/>
          </a:prstGeom>
        </p:spPr>
        <p:txBody>
          <a:bodyPr wrap="none">
            <a:spAutoFit/>
          </a:bodyPr>
          <a:lstStyle/>
          <a:p>
            <a:pPr algn="ctr" eaLnBrk="1" hangingPunct="1">
              <a:defRPr/>
            </a:pPr>
            <a:r>
              <a:rPr lang="es-CO" altLang="es-CO" sz="1600" b="1" dirty="0">
                <a:solidFill>
                  <a:srgbClr val="002060"/>
                </a:solidFill>
                <a:effectLst>
                  <a:outerShdw blurRad="38100" dist="38100" dir="2700000" algn="tl">
                    <a:srgbClr val="000000">
                      <a:alpha val="43137"/>
                    </a:srgbClr>
                  </a:outerShdw>
                </a:effectLst>
              </a:rPr>
              <a:t>21,09 </a:t>
            </a:r>
          </a:p>
          <a:p>
            <a:pPr algn="ctr" eaLnBrk="1" hangingPunct="1">
              <a:defRPr/>
            </a:pPr>
            <a:r>
              <a:rPr lang="es-CO" altLang="es-CO" sz="1600" b="1" dirty="0">
                <a:solidFill>
                  <a:srgbClr val="002060"/>
                </a:solidFill>
                <a:effectLst>
                  <a:outerShdw blurRad="38100" dist="38100" dir="2700000" algn="tl">
                    <a:srgbClr val="000000">
                      <a:alpha val="43137"/>
                    </a:srgbClr>
                  </a:outerShdw>
                </a:effectLst>
              </a:rPr>
              <a:t>%</a:t>
            </a:r>
            <a:endParaRPr lang="es-MX" altLang="es-CO" sz="1400" b="1" dirty="0">
              <a:solidFill>
                <a:srgbClr val="002060"/>
              </a:solidFill>
              <a:effectLst>
                <a:outerShdw blurRad="38100" dist="38100" dir="2700000" algn="tl">
                  <a:srgbClr val="000000">
                    <a:alpha val="43137"/>
                  </a:srgbClr>
                </a:outerShdw>
              </a:effectLst>
            </a:endParaRPr>
          </a:p>
        </p:txBody>
      </p:sp>
      <p:sp>
        <p:nvSpPr>
          <p:cNvPr id="19" name="Rectángulo 18">
            <a:extLst>
              <a:ext uri="{FF2B5EF4-FFF2-40B4-BE49-F238E27FC236}">
                <a16:creationId xmlns:a16="http://schemas.microsoft.com/office/drawing/2014/main" id="{E1DD9C1A-9221-4E91-813B-35CE7828DF24}"/>
              </a:ext>
            </a:extLst>
          </p:cNvPr>
          <p:cNvSpPr/>
          <p:nvPr/>
        </p:nvSpPr>
        <p:spPr>
          <a:xfrm>
            <a:off x="4433685" y="2597942"/>
            <a:ext cx="700834" cy="584775"/>
          </a:xfrm>
          <a:prstGeom prst="rect">
            <a:avLst/>
          </a:prstGeom>
        </p:spPr>
        <p:txBody>
          <a:bodyPr wrap="none">
            <a:spAutoFit/>
          </a:bodyPr>
          <a:lstStyle/>
          <a:p>
            <a:pPr algn="ctr" eaLnBrk="1" hangingPunct="1">
              <a:defRPr/>
            </a:pPr>
            <a:r>
              <a:rPr lang="es-CO" altLang="es-CO" sz="1600" b="1" dirty="0">
                <a:solidFill>
                  <a:srgbClr val="002060"/>
                </a:solidFill>
                <a:effectLst>
                  <a:outerShdw blurRad="38100" dist="38100" dir="2700000" algn="tl">
                    <a:srgbClr val="000000">
                      <a:alpha val="43137"/>
                    </a:srgbClr>
                  </a:outerShdw>
                </a:effectLst>
              </a:rPr>
              <a:t>14,06 </a:t>
            </a:r>
          </a:p>
          <a:p>
            <a:pPr algn="ctr" eaLnBrk="1" hangingPunct="1">
              <a:defRPr/>
            </a:pPr>
            <a:r>
              <a:rPr lang="es-CO" altLang="es-CO" sz="1600" b="1" dirty="0">
                <a:solidFill>
                  <a:srgbClr val="002060"/>
                </a:solidFill>
                <a:effectLst>
                  <a:outerShdw blurRad="38100" dist="38100" dir="2700000" algn="tl">
                    <a:srgbClr val="000000">
                      <a:alpha val="43137"/>
                    </a:srgbClr>
                  </a:outerShdw>
                </a:effectLst>
              </a:rPr>
              <a:t>%</a:t>
            </a:r>
            <a:endParaRPr lang="es-MX" altLang="es-CO" sz="1400" b="1" dirty="0">
              <a:solidFill>
                <a:srgbClr val="002060"/>
              </a:solidFill>
              <a:effectLst>
                <a:outerShdw blurRad="38100" dist="38100" dir="2700000" algn="tl">
                  <a:srgbClr val="000000">
                    <a:alpha val="43137"/>
                  </a:srgbClr>
                </a:outerShdw>
              </a:effectLst>
            </a:endParaRPr>
          </a:p>
        </p:txBody>
      </p:sp>
      <p:sp>
        <p:nvSpPr>
          <p:cNvPr id="20" name="Rectángulo 19">
            <a:extLst>
              <a:ext uri="{FF2B5EF4-FFF2-40B4-BE49-F238E27FC236}">
                <a16:creationId xmlns:a16="http://schemas.microsoft.com/office/drawing/2014/main" id="{6708E924-95FE-408E-ADC9-4309B241A03A}"/>
              </a:ext>
            </a:extLst>
          </p:cNvPr>
          <p:cNvSpPr/>
          <p:nvPr/>
        </p:nvSpPr>
        <p:spPr>
          <a:xfrm>
            <a:off x="3892549" y="3201677"/>
            <a:ext cx="700833" cy="584775"/>
          </a:xfrm>
          <a:prstGeom prst="rect">
            <a:avLst/>
          </a:prstGeom>
        </p:spPr>
        <p:txBody>
          <a:bodyPr wrap="square">
            <a:spAutoFit/>
          </a:bodyPr>
          <a:lstStyle/>
          <a:p>
            <a:pPr algn="ctr" eaLnBrk="1" hangingPunct="1">
              <a:defRPr/>
            </a:pPr>
            <a:r>
              <a:rPr lang="es-CO" altLang="es-CO" sz="1600" b="1" dirty="0">
                <a:solidFill>
                  <a:srgbClr val="002060"/>
                </a:solidFill>
                <a:effectLst>
                  <a:outerShdw blurRad="38100" dist="38100" dir="2700000" algn="tl">
                    <a:srgbClr val="000000">
                      <a:alpha val="43137"/>
                    </a:srgbClr>
                  </a:outerShdw>
                </a:effectLst>
              </a:rPr>
              <a:t>10,94</a:t>
            </a:r>
          </a:p>
          <a:p>
            <a:pPr algn="ctr" eaLnBrk="1" hangingPunct="1">
              <a:defRPr/>
            </a:pPr>
            <a:r>
              <a:rPr lang="es-CO" altLang="es-CO" sz="1600" b="1" dirty="0">
                <a:solidFill>
                  <a:srgbClr val="002060"/>
                </a:solidFill>
                <a:effectLst>
                  <a:outerShdw blurRad="38100" dist="38100" dir="2700000" algn="tl">
                    <a:srgbClr val="000000">
                      <a:alpha val="43137"/>
                    </a:srgbClr>
                  </a:outerShdw>
                </a:effectLst>
              </a:rPr>
              <a:t>%</a:t>
            </a:r>
            <a:endParaRPr lang="es-MX" altLang="es-CO" sz="1400" b="1" dirty="0">
              <a:solidFill>
                <a:srgbClr val="002060"/>
              </a:solidFill>
              <a:effectLst>
                <a:outerShdw blurRad="38100" dist="38100" dir="2700000" algn="tl">
                  <a:srgbClr val="000000">
                    <a:alpha val="43137"/>
                  </a:srgbClr>
                </a:outerShdw>
              </a:effectLst>
            </a:endParaRPr>
          </a:p>
        </p:txBody>
      </p:sp>
      <p:sp>
        <p:nvSpPr>
          <p:cNvPr id="21" name="Rectángulo 20">
            <a:extLst>
              <a:ext uri="{FF2B5EF4-FFF2-40B4-BE49-F238E27FC236}">
                <a16:creationId xmlns:a16="http://schemas.microsoft.com/office/drawing/2014/main" id="{DD12B8C0-EB0A-4808-8B01-010E43C05AB6}"/>
              </a:ext>
            </a:extLst>
          </p:cNvPr>
          <p:cNvSpPr/>
          <p:nvPr/>
        </p:nvSpPr>
        <p:spPr>
          <a:xfrm>
            <a:off x="3248379" y="3910014"/>
            <a:ext cx="550152" cy="584775"/>
          </a:xfrm>
          <a:prstGeom prst="rect">
            <a:avLst/>
          </a:prstGeom>
        </p:spPr>
        <p:txBody>
          <a:bodyPr wrap="none">
            <a:spAutoFit/>
          </a:bodyPr>
          <a:lstStyle/>
          <a:p>
            <a:pPr algn="ctr" eaLnBrk="1" hangingPunct="1">
              <a:defRPr/>
            </a:pPr>
            <a:r>
              <a:rPr lang="es-CO" altLang="es-CO" sz="1600" b="1" dirty="0">
                <a:solidFill>
                  <a:srgbClr val="002060"/>
                </a:solidFill>
                <a:effectLst>
                  <a:outerShdw blurRad="38100" dist="38100" dir="2700000" algn="tl">
                    <a:srgbClr val="000000">
                      <a:alpha val="43137"/>
                    </a:srgbClr>
                  </a:outerShdw>
                </a:effectLst>
              </a:rPr>
              <a:t>4,69</a:t>
            </a:r>
          </a:p>
          <a:p>
            <a:pPr algn="ctr" eaLnBrk="1" hangingPunct="1">
              <a:defRPr/>
            </a:pPr>
            <a:r>
              <a:rPr lang="es-CO" altLang="es-CO" sz="1600" b="1" dirty="0">
                <a:solidFill>
                  <a:srgbClr val="002060"/>
                </a:solidFill>
                <a:effectLst>
                  <a:outerShdw blurRad="38100" dist="38100" dir="2700000" algn="tl">
                    <a:srgbClr val="000000">
                      <a:alpha val="43137"/>
                    </a:srgbClr>
                  </a:outerShdw>
                </a:effectLst>
              </a:rPr>
              <a:t>%</a:t>
            </a:r>
            <a:endParaRPr lang="es-MX" altLang="es-CO" sz="1400" b="1" dirty="0">
              <a:solidFill>
                <a:srgbClr val="002060"/>
              </a:solidFill>
              <a:effectLst>
                <a:outerShdw blurRad="38100" dist="38100" dir="2700000" algn="tl">
                  <a:srgbClr val="000000">
                    <a:alpha val="43137"/>
                  </a:srgbClr>
                </a:outerShdw>
              </a:effectLst>
            </a:endParaRPr>
          </a:p>
        </p:txBody>
      </p:sp>
      <p:sp>
        <p:nvSpPr>
          <p:cNvPr id="23" name="Rectángulo 22">
            <a:extLst>
              <a:ext uri="{FF2B5EF4-FFF2-40B4-BE49-F238E27FC236}">
                <a16:creationId xmlns:a16="http://schemas.microsoft.com/office/drawing/2014/main" id="{F00AB056-D843-44C2-BC98-7C80246C6284}"/>
              </a:ext>
            </a:extLst>
          </p:cNvPr>
          <p:cNvSpPr/>
          <p:nvPr/>
        </p:nvSpPr>
        <p:spPr>
          <a:xfrm>
            <a:off x="2661969" y="4544327"/>
            <a:ext cx="596638" cy="584775"/>
          </a:xfrm>
          <a:prstGeom prst="rect">
            <a:avLst/>
          </a:prstGeom>
        </p:spPr>
        <p:txBody>
          <a:bodyPr wrap="none">
            <a:spAutoFit/>
          </a:bodyPr>
          <a:lstStyle/>
          <a:p>
            <a:pPr algn="ctr" eaLnBrk="1" hangingPunct="1">
              <a:defRPr/>
            </a:pPr>
            <a:r>
              <a:rPr lang="es-CO" altLang="es-CO" sz="1600" b="1" dirty="0">
                <a:solidFill>
                  <a:srgbClr val="002060"/>
                </a:solidFill>
                <a:effectLst>
                  <a:outerShdw blurRad="38100" dist="38100" dir="2700000" algn="tl">
                    <a:srgbClr val="000000">
                      <a:alpha val="43137"/>
                    </a:srgbClr>
                  </a:outerShdw>
                </a:effectLst>
              </a:rPr>
              <a:t>3,13 </a:t>
            </a:r>
          </a:p>
          <a:p>
            <a:pPr algn="ctr" eaLnBrk="1" hangingPunct="1">
              <a:defRPr/>
            </a:pPr>
            <a:r>
              <a:rPr lang="es-CO" altLang="es-CO" sz="1600" b="1" dirty="0">
                <a:solidFill>
                  <a:srgbClr val="002060"/>
                </a:solidFill>
                <a:effectLst>
                  <a:outerShdw blurRad="38100" dist="38100" dir="2700000" algn="tl">
                    <a:srgbClr val="000000">
                      <a:alpha val="43137"/>
                    </a:srgbClr>
                  </a:outerShdw>
                </a:effectLst>
              </a:rPr>
              <a:t>%</a:t>
            </a:r>
            <a:endParaRPr lang="es-MX" altLang="es-CO" sz="1400" b="1" dirty="0">
              <a:solidFill>
                <a:srgbClr val="002060"/>
              </a:solidFill>
              <a:effectLst>
                <a:outerShdw blurRad="38100" dist="38100" dir="2700000" algn="tl">
                  <a:srgbClr val="000000">
                    <a:alpha val="43137"/>
                  </a:srgbClr>
                </a:outerShdw>
              </a:effectLst>
            </a:endParaRPr>
          </a:p>
        </p:txBody>
      </p:sp>
      <p:sp>
        <p:nvSpPr>
          <p:cNvPr id="24" name="Rectángulo 23">
            <a:extLst>
              <a:ext uri="{FF2B5EF4-FFF2-40B4-BE49-F238E27FC236}">
                <a16:creationId xmlns:a16="http://schemas.microsoft.com/office/drawing/2014/main" id="{EDA9F57A-C5E8-4084-820D-556543E62CD8}"/>
              </a:ext>
            </a:extLst>
          </p:cNvPr>
          <p:cNvSpPr/>
          <p:nvPr/>
        </p:nvSpPr>
        <p:spPr>
          <a:xfrm>
            <a:off x="2109345" y="5207312"/>
            <a:ext cx="550152" cy="584775"/>
          </a:xfrm>
          <a:prstGeom prst="rect">
            <a:avLst/>
          </a:prstGeom>
        </p:spPr>
        <p:txBody>
          <a:bodyPr wrap="none">
            <a:spAutoFit/>
          </a:bodyPr>
          <a:lstStyle/>
          <a:p>
            <a:pPr algn="ctr" eaLnBrk="1" hangingPunct="1">
              <a:defRPr/>
            </a:pPr>
            <a:r>
              <a:rPr lang="es-CO" altLang="es-CO" sz="1600" b="1" dirty="0">
                <a:solidFill>
                  <a:srgbClr val="002060"/>
                </a:solidFill>
                <a:effectLst>
                  <a:outerShdw blurRad="38100" dist="38100" dir="2700000" algn="tl">
                    <a:srgbClr val="000000">
                      <a:alpha val="43137"/>
                    </a:srgbClr>
                  </a:outerShdw>
                </a:effectLst>
              </a:rPr>
              <a:t>3,13</a:t>
            </a:r>
          </a:p>
          <a:p>
            <a:pPr algn="ctr" eaLnBrk="1" hangingPunct="1">
              <a:defRPr/>
            </a:pPr>
            <a:r>
              <a:rPr lang="es-CO" altLang="es-CO" sz="1600" b="1" dirty="0">
                <a:solidFill>
                  <a:srgbClr val="002060"/>
                </a:solidFill>
                <a:effectLst>
                  <a:outerShdw blurRad="38100" dist="38100" dir="2700000" algn="tl">
                    <a:srgbClr val="000000">
                      <a:alpha val="43137"/>
                    </a:srgbClr>
                  </a:outerShdw>
                </a:effectLst>
              </a:rPr>
              <a:t>%</a:t>
            </a:r>
            <a:endParaRPr lang="es-MX" altLang="es-CO" sz="1400" b="1" dirty="0">
              <a:solidFill>
                <a:srgbClr val="002060"/>
              </a:solidFill>
              <a:effectLst>
                <a:outerShdw blurRad="38100" dist="38100" dir="2700000" algn="tl">
                  <a:srgbClr val="000000">
                    <a:alpha val="43137"/>
                  </a:srgbClr>
                </a:outerShdw>
              </a:effectLst>
            </a:endParaRPr>
          </a:p>
        </p:txBody>
      </p:sp>
      <p:sp>
        <p:nvSpPr>
          <p:cNvPr id="25" name="Rectángulo 24">
            <a:extLst>
              <a:ext uri="{FF2B5EF4-FFF2-40B4-BE49-F238E27FC236}">
                <a16:creationId xmlns:a16="http://schemas.microsoft.com/office/drawing/2014/main" id="{15DF0B76-4FE7-45E3-BEE5-9BE50C4B8942}"/>
              </a:ext>
            </a:extLst>
          </p:cNvPr>
          <p:cNvSpPr/>
          <p:nvPr/>
        </p:nvSpPr>
        <p:spPr>
          <a:xfrm>
            <a:off x="1278855" y="5879518"/>
            <a:ext cx="596638" cy="584775"/>
          </a:xfrm>
          <a:prstGeom prst="rect">
            <a:avLst/>
          </a:prstGeom>
        </p:spPr>
        <p:txBody>
          <a:bodyPr wrap="none">
            <a:spAutoFit/>
          </a:bodyPr>
          <a:lstStyle/>
          <a:p>
            <a:pPr algn="ctr" eaLnBrk="1" hangingPunct="1">
              <a:defRPr/>
            </a:pPr>
            <a:r>
              <a:rPr lang="es-CO" altLang="es-CO" sz="1600" b="1" dirty="0">
                <a:solidFill>
                  <a:srgbClr val="002060"/>
                </a:solidFill>
                <a:effectLst>
                  <a:outerShdw blurRad="38100" dist="38100" dir="2700000" algn="tl">
                    <a:srgbClr val="000000">
                      <a:alpha val="43137"/>
                    </a:srgbClr>
                  </a:outerShdw>
                </a:effectLst>
              </a:rPr>
              <a:t>2,34 </a:t>
            </a:r>
          </a:p>
          <a:p>
            <a:pPr algn="ctr" eaLnBrk="1" hangingPunct="1">
              <a:defRPr/>
            </a:pPr>
            <a:r>
              <a:rPr lang="es-CO" altLang="es-CO" sz="1600" b="1" dirty="0">
                <a:solidFill>
                  <a:srgbClr val="002060"/>
                </a:solidFill>
                <a:effectLst>
                  <a:outerShdw blurRad="38100" dist="38100" dir="2700000" algn="tl">
                    <a:srgbClr val="000000">
                      <a:alpha val="43137"/>
                    </a:srgbClr>
                  </a:outerShdw>
                </a:effectLst>
              </a:rPr>
              <a:t>%</a:t>
            </a:r>
            <a:endParaRPr lang="es-MX" altLang="es-CO" sz="1400" b="1" dirty="0">
              <a:solidFill>
                <a:srgbClr val="002060"/>
              </a:solidFill>
              <a:effectLst>
                <a:outerShdw blurRad="38100" dist="38100" dir="2700000" algn="tl">
                  <a:srgbClr val="000000">
                    <a:alpha val="43137"/>
                  </a:srgbClr>
                </a:outerShdw>
              </a:effectLst>
            </a:endParaRPr>
          </a:p>
        </p:txBody>
      </p:sp>
      <p:sp>
        <p:nvSpPr>
          <p:cNvPr id="5" name="Marcador de texto 4">
            <a:extLst>
              <a:ext uri="{FF2B5EF4-FFF2-40B4-BE49-F238E27FC236}">
                <a16:creationId xmlns:a16="http://schemas.microsoft.com/office/drawing/2014/main" id="{191BB1EA-0DDA-4C9B-A3EA-1843B99CAE1C}"/>
              </a:ext>
            </a:extLst>
          </p:cNvPr>
          <p:cNvSpPr>
            <a:spLocks noGrp="1"/>
          </p:cNvSpPr>
          <p:nvPr>
            <p:ph type="body" sz="quarter" idx="10"/>
          </p:nvPr>
        </p:nvSpPr>
        <p:spPr>
          <a:xfrm>
            <a:off x="6607909" y="1448879"/>
            <a:ext cx="5584091" cy="5089152"/>
          </a:xfrm>
        </p:spPr>
        <p:txBody>
          <a:bodyPr>
            <a:normAutofit/>
          </a:bodyPr>
          <a:lstStyle/>
          <a:p>
            <a:r>
              <a:rPr lang="es-MX" dirty="0"/>
              <a:t>Baja percepción del riesgo</a:t>
            </a:r>
          </a:p>
          <a:p>
            <a:endParaRPr lang="es-MX" dirty="0"/>
          </a:p>
          <a:p>
            <a:r>
              <a:rPr lang="es-MX" dirty="0"/>
              <a:t>Desconocimiento de signos y síntomas</a:t>
            </a:r>
          </a:p>
          <a:p>
            <a:endParaRPr lang="es-MX" dirty="0"/>
          </a:p>
          <a:p>
            <a:r>
              <a:rPr lang="es-MX" dirty="0"/>
              <a:t>Practicas inadecuadas o inseguras en salud</a:t>
            </a:r>
          </a:p>
          <a:p>
            <a:endParaRPr lang="es-MX" dirty="0"/>
          </a:p>
          <a:p>
            <a:r>
              <a:rPr lang="es-MX" dirty="0"/>
              <a:t>Inoportunidad en la toma de decisión de acceder al servicio de salud.</a:t>
            </a:r>
          </a:p>
          <a:p>
            <a:r>
              <a:rPr lang="es-MX" dirty="0"/>
              <a:t>Desconocimiento de deberes y derechos en salud</a:t>
            </a:r>
          </a:p>
          <a:p>
            <a:endParaRPr lang="es-MX" dirty="0"/>
          </a:p>
          <a:p>
            <a:r>
              <a:rPr lang="es-MX" dirty="0"/>
              <a:t>Falta de autonomía para la toma de decisiones en salud.</a:t>
            </a:r>
          </a:p>
          <a:p>
            <a:r>
              <a:rPr lang="es-MX" dirty="0"/>
              <a:t>No reconoce o desconoce el acceso a los servicios de salud de manera oportuna.</a:t>
            </a:r>
          </a:p>
          <a:p>
            <a:r>
              <a:rPr lang="es-MX" dirty="0"/>
              <a:t>Experiencias negativas en los servicios de salud</a:t>
            </a:r>
          </a:p>
          <a:p>
            <a:endParaRPr lang="es-MX" dirty="0"/>
          </a:p>
          <a:p>
            <a:endParaRPr lang="es-MX" dirty="0"/>
          </a:p>
          <a:p>
            <a:endParaRPr lang="es-CO" dirty="0"/>
          </a:p>
        </p:txBody>
      </p:sp>
      <p:sp>
        <p:nvSpPr>
          <p:cNvPr id="22" name="Rectángulo 21">
            <a:extLst>
              <a:ext uri="{FF2B5EF4-FFF2-40B4-BE49-F238E27FC236}">
                <a16:creationId xmlns:a16="http://schemas.microsoft.com/office/drawing/2014/main" id="{60C89D40-77B7-4C7F-B715-FEB96565152D}"/>
              </a:ext>
            </a:extLst>
          </p:cNvPr>
          <p:cNvSpPr/>
          <p:nvPr/>
        </p:nvSpPr>
        <p:spPr>
          <a:xfrm>
            <a:off x="6580305" y="6033406"/>
            <a:ext cx="4753054" cy="430887"/>
          </a:xfrm>
          <a:prstGeom prst="rect">
            <a:avLst/>
          </a:prstGeom>
        </p:spPr>
        <p:txBody>
          <a:bodyPr wrap="square">
            <a:spAutoFit/>
          </a:bodyPr>
          <a:lstStyle/>
          <a:p>
            <a:pPr algn="ctr">
              <a:spcBef>
                <a:spcPts val="1200"/>
              </a:spcBef>
              <a:spcAft>
                <a:spcPts val="1200"/>
              </a:spcAft>
            </a:pPr>
            <a:r>
              <a:rPr lang="es-ES_tradnl" sz="1100" dirty="0">
                <a:latin typeface="Arial" panose="020B0604020202020204" pitchFamily="34" charset="0"/>
                <a:ea typeface="Batang"/>
              </a:rPr>
              <a:t>Fuente: Unidad de Análisis TP, Instituto Nacional de Salud, Colombia, 2021.</a:t>
            </a:r>
            <a:endParaRPr lang="es-CO" sz="1100" dirty="0">
              <a:latin typeface="Arial" panose="020B0604020202020204" pitchFamily="34" charset="0"/>
              <a:ea typeface="Batang"/>
            </a:endParaRPr>
          </a:p>
        </p:txBody>
      </p:sp>
    </p:spTree>
    <p:extLst>
      <p:ext uri="{BB962C8B-B14F-4D97-AF65-F5344CB8AC3E}">
        <p14:creationId xmlns:p14="http://schemas.microsoft.com/office/powerpoint/2010/main" val="363042271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5381E6A-AA36-42E7-B273-CCD130687557}"/>
              </a:ext>
            </a:extLst>
          </p:cNvPr>
          <p:cNvSpPr txBox="1">
            <a:spLocks/>
          </p:cNvSpPr>
          <p:nvPr/>
        </p:nvSpPr>
        <p:spPr>
          <a:xfrm>
            <a:off x="1412797" y="721661"/>
            <a:ext cx="9588966" cy="31206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s-CO" altLang="es-MX" sz="2600" dirty="0">
                <a:solidFill>
                  <a:schemeClr val="accent2"/>
                </a:solidFill>
              </a:rPr>
              <a:t>Comportamiento del Factor Prestación de Servicios Individuales, SEM 21, Colombia 2021.</a:t>
            </a:r>
            <a:br>
              <a:rPr lang="es-CO" altLang="es-MX" sz="2600" dirty="0">
                <a:solidFill>
                  <a:schemeClr val="accent2"/>
                </a:solidFill>
              </a:rPr>
            </a:br>
            <a:endParaRPr lang="es-ES" sz="2600" dirty="0">
              <a:solidFill>
                <a:schemeClr val="accent2"/>
              </a:solidFill>
            </a:endParaRPr>
          </a:p>
        </p:txBody>
      </p:sp>
      <p:pic>
        <p:nvPicPr>
          <p:cNvPr id="2" name="Imagen 1">
            <a:extLst>
              <a:ext uri="{FF2B5EF4-FFF2-40B4-BE49-F238E27FC236}">
                <a16:creationId xmlns:a16="http://schemas.microsoft.com/office/drawing/2014/main" id="{C9007200-9697-48DF-A705-EDEBE704E779}"/>
              </a:ext>
            </a:extLst>
          </p:cNvPr>
          <p:cNvPicPr>
            <a:picLocks noChangeAspect="1"/>
          </p:cNvPicPr>
          <p:nvPr/>
        </p:nvPicPr>
        <p:blipFill rotWithShape="1">
          <a:blip r:embed="rId3"/>
          <a:srcRect b="25431"/>
          <a:stretch/>
        </p:blipFill>
        <p:spPr>
          <a:xfrm>
            <a:off x="561274" y="1309036"/>
            <a:ext cx="6474513" cy="4004435"/>
          </a:xfrm>
          <a:prstGeom prst="rect">
            <a:avLst/>
          </a:prstGeom>
        </p:spPr>
      </p:pic>
      <p:sp>
        <p:nvSpPr>
          <p:cNvPr id="7" name="Rectángulo 6">
            <a:extLst>
              <a:ext uri="{FF2B5EF4-FFF2-40B4-BE49-F238E27FC236}">
                <a16:creationId xmlns:a16="http://schemas.microsoft.com/office/drawing/2014/main" id="{B165E427-6300-4618-917E-A33876D13B18}"/>
              </a:ext>
            </a:extLst>
          </p:cNvPr>
          <p:cNvSpPr/>
          <p:nvPr/>
        </p:nvSpPr>
        <p:spPr>
          <a:xfrm>
            <a:off x="5067300" y="1309036"/>
            <a:ext cx="595035" cy="369332"/>
          </a:xfrm>
          <a:prstGeom prst="rect">
            <a:avLst/>
          </a:prstGeom>
        </p:spPr>
        <p:txBody>
          <a:bodyPr wrap="none">
            <a:spAutoFit/>
          </a:bodyPr>
          <a:lstStyle/>
          <a:p>
            <a:pPr>
              <a:defRPr/>
            </a:pPr>
            <a:r>
              <a:rPr lang="es-CO" b="1" dirty="0">
                <a:solidFill>
                  <a:srgbClr val="002060"/>
                </a:solidFill>
                <a:effectLst>
                  <a:outerShdw blurRad="38100" dist="38100" dir="2700000" algn="tl">
                    <a:srgbClr val="000000">
                      <a:alpha val="43137"/>
                    </a:srgbClr>
                  </a:outerShdw>
                </a:effectLst>
              </a:rPr>
              <a:t>n 72</a:t>
            </a:r>
            <a:endParaRPr lang="es-CO" b="1" dirty="0">
              <a:effectLst>
                <a:outerShdw blurRad="38100" dist="38100" dir="2700000" algn="tl">
                  <a:srgbClr val="000000">
                    <a:alpha val="43137"/>
                  </a:srgbClr>
                </a:outerShdw>
              </a:effectLst>
            </a:endParaRPr>
          </a:p>
        </p:txBody>
      </p:sp>
      <p:sp>
        <p:nvSpPr>
          <p:cNvPr id="8" name="Rectángulo 7">
            <a:extLst>
              <a:ext uri="{FF2B5EF4-FFF2-40B4-BE49-F238E27FC236}">
                <a16:creationId xmlns:a16="http://schemas.microsoft.com/office/drawing/2014/main" id="{A0D6C570-FF0A-4C2E-8753-16E431FEB815}"/>
              </a:ext>
            </a:extLst>
          </p:cNvPr>
          <p:cNvSpPr/>
          <p:nvPr/>
        </p:nvSpPr>
        <p:spPr>
          <a:xfrm>
            <a:off x="4124179" y="1822244"/>
            <a:ext cx="593102" cy="369332"/>
          </a:xfrm>
          <a:prstGeom prst="rect">
            <a:avLst/>
          </a:prstGeom>
        </p:spPr>
        <p:txBody>
          <a:bodyPr wrap="square">
            <a:spAutoFit/>
          </a:bodyPr>
          <a:lstStyle/>
          <a:p>
            <a:pPr>
              <a:defRPr/>
            </a:pPr>
            <a:r>
              <a:rPr lang="es-CO" b="1" dirty="0">
                <a:solidFill>
                  <a:srgbClr val="002060"/>
                </a:solidFill>
                <a:effectLst>
                  <a:outerShdw blurRad="38100" dist="38100" dir="2700000" algn="tl">
                    <a:srgbClr val="000000">
                      <a:alpha val="43137"/>
                    </a:srgbClr>
                  </a:outerShdw>
                </a:effectLst>
              </a:rPr>
              <a:t>n 18</a:t>
            </a:r>
            <a:endParaRPr lang="es-CO" b="1" dirty="0">
              <a:effectLst>
                <a:outerShdw blurRad="38100" dist="38100" dir="2700000" algn="tl">
                  <a:srgbClr val="000000">
                    <a:alpha val="43137"/>
                  </a:srgbClr>
                </a:outerShdw>
              </a:effectLst>
            </a:endParaRPr>
          </a:p>
        </p:txBody>
      </p:sp>
      <p:sp>
        <p:nvSpPr>
          <p:cNvPr id="10" name="Rectángulo 9">
            <a:extLst>
              <a:ext uri="{FF2B5EF4-FFF2-40B4-BE49-F238E27FC236}">
                <a16:creationId xmlns:a16="http://schemas.microsoft.com/office/drawing/2014/main" id="{6699D602-E36E-42CF-B50B-19FAD689AD6C}"/>
              </a:ext>
            </a:extLst>
          </p:cNvPr>
          <p:cNvSpPr/>
          <p:nvPr/>
        </p:nvSpPr>
        <p:spPr>
          <a:xfrm>
            <a:off x="3284536" y="2578099"/>
            <a:ext cx="595035" cy="369332"/>
          </a:xfrm>
          <a:prstGeom prst="rect">
            <a:avLst/>
          </a:prstGeom>
        </p:spPr>
        <p:txBody>
          <a:bodyPr wrap="none">
            <a:spAutoFit/>
          </a:bodyPr>
          <a:lstStyle/>
          <a:p>
            <a:pPr>
              <a:defRPr/>
            </a:pPr>
            <a:r>
              <a:rPr lang="es-CO" b="1" dirty="0">
                <a:solidFill>
                  <a:srgbClr val="002060"/>
                </a:solidFill>
                <a:effectLst>
                  <a:outerShdw blurRad="38100" dist="38100" dir="2700000" algn="tl">
                    <a:srgbClr val="000000">
                      <a:alpha val="43137"/>
                    </a:srgbClr>
                  </a:outerShdw>
                </a:effectLst>
              </a:rPr>
              <a:t>n 11</a:t>
            </a:r>
            <a:endParaRPr lang="es-CO" b="1" dirty="0">
              <a:effectLst>
                <a:outerShdw blurRad="38100" dist="38100" dir="2700000" algn="tl">
                  <a:srgbClr val="000000">
                    <a:alpha val="43137"/>
                  </a:srgbClr>
                </a:outerShdw>
              </a:effectLst>
            </a:endParaRPr>
          </a:p>
        </p:txBody>
      </p:sp>
      <p:sp>
        <p:nvSpPr>
          <p:cNvPr id="11" name="Rectángulo 10">
            <a:extLst>
              <a:ext uri="{FF2B5EF4-FFF2-40B4-BE49-F238E27FC236}">
                <a16:creationId xmlns:a16="http://schemas.microsoft.com/office/drawing/2014/main" id="{4F19A6E9-A974-4A88-B6D8-285981F58D98}"/>
              </a:ext>
            </a:extLst>
          </p:cNvPr>
          <p:cNvSpPr/>
          <p:nvPr/>
        </p:nvSpPr>
        <p:spPr>
          <a:xfrm>
            <a:off x="2486025" y="3181220"/>
            <a:ext cx="735222" cy="369332"/>
          </a:xfrm>
          <a:prstGeom prst="rect">
            <a:avLst/>
          </a:prstGeom>
        </p:spPr>
        <p:txBody>
          <a:bodyPr wrap="square">
            <a:spAutoFit/>
          </a:bodyPr>
          <a:lstStyle/>
          <a:p>
            <a:pPr>
              <a:defRPr/>
            </a:pPr>
            <a:r>
              <a:rPr lang="es-CO" b="1" dirty="0">
                <a:solidFill>
                  <a:srgbClr val="002060"/>
                </a:solidFill>
                <a:effectLst>
                  <a:outerShdw blurRad="38100" dist="38100" dir="2700000" algn="tl">
                    <a:srgbClr val="000000">
                      <a:alpha val="43137"/>
                    </a:srgbClr>
                  </a:outerShdw>
                </a:effectLst>
              </a:rPr>
              <a:t>n 11</a:t>
            </a:r>
            <a:endParaRPr lang="es-CO" b="1" dirty="0">
              <a:effectLst>
                <a:outerShdw blurRad="38100" dist="38100" dir="2700000" algn="tl">
                  <a:srgbClr val="000000">
                    <a:alpha val="43137"/>
                  </a:srgbClr>
                </a:outerShdw>
              </a:effectLst>
            </a:endParaRPr>
          </a:p>
        </p:txBody>
      </p:sp>
      <p:sp>
        <p:nvSpPr>
          <p:cNvPr id="12" name="Rectángulo 11">
            <a:extLst>
              <a:ext uri="{FF2B5EF4-FFF2-40B4-BE49-F238E27FC236}">
                <a16:creationId xmlns:a16="http://schemas.microsoft.com/office/drawing/2014/main" id="{F612E56B-BC0F-44B4-93A4-E165223AAD1D}"/>
              </a:ext>
            </a:extLst>
          </p:cNvPr>
          <p:cNvSpPr/>
          <p:nvPr/>
        </p:nvSpPr>
        <p:spPr>
          <a:xfrm>
            <a:off x="2208211" y="3699530"/>
            <a:ext cx="735222" cy="369332"/>
          </a:xfrm>
          <a:prstGeom prst="rect">
            <a:avLst/>
          </a:prstGeom>
        </p:spPr>
        <p:txBody>
          <a:bodyPr wrap="square">
            <a:spAutoFit/>
          </a:bodyPr>
          <a:lstStyle/>
          <a:p>
            <a:pPr>
              <a:defRPr/>
            </a:pPr>
            <a:r>
              <a:rPr lang="es-CO" b="1" dirty="0">
                <a:solidFill>
                  <a:srgbClr val="002060"/>
                </a:solidFill>
                <a:effectLst>
                  <a:outerShdw blurRad="38100" dist="38100" dir="2700000" algn="tl">
                    <a:srgbClr val="000000">
                      <a:alpha val="43137"/>
                    </a:srgbClr>
                  </a:outerShdw>
                </a:effectLst>
              </a:rPr>
              <a:t>n 10</a:t>
            </a:r>
            <a:endParaRPr lang="es-CO" b="1" dirty="0">
              <a:effectLst>
                <a:outerShdw blurRad="38100" dist="38100" dir="2700000" algn="tl">
                  <a:srgbClr val="000000">
                    <a:alpha val="43137"/>
                  </a:srgbClr>
                </a:outerShdw>
              </a:effectLst>
            </a:endParaRPr>
          </a:p>
        </p:txBody>
      </p:sp>
      <p:sp>
        <p:nvSpPr>
          <p:cNvPr id="13" name="Rectángulo 12">
            <a:extLst>
              <a:ext uri="{FF2B5EF4-FFF2-40B4-BE49-F238E27FC236}">
                <a16:creationId xmlns:a16="http://schemas.microsoft.com/office/drawing/2014/main" id="{D361F0D7-264F-4F30-AB5F-F6DE28B5EA75}"/>
              </a:ext>
            </a:extLst>
          </p:cNvPr>
          <p:cNvSpPr/>
          <p:nvPr/>
        </p:nvSpPr>
        <p:spPr>
          <a:xfrm>
            <a:off x="1635121" y="4467095"/>
            <a:ext cx="487364" cy="369332"/>
          </a:xfrm>
          <a:prstGeom prst="rect">
            <a:avLst/>
          </a:prstGeom>
        </p:spPr>
        <p:txBody>
          <a:bodyPr wrap="square">
            <a:spAutoFit/>
          </a:bodyPr>
          <a:lstStyle/>
          <a:p>
            <a:pPr>
              <a:defRPr/>
            </a:pPr>
            <a:r>
              <a:rPr lang="es-CO" b="1" dirty="0">
                <a:solidFill>
                  <a:srgbClr val="002060"/>
                </a:solidFill>
                <a:effectLst>
                  <a:outerShdw blurRad="38100" dist="38100" dir="2700000" algn="tl">
                    <a:srgbClr val="000000">
                      <a:alpha val="43137"/>
                    </a:srgbClr>
                  </a:outerShdw>
                </a:effectLst>
              </a:rPr>
              <a:t>n 1</a:t>
            </a:r>
            <a:endParaRPr lang="es-CO" b="1" dirty="0">
              <a:effectLst>
                <a:outerShdw blurRad="38100" dist="38100" dir="2700000" algn="tl">
                  <a:srgbClr val="000000">
                    <a:alpha val="43137"/>
                  </a:srgbClr>
                </a:outerShdw>
              </a:effectLst>
            </a:endParaRPr>
          </a:p>
        </p:txBody>
      </p:sp>
      <p:sp>
        <p:nvSpPr>
          <p:cNvPr id="15" name="Rectángulo 14">
            <a:extLst>
              <a:ext uri="{FF2B5EF4-FFF2-40B4-BE49-F238E27FC236}">
                <a16:creationId xmlns:a16="http://schemas.microsoft.com/office/drawing/2014/main" id="{BC66DB63-BAE6-46C6-83D4-5893B0369CD7}"/>
              </a:ext>
            </a:extLst>
          </p:cNvPr>
          <p:cNvSpPr/>
          <p:nvPr/>
        </p:nvSpPr>
        <p:spPr>
          <a:xfrm>
            <a:off x="5809945" y="1309036"/>
            <a:ext cx="794669" cy="584775"/>
          </a:xfrm>
          <a:prstGeom prst="rect">
            <a:avLst/>
          </a:prstGeom>
        </p:spPr>
        <p:txBody>
          <a:bodyPr wrap="square">
            <a:spAutoFit/>
          </a:bodyPr>
          <a:lstStyle/>
          <a:p>
            <a:pPr algn="ctr" eaLnBrk="1" hangingPunct="1">
              <a:defRPr/>
            </a:pPr>
            <a:r>
              <a:rPr lang="es-CO" altLang="es-CO" sz="1600" b="1" dirty="0">
                <a:solidFill>
                  <a:srgbClr val="002060"/>
                </a:solidFill>
                <a:effectLst>
                  <a:outerShdw blurRad="38100" dist="38100" dir="2700000" algn="tl">
                    <a:srgbClr val="000000">
                      <a:alpha val="43137"/>
                    </a:srgbClr>
                  </a:outerShdw>
                </a:effectLst>
              </a:rPr>
              <a:t>58,87</a:t>
            </a:r>
          </a:p>
          <a:p>
            <a:pPr algn="ctr" eaLnBrk="1" hangingPunct="1">
              <a:defRPr/>
            </a:pPr>
            <a:r>
              <a:rPr lang="es-CO" altLang="es-CO" sz="1600" b="1" dirty="0">
                <a:solidFill>
                  <a:srgbClr val="002060"/>
                </a:solidFill>
                <a:effectLst>
                  <a:outerShdw blurRad="38100" dist="38100" dir="2700000" algn="tl">
                    <a:srgbClr val="000000">
                      <a:alpha val="43137"/>
                    </a:srgbClr>
                  </a:outerShdw>
                </a:effectLst>
              </a:rPr>
              <a:t>%</a:t>
            </a:r>
            <a:endParaRPr lang="es-MX" altLang="es-CO" sz="1400" b="1" dirty="0">
              <a:solidFill>
                <a:srgbClr val="002060"/>
              </a:solidFill>
              <a:effectLst>
                <a:outerShdw blurRad="38100" dist="38100" dir="2700000" algn="tl">
                  <a:srgbClr val="000000">
                    <a:alpha val="43137"/>
                  </a:srgbClr>
                </a:outerShdw>
              </a:effectLst>
            </a:endParaRPr>
          </a:p>
        </p:txBody>
      </p:sp>
      <p:sp>
        <p:nvSpPr>
          <p:cNvPr id="17" name="Rectángulo 16">
            <a:extLst>
              <a:ext uri="{FF2B5EF4-FFF2-40B4-BE49-F238E27FC236}">
                <a16:creationId xmlns:a16="http://schemas.microsoft.com/office/drawing/2014/main" id="{24C61A85-702C-441C-87C9-7EFEF69806D0}"/>
              </a:ext>
            </a:extLst>
          </p:cNvPr>
          <p:cNvSpPr/>
          <p:nvPr/>
        </p:nvSpPr>
        <p:spPr>
          <a:xfrm>
            <a:off x="5208612" y="1998804"/>
            <a:ext cx="654346" cy="584775"/>
          </a:xfrm>
          <a:prstGeom prst="rect">
            <a:avLst/>
          </a:prstGeom>
        </p:spPr>
        <p:txBody>
          <a:bodyPr wrap="none">
            <a:spAutoFit/>
          </a:bodyPr>
          <a:lstStyle/>
          <a:p>
            <a:pPr algn="ctr" eaLnBrk="1" hangingPunct="1">
              <a:defRPr/>
            </a:pPr>
            <a:r>
              <a:rPr lang="es-CO" altLang="es-CO" sz="1600" b="1" dirty="0">
                <a:solidFill>
                  <a:srgbClr val="002060"/>
                </a:solidFill>
                <a:effectLst>
                  <a:outerShdw blurRad="38100" dist="38100" dir="2700000" algn="tl">
                    <a:srgbClr val="000000">
                      <a:alpha val="43137"/>
                    </a:srgbClr>
                  </a:outerShdw>
                </a:effectLst>
              </a:rPr>
              <a:t>14,52</a:t>
            </a:r>
          </a:p>
          <a:p>
            <a:pPr algn="ctr" eaLnBrk="1" hangingPunct="1">
              <a:defRPr/>
            </a:pPr>
            <a:r>
              <a:rPr lang="es-CO" altLang="es-CO" sz="1600" b="1" dirty="0">
                <a:solidFill>
                  <a:srgbClr val="002060"/>
                </a:solidFill>
                <a:effectLst>
                  <a:outerShdw blurRad="38100" dist="38100" dir="2700000" algn="tl">
                    <a:srgbClr val="000000">
                      <a:alpha val="43137"/>
                    </a:srgbClr>
                  </a:outerShdw>
                </a:effectLst>
              </a:rPr>
              <a:t>%</a:t>
            </a:r>
            <a:endParaRPr lang="es-MX" altLang="es-CO" sz="1400" b="1" dirty="0">
              <a:solidFill>
                <a:srgbClr val="002060"/>
              </a:solidFill>
              <a:effectLst>
                <a:outerShdw blurRad="38100" dist="38100" dir="2700000" algn="tl">
                  <a:srgbClr val="000000">
                    <a:alpha val="43137"/>
                  </a:srgbClr>
                </a:outerShdw>
              </a:effectLst>
            </a:endParaRPr>
          </a:p>
        </p:txBody>
      </p:sp>
      <p:sp>
        <p:nvSpPr>
          <p:cNvPr id="19" name="Rectángulo 18">
            <a:extLst>
              <a:ext uri="{FF2B5EF4-FFF2-40B4-BE49-F238E27FC236}">
                <a16:creationId xmlns:a16="http://schemas.microsoft.com/office/drawing/2014/main" id="{E1DD9C1A-9221-4E91-813B-35CE7828DF24}"/>
              </a:ext>
            </a:extLst>
          </p:cNvPr>
          <p:cNvSpPr/>
          <p:nvPr/>
        </p:nvSpPr>
        <p:spPr>
          <a:xfrm>
            <a:off x="4485783" y="2597942"/>
            <a:ext cx="596638" cy="584775"/>
          </a:xfrm>
          <a:prstGeom prst="rect">
            <a:avLst/>
          </a:prstGeom>
        </p:spPr>
        <p:txBody>
          <a:bodyPr wrap="none">
            <a:spAutoFit/>
          </a:bodyPr>
          <a:lstStyle/>
          <a:p>
            <a:pPr algn="ctr" eaLnBrk="1" hangingPunct="1">
              <a:defRPr/>
            </a:pPr>
            <a:r>
              <a:rPr lang="es-CO" altLang="es-CO" sz="1600" b="1" dirty="0">
                <a:solidFill>
                  <a:srgbClr val="002060"/>
                </a:solidFill>
                <a:effectLst>
                  <a:outerShdw blurRad="38100" dist="38100" dir="2700000" algn="tl">
                    <a:srgbClr val="000000">
                      <a:alpha val="43137"/>
                    </a:srgbClr>
                  </a:outerShdw>
                </a:effectLst>
              </a:rPr>
              <a:t>8,87 </a:t>
            </a:r>
          </a:p>
          <a:p>
            <a:pPr algn="ctr" eaLnBrk="1" hangingPunct="1">
              <a:defRPr/>
            </a:pPr>
            <a:r>
              <a:rPr lang="es-CO" altLang="es-CO" sz="1600" b="1" dirty="0">
                <a:solidFill>
                  <a:srgbClr val="002060"/>
                </a:solidFill>
                <a:effectLst>
                  <a:outerShdw blurRad="38100" dist="38100" dir="2700000" algn="tl">
                    <a:srgbClr val="000000">
                      <a:alpha val="43137"/>
                    </a:srgbClr>
                  </a:outerShdw>
                </a:effectLst>
              </a:rPr>
              <a:t>%</a:t>
            </a:r>
            <a:endParaRPr lang="es-MX" altLang="es-CO" sz="1400" b="1" dirty="0">
              <a:solidFill>
                <a:srgbClr val="002060"/>
              </a:solidFill>
              <a:effectLst>
                <a:outerShdw blurRad="38100" dist="38100" dir="2700000" algn="tl">
                  <a:srgbClr val="000000">
                    <a:alpha val="43137"/>
                  </a:srgbClr>
                </a:outerShdw>
              </a:effectLst>
            </a:endParaRPr>
          </a:p>
        </p:txBody>
      </p:sp>
      <p:sp>
        <p:nvSpPr>
          <p:cNvPr id="20" name="Rectángulo 19">
            <a:extLst>
              <a:ext uri="{FF2B5EF4-FFF2-40B4-BE49-F238E27FC236}">
                <a16:creationId xmlns:a16="http://schemas.microsoft.com/office/drawing/2014/main" id="{6708E924-95FE-408E-ADC9-4309B241A03A}"/>
              </a:ext>
            </a:extLst>
          </p:cNvPr>
          <p:cNvSpPr/>
          <p:nvPr/>
        </p:nvSpPr>
        <p:spPr>
          <a:xfrm>
            <a:off x="3892550" y="3201677"/>
            <a:ext cx="593102" cy="584775"/>
          </a:xfrm>
          <a:prstGeom prst="rect">
            <a:avLst/>
          </a:prstGeom>
        </p:spPr>
        <p:txBody>
          <a:bodyPr wrap="square">
            <a:spAutoFit/>
          </a:bodyPr>
          <a:lstStyle/>
          <a:p>
            <a:pPr algn="ctr" eaLnBrk="1" hangingPunct="1">
              <a:defRPr/>
            </a:pPr>
            <a:r>
              <a:rPr lang="es-CO" altLang="es-CO" sz="1600" b="1" dirty="0">
                <a:solidFill>
                  <a:srgbClr val="002060"/>
                </a:solidFill>
                <a:effectLst>
                  <a:outerShdw blurRad="38100" dist="38100" dir="2700000" algn="tl">
                    <a:srgbClr val="000000">
                      <a:alpha val="43137"/>
                    </a:srgbClr>
                  </a:outerShdw>
                </a:effectLst>
              </a:rPr>
              <a:t>8,87%</a:t>
            </a:r>
            <a:endParaRPr lang="es-MX" altLang="es-CO" sz="1400" b="1" dirty="0">
              <a:solidFill>
                <a:srgbClr val="002060"/>
              </a:solidFill>
              <a:effectLst>
                <a:outerShdw blurRad="38100" dist="38100" dir="2700000" algn="tl">
                  <a:srgbClr val="000000">
                    <a:alpha val="43137"/>
                  </a:srgbClr>
                </a:outerShdw>
              </a:effectLst>
            </a:endParaRPr>
          </a:p>
        </p:txBody>
      </p:sp>
      <p:sp>
        <p:nvSpPr>
          <p:cNvPr id="21" name="Rectángulo 20">
            <a:extLst>
              <a:ext uri="{FF2B5EF4-FFF2-40B4-BE49-F238E27FC236}">
                <a16:creationId xmlns:a16="http://schemas.microsoft.com/office/drawing/2014/main" id="{DD12B8C0-EB0A-4808-8B01-010E43C05AB6}"/>
              </a:ext>
            </a:extLst>
          </p:cNvPr>
          <p:cNvSpPr/>
          <p:nvPr/>
        </p:nvSpPr>
        <p:spPr>
          <a:xfrm>
            <a:off x="3248379" y="3910014"/>
            <a:ext cx="550152" cy="584775"/>
          </a:xfrm>
          <a:prstGeom prst="rect">
            <a:avLst/>
          </a:prstGeom>
        </p:spPr>
        <p:txBody>
          <a:bodyPr wrap="none">
            <a:spAutoFit/>
          </a:bodyPr>
          <a:lstStyle/>
          <a:p>
            <a:pPr algn="ctr" eaLnBrk="1" hangingPunct="1">
              <a:defRPr/>
            </a:pPr>
            <a:r>
              <a:rPr lang="es-CO" altLang="es-CO" sz="1600" b="1" dirty="0">
                <a:solidFill>
                  <a:srgbClr val="002060"/>
                </a:solidFill>
                <a:effectLst>
                  <a:outerShdw blurRad="38100" dist="38100" dir="2700000" algn="tl">
                    <a:srgbClr val="000000">
                      <a:alpha val="43137"/>
                    </a:srgbClr>
                  </a:outerShdw>
                </a:effectLst>
              </a:rPr>
              <a:t>8,06</a:t>
            </a:r>
          </a:p>
          <a:p>
            <a:pPr algn="ctr" eaLnBrk="1" hangingPunct="1">
              <a:defRPr/>
            </a:pPr>
            <a:r>
              <a:rPr lang="es-CO" altLang="es-CO" sz="1600" b="1" dirty="0">
                <a:solidFill>
                  <a:srgbClr val="002060"/>
                </a:solidFill>
                <a:effectLst>
                  <a:outerShdw blurRad="38100" dist="38100" dir="2700000" algn="tl">
                    <a:srgbClr val="000000">
                      <a:alpha val="43137"/>
                    </a:srgbClr>
                  </a:outerShdw>
                </a:effectLst>
              </a:rPr>
              <a:t>%</a:t>
            </a:r>
            <a:endParaRPr lang="es-MX" altLang="es-CO" sz="1400" b="1" dirty="0">
              <a:solidFill>
                <a:srgbClr val="002060"/>
              </a:solidFill>
              <a:effectLst>
                <a:outerShdw blurRad="38100" dist="38100" dir="2700000" algn="tl">
                  <a:srgbClr val="000000">
                    <a:alpha val="43137"/>
                  </a:srgbClr>
                </a:outerShdw>
              </a:effectLst>
            </a:endParaRPr>
          </a:p>
        </p:txBody>
      </p:sp>
      <p:sp>
        <p:nvSpPr>
          <p:cNvPr id="23" name="Rectángulo 22">
            <a:extLst>
              <a:ext uri="{FF2B5EF4-FFF2-40B4-BE49-F238E27FC236}">
                <a16:creationId xmlns:a16="http://schemas.microsoft.com/office/drawing/2014/main" id="{F00AB056-D843-44C2-BC98-7C80246C6284}"/>
              </a:ext>
            </a:extLst>
          </p:cNvPr>
          <p:cNvSpPr/>
          <p:nvPr/>
        </p:nvSpPr>
        <p:spPr>
          <a:xfrm>
            <a:off x="2685212" y="4544327"/>
            <a:ext cx="550152" cy="584775"/>
          </a:xfrm>
          <a:prstGeom prst="rect">
            <a:avLst/>
          </a:prstGeom>
        </p:spPr>
        <p:txBody>
          <a:bodyPr wrap="none">
            <a:spAutoFit/>
          </a:bodyPr>
          <a:lstStyle/>
          <a:p>
            <a:pPr algn="ctr" eaLnBrk="1" hangingPunct="1">
              <a:defRPr/>
            </a:pPr>
            <a:r>
              <a:rPr lang="es-CO" altLang="es-CO" sz="1600" b="1" dirty="0">
                <a:solidFill>
                  <a:srgbClr val="002060"/>
                </a:solidFill>
                <a:effectLst>
                  <a:outerShdw blurRad="38100" dist="38100" dir="2700000" algn="tl">
                    <a:srgbClr val="000000">
                      <a:alpha val="43137"/>
                    </a:srgbClr>
                  </a:outerShdw>
                </a:effectLst>
              </a:rPr>
              <a:t>0,81</a:t>
            </a:r>
          </a:p>
          <a:p>
            <a:pPr algn="ctr" eaLnBrk="1" hangingPunct="1">
              <a:defRPr/>
            </a:pPr>
            <a:r>
              <a:rPr lang="es-CO" altLang="es-CO" sz="1600" b="1" dirty="0">
                <a:solidFill>
                  <a:srgbClr val="002060"/>
                </a:solidFill>
                <a:effectLst>
                  <a:outerShdw blurRad="38100" dist="38100" dir="2700000" algn="tl">
                    <a:srgbClr val="000000">
                      <a:alpha val="43137"/>
                    </a:srgbClr>
                  </a:outerShdw>
                </a:effectLst>
              </a:rPr>
              <a:t>%</a:t>
            </a:r>
            <a:endParaRPr lang="es-MX" altLang="es-CO" sz="1400" b="1" dirty="0">
              <a:solidFill>
                <a:srgbClr val="002060"/>
              </a:solidFill>
              <a:effectLst>
                <a:outerShdw blurRad="38100" dist="38100" dir="2700000" algn="tl">
                  <a:srgbClr val="000000">
                    <a:alpha val="43137"/>
                  </a:srgbClr>
                </a:outerShdw>
              </a:effectLst>
            </a:endParaRPr>
          </a:p>
        </p:txBody>
      </p:sp>
      <p:sp>
        <p:nvSpPr>
          <p:cNvPr id="5" name="Marcador de texto 4">
            <a:extLst>
              <a:ext uri="{FF2B5EF4-FFF2-40B4-BE49-F238E27FC236}">
                <a16:creationId xmlns:a16="http://schemas.microsoft.com/office/drawing/2014/main" id="{191BB1EA-0DDA-4C9B-A3EA-1843B99CAE1C}"/>
              </a:ext>
            </a:extLst>
          </p:cNvPr>
          <p:cNvSpPr>
            <a:spLocks noGrp="1"/>
          </p:cNvSpPr>
          <p:nvPr>
            <p:ph type="body" sz="quarter" idx="10"/>
          </p:nvPr>
        </p:nvSpPr>
        <p:spPr>
          <a:xfrm>
            <a:off x="6816658" y="1339620"/>
            <a:ext cx="5584091" cy="5089152"/>
          </a:xfrm>
        </p:spPr>
        <p:txBody>
          <a:bodyPr>
            <a:normAutofit/>
          </a:bodyPr>
          <a:lstStyle/>
          <a:p>
            <a:endParaRPr lang="es-MX" dirty="0"/>
          </a:p>
          <a:p>
            <a:r>
              <a:rPr lang="es-MX" dirty="0"/>
              <a:t>No se cumplieron las acciones establecidas en las </a:t>
            </a:r>
            <a:r>
              <a:rPr lang="es-MX" dirty="0" err="1"/>
              <a:t>guias</a:t>
            </a:r>
            <a:r>
              <a:rPr lang="es-MX" dirty="0"/>
              <a:t> de atención</a:t>
            </a:r>
          </a:p>
          <a:p>
            <a:r>
              <a:rPr lang="es-MX" dirty="0"/>
              <a:t>Deficiencia en la pertinencia de la atención en Salud</a:t>
            </a:r>
          </a:p>
          <a:p>
            <a:r>
              <a:rPr lang="es-MX" dirty="0"/>
              <a:t>Falta o deficiencia en la disponibilidad de medicamentos, dispositivos médicos y tecnológicos para la atención.</a:t>
            </a:r>
          </a:p>
          <a:p>
            <a:r>
              <a:rPr lang="es-MX" dirty="0"/>
              <a:t>Inadecuado diligenciamiento de la historia </a:t>
            </a:r>
            <a:r>
              <a:rPr lang="es-MX" dirty="0" err="1"/>
              <a:t>clinica</a:t>
            </a:r>
            <a:endParaRPr lang="es-MX" dirty="0"/>
          </a:p>
          <a:p>
            <a:r>
              <a:rPr lang="es-MX" dirty="0"/>
              <a:t>No disponibilidad de apoyo diagnóstico pertinente</a:t>
            </a:r>
          </a:p>
          <a:p>
            <a:r>
              <a:rPr lang="es-MX" dirty="0"/>
              <a:t>Experiencias negativas en los servicios de salud.</a:t>
            </a:r>
          </a:p>
          <a:p>
            <a:r>
              <a:rPr lang="es-MX" dirty="0"/>
              <a:t>Falta de autonomía para la toma de decisiones en salud.</a:t>
            </a:r>
          </a:p>
          <a:p>
            <a:r>
              <a:rPr lang="es-MX" dirty="0"/>
              <a:t>No se genero la remisión necesaria a otro nivel de atención</a:t>
            </a:r>
          </a:p>
          <a:p>
            <a:endParaRPr lang="es-MX" dirty="0"/>
          </a:p>
          <a:p>
            <a:endParaRPr lang="es-MX" dirty="0"/>
          </a:p>
          <a:p>
            <a:endParaRPr lang="es-MX" dirty="0"/>
          </a:p>
          <a:p>
            <a:endParaRPr lang="es-CO" dirty="0"/>
          </a:p>
        </p:txBody>
      </p:sp>
      <p:sp>
        <p:nvSpPr>
          <p:cNvPr id="22" name="Rectángulo 21">
            <a:extLst>
              <a:ext uri="{FF2B5EF4-FFF2-40B4-BE49-F238E27FC236}">
                <a16:creationId xmlns:a16="http://schemas.microsoft.com/office/drawing/2014/main" id="{D12CAC9D-8698-4DB6-B237-F0D038134345}"/>
              </a:ext>
            </a:extLst>
          </p:cNvPr>
          <p:cNvSpPr/>
          <p:nvPr/>
        </p:nvSpPr>
        <p:spPr>
          <a:xfrm>
            <a:off x="6096000" y="6030224"/>
            <a:ext cx="4753054" cy="430887"/>
          </a:xfrm>
          <a:prstGeom prst="rect">
            <a:avLst/>
          </a:prstGeom>
        </p:spPr>
        <p:txBody>
          <a:bodyPr wrap="square">
            <a:spAutoFit/>
          </a:bodyPr>
          <a:lstStyle/>
          <a:p>
            <a:pPr algn="ctr">
              <a:spcBef>
                <a:spcPts val="1200"/>
              </a:spcBef>
              <a:spcAft>
                <a:spcPts val="1200"/>
              </a:spcAft>
            </a:pPr>
            <a:r>
              <a:rPr lang="es-ES_tradnl" sz="1100" dirty="0">
                <a:latin typeface="Arial" panose="020B0604020202020204" pitchFamily="34" charset="0"/>
                <a:ea typeface="Batang"/>
              </a:rPr>
              <a:t>Fuente: Unidad de Análisis TP, Instituto Nacional de Salud, Colombia, 2021.</a:t>
            </a:r>
            <a:endParaRPr lang="es-CO" sz="1100" dirty="0">
              <a:latin typeface="Arial" panose="020B0604020202020204" pitchFamily="34" charset="0"/>
              <a:ea typeface="Batang"/>
            </a:endParaRPr>
          </a:p>
        </p:txBody>
      </p:sp>
    </p:spTree>
    <p:extLst>
      <p:ext uri="{BB962C8B-B14F-4D97-AF65-F5344CB8AC3E}">
        <p14:creationId xmlns:p14="http://schemas.microsoft.com/office/powerpoint/2010/main" val="17427848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5381E6A-AA36-42E7-B273-CCD130687557}"/>
              </a:ext>
            </a:extLst>
          </p:cNvPr>
          <p:cNvSpPr txBox="1">
            <a:spLocks/>
          </p:cNvSpPr>
          <p:nvPr/>
        </p:nvSpPr>
        <p:spPr>
          <a:xfrm>
            <a:off x="1412797" y="721661"/>
            <a:ext cx="9588966" cy="31206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s-CO" altLang="es-MX" sz="2600" dirty="0">
                <a:solidFill>
                  <a:schemeClr val="accent2"/>
                </a:solidFill>
              </a:rPr>
              <a:t>Comportamiento del Factor Acciones de promoción y mantenimiento de la salud, SEM 21, Colombia 2021.</a:t>
            </a:r>
            <a:br>
              <a:rPr lang="es-CO" altLang="es-MX" sz="2600" dirty="0">
                <a:solidFill>
                  <a:schemeClr val="accent2"/>
                </a:solidFill>
              </a:rPr>
            </a:br>
            <a:endParaRPr lang="es-ES" sz="2600" dirty="0">
              <a:solidFill>
                <a:schemeClr val="accent2"/>
              </a:solidFill>
            </a:endParaRPr>
          </a:p>
        </p:txBody>
      </p:sp>
      <p:sp>
        <p:nvSpPr>
          <p:cNvPr id="5" name="Marcador de texto 4">
            <a:extLst>
              <a:ext uri="{FF2B5EF4-FFF2-40B4-BE49-F238E27FC236}">
                <a16:creationId xmlns:a16="http://schemas.microsoft.com/office/drawing/2014/main" id="{191BB1EA-0DDA-4C9B-A3EA-1843B99CAE1C}"/>
              </a:ext>
            </a:extLst>
          </p:cNvPr>
          <p:cNvSpPr>
            <a:spLocks noGrp="1"/>
          </p:cNvSpPr>
          <p:nvPr>
            <p:ph type="body" sz="quarter" idx="10"/>
          </p:nvPr>
        </p:nvSpPr>
        <p:spPr>
          <a:xfrm>
            <a:off x="6539266" y="2111677"/>
            <a:ext cx="5584091" cy="5089152"/>
          </a:xfrm>
        </p:spPr>
        <p:txBody>
          <a:bodyPr>
            <a:normAutofit/>
          </a:bodyPr>
          <a:lstStyle/>
          <a:p>
            <a:r>
              <a:rPr lang="es-MX" dirty="0"/>
              <a:t>Incumplimiento en las acciones de detección temprana</a:t>
            </a:r>
          </a:p>
          <a:p>
            <a:r>
              <a:rPr lang="es-MX" dirty="0"/>
              <a:t>Incumplimiento en las acciones para comunicar el riesgo al paciente.</a:t>
            </a:r>
          </a:p>
          <a:p>
            <a:r>
              <a:rPr lang="es-MX" dirty="0"/>
              <a:t>Incumplimiento de acciones de educación y comunicación para la salud</a:t>
            </a:r>
          </a:p>
          <a:p>
            <a:r>
              <a:rPr lang="es-MX" dirty="0"/>
              <a:t>Incumplimiento en las acciones de demanda inducida</a:t>
            </a:r>
          </a:p>
          <a:p>
            <a:r>
              <a:rPr lang="es-MX" dirty="0"/>
              <a:t>Desconocimiento de signos y síntomas de alerta por parte del cuidador o familiar.</a:t>
            </a:r>
          </a:p>
          <a:p>
            <a:r>
              <a:rPr lang="es-MX" dirty="0"/>
              <a:t>Incumplimiento en las acciones de protección especifica</a:t>
            </a:r>
          </a:p>
          <a:p>
            <a:endParaRPr lang="es-MX" dirty="0"/>
          </a:p>
          <a:p>
            <a:endParaRPr lang="es-CO" dirty="0"/>
          </a:p>
        </p:txBody>
      </p:sp>
      <p:pic>
        <p:nvPicPr>
          <p:cNvPr id="3" name="Imagen 2">
            <a:extLst>
              <a:ext uri="{FF2B5EF4-FFF2-40B4-BE49-F238E27FC236}">
                <a16:creationId xmlns:a16="http://schemas.microsoft.com/office/drawing/2014/main" id="{5AEE7F69-F91E-4B6E-B41E-7B493A4D4B80}"/>
              </a:ext>
            </a:extLst>
          </p:cNvPr>
          <p:cNvPicPr>
            <a:picLocks noChangeAspect="1"/>
          </p:cNvPicPr>
          <p:nvPr/>
        </p:nvPicPr>
        <p:blipFill>
          <a:blip r:embed="rId3"/>
          <a:stretch>
            <a:fillRect/>
          </a:stretch>
        </p:blipFill>
        <p:spPr>
          <a:xfrm>
            <a:off x="413076" y="1342456"/>
            <a:ext cx="6474513" cy="4005419"/>
          </a:xfrm>
          <a:prstGeom prst="rect">
            <a:avLst/>
          </a:prstGeom>
        </p:spPr>
      </p:pic>
      <p:sp>
        <p:nvSpPr>
          <p:cNvPr id="22" name="Rectángulo 21">
            <a:extLst>
              <a:ext uri="{FF2B5EF4-FFF2-40B4-BE49-F238E27FC236}">
                <a16:creationId xmlns:a16="http://schemas.microsoft.com/office/drawing/2014/main" id="{067796BC-42F5-4EC9-A313-9321956C7EEF}"/>
              </a:ext>
            </a:extLst>
          </p:cNvPr>
          <p:cNvSpPr/>
          <p:nvPr/>
        </p:nvSpPr>
        <p:spPr>
          <a:xfrm>
            <a:off x="4286250" y="1448879"/>
            <a:ext cx="595035" cy="369332"/>
          </a:xfrm>
          <a:prstGeom prst="rect">
            <a:avLst/>
          </a:prstGeom>
        </p:spPr>
        <p:txBody>
          <a:bodyPr wrap="none">
            <a:spAutoFit/>
          </a:bodyPr>
          <a:lstStyle/>
          <a:p>
            <a:pPr>
              <a:defRPr/>
            </a:pPr>
            <a:r>
              <a:rPr lang="es-CO" b="1" dirty="0">
                <a:solidFill>
                  <a:srgbClr val="002060"/>
                </a:solidFill>
                <a:effectLst>
                  <a:outerShdw blurRad="38100" dist="38100" dir="2700000" algn="tl">
                    <a:srgbClr val="000000">
                      <a:alpha val="43137"/>
                    </a:srgbClr>
                  </a:outerShdw>
                </a:effectLst>
              </a:rPr>
              <a:t>n 32</a:t>
            </a:r>
            <a:endParaRPr lang="es-CO" b="1" dirty="0">
              <a:effectLst>
                <a:outerShdw blurRad="38100" dist="38100" dir="2700000" algn="tl">
                  <a:srgbClr val="000000">
                    <a:alpha val="43137"/>
                  </a:srgbClr>
                </a:outerShdw>
              </a:effectLst>
            </a:endParaRPr>
          </a:p>
        </p:txBody>
      </p:sp>
      <p:sp>
        <p:nvSpPr>
          <p:cNvPr id="26" name="Rectángulo 25">
            <a:extLst>
              <a:ext uri="{FF2B5EF4-FFF2-40B4-BE49-F238E27FC236}">
                <a16:creationId xmlns:a16="http://schemas.microsoft.com/office/drawing/2014/main" id="{6D8C889E-9A13-4AF1-B667-9B3E31845762}"/>
              </a:ext>
            </a:extLst>
          </p:cNvPr>
          <p:cNvSpPr/>
          <p:nvPr/>
        </p:nvSpPr>
        <p:spPr>
          <a:xfrm>
            <a:off x="3781425" y="2048702"/>
            <a:ext cx="595035" cy="369332"/>
          </a:xfrm>
          <a:prstGeom prst="rect">
            <a:avLst/>
          </a:prstGeom>
        </p:spPr>
        <p:txBody>
          <a:bodyPr wrap="none">
            <a:spAutoFit/>
          </a:bodyPr>
          <a:lstStyle/>
          <a:p>
            <a:pPr>
              <a:defRPr/>
            </a:pPr>
            <a:r>
              <a:rPr lang="es-CO" b="1" dirty="0">
                <a:solidFill>
                  <a:srgbClr val="002060"/>
                </a:solidFill>
                <a:effectLst>
                  <a:outerShdw blurRad="38100" dist="38100" dir="2700000" algn="tl">
                    <a:srgbClr val="000000">
                      <a:alpha val="43137"/>
                    </a:srgbClr>
                  </a:outerShdw>
                </a:effectLst>
              </a:rPr>
              <a:t>n 32</a:t>
            </a:r>
            <a:endParaRPr lang="es-CO" b="1" dirty="0">
              <a:effectLst>
                <a:outerShdw blurRad="38100" dist="38100" dir="2700000" algn="tl">
                  <a:srgbClr val="000000">
                    <a:alpha val="43137"/>
                  </a:srgbClr>
                </a:outerShdw>
              </a:effectLst>
            </a:endParaRPr>
          </a:p>
        </p:txBody>
      </p:sp>
      <p:sp>
        <p:nvSpPr>
          <p:cNvPr id="27" name="Rectángulo 26">
            <a:extLst>
              <a:ext uri="{FF2B5EF4-FFF2-40B4-BE49-F238E27FC236}">
                <a16:creationId xmlns:a16="http://schemas.microsoft.com/office/drawing/2014/main" id="{E4CFF0B1-C942-435E-8E3B-28EC2DFD056C}"/>
              </a:ext>
            </a:extLst>
          </p:cNvPr>
          <p:cNvSpPr/>
          <p:nvPr/>
        </p:nvSpPr>
        <p:spPr>
          <a:xfrm>
            <a:off x="3209941" y="2745343"/>
            <a:ext cx="595035" cy="369332"/>
          </a:xfrm>
          <a:prstGeom prst="rect">
            <a:avLst/>
          </a:prstGeom>
        </p:spPr>
        <p:txBody>
          <a:bodyPr wrap="none">
            <a:spAutoFit/>
          </a:bodyPr>
          <a:lstStyle/>
          <a:p>
            <a:pPr>
              <a:defRPr/>
            </a:pPr>
            <a:r>
              <a:rPr lang="es-CO" b="1" dirty="0">
                <a:solidFill>
                  <a:srgbClr val="002060"/>
                </a:solidFill>
                <a:effectLst>
                  <a:outerShdw blurRad="38100" dist="38100" dir="2700000" algn="tl">
                    <a:srgbClr val="000000">
                      <a:alpha val="43137"/>
                    </a:srgbClr>
                  </a:outerShdw>
                </a:effectLst>
              </a:rPr>
              <a:t>n 22</a:t>
            </a:r>
            <a:endParaRPr lang="es-CO" b="1" dirty="0">
              <a:effectLst>
                <a:outerShdw blurRad="38100" dist="38100" dir="2700000" algn="tl">
                  <a:srgbClr val="000000">
                    <a:alpha val="43137"/>
                  </a:srgbClr>
                </a:outerShdw>
              </a:effectLst>
            </a:endParaRPr>
          </a:p>
        </p:txBody>
      </p:sp>
      <p:sp>
        <p:nvSpPr>
          <p:cNvPr id="28" name="Rectángulo 27">
            <a:extLst>
              <a:ext uri="{FF2B5EF4-FFF2-40B4-BE49-F238E27FC236}">
                <a16:creationId xmlns:a16="http://schemas.microsoft.com/office/drawing/2014/main" id="{98D7DC25-63DF-4E01-87C1-E439F798A735}"/>
              </a:ext>
            </a:extLst>
          </p:cNvPr>
          <p:cNvSpPr/>
          <p:nvPr/>
        </p:nvSpPr>
        <p:spPr>
          <a:xfrm>
            <a:off x="2614906" y="3345166"/>
            <a:ext cx="595035" cy="369332"/>
          </a:xfrm>
          <a:prstGeom prst="rect">
            <a:avLst/>
          </a:prstGeom>
        </p:spPr>
        <p:txBody>
          <a:bodyPr wrap="none">
            <a:spAutoFit/>
          </a:bodyPr>
          <a:lstStyle/>
          <a:p>
            <a:pPr>
              <a:defRPr/>
            </a:pPr>
            <a:r>
              <a:rPr lang="es-CO" b="1" dirty="0">
                <a:solidFill>
                  <a:srgbClr val="002060"/>
                </a:solidFill>
                <a:effectLst>
                  <a:outerShdw blurRad="38100" dist="38100" dir="2700000" algn="tl">
                    <a:srgbClr val="000000">
                      <a:alpha val="43137"/>
                    </a:srgbClr>
                  </a:outerShdw>
                </a:effectLst>
              </a:rPr>
              <a:t>n 17</a:t>
            </a:r>
            <a:endParaRPr lang="es-CO" b="1" dirty="0">
              <a:effectLst>
                <a:outerShdw blurRad="38100" dist="38100" dir="2700000" algn="tl">
                  <a:srgbClr val="000000">
                    <a:alpha val="43137"/>
                  </a:srgbClr>
                </a:outerShdw>
              </a:effectLst>
            </a:endParaRPr>
          </a:p>
        </p:txBody>
      </p:sp>
      <p:sp>
        <p:nvSpPr>
          <p:cNvPr id="29" name="Rectángulo 28">
            <a:extLst>
              <a:ext uri="{FF2B5EF4-FFF2-40B4-BE49-F238E27FC236}">
                <a16:creationId xmlns:a16="http://schemas.microsoft.com/office/drawing/2014/main" id="{A631E2B5-3D04-4A60-AFF5-6BBB9A6D0280}"/>
              </a:ext>
            </a:extLst>
          </p:cNvPr>
          <p:cNvSpPr/>
          <p:nvPr/>
        </p:nvSpPr>
        <p:spPr>
          <a:xfrm>
            <a:off x="1757656" y="3808789"/>
            <a:ext cx="478016" cy="369332"/>
          </a:xfrm>
          <a:prstGeom prst="rect">
            <a:avLst/>
          </a:prstGeom>
        </p:spPr>
        <p:txBody>
          <a:bodyPr wrap="none">
            <a:spAutoFit/>
          </a:bodyPr>
          <a:lstStyle/>
          <a:p>
            <a:pPr>
              <a:defRPr/>
            </a:pPr>
            <a:r>
              <a:rPr lang="es-CO" b="1" dirty="0">
                <a:solidFill>
                  <a:srgbClr val="002060"/>
                </a:solidFill>
                <a:effectLst>
                  <a:outerShdw blurRad="38100" dist="38100" dir="2700000" algn="tl">
                    <a:srgbClr val="000000">
                      <a:alpha val="43137"/>
                    </a:srgbClr>
                  </a:outerShdw>
                </a:effectLst>
              </a:rPr>
              <a:t>n 1</a:t>
            </a:r>
            <a:endParaRPr lang="es-CO" b="1" dirty="0">
              <a:effectLst>
                <a:outerShdw blurRad="38100" dist="38100" dir="2700000" algn="tl">
                  <a:srgbClr val="000000">
                    <a:alpha val="43137"/>
                  </a:srgbClr>
                </a:outerShdw>
              </a:effectLst>
            </a:endParaRPr>
          </a:p>
        </p:txBody>
      </p:sp>
      <p:sp>
        <p:nvSpPr>
          <p:cNvPr id="31" name="Rectángulo 30">
            <a:extLst>
              <a:ext uri="{FF2B5EF4-FFF2-40B4-BE49-F238E27FC236}">
                <a16:creationId xmlns:a16="http://schemas.microsoft.com/office/drawing/2014/main" id="{66E329C2-B262-4264-9BDC-260006ABB4E7}"/>
              </a:ext>
            </a:extLst>
          </p:cNvPr>
          <p:cNvSpPr/>
          <p:nvPr/>
        </p:nvSpPr>
        <p:spPr>
          <a:xfrm>
            <a:off x="1115279" y="4631543"/>
            <a:ext cx="595035" cy="369332"/>
          </a:xfrm>
          <a:prstGeom prst="rect">
            <a:avLst/>
          </a:prstGeom>
        </p:spPr>
        <p:txBody>
          <a:bodyPr wrap="square">
            <a:spAutoFit/>
          </a:bodyPr>
          <a:lstStyle/>
          <a:p>
            <a:pPr>
              <a:defRPr/>
            </a:pPr>
            <a:r>
              <a:rPr lang="es-CO" b="1" dirty="0">
                <a:solidFill>
                  <a:srgbClr val="002060"/>
                </a:solidFill>
                <a:effectLst>
                  <a:outerShdw blurRad="38100" dist="38100" dir="2700000" algn="tl">
                    <a:srgbClr val="000000">
                      <a:alpha val="43137"/>
                    </a:srgbClr>
                  </a:outerShdw>
                </a:effectLst>
              </a:rPr>
              <a:t>n 1</a:t>
            </a:r>
            <a:endParaRPr lang="es-CO" b="1" dirty="0">
              <a:effectLst>
                <a:outerShdw blurRad="38100" dist="38100" dir="2700000" algn="tl">
                  <a:srgbClr val="000000">
                    <a:alpha val="43137"/>
                  </a:srgbClr>
                </a:outerShdw>
              </a:effectLst>
            </a:endParaRPr>
          </a:p>
        </p:txBody>
      </p:sp>
      <p:sp>
        <p:nvSpPr>
          <p:cNvPr id="33" name="Rectángulo 32">
            <a:extLst>
              <a:ext uri="{FF2B5EF4-FFF2-40B4-BE49-F238E27FC236}">
                <a16:creationId xmlns:a16="http://schemas.microsoft.com/office/drawing/2014/main" id="{760F5BD9-A0EF-4A1C-8FBE-46CB49F58351}"/>
              </a:ext>
            </a:extLst>
          </p:cNvPr>
          <p:cNvSpPr/>
          <p:nvPr/>
        </p:nvSpPr>
        <p:spPr>
          <a:xfrm>
            <a:off x="4971495" y="2205694"/>
            <a:ext cx="794669" cy="584775"/>
          </a:xfrm>
          <a:prstGeom prst="rect">
            <a:avLst/>
          </a:prstGeom>
        </p:spPr>
        <p:txBody>
          <a:bodyPr wrap="square">
            <a:spAutoFit/>
          </a:bodyPr>
          <a:lstStyle/>
          <a:p>
            <a:pPr algn="ctr" eaLnBrk="1" hangingPunct="1">
              <a:defRPr/>
            </a:pPr>
            <a:r>
              <a:rPr lang="es-CO" altLang="es-CO" sz="1600" b="1" dirty="0">
                <a:solidFill>
                  <a:srgbClr val="002060"/>
                </a:solidFill>
                <a:effectLst>
                  <a:outerShdw blurRad="38100" dist="38100" dir="2700000" algn="tl">
                    <a:srgbClr val="000000">
                      <a:alpha val="43137"/>
                    </a:srgbClr>
                  </a:outerShdw>
                </a:effectLst>
              </a:rPr>
              <a:t>30,48</a:t>
            </a:r>
          </a:p>
          <a:p>
            <a:pPr algn="ctr" eaLnBrk="1" hangingPunct="1">
              <a:defRPr/>
            </a:pPr>
            <a:r>
              <a:rPr lang="es-CO" altLang="es-CO" sz="1600" b="1" dirty="0">
                <a:solidFill>
                  <a:srgbClr val="002060"/>
                </a:solidFill>
                <a:effectLst>
                  <a:outerShdw blurRad="38100" dist="38100" dir="2700000" algn="tl">
                    <a:srgbClr val="000000">
                      <a:alpha val="43137"/>
                    </a:srgbClr>
                  </a:outerShdw>
                </a:effectLst>
              </a:rPr>
              <a:t>%</a:t>
            </a:r>
            <a:endParaRPr lang="es-MX" altLang="es-CO" sz="1400" b="1" dirty="0">
              <a:solidFill>
                <a:srgbClr val="002060"/>
              </a:solidFill>
              <a:effectLst>
                <a:outerShdw blurRad="38100" dist="38100" dir="2700000" algn="tl">
                  <a:srgbClr val="000000">
                    <a:alpha val="43137"/>
                  </a:srgbClr>
                </a:outerShdw>
              </a:effectLst>
            </a:endParaRPr>
          </a:p>
        </p:txBody>
      </p:sp>
      <p:sp>
        <p:nvSpPr>
          <p:cNvPr id="34" name="Rectángulo 33">
            <a:extLst>
              <a:ext uri="{FF2B5EF4-FFF2-40B4-BE49-F238E27FC236}">
                <a16:creationId xmlns:a16="http://schemas.microsoft.com/office/drawing/2014/main" id="{0223B3FA-3463-4066-A49E-BC7F4D41A650}"/>
              </a:ext>
            </a:extLst>
          </p:cNvPr>
          <p:cNvSpPr/>
          <p:nvPr/>
        </p:nvSpPr>
        <p:spPr>
          <a:xfrm>
            <a:off x="5744597" y="1525823"/>
            <a:ext cx="794669" cy="584775"/>
          </a:xfrm>
          <a:prstGeom prst="rect">
            <a:avLst/>
          </a:prstGeom>
        </p:spPr>
        <p:txBody>
          <a:bodyPr wrap="square">
            <a:spAutoFit/>
          </a:bodyPr>
          <a:lstStyle/>
          <a:p>
            <a:pPr algn="ctr" eaLnBrk="1" hangingPunct="1">
              <a:defRPr/>
            </a:pPr>
            <a:r>
              <a:rPr lang="es-CO" altLang="es-CO" sz="1600" b="1" dirty="0">
                <a:solidFill>
                  <a:srgbClr val="002060"/>
                </a:solidFill>
                <a:effectLst>
                  <a:outerShdw blurRad="38100" dist="38100" dir="2700000" algn="tl">
                    <a:srgbClr val="000000">
                      <a:alpha val="43137"/>
                    </a:srgbClr>
                  </a:outerShdw>
                </a:effectLst>
              </a:rPr>
              <a:t>30,48</a:t>
            </a:r>
          </a:p>
          <a:p>
            <a:pPr algn="ctr" eaLnBrk="1" hangingPunct="1">
              <a:defRPr/>
            </a:pPr>
            <a:r>
              <a:rPr lang="es-CO" altLang="es-CO" sz="1600" b="1" dirty="0">
                <a:solidFill>
                  <a:srgbClr val="002060"/>
                </a:solidFill>
                <a:effectLst>
                  <a:outerShdw blurRad="38100" dist="38100" dir="2700000" algn="tl">
                    <a:srgbClr val="000000">
                      <a:alpha val="43137"/>
                    </a:srgbClr>
                  </a:outerShdw>
                </a:effectLst>
              </a:rPr>
              <a:t>%</a:t>
            </a:r>
            <a:endParaRPr lang="es-MX" altLang="es-CO" sz="1400" b="1" dirty="0">
              <a:solidFill>
                <a:srgbClr val="002060"/>
              </a:solidFill>
              <a:effectLst>
                <a:outerShdw blurRad="38100" dist="38100" dir="2700000" algn="tl">
                  <a:srgbClr val="000000">
                    <a:alpha val="43137"/>
                  </a:srgbClr>
                </a:outerShdw>
              </a:effectLst>
            </a:endParaRPr>
          </a:p>
        </p:txBody>
      </p:sp>
      <p:sp>
        <p:nvSpPr>
          <p:cNvPr id="35" name="Rectángulo 34">
            <a:extLst>
              <a:ext uri="{FF2B5EF4-FFF2-40B4-BE49-F238E27FC236}">
                <a16:creationId xmlns:a16="http://schemas.microsoft.com/office/drawing/2014/main" id="{3B3A5843-2F90-47AD-A94C-BF561035DD36}"/>
              </a:ext>
            </a:extLst>
          </p:cNvPr>
          <p:cNvSpPr/>
          <p:nvPr/>
        </p:nvSpPr>
        <p:spPr>
          <a:xfrm>
            <a:off x="4309801" y="2790647"/>
            <a:ext cx="794669" cy="584775"/>
          </a:xfrm>
          <a:prstGeom prst="rect">
            <a:avLst/>
          </a:prstGeom>
        </p:spPr>
        <p:txBody>
          <a:bodyPr wrap="square">
            <a:spAutoFit/>
          </a:bodyPr>
          <a:lstStyle/>
          <a:p>
            <a:pPr algn="ctr" eaLnBrk="1" hangingPunct="1">
              <a:defRPr/>
            </a:pPr>
            <a:r>
              <a:rPr lang="es-CO" altLang="es-CO" sz="1600" b="1" dirty="0">
                <a:solidFill>
                  <a:srgbClr val="002060"/>
                </a:solidFill>
                <a:effectLst>
                  <a:outerShdw blurRad="38100" dist="38100" dir="2700000" algn="tl">
                    <a:srgbClr val="000000">
                      <a:alpha val="43137"/>
                    </a:srgbClr>
                  </a:outerShdw>
                </a:effectLst>
              </a:rPr>
              <a:t>20,95</a:t>
            </a:r>
          </a:p>
          <a:p>
            <a:pPr algn="ctr" eaLnBrk="1" hangingPunct="1">
              <a:defRPr/>
            </a:pPr>
            <a:r>
              <a:rPr lang="es-CO" altLang="es-CO" sz="1600" b="1" dirty="0">
                <a:solidFill>
                  <a:srgbClr val="002060"/>
                </a:solidFill>
                <a:effectLst>
                  <a:outerShdw blurRad="38100" dist="38100" dir="2700000" algn="tl">
                    <a:srgbClr val="000000">
                      <a:alpha val="43137"/>
                    </a:srgbClr>
                  </a:outerShdw>
                </a:effectLst>
              </a:rPr>
              <a:t>%</a:t>
            </a:r>
            <a:endParaRPr lang="es-MX" altLang="es-CO" sz="1400" b="1" dirty="0">
              <a:solidFill>
                <a:srgbClr val="002060"/>
              </a:solidFill>
              <a:effectLst>
                <a:outerShdw blurRad="38100" dist="38100" dir="2700000" algn="tl">
                  <a:srgbClr val="000000">
                    <a:alpha val="43137"/>
                  </a:srgbClr>
                </a:outerShdw>
              </a:effectLst>
            </a:endParaRPr>
          </a:p>
        </p:txBody>
      </p:sp>
      <p:sp>
        <p:nvSpPr>
          <p:cNvPr id="36" name="Rectángulo 35">
            <a:extLst>
              <a:ext uri="{FF2B5EF4-FFF2-40B4-BE49-F238E27FC236}">
                <a16:creationId xmlns:a16="http://schemas.microsoft.com/office/drawing/2014/main" id="{37D1A4AB-86BA-4724-8449-A8513F2D4BD2}"/>
              </a:ext>
            </a:extLst>
          </p:cNvPr>
          <p:cNvSpPr/>
          <p:nvPr/>
        </p:nvSpPr>
        <p:spPr>
          <a:xfrm>
            <a:off x="3714766" y="3298179"/>
            <a:ext cx="794669" cy="584775"/>
          </a:xfrm>
          <a:prstGeom prst="rect">
            <a:avLst/>
          </a:prstGeom>
        </p:spPr>
        <p:txBody>
          <a:bodyPr wrap="square">
            <a:spAutoFit/>
          </a:bodyPr>
          <a:lstStyle/>
          <a:p>
            <a:pPr algn="ctr" eaLnBrk="1" hangingPunct="1">
              <a:defRPr/>
            </a:pPr>
            <a:r>
              <a:rPr lang="es-CO" altLang="es-CO" sz="1600" b="1" dirty="0">
                <a:solidFill>
                  <a:srgbClr val="002060"/>
                </a:solidFill>
                <a:effectLst>
                  <a:outerShdw blurRad="38100" dist="38100" dir="2700000" algn="tl">
                    <a:srgbClr val="000000">
                      <a:alpha val="43137"/>
                    </a:srgbClr>
                  </a:outerShdw>
                </a:effectLst>
              </a:rPr>
              <a:t>16,69</a:t>
            </a:r>
          </a:p>
          <a:p>
            <a:pPr algn="ctr" eaLnBrk="1" hangingPunct="1">
              <a:defRPr/>
            </a:pPr>
            <a:r>
              <a:rPr lang="es-CO" altLang="es-CO" sz="1600" b="1" dirty="0">
                <a:solidFill>
                  <a:srgbClr val="002060"/>
                </a:solidFill>
                <a:effectLst>
                  <a:outerShdw blurRad="38100" dist="38100" dir="2700000" algn="tl">
                    <a:srgbClr val="000000">
                      <a:alpha val="43137"/>
                    </a:srgbClr>
                  </a:outerShdw>
                </a:effectLst>
              </a:rPr>
              <a:t>%</a:t>
            </a:r>
            <a:endParaRPr lang="es-MX" altLang="es-CO" sz="1400" b="1" dirty="0">
              <a:solidFill>
                <a:srgbClr val="002060"/>
              </a:solidFill>
              <a:effectLst>
                <a:outerShdw blurRad="38100" dist="38100" dir="2700000" algn="tl">
                  <a:srgbClr val="000000">
                    <a:alpha val="43137"/>
                  </a:srgbClr>
                </a:outerShdw>
              </a:effectLst>
            </a:endParaRPr>
          </a:p>
        </p:txBody>
      </p:sp>
      <p:sp>
        <p:nvSpPr>
          <p:cNvPr id="37" name="Rectángulo 36">
            <a:extLst>
              <a:ext uri="{FF2B5EF4-FFF2-40B4-BE49-F238E27FC236}">
                <a16:creationId xmlns:a16="http://schemas.microsoft.com/office/drawing/2014/main" id="{92EDA2C7-9C41-4C34-A898-E7C0CDC295D2}"/>
              </a:ext>
            </a:extLst>
          </p:cNvPr>
          <p:cNvSpPr/>
          <p:nvPr/>
        </p:nvSpPr>
        <p:spPr>
          <a:xfrm>
            <a:off x="3010307" y="4011148"/>
            <a:ext cx="794669" cy="584775"/>
          </a:xfrm>
          <a:prstGeom prst="rect">
            <a:avLst/>
          </a:prstGeom>
        </p:spPr>
        <p:txBody>
          <a:bodyPr wrap="square">
            <a:spAutoFit/>
          </a:bodyPr>
          <a:lstStyle/>
          <a:p>
            <a:pPr algn="ctr" eaLnBrk="1" hangingPunct="1">
              <a:defRPr/>
            </a:pPr>
            <a:r>
              <a:rPr lang="es-CO" altLang="es-CO" sz="1600" b="1" dirty="0">
                <a:solidFill>
                  <a:srgbClr val="002060"/>
                </a:solidFill>
                <a:effectLst>
                  <a:outerShdw blurRad="38100" dist="38100" dir="2700000" algn="tl">
                    <a:srgbClr val="000000">
                      <a:alpha val="43137"/>
                    </a:srgbClr>
                  </a:outerShdw>
                </a:effectLst>
              </a:rPr>
              <a:t>0,95</a:t>
            </a:r>
          </a:p>
          <a:p>
            <a:pPr algn="ctr" eaLnBrk="1" hangingPunct="1">
              <a:defRPr/>
            </a:pPr>
            <a:r>
              <a:rPr lang="es-CO" altLang="es-CO" sz="1600" b="1" dirty="0">
                <a:solidFill>
                  <a:srgbClr val="002060"/>
                </a:solidFill>
                <a:effectLst>
                  <a:outerShdw blurRad="38100" dist="38100" dir="2700000" algn="tl">
                    <a:srgbClr val="000000">
                      <a:alpha val="43137"/>
                    </a:srgbClr>
                  </a:outerShdw>
                </a:effectLst>
              </a:rPr>
              <a:t>%</a:t>
            </a:r>
            <a:endParaRPr lang="es-MX" altLang="es-CO" sz="1400" b="1" dirty="0">
              <a:solidFill>
                <a:srgbClr val="002060"/>
              </a:solidFill>
              <a:effectLst>
                <a:outerShdw blurRad="38100" dist="38100" dir="2700000" algn="tl">
                  <a:srgbClr val="000000">
                    <a:alpha val="43137"/>
                  </a:srgbClr>
                </a:outerShdw>
              </a:effectLst>
            </a:endParaRPr>
          </a:p>
        </p:txBody>
      </p:sp>
      <p:sp>
        <p:nvSpPr>
          <p:cNvPr id="38" name="Rectángulo 37">
            <a:extLst>
              <a:ext uri="{FF2B5EF4-FFF2-40B4-BE49-F238E27FC236}">
                <a16:creationId xmlns:a16="http://schemas.microsoft.com/office/drawing/2014/main" id="{34C5FBDF-E4AD-4C16-B8ED-732449B82181}"/>
              </a:ext>
            </a:extLst>
          </p:cNvPr>
          <p:cNvSpPr/>
          <p:nvPr/>
        </p:nvSpPr>
        <p:spPr>
          <a:xfrm>
            <a:off x="2515088" y="4585675"/>
            <a:ext cx="794669" cy="584775"/>
          </a:xfrm>
          <a:prstGeom prst="rect">
            <a:avLst/>
          </a:prstGeom>
        </p:spPr>
        <p:txBody>
          <a:bodyPr wrap="square">
            <a:spAutoFit/>
          </a:bodyPr>
          <a:lstStyle/>
          <a:p>
            <a:pPr algn="ctr" eaLnBrk="1" hangingPunct="1">
              <a:defRPr/>
            </a:pPr>
            <a:r>
              <a:rPr lang="es-CO" altLang="es-CO" sz="1600" b="1" dirty="0">
                <a:solidFill>
                  <a:srgbClr val="002060"/>
                </a:solidFill>
                <a:effectLst>
                  <a:outerShdw blurRad="38100" dist="38100" dir="2700000" algn="tl">
                    <a:srgbClr val="000000">
                      <a:alpha val="43137"/>
                    </a:srgbClr>
                  </a:outerShdw>
                </a:effectLst>
              </a:rPr>
              <a:t>0,95</a:t>
            </a:r>
          </a:p>
          <a:p>
            <a:pPr algn="ctr" eaLnBrk="1" hangingPunct="1">
              <a:defRPr/>
            </a:pPr>
            <a:r>
              <a:rPr lang="es-CO" altLang="es-CO" sz="1600" b="1" dirty="0">
                <a:solidFill>
                  <a:srgbClr val="002060"/>
                </a:solidFill>
                <a:effectLst>
                  <a:outerShdw blurRad="38100" dist="38100" dir="2700000" algn="tl">
                    <a:srgbClr val="000000">
                      <a:alpha val="43137"/>
                    </a:srgbClr>
                  </a:outerShdw>
                </a:effectLst>
              </a:rPr>
              <a:t>%</a:t>
            </a:r>
            <a:endParaRPr lang="es-MX" altLang="es-CO" sz="1400" b="1" dirty="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67223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F5381E6A-AA36-42E7-B273-CCD130687557}"/>
              </a:ext>
            </a:extLst>
          </p:cNvPr>
          <p:cNvSpPr txBox="1">
            <a:spLocks/>
          </p:cNvSpPr>
          <p:nvPr/>
        </p:nvSpPr>
        <p:spPr>
          <a:xfrm>
            <a:off x="1412797" y="721661"/>
            <a:ext cx="9588966" cy="312061"/>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s-CO" altLang="es-MX" sz="2600" dirty="0">
                <a:solidFill>
                  <a:schemeClr val="accent2"/>
                </a:solidFill>
              </a:rPr>
              <a:t>Comportamiento del Factor Conocimientos, Gestión del </a:t>
            </a:r>
            <a:r>
              <a:rPr lang="es-CO" altLang="es-MX" sz="2600" dirty="0" err="1">
                <a:solidFill>
                  <a:schemeClr val="accent2"/>
                </a:solidFill>
              </a:rPr>
              <a:t>Asegurmaiento</a:t>
            </a:r>
            <a:r>
              <a:rPr lang="es-CO" altLang="es-MX" sz="2600" dirty="0">
                <a:solidFill>
                  <a:schemeClr val="accent2"/>
                </a:solidFill>
              </a:rPr>
              <a:t>, SEM 21, Colombia 2021.</a:t>
            </a:r>
            <a:br>
              <a:rPr lang="es-CO" altLang="es-MX" sz="2600" dirty="0">
                <a:solidFill>
                  <a:schemeClr val="accent2"/>
                </a:solidFill>
              </a:rPr>
            </a:br>
            <a:endParaRPr lang="es-ES" sz="2600" dirty="0">
              <a:solidFill>
                <a:schemeClr val="accent2"/>
              </a:solidFill>
            </a:endParaRPr>
          </a:p>
        </p:txBody>
      </p:sp>
      <p:pic>
        <p:nvPicPr>
          <p:cNvPr id="2" name="Imagen 1">
            <a:extLst>
              <a:ext uri="{FF2B5EF4-FFF2-40B4-BE49-F238E27FC236}">
                <a16:creationId xmlns:a16="http://schemas.microsoft.com/office/drawing/2014/main" id="{C9007200-9697-48DF-A705-EDEBE704E779}"/>
              </a:ext>
            </a:extLst>
          </p:cNvPr>
          <p:cNvPicPr>
            <a:picLocks noChangeAspect="1"/>
          </p:cNvPicPr>
          <p:nvPr/>
        </p:nvPicPr>
        <p:blipFill>
          <a:blip r:embed="rId3"/>
          <a:stretch>
            <a:fillRect/>
          </a:stretch>
        </p:blipFill>
        <p:spPr>
          <a:xfrm>
            <a:off x="543248" y="1100835"/>
            <a:ext cx="6474513" cy="5370083"/>
          </a:xfrm>
          <a:prstGeom prst="rect">
            <a:avLst/>
          </a:prstGeom>
        </p:spPr>
      </p:pic>
      <p:sp>
        <p:nvSpPr>
          <p:cNvPr id="7" name="Rectángulo 6">
            <a:extLst>
              <a:ext uri="{FF2B5EF4-FFF2-40B4-BE49-F238E27FC236}">
                <a16:creationId xmlns:a16="http://schemas.microsoft.com/office/drawing/2014/main" id="{B165E427-6300-4618-917E-A33876D13B18}"/>
              </a:ext>
            </a:extLst>
          </p:cNvPr>
          <p:cNvSpPr/>
          <p:nvPr/>
        </p:nvSpPr>
        <p:spPr>
          <a:xfrm>
            <a:off x="5067300" y="1309036"/>
            <a:ext cx="477838" cy="369888"/>
          </a:xfrm>
          <a:prstGeom prst="rect">
            <a:avLst/>
          </a:prstGeom>
        </p:spPr>
        <p:txBody>
          <a:bodyPr wrap="none">
            <a:spAutoFit/>
          </a:bodyPr>
          <a:lstStyle/>
          <a:p>
            <a:pPr>
              <a:defRPr/>
            </a:pPr>
            <a:r>
              <a:rPr lang="es-CO" b="1" dirty="0">
                <a:solidFill>
                  <a:srgbClr val="002060"/>
                </a:solidFill>
                <a:effectLst>
                  <a:outerShdw blurRad="38100" dist="38100" dir="2700000" algn="tl">
                    <a:srgbClr val="000000">
                      <a:alpha val="43137"/>
                    </a:srgbClr>
                  </a:outerShdw>
                </a:effectLst>
              </a:rPr>
              <a:t>n 6</a:t>
            </a:r>
            <a:endParaRPr lang="es-CO" b="1" dirty="0">
              <a:effectLst>
                <a:outerShdw blurRad="38100" dist="38100" dir="2700000" algn="tl">
                  <a:srgbClr val="000000">
                    <a:alpha val="43137"/>
                  </a:srgbClr>
                </a:outerShdw>
              </a:effectLst>
            </a:endParaRPr>
          </a:p>
        </p:txBody>
      </p:sp>
      <p:sp>
        <p:nvSpPr>
          <p:cNvPr id="8" name="Rectángulo 7">
            <a:extLst>
              <a:ext uri="{FF2B5EF4-FFF2-40B4-BE49-F238E27FC236}">
                <a16:creationId xmlns:a16="http://schemas.microsoft.com/office/drawing/2014/main" id="{A0D6C570-FF0A-4C2E-8753-16E431FEB815}"/>
              </a:ext>
            </a:extLst>
          </p:cNvPr>
          <p:cNvSpPr/>
          <p:nvPr/>
        </p:nvSpPr>
        <p:spPr>
          <a:xfrm>
            <a:off x="4224741" y="1767796"/>
            <a:ext cx="477838" cy="369888"/>
          </a:xfrm>
          <a:prstGeom prst="rect">
            <a:avLst/>
          </a:prstGeom>
        </p:spPr>
        <p:txBody>
          <a:bodyPr wrap="none">
            <a:spAutoFit/>
          </a:bodyPr>
          <a:lstStyle/>
          <a:p>
            <a:pPr>
              <a:defRPr/>
            </a:pPr>
            <a:r>
              <a:rPr lang="es-CO" b="1" dirty="0">
                <a:solidFill>
                  <a:srgbClr val="002060"/>
                </a:solidFill>
                <a:effectLst>
                  <a:outerShdw blurRad="38100" dist="38100" dir="2700000" algn="tl">
                    <a:srgbClr val="000000">
                      <a:alpha val="43137"/>
                    </a:srgbClr>
                  </a:outerShdw>
                </a:effectLst>
              </a:rPr>
              <a:t>n 5</a:t>
            </a:r>
            <a:endParaRPr lang="es-CO" b="1" dirty="0">
              <a:effectLst>
                <a:outerShdw blurRad="38100" dist="38100" dir="2700000" algn="tl">
                  <a:srgbClr val="000000">
                    <a:alpha val="43137"/>
                  </a:srgbClr>
                </a:outerShdw>
              </a:effectLst>
            </a:endParaRPr>
          </a:p>
        </p:txBody>
      </p:sp>
      <p:sp>
        <p:nvSpPr>
          <p:cNvPr id="10" name="Rectángulo 9">
            <a:extLst>
              <a:ext uri="{FF2B5EF4-FFF2-40B4-BE49-F238E27FC236}">
                <a16:creationId xmlns:a16="http://schemas.microsoft.com/office/drawing/2014/main" id="{6699D602-E36E-42CF-B50B-19FAD689AD6C}"/>
              </a:ext>
            </a:extLst>
          </p:cNvPr>
          <p:cNvSpPr/>
          <p:nvPr/>
        </p:nvSpPr>
        <p:spPr>
          <a:xfrm>
            <a:off x="3284536" y="2578099"/>
            <a:ext cx="425116" cy="369332"/>
          </a:xfrm>
          <a:prstGeom prst="rect">
            <a:avLst/>
          </a:prstGeom>
        </p:spPr>
        <p:txBody>
          <a:bodyPr wrap="none">
            <a:spAutoFit/>
          </a:bodyPr>
          <a:lstStyle/>
          <a:p>
            <a:pPr>
              <a:defRPr/>
            </a:pPr>
            <a:r>
              <a:rPr lang="es-CO" b="1" dirty="0">
                <a:solidFill>
                  <a:srgbClr val="002060"/>
                </a:solidFill>
                <a:effectLst>
                  <a:outerShdw blurRad="38100" dist="38100" dir="2700000" algn="tl">
                    <a:srgbClr val="000000">
                      <a:alpha val="43137"/>
                    </a:srgbClr>
                  </a:outerShdw>
                </a:effectLst>
              </a:rPr>
              <a:t>n5</a:t>
            </a:r>
            <a:endParaRPr lang="es-CO" b="1" dirty="0">
              <a:effectLst>
                <a:outerShdw blurRad="38100" dist="38100" dir="2700000" algn="tl">
                  <a:srgbClr val="000000">
                    <a:alpha val="43137"/>
                  </a:srgbClr>
                </a:outerShdw>
              </a:effectLst>
            </a:endParaRPr>
          </a:p>
        </p:txBody>
      </p:sp>
      <p:sp>
        <p:nvSpPr>
          <p:cNvPr id="11" name="Rectángulo 10">
            <a:extLst>
              <a:ext uri="{FF2B5EF4-FFF2-40B4-BE49-F238E27FC236}">
                <a16:creationId xmlns:a16="http://schemas.microsoft.com/office/drawing/2014/main" id="{4F19A6E9-A974-4A88-B6D8-285981F58D98}"/>
              </a:ext>
            </a:extLst>
          </p:cNvPr>
          <p:cNvSpPr/>
          <p:nvPr/>
        </p:nvSpPr>
        <p:spPr>
          <a:xfrm>
            <a:off x="2682871" y="3181220"/>
            <a:ext cx="487364" cy="369332"/>
          </a:xfrm>
          <a:prstGeom prst="rect">
            <a:avLst/>
          </a:prstGeom>
        </p:spPr>
        <p:txBody>
          <a:bodyPr wrap="square">
            <a:spAutoFit/>
          </a:bodyPr>
          <a:lstStyle/>
          <a:p>
            <a:pPr>
              <a:defRPr/>
            </a:pPr>
            <a:r>
              <a:rPr lang="es-CO" b="1" dirty="0">
                <a:solidFill>
                  <a:srgbClr val="002060"/>
                </a:solidFill>
                <a:effectLst>
                  <a:outerShdw blurRad="38100" dist="38100" dir="2700000" algn="tl">
                    <a:srgbClr val="000000">
                      <a:alpha val="43137"/>
                    </a:srgbClr>
                  </a:outerShdw>
                </a:effectLst>
              </a:rPr>
              <a:t>n 3</a:t>
            </a:r>
            <a:endParaRPr lang="es-CO" b="1" dirty="0">
              <a:effectLst>
                <a:outerShdw blurRad="38100" dist="38100" dir="2700000" algn="tl">
                  <a:srgbClr val="000000">
                    <a:alpha val="43137"/>
                  </a:srgbClr>
                </a:outerShdw>
              </a:effectLst>
            </a:endParaRPr>
          </a:p>
        </p:txBody>
      </p:sp>
      <p:sp>
        <p:nvSpPr>
          <p:cNvPr id="12" name="Rectángulo 11">
            <a:extLst>
              <a:ext uri="{FF2B5EF4-FFF2-40B4-BE49-F238E27FC236}">
                <a16:creationId xmlns:a16="http://schemas.microsoft.com/office/drawing/2014/main" id="{F612E56B-BC0F-44B4-93A4-E165223AAD1D}"/>
              </a:ext>
            </a:extLst>
          </p:cNvPr>
          <p:cNvSpPr/>
          <p:nvPr/>
        </p:nvSpPr>
        <p:spPr>
          <a:xfrm>
            <a:off x="2208211" y="3699530"/>
            <a:ext cx="474660" cy="369332"/>
          </a:xfrm>
          <a:prstGeom prst="rect">
            <a:avLst/>
          </a:prstGeom>
        </p:spPr>
        <p:txBody>
          <a:bodyPr wrap="square">
            <a:spAutoFit/>
          </a:bodyPr>
          <a:lstStyle/>
          <a:p>
            <a:pPr>
              <a:defRPr/>
            </a:pPr>
            <a:r>
              <a:rPr lang="es-CO" b="1" dirty="0">
                <a:solidFill>
                  <a:srgbClr val="002060"/>
                </a:solidFill>
                <a:effectLst>
                  <a:outerShdw blurRad="38100" dist="38100" dir="2700000" algn="tl">
                    <a:srgbClr val="000000">
                      <a:alpha val="43137"/>
                    </a:srgbClr>
                  </a:outerShdw>
                </a:effectLst>
              </a:rPr>
              <a:t>n3</a:t>
            </a:r>
            <a:endParaRPr lang="es-CO" b="1" dirty="0">
              <a:effectLst>
                <a:outerShdw blurRad="38100" dist="38100" dir="2700000" algn="tl">
                  <a:srgbClr val="000000">
                    <a:alpha val="43137"/>
                  </a:srgbClr>
                </a:outerShdw>
              </a:effectLst>
            </a:endParaRPr>
          </a:p>
        </p:txBody>
      </p:sp>
      <p:sp>
        <p:nvSpPr>
          <p:cNvPr id="13" name="Rectángulo 12">
            <a:extLst>
              <a:ext uri="{FF2B5EF4-FFF2-40B4-BE49-F238E27FC236}">
                <a16:creationId xmlns:a16="http://schemas.microsoft.com/office/drawing/2014/main" id="{D361F0D7-264F-4F30-AB5F-F6DE28B5EA75}"/>
              </a:ext>
            </a:extLst>
          </p:cNvPr>
          <p:cNvSpPr/>
          <p:nvPr/>
        </p:nvSpPr>
        <p:spPr>
          <a:xfrm>
            <a:off x="1635121" y="4467095"/>
            <a:ext cx="487364" cy="369332"/>
          </a:xfrm>
          <a:prstGeom prst="rect">
            <a:avLst/>
          </a:prstGeom>
        </p:spPr>
        <p:txBody>
          <a:bodyPr wrap="square">
            <a:spAutoFit/>
          </a:bodyPr>
          <a:lstStyle/>
          <a:p>
            <a:pPr>
              <a:defRPr/>
            </a:pPr>
            <a:r>
              <a:rPr lang="es-CO" b="1" dirty="0">
                <a:solidFill>
                  <a:srgbClr val="002060"/>
                </a:solidFill>
                <a:effectLst>
                  <a:outerShdw blurRad="38100" dist="38100" dir="2700000" algn="tl">
                    <a:srgbClr val="000000">
                      <a:alpha val="43137"/>
                    </a:srgbClr>
                  </a:outerShdw>
                </a:effectLst>
              </a:rPr>
              <a:t>n2</a:t>
            </a:r>
            <a:endParaRPr lang="es-CO" b="1" dirty="0">
              <a:effectLst>
                <a:outerShdw blurRad="38100" dist="38100" dir="2700000" algn="tl">
                  <a:srgbClr val="000000">
                    <a:alpha val="43137"/>
                  </a:srgbClr>
                </a:outerShdw>
              </a:effectLst>
            </a:endParaRPr>
          </a:p>
        </p:txBody>
      </p:sp>
      <p:sp>
        <p:nvSpPr>
          <p:cNvPr id="14" name="Rectángulo 13">
            <a:extLst>
              <a:ext uri="{FF2B5EF4-FFF2-40B4-BE49-F238E27FC236}">
                <a16:creationId xmlns:a16="http://schemas.microsoft.com/office/drawing/2014/main" id="{B0A7DF15-85D5-4438-852D-D451102EA6C8}"/>
              </a:ext>
            </a:extLst>
          </p:cNvPr>
          <p:cNvSpPr/>
          <p:nvPr/>
        </p:nvSpPr>
        <p:spPr>
          <a:xfrm>
            <a:off x="925433" y="5105270"/>
            <a:ext cx="487364" cy="369332"/>
          </a:xfrm>
          <a:prstGeom prst="rect">
            <a:avLst/>
          </a:prstGeom>
        </p:spPr>
        <p:txBody>
          <a:bodyPr wrap="square">
            <a:spAutoFit/>
          </a:bodyPr>
          <a:lstStyle/>
          <a:p>
            <a:pPr>
              <a:defRPr/>
            </a:pPr>
            <a:r>
              <a:rPr lang="es-CO" b="1" dirty="0">
                <a:solidFill>
                  <a:srgbClr val="002060"/>
                </a:solidFill>
                <a:effectLst>
                  <a:outerShdw blurRad="38100" dist="38100" dir="2700000" algn="tl">
                    <a:srgbClr val="000000">
                      <a:alpha val="43137"/>
                    </a:srgbClr>
                  </a:outerShdw>
                </a:effectLst>
              </a:rPr>
              <a:t>n 1</a:t>
            </a:r>
            <a:endParaRPr lang="es-CO" b="1" dirty="0">
              <a:effectLst>
                <a:outerShdw blurRad="38100" dist="38100" dir="2700000" algn="tl">
                  <a:srgbClr val="000000">
                    <a:alpha val="43137"/>
                  </a:srgbClr>
                </a:outerShdw>
              </a:effectLst>
            </a:endParaRPr>
          </a:p>
        </p:txBody>
      </p:sp>
      <p:sp>
        <p:nvSpPr>
          <p:cNvPr id="15" name="Rectángulo 14">
            <a:extLst>
              <a:ext uri="{FF2B5EF4-FFF2-40B4-BE49-F238E27FC236}">
                <a16:creationId xmlns:a16="http://schemas.microsoft.com/office/drawing/2014/main" id="{BC66DB63-BAE6-46C6-83D4-5893B0369CD7}"/>
              </a:ext>
            </a:extLst>
          </p:cNvPr>
          <p:cNvSpPr/>
          <p:nvPr/>
        </p:nvSpPr>
        <p:spPr>
          <a:xfrm>
            <a:off x="5851868" y="1386536"/>
            <a:ext cx="700832" cy="584775"/>
          </a:xfrm>
          <a:prstGeom prst="rect">
            <a:avLst/>
          </a:prstGeom>
        </p:spPr>
        <p:txBody>
          <a:bodyPr wrap="square">
            <a:spAutoFit/>
          </a:bodyPr>
          <a:lstStyle/>
          <a:p>
            <a:pPr algn="ctr" eaLnBrk="1" hangingPunct="1">
              <a:defRPr/>
            </a:pPr>
            <a:r>
              <a:rPr lang="es-CO" altLang="es-CO" sz="1600" b="1" dirty="0">
                <a:solidFill>
                  <a:srgbClr val="002060"/>
                </a:solidFill>
                <a:effectLst>
                  <a:outerShdw blurRad="38100" dist="38100" dir="2700000" algn="tl">
                    <a:srgbClr val="000000">
                      <a:alpha val="43137"/>
                    </a:srgbClr>
                  </a:outerShdw>
                </a:effectLst>
              </a:rPr>
              <a:t>23,08 </a:t>
            </a:r>
          </a:p>
          <a:p>
            <a:pPr algn="ctr" eaLnBrk="1" hangingPunct="1">
              <a:defRPr/>
            </a:pPr>
            <a:r>
              <a:rPr lang="es-CO" altLang="es-CO" sz="1600" b="1" dirty="0">
                <a:solidFill>
                  <a:srgbClr val="002060"/>
                </a:solidFill>
                <a:effectLst>
                  <a:outerShdw blurRad="38100" dist="38100" dir="2700000" algn="tl">
                    <a:srgbClr val="000000">
                      <a:alpha val="43137"/>
                    </a:srgbClr>
                  </a:outerShdw>
                </a:effectLst>
              </a:rPr>
              <a:t>%</a:t>
            </a:r>
            <a:endParaRPr lang="es-MX" altLang="es-CO" sz="1400" b="1" dirty="0">
              <a:solidFill>
                <a:srgbClr val="002060"/>
              </a:solidFill>
              <a:effectLst>
                <a:outerShdw blurRad="38100" dist="38100" dir="2700000" algn="tl">
                  <a:srgbClr val="000000">
                    <a:alpha val="43137"/>
                  </a:srgbClr>
                </a:outerShdw>
              </a:effectLst>
            </a:endParaRPr>
          </a:p>
        </p:txBody>
      </p:sp>
      <p:sp>
        <p:nvSpPr>
          <p:cNvPr id="17" name="Rectángulo 16">
            <a:extLst>
              <a:ext uri="{FF2B5EF4-FFF2-40B4-BE49-F238E27FC236}">
                <a16:creationId xmlns:a16="http://schemas.microsoft.com/office/drawing/2014/main" id="{24C61A85-702C-441C-87C9-7EFEF69806D0}"/>
              </a:ext>
            </a:extLst>
          </p:cNvPr>
          <p:cNvSpPr/>
          <p:nvPr/>
        </p:nvSpPr>
        <p:spPr>
          <a:xfrm>
            <a:off x="5208612" y="1998804"/>
            <a:ext cx="654346" cy="584775"/>
          </a:xfrm>
          <a:prstGeom prst="rect">
            <a:avLst/>
          </a:prstGeom>
        </p:spPr>
        <p:txBody>
          <a:bodyPr wrap="none">
            <a:spAutoFit/>
          </a:bodyPr>
          <a:lstStyle/>
          <a:p>
            <a:pPr algn="ctr" eaLnBrk="1" hangingPunct="1">
              <a:defRPr/>
            </a:pPr>
            <a:r>
              <a:rPr lang="es-CO" altLang="es-CO" sz="1600" b="1" dirty="0">
                <a:solidFill>
                  <a:srgbClr val="002060"/>
                </a:solidFill>
                <a:effectLst>
                  <a:outerShdw blurRad="38100" dist="38100" dir="2700000" algn="tl">
                    <a:srgbClr val="000000">
                      <a:alpha val="43137"/>
                    </a:srgbClr>
                  </a:outerShdw>
                </a:effectLst>
              </a:rPr>
              <a:t>19,23</a:t>
            </a:r>
          </a:p>
          <a:p>
            <a:pPr algn="ctr" eaLnBrk="1" hangingPunct="1">
              <a:defRPr/>
            </a:pPr>
            <a:r>
              <a:rPr lang="es-CO" altLang="es-CO" sz="1600" b="1" dirty="0">
                <a:solidFill>
                  <a:srgbClr val="002060"/>
                </a:solidFill>
                <a:effectLst>
                  <a:outerShdw blurRad="38100" dist="38100" dir="2700000" algn="tl">
                    <a:srgbClr val="000000">
                      <a:alpha val="43137"/>
                    </a:srgbClr>
                  </a:outerShdw>
                </a:effectLst>
              </a:rPr>
              <a:t>%</a:t>
            </a:r>
            <a:endParaRPr lang="es-MX" altLang="es-CO" sz="1400" b="1" dirty="0">
              <a:solidFill>
                <a:srgbClr val="002060"/>
              </a:solidFill>
              <a:effectLst>
                <a:outerShdw blurRad="38100" dist="38100" dir="2700000" algn="tl">
                  <a:srgbClr val="000000">
                    <a:alpha val="43137"/>
                  </a:srgbClr>
                </a:outerShdw>
              </a:effectLst>
            </a:endParaRPr>
          </a:p>
        </p:txBody>
      </p:sp>
      <p:sp>
        <p:nvSpPr>
          <p:cNvPr id="19" name="Rectángulo 18">
            <a:extLst>
              <a:ext uri="{FF2B5EF4-FFF2-40B4-BE49-F238E27FC236}">
                <a16:creationId xmlns:a16="http://schemas.microsoft.com/office/drawing/2014/main" id="{E1DD9C1A-9221-4E91-813B-35CE7828DF24}"/>
              </a:ext>
            </a:extLst>
          </p:cNvPr>
          <p:cNvSpPr/>
          <p:nvPr/>
        </p:nvSpPr>
        <p:spPr>
          <a:xfrm>
            <a:off x="4433685" y="2597942"/>
            <a:ext cx="700834" cy="584775"/>
          </a:xfrm>
          <a:prstGeom prst="rect">
            <a:avLst/>
          </a:prstGeom>
        </p:spPr>
        <p:txBody>
          <a:bodyPr wrap="none">
            <a:spAutoFit/>
          </a:bodyPr>
          <a:lstStyle/>
          <a:p>
            <a:pPr algn="ctr" eaLnBrk="1" hangingPunct="1">
              <a:defRPr/>
            </a:pPr>
            <a:r>
              <a:rPr lang="es-CO" altLang="es-CO" sz="1600" b="1" dirty="0">
                <a:solidFill>
                  <a:srgbClr val="002060"/>
                </a:solidFill>
                <a:effectLst>
                  <a:outerShdw blurRad="38100" dist="38100" dir="2700000" algn="tl">
                    <a:srgbClr val="000000">
                      <a:alpha val="43137"/>
                    </a:srgbClr>
                  </a:outerShdw>
                </a:effectLst>
              </a:rPr>
              <a:t>19,23 </a:t>
            </a:r>
          </a:p>
          <a:p>
            <a:pPr algn="ctr" eaLnBrk="1" hangingPunct="1">
              <a:defRPr/>
            </a:pPr>
            <a:r>
              <a:rPr lang="es-CO" altLang="es-CO" sz="1600" b="1" dirty="0">
                <a:solidFill>
                  <a:srgbClr val="002060"/>
                </a:solidFill>
                <a:effectLst>
                  <a:outerShdw blurRad="38100" dist="38100" dir="2700000" algn="tl">
                    <a:srgbClr val="000000">
                      <a:alpha val="43137"/>
                    </a:srgbClr>
                  </a:outerShdw>
                </a:effectLst>
              </a:rPr>
              <a:t>%</a:t>
            </a:r>
            <a:endParaRPr lang="es-MX" altLang="es-CO" sz="1400" b="1" dirty="0">
              <a:solidFill>
                <a:srgbClr val="002060"/>
              </a:solidFill>
              <a:effectLst>
                <a:outerShdw blurRad="38100" dist="38100" dir="2700000" algn="tl">
                  <a:srgbClr val="000000">
                    <a:alpha val="43137"/>
                  </a:srgbClr>
                </a:outerShdw>
              </a:effectLst>
            </a:endParaRPr>
          </a:p>
        </p:txBody>
      </p:sp>
      <p:sp>
        <p:nvSpPr>
          <p:cNvPr id="20" name="Rectángulo 19">
            <a:extLst>
              <a:ext uri="{FF2B5EF4-FFF2-40B4-BE49-F238E27FC236}">
                <a16:creationId xmlns:a16="http://schemas.microsoft.com/office/drawing/2014/main" id="{6708E924-95FE-408E-ADC9-4309B241A03A}"/>
              </a:ext>
            </a:extLst>
          </p:cNvPr>
          <p:cNvSpPr/>
          <p:nvPr/>
        </p:nvSpPr>
        <p:spPr>
          <a:xfrm>
            <a:off x="3892550" y="3201677"/>
            <a:ext cx="650932" cy="584775"/>
          </a:xfrm>
          <a:prstGeom prst="rect">
            <a:avLst/>
          </a:prstGeom>
        </p:spPr>
        <p:txBody>
          <a:bodyPr wrap="square">
            <a:spAutoFit/>
          </a:bodyPr>
          <a:lstStyle/>
          <a:p>
            <a:pPr algn="ctr" eaLnBrk="1" hangingPunct="1">
              <a:defRPr/>
            </a:pPr>
            <a:r>
              <a:rPr lang="es-CO" altLang="es-CO" sz="1600" b="1" dirty="0">
                <a:solidFill>
                  <a:srgbClr val="002060"/>
                </a:solidFill>
                <a:effectLst>
                  <a:outerShdw blurRad="38100" dist="38100" dir="2700000" algn="tl">
                    <a:srgbClr val="000000">
                      <a:alpha val="43137"/>
                    </a:srgbClr>
                  </a:outerShdw>
                </a:effectLst>
              </a:rPr>
              <a:t>11,54 </a:t>
            </a:r>
          </a:p>
          <a:p>
            <a:pPr algn="ctr" eaLnBrk="1" hangingPunct="1">
              <a:defRPr/>
            </a:pPr>
            <a:r>
              <a:rPr lang="es-CO" altLang="es-CO" sz="1600" b="1" dirty="0">
                <a:solidFill>
                  <a:srgbClr val="002060"/>
                </a:solidFill>
                <a:effectLst>
                  <a:outerShdw blurRad="38100" dist="38100" dir="2700000" algn="tl">
                    <a:srgbClr val="000000">
                      <a:alpha val="43137"/>
                    </a:srgbClr>
                  </a:outerShdw>
                </a:effectLst>
              </a:rPr>
              <a:t>%</a:t>
            </a:r>
            <a:endParaRPr lang="es-MX" altLang="es-CO" sz="1400" b="1" dirty="0">
              <a:solidFill>
                <a:srgbClr val="002060"/>
              </a:solidFill>
              <a:effectLst>
                <a:outerShdw blurRad="38100" dist="38100" dir="2700000" algn="tl">
                  <a:srgbClr val="000000">
                    <a:alpha val="43137"/>
                  </a:srgbClr>
                </a:outerShdw>
              </a:effectLst>
            </a:endParaRPr>
          </a:p>
        </p:txBody>
      </p:sp>
      <p:sp>
        <p:nvSpPr>
          <p:cNvPr id="21" name="Rectángulo 20">
            <a:extLst>
              <a:ext uri="{FF2B5EF4-FFF2-40B4-BE49-F238E27FC236}">
                <a16:creationId xmlns:a16="http://schemas.microsoft.com/office/drawing/2014/main" id="{DD12B8C0-EB0A-4808-8B01-010E43C05AB6}"/>
              </a:ext>
            </a:extLst>
          </p:cNvPr>
          <p:cNvSpPr/>
          <p:nvPr/>
        </p:nvSpPr>
        <p:spPr>
          <a:xfrm>
            <a:off x="3098499" y="3910014"/>
            <a:ext cx="849913" cy="338554"/>
          </a:xfrm>
          <a:prstGeom prst="rect">
            <a:avLst/>
          </a:prstGeom>
        </p:spPr>
        <p:txBody>
          <a:bodyPr wrap="none">
            <a:spAutoFit/>
          </a:bodyPr>
          <a:lstStyle/>
          <a:p>
            <a:pPr algn="ctr" eaLnBrk="1" hangingPunct="1">
              <a:defRPr/>
            </a:pPr>
            <a:r>
              <a:rPr lang="es-CO" altLang="es-CO" sz="1600" b="1" dirty="0">
                <a:solidFill>
                  <a:srgbClr val="002060"/>
                </a:solidFill>
                <a:effectLst>
                  <a:outerShdw blurRad="38100" dist="38100" dir="2700000" algn="tl">
                    <a:srgbClr val="000000">
                      <a:alpha val="43137"/>
                    </a:srgbClr>
                  </a:outerShdw>
                </a:effectLst>
              </a:rPr>
              <a:t>11,54 %</a:t>
            </a:r>
            <a:endParaRPr lang="es-MX" altLang="es-CO" sz="1400" b="1" dirty="0">
              <a:solidFill>
                <a:srgbClr val="002060"/>
              </a:solidFill>
              <a:effectLst>
                <a:outerShdw blurRad="38100" dist="38100" dir="2700000" algn="tl">
                  <a:srgbClr val="000000">
                    <a:alpha val="43137"/>
                  </a:srgbClr>
                </a:outerShdw>
              </a:effectLst>
            </a:endParaRPr>
          </a:p>
        </p:txBody>
      </p:sp>
      <p:sp>
        <p:nvSpPr>
          <p:cNvPr id="23" name="Rectángulo 22">
            <a:extLst>
              <a:ext uri="{FF2B5EF4-FFF2-40B4-BE49-F238E27FC236}">
                <a16:creationId xmlns:a16="http://schemas.microsoft.com/office/drawing/2014/main" id="{F00AB056-D843-44C2-BC98-7C80246C6284}"/>
              </a:ext>
            </a:extLst>
          </p:cNvPr>
          <p:cNvSpPr/>
          <p:nvPr/>
        </p:nvSpPr>
        <p:spPr>
          <a:xfrm>
            <a:off x="2661969" y="4544327"/>
            <a:ext cx="596638" cy="584775"/>
          </a:xfrm>
          <a:prstGeom prst="rect">
            <a:avLst/>
          </a:prstGeom>
        </p:spPr>
        <p:txBody>
          <a:bodyPr wrap="none">
            <a:spAutoFit/>
          </a:bodyPr>
          <a:lstStyle/>
          <a:p>
            <a:pPr algn="ctr" eaLnBrk="1" hangingPunct="1">
              <a:defRPr/>
            </a:pPr>
            <a:r>
              <a:rPr lang="es-CO" altLang="es-CO" sz="1600" b="1" dirty="0">
                <a:solidFill>
                  <a:srgbClr val="002060"/>
                </a:solidFill>
                <a:effectLst>
                  <a:outerShdw blurRad="38100" dist="38100" dir="2700000" algn="tl">
                    <a:srgbClr val="000000">
                      <a:alpha val="43137"/>
                    </a:srgbClr>
                  </a:outerShdw>
                </a:effectLst>
              </a:rPr>
              <a:t>7,69 </a:t>
            </a:r>
          </a:p>
          <a:p>
            <a:pPr algn="ctr" eaLnBrk="1" hangingPunct="1">
              <a:defRPr/>
            </a:pPr>
            <a:r>
              <a:rPr lang="es-CO" altLang="es-CO" sz="1600" b="1" dirty="0">
                <a:solidFill>
                  <a:srgbClr val="002060"/>
                </a:solidFill>
                <a:effectLst>
                  <a:outerShdw blurRad="38100" dist="38100" dir="2700000" algn="tl">
                    <a:srgbClr val="000000">
                      <a:alpha val="43137"/>
                    </a:srgbClr>
                  </a:outerShdw>
                </a:effectLst>
              </a:rPr>
              <a:t>%</a:t>
            </a:r>
            <a:endParaRPr lang="es-MX" altLang="es-CO" sz="1400" b="1" dirty="0">
              <a:solidFill>
                <a:srgbClr val="002060"/>
              </a:solidFill>
              <a:effectLst>
                <a:outerShdw blurRad="38100" dist="38100" dir="2700000" algn="tl">
                  <a:srgbClr val="000000">
                    <a:alpha val="43137"/>
                  </a:srgbClr>
                </a:outerShdw>
              </a:effectLst>
            </a:endParaRPr>
          </a:p>
        </p:txBody>
      </p:sp>
      <p:sp>
        <p:nvSpPr>
          <p:cNvPr id="24" name="Rectángulo 23">
            <a:extLst>
              <a:ext uri="{FF2B5EF4-FFF2-40B4-BE49-F238E27FC236}">
                <a16:creationId xmlns:a16="http://schemas.microsoft.com/office/drawing/2014/main" id="{EDA9F57A-C5E8-4084-820D-556543E62CD8}"/>
              </a:ext>
            </a:extLst>
          </p:cNvPr>
          <p:cNvSpPr/>
          <p:nvPr/>
        </p:nvSpPr>
        <p:spPr>
          <a:xfrm>
            <a:off x="2109345" y="5207312"/>
            <a:ext cx="550152" cy="584775"/>
          </a:xfrm>
          <a:prstGeom prst="rect">
            <a:avLst/>
          </a:prstGeom>
        </p:spPr>
        <p:txBody>
          <a:bodyPr wrap="none">
            <a:spAutoFit/>
          </a:bodyPr>
          <a:lstStyle/>
          <a:p>
            <a:pPr algn="ctr" eaLnBrk="1" hangingPunct="1">
              <a:defRPr/>
            </a:pPr>
            <a:r>
              <a:rPr lang="es-CO" altLang="es-CO" sz="1600" b="1" dirty="0">
                <a:solidFill>
                  <a:srgbClr val="002060"/>
                </a:solidFill>
                <a:effectLst>
                  <a:outerShdw blurRad="38100" dist="38100" dir="2700000" algn="tl">
                    <a:srgbClr val="000000">
                      <a:alpha val="43137"/>
                    </a:srgbClr>
                  </a:outerShdw>
                </a:effectLst>
              </a:rPr>
              <a:t>3,85</a:t>
            </a:r>
          </a:p>
          <a:p>
            <a:pPr algn="ctr" eaLnBrk="1" hangingPunct="1">
              <a:defRPr/>
            </a:pPr>
            <a:r>
              <a:rPr lang="es-CO" altLang="es-CO" sz="1600" b="1" dirty="0">
                <a:solidFill>
                  <a:srgbClr val="002060"/>
                </a:solidFill>
                <a:effectLst>
                  <a:outerShdw blurRad="38100" dist="38100" dir="2700000" algn="tl">
                    <a:srgbClr val="000000">
                      <a:alpha val="43137"/>
                    </a:srgbClr>
                  </a:outerShdw>
                </a:effectLst>
              </a:rPr>
              <a:t>%</a:t>
            </a:r>
            <a:endParaRPr lang="es-MX" altLang="es-CO" sz="1400" b="1" dirty="0">
              <a:solidFill>
                <a:srgbClr val="002060"/>
              </a:solidFill>
              <a:effectLst>
                <a:outerShdw blurRad="38100" dist="38100" dir="2700000" algn="tl">
                  <a:srgbClr val="000000">
                    <a:alpha val="43137"/>
                  </a:srgbClr>
                </a:outerShdw>
              </a:effectLst>
            </a:endParaRPr>
          </a:p>
        </p:txBody>
      </p:sp>
      <p:sp>
        <p:nvSpPr>
          <p:cNvPr id="25" name="Rectángulo 24">
            <a:extLst>
              <a:ext uri="{FF2B5EF4-FFF2-40B4-BE49-F238E27FC236}">
                <a16:creationId xmlns:a16="http://schemas.microsoft.com/office/drawing/2014/main" id="{15DF0B76-4FE7-45E3-BEE5-9BE50C4B8942}"/>
              </a:ext>
            </a:extLst>
          </p:cNvPr>
          <p:cNvSpPr/>
          <p:nvPr/>
        </p:nvSpPr>
        <p:spPr>
          <a:xfrm>
            <a:off x="1278855" y="5879518"/>
            <a:ext cx="596638" cy="584775"/>
          </a:xfrm>
          <a:prstGeom prst="rect">
            <a:avLst/>
          </a:prstGeom>
        </p:spPr>
        <p:txBody>
          <a:bodyPr wrap="none">
            <a:spAutoFit/>
          </a:bodyPr>
          <a:lstStyle/>
          <a:p>
            <a:pPr algn="ctr" eaLnBrk="1" hangingPunct="1">
              <a:defRPr/>
            </a:pPr>
            <a:r>
              <a:rPr lang="es-CO" altLang="es-CO" sz="1600" b="1" dirty="0">
                <a:solidFill>
                  <a:srgbClr val="002060"/>
                </a:solidFill>
                <a:effectLst>
                  <a:outerShdw blurRad="38100" dist="38100" dir="2700000" algn="tl">
                    <a:srgbClr val="000000">
                      <a:alpha val="43137"/>
                    </a:srgbClr>
                  </a:outerShdw>
                </a:effectLst>
              </a:rPr>
              <a:t>2,34 </a:t>
            </a:r>
          </a:p>
          <a:p>
            <a:pPr algn="ctr" eaLnBrk="1" hangingPunct="1">
              <a:defRPr/>
            </a:pPr>
            <a:r>
              <a:rPr lang="es-CO" altLang="es-CO" sz="1600" b="1" dirty="0">
                <a:solidFill>
                  <a:srgbClr val="002060"/>
                </a:solidFill>
                <a:effectLst>
                  <a:outerShdw blurRad="38100" dist="38100" dir="2700000" algn="tl">
                    <a:srgbClr val="000000">
                      <a:alpha val="43137"/>
                    </a:srgbClr>
                  </a:outerShdw>
                </a:effectLst>
              </a:rPr>
              <a:t>%</a:t>
            </a:r>
            <a:endParaRPr lang="es-MX" altLang="es-CO" sz="1400" b="1" dirty="0">
              <a:solidFill>
                <a:srgbClr val="002060"/>
              </a:solidFill>
              <a:effectLst>
                <a:outerShdw blurRad="38100" dist="38100" dir="2700000" algn="tl">
                  <a:srgbClr val="000000">
                    <a:alpha val="43137"/>
                  </a:srgbClr>
                </a:outerShdw>
              </a:effectLst>
            </a:endParaRPr>
          </a:p>
        </p:txBody>
      </p:sp>
      <p:sp>
        <p:nvSpPr>
          <p:cNvPr id="5" name="Marcador de texto 4">
            <a:extLst>
              <a:ext uri="{FF2B5EF4-FFF2-40B4-BE49-F238E27FC236}">
                <a16:creationId xmlns:a16="http://schemas.microsoft.com/office/drawing/2014/main" id="{191BB1EA-0DDA-4C9B-A3EA-1843B99CAE1C}"/>
              </a:ext>
            </a:extLst>
          </p:cNvPr>
          <p:cNvSpPr>
            <a:spLocks noGrp="1"/>
          </p:cNvSpPr>
          <p:nvPr>
            <p:ph type="body" sz="quarter" idx="10"/>
          </p:nvPr>
        </p:nvSpPr>
        <p:spPr>
          <a:xfrm>
            <a:off x="6607909" y="1386536"/>
            <a:ext cx="5584091" cy="5261914"/>
          </a:xfrm>
        </p:spPr>
        <p:txBody>
          <a:bodyPr>
            <a:normAutofit/>
          </a:bodyPr>
          <a:lstStyle/>
          <a:p>
            <a:pPr algn="just"/>
            <a:r>
              <a:rPr lang="es-MX" dirty="0"/>
              <a:t>No se desarrollan acciones específicas o intervenciones de acuerdo con la caracterización poblacional</a:t>
            </a:r>
          </a:p>
          <a:p>
            <a:pPr algn="just"/>
            <a:r>
              <a:rPr lang="es-MX" dirty="0"/>
              <a:t>Existen dificultades entre referencia y contrarreferencia entre un prestador primario y prestador(es) complementario(s)</a:t>
            </a:r>
          </a:p>
          <a:p>
            <a:pPr algn="just"/>
            <a:r>
              <a:rPr lang="es-MX" dirty="0"/>
              <a:t>No se realiza la atención integral de su población a cargo según grupos para la gestión del riesgo (factores sociales, culturales y ambientales del paciente).</a:t>
            </a:r>
          </a:p>
          <a:p>
            <a:pPr algn="just"/>
            <a:r>
              <a:rPr lang="es-MX" dirty="0"/>
              <a:t>La EAPB , entidad territorial ( según el caso) no garantiza una red de servicios oportuna, accesible o resolutiva que garantice la atención integral en salud de la población a cargo.</a:t>
            </a:r>
          </a:p>
          <a:p>
            <a:pPr algn="just"/>
            <a:r>
              <a:rPr lang="es-MX" dirty="0"/>
              <a:t>No se realiza seguimiento a los procesos de afiliación y evaluación de la población a su cargo.</a:t>
            </a:r>
          </a:p>
          <a:p>
            <a:pPr algn="just"/>
            <a:r>
              <a:rPr lang="es-MX" dirty="0"/>
              <a:t>La EAPB , entidad territorial ( según el caso)  no garantiza una red de servicios suficiente para la atención integral en salud de la población a cargo. </a:t>
            </a:r>
          </a:p>
          <a:p>
            <a:pPr algn="just"/>
            <a:r>
              <a:rPr lang="es-MX" dirty="0"/>
              <a:t>No se ha verificado ni evaluado el acceso de la población de su jurisdicción a servicios de salud habilitados</a:t>
            </a:r>
          </a:p>
          <a:p>
            <a:endParaRPr lang="es-MX" dirty="0"/>
          </a:p>
          <a:p>
            <a:endParaRPr lang="es-CO" dirty="0"/>
          </a:p>
        </p:txBody>
      </p:sp>
    </p:spTree>
    <p:extLst>
      <p:ext uri="{BB962C8B-B14F-4D97-AF65-F5344CB8AC3E}">
        <p14:creationId xmlns:p14="http://schemas.microsoft.com/office/powerpoint/2010/main" val="22441431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ECF355CB-680C-644D-A677-27EED0302543}"/>
              </a:ext>
            </a:extLst>
          </p:cNvPr>
          <p:cNvSpPr>
            <a:spLocks noGrp="1"/>
          </p:cNvSpPr>
          <p:nvPr>
            <p:ph type="ctrTitle"/>
          </p:nvPr>
        </p:nvSpPr>
        <p:spPr/>
        <p:txBody>
          <a:bodyPr/>
          <a:lstStyle/>
          <a:p>
            <a:r>
              <a:rPr lang="es-CO" dirty="0"/>
              <a:t>GRACIAS</a:t>
            </a:r>
          </a:p>
        </p:txBody>
      </p:sp>
      <p:sp>
        <p:nvSpPr>
          <p:cNvPr id="5" name="Subtítulo 4">
            <a:extLst>
              <a:ext uri="{FF2B5EF4-FFF2-40B4-BE49-F238E27FC236}">
                <a16:creationId xmlns:a16="http://schemas.microsoft.com/office/drawing/2014/main" id="{6CA264CB-F334-374D-A936-60AD234685FA}"/>
              </a:ext>
            </a:extLst>
          </p:cNvPr>
          <p:cNvSpPr>
            <a:spLocks noGrp="1"/>
          </p:cNvSpPr>
          <p:nvPr>
            <p:ph type="subTitle" idx="1"/>
          </p:nvPr>
        </p:nvSpPr>
        <p:spPr/>
        <p:txBody>
          <a:bodyPr/>
          <a:lstStyle/>
          <a:p>
            <a:r>
              <a:rPr lang="es-CO" dirty="0" smtClean="0">
                <a:hlinkClick r:id="rId4"/>
              </a:rPr>
              <a:t>Sivigila@Pereira.gov.co</a:t>
            </a:r>
            <a:endParaRPr lang="es-CO" dirty="0" smtClean="0"/>
          </a:p>
          <a:p>
            <a:r>
              <a:rPr lang="es-CO" dirty="0" smtClean="0"/>
              <a:t>07 octubre 2021</a:t>
            </a:r>
            <a:endParaRPr lang="es-CO" dirty="0"/>
          </a:p>
        </p:txBody>
      </p:sp>
    </p:spTree>
    <p:extLst>
      <p:ext uri="{BB962C8B-B14F-4D97-AF65-F5344CB8AC3E}">
        <p14:creationId xmlns:p14="http://schemas.microsoft.com/office/powerpoint/2010/main" val="1310616869"/>
      </p:ext>
    </p:extLst>
  </p:cSld>
  <p:clrMapOvr>
    <a:overrideClrMapping bg1="lt1" tx1="dk1" bg2="lt2" tx2="dk2" accent1="accent1" accent2="accent2" accent3="accent3" accent4="accent4" accent5="accent5" accent6="accent6" hlink="hlink" folHlink="folHlink"/>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413"/>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60"/>
        <p:cNvGrpSpPr/>
        <p:nvPr/>
      </p:nvGrpSpPr>
      <p:grpSpPr>
        <a:xfrm>
          <a:off x="0" y="0"/>
          <a:ext cx="0" cy="0"/>
          <a:chOff x="0" y="0"/>
          <a:chExt cx="0" cy="0"/>
        </a:xfrm>
      </p:grpSpPr>
      <p:sp>
        <p:nvSpPr>
          <p:cNvPr id="61" name="Google Shape;61;p3"/>
          <p:cNvSpPr/>
          <p:nvPr/>
        </p:nvSpPr>
        <p:spPr>
          <a:xfrm>
            <a:off x="5078413" y="2184400"/>
            <a:ext cx="6629400" cy="2641600"/>
          </a:xfrm>
          <a:prstGeom prst="rect">
            <a:avLst/>
          </a:prstGeom>
          <a:noFill/>
          <a:ln>
            <a:noFill/>
          </a:ln>
        </p:spPr>
        <p:txBody>
          <a:bodyPr spcFirstLastPara="1" wrap="square" lIns="91425" tIns="45700" rIns="91425" bIns="45700" anchor="t" anchorCtr="0">
            <a:spAutoFit/>
          </a:bodyPr>
          <a:lstStyle/>
          <a:p>
            <a:pPr marL="0" marR="0" lvl="0" indent="0" algn="just" rtl="0">
              <a:lnSpc>
                <a:spcPct val="115000"/>
              </a:lnSpc>
              <a:spcBef>
                <a:spcPts val="0"/>
              </a:spcBef>
              <a:spcAft>
                <a:spcPts val="0"/>
              </a:spcAft>
              <a:buNone/>
            </a:pPr>
            <a:r>
              <a:rPr lang="es-CO" sz="2400" b="0" i="0" u="none" strike="noStrike" cap="none">
                <a:solidFill>
                  <a:schemeClr val="dk1"/>
                </a:solidFill>
                <a:latin typeface="Calibri"/>
                <a:ea typeface="Calibri"/>
                <a:cs typeface="Calibri"/>
                <a:sym typeface="Calibri"/>
              </a:rPr>
              <a:t>Es un proceso metodológico que permite caracterizar los casos priorizados de eventos objeto de vigilancia en salud pública por medio del estudio de sus fuentes de información para clasificarlos e identificar los factores asociados o causas relacionadas con su aparición.</a:t>
            </a:r>
            <a:endParaRPr sz="2400" b="0" i="0" u="none" strike="noStrike" cap="none">
              <a:solidFill>
                <a:schemeClr val="dk1"/>
              </a:solidFill>
              <a:latin typeface="Calibri"/>
              <a:ea typeface="Calibri"/>
              <a:cs typeface="Calibri"/>
              <a:sym typeface="Calibri"/>
            </a:endParaRPr>
          </a:p>
        </p:txBody>
      </p:sp>
      <p:pic>
        <p:nvPicPr>
          <p:cNvPr id="62" name="Google Shape;62;p3"/>
          <p:cNvPicPr preferRelativeResize="0"/>
          <p:nvPr/>
        </p:nvPicPr>
        <p:blipFill rotWithShape="1">
          <a:blip r:embed="rId5">
            <a:alphaModFix/>
          </a:blip>
          <a:srcRect/>
          <a:stretch/>
        </p:blipFill>
        <p:spPr>
          <a:xfrm>
            <a:off x="2133600" y="101600"/>
            <a:ext cx="10058400" cy="763588"/>
          </a:xfrm>
          <a:prstGeom prst="rect">
            <a:avLst/>
          </a:prstGeom>
          <a:noFill/>
          <a:ln>
            <a:noFill/>
          </a:ln>
        </p:spPr>
      </p:pic>
      <p:sp>
        <p:nvSpPr>
          <p:cNvPr id="63" name="Google Shape;63;p3"/>
          <p:cNvSpPr txBox="1"/>
          <p:nvPr/>
        </p:nvSpPr>
        <p:spPr>
          <a:xfrm>
            <a:off x="2974975" y="244475"/>
            <a:ext cx="8502650" cy="792163"/>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chemeClr val="accent2"/>
              </a:buClr>
              <a:buSzPts val="2800"/>
              <a:buFont typeface="Arial"/>
              <a:buNone/>
            </a:pPr>
            <a:r>
              <a:rPr lang="es-CO" sz="2800" b="1" i="0" u="none" strike="noStrike" cap="none">
                <a:solidFill>
                  <a:schemeClr val="accent2"/>
                </a:solidFill>
                <a:latin typeface="Arial"/>
                <a:ea typeface="Arial"/>
                <a:cs typeface="Arial"/>
                <a:sym typeface="Arial"/>
              </a:rPr>
              <a:t>Definición de Unidades de Análisis</a:t>
            </a:r>
            <a:endParaRPr sz="2800" b="1" i="0" u="none" strike="noStrike" cap="none">
              <a:solidFill>
                <a:schemeClr val="accent2"/>
              </a:solidFill>
              <a:latin typeface="Arial"/>
              <a:ea typeface="Arial"/>
              <a:cs typeface="Arial"/>
              <a:sym typeface="Arial"/>
            </a:endParaRPr>
          </a:p>
          <a:p>
            <a:pPr marL="0" marR="0" lvl="0" indent="0" algn="ctr" rtl="0">
              <a:lnSpc>
                <a:spcPct val="90000"/>
              </a:lnSpc>
              <a:spcBef>
                <a:spcPts val="0"/>
              </a:spcBef>
              <a:spcAft>
                <a:spcPts val="0"/>
              </a:spcAft>
              <a:buClr>
                <a:schemeClr val="dk1"/>
              </a:buClr>
              <a:buSzPts val="2800"/>
              <a:buFont typeface="Arial"/>
              <a:buNone/>
            </a:pPr>
            <a:endParaRPr sz="2800" b="1" i="0" u="none" strike="noStrike" cap="none">
              <a:solidFill>
                <a:schemeClr val="dk1"/>
              </a:solidFill>
              <a:latin typeface="Arial"/>
              <a:ea typeface="Arial"/>
              <a:cs typeface="Arial"/>
              <a:sym typeface="Arial"/>
            </a:endParaRPr>
          </a:p>
        </p:txBody>
      </p:sp>
      <p:pic>
        <p:nvPicPr>
          <p:cNvPr id="64" name="Google Shape;64;p3"/>
          <p:cNvPicPr preferRelativeResize="0"/>
          <p:nvPr/>
        </p:nvPicPr>
        <p:blipFill rotWithShape="1">
          <a:blip r:embed="rId6">
            <a:alphaModFix/>
          </a:blip>
          <a:srcRect/>
          <a:stretch/>
        </p:blipFill>
        <p:spPr>
          <a:xfrm>
            <a:off x="0" y="2171700"/>
            <a:ext cx="4538663" cy="4379913"/>
          </a:xfrm>
          <a:prstGeom prst="rect">
            <a:avLst/>
          </a:prstGeom>
          <a:noFill/>
          <a:ln>
            <a:noFill/>
          </a:ln>
        </p:spPr>
      </p:pic>
      <p:pic>
        <p:nvPicPr>
          <p:cNvPr id="65" name="Google Shape;65;p3"/>
          <p:cNvPicPr preferRelativeResize="0"/>
          <p:nvPr/>
        </p:nvPicPr>
        <p:blipFill rotWithShape="1">
          <a:blip r:embed="rId7">
            <a:alphaModFix/>
          </a:blip>
          <a:srcRect/>
          <a:stretch/>
        </p:blipFill>
        <p:spPr>
          <a:xfrm>
            <a:off x="498475" y="2312988"/>
            <a:ext cx="2049463" cy="4097337"/>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69"/>
        <p:cNvGrpSpPr/>
        <p:nvPr/>
      </p:nvGrpSpPr>
      <p:grpSpPr>
        <a:xfrm>
          <a:off x="0" y="0"/>
          <a:ext cx="0" cy="0"/>
          <a:chOff x="0" y="0"/>
          <a:chExt cx="0" cy="0"/>
        </a:xfrm>
      </p:grpSpPr>
      <p:sp>
        <p:nvSpPr>
          <p:cNvPr id="70" name="Google Shape;70;p4"/>
          <p:cNvSpPr txBox="1">
            <a:spLocks noGrp="1"/>
          </p:cNvSpPr>
          <p:nvPr>
            <p:ph type="body" idx="1"/>
          </p:nvPr>
        </p:nvSpPr>
        <p:spPr>
          <a:xfrm>
            <a:off x="3076575" y="1874884"/>
            <a:ext cx="7766050" cy="94456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400"/>
              <a:buChar char="•"/>
            </a:pPr>
            <a:r>
              <a:rPr lang="es-CO" sz="2400" dirty="0">
                <a:latin typeface="Calibri"/>
                <a:ea typeface="Calibri"/>
                <a:cs typeface="Calibri"/>
                <a:sym typeface="Calibri"/>
              </a:rPr>
              <a:t>Clasificar los casos de los eventos priorizados captados a través del sistema de vigilancia en salud pública.</a:t>
            </a:r>
            <a:endParaRPr sz="2400" dirty="0">
              <a:latin typeface="Calibri"/>
              <a:ea typeface="Calibri"/>
              <a:cs typeface="Calibri"/>
              <a:sym typeface="Calibri"/>
            </a:endParaRPr>
          </a:p>
        </p:txBody>
      </p:sp>
      <p:pic>
        <p:nvPicPr>
          <p:cNvPr id="71" name="Google Shape;71;p4"/>
          <p:cNvPicPr preferRelativeResize="0"/>
          <p:nvPr/>
        </p:nvPicPr>
        <p:blipFill rotWithShape="1">
          <a:blip r:embed="rId5">
            <a:alphaModFix/>
          </a:blip>
          <a:srcRect/>
          <a:stretch/>
        </p:blipFill>
        <p:spPr>
          <a:xfrm>
            <a:off x="155575" y="982663"/>
            <a:ext cx="2921000" cy="2838450"/>
          </a:xfrm>
          <a:prstGeom prst="rect">
            <a:avLst/>
          </a:prstGeom>
          <a:noFill/>
          <a:ln>
            <a:noFill/>
          </a:ln>
        </p:spPr>
      </p:pic>
      <p:pic>
        <p:nvPicPr>
          <p:cNvPr id="72" name="Google Shape;72;p4"/>
          <p:cNvPicPr preferRelativeResize="0"/>
          <p:nvPr/>
        </p:nvPicPr>
        <p:blipFill rotWithShape="1">
          <a:blip r:embed="rId6">
            <a:alphaModFix/>
          </a:blip>
          <a:srcRect/>
          <a:stretch/>
        </p:blipFill>
        <p:spPr>
          <a:xfrm>
            <a:off x="8423275" y="2539619"/>
            <a:ext cx="2922588" cy="2836863"/>
          </a:xfrm>
          <a:prstGeom prst="rect">
            <a:avLst/>
          </a:prstGeom>
          <a:noFill/>
          <a:ln>
            <a:noFill/>
          </a:ln>
        </p:spPr>
      </p:pic>
      <p:sp>
        <p:nvSpPr>
          <p:cNvPr id="73" name="Google Shape;73;p4"/>
          <p:cNvSpPr/>
          <p:nvPr/>
        </p:nvSpPr>
        <p:spPr>
          <a:xfrm>
            <a:off x="1252763" y="4179888"/>
            <a:ext cx="7265988" cy="757237"/>
          </a:xfrm>
          <a:prstGeom prst="rect">
            <a:avLst/>
          </a:prstGeom>
          <a:noFill/>
          <a:ln>
            <a:noFill/>
          </a:ln>
        </p:spPr>
        <p:txBody>
          <a:bodyPr spcFirstLastPara="1" wrap="square" lIns="91425" tIns="45700" rIns="91425" bIns="45700" anchor="t" anchorCtr="0">
            <a:spAutoFit/>
          </a:bodyPr>
          <a:lstStyle/>
          <a:p>
            <a:pPr marL="228600" marR="0" lvl="0" indent="-228600" algn="l" rtl="0">
              <a:lnSpc>
                <a:spcPct val="90000"/>
              </a:lnSpc>
              <a:spcBef>
                <a:spcPts val="0"/>
              </a:spcBef>
              <a:spcAft>
                <a:spcPts val="0"/>
              </a:spcAft>
              <a:buClr>
                <a:schemeClr val="dk1"/>
              </a:buClr>
              <a:buSzPts val="2400"/>
              <a:buFont typeface="Arial"/>
              <a:buChar char="•"/>
            </a:pPr>
            <a:r>
              <a:rPr lang="es-CO" sz="2400" b="0" i="0" u="none" strike="noStrike" cap="none" dirty="0">
                <a:solidFill>
                  <a:schemeClr val="dk1"/>
                </a:solidFill>
                <a:latin typeface="Calibri"/>
                <a:ea typeface="Calibri"/>
                <a:cs typeface="Calibri"/>
                <a:sym typeface="Calibri"/>
              </a:rPr>
              <a:t>Identificar los factores relacionados con la presencia de casos de los eventos en salud pública priorizados.</a:t>
            </a:r>
            <a:endParaRPr sz="2400" b="0" i="0" u="none" strike="noStrike" cap="none" dirty="0">
              <a:solidFill>
                <a:schemeClr val="dk1"/>
              </a:solidFill>
              <a:latin typeface="Calibri"/>
              <a:ea typeface="Calibri"/>
              <a:cs typeface="Calibri"/>
              <a:sym typeface="Calibri"/>
            </a:endParaRPr>
          </a:p>
        </p:txBody>
      </p:sp>
      <p:pic>
        <p:nvPicPr>
          <p:cNvPr id="74" name="Google Shape;74;p4"/>
          <p:cNvPicPr preferRelativeResize="0"/>
          <p:nvPr/>
        </p:nvPicPr>
        <p:blipFill rotWithShape="1">
          <a:blip r:embed="rId7">
            <a:alphaModFix/>
          </a:blip>
          <a:srcRect/>
          <a:stretch/>
        </p:blipFill>
        <p:spPr>
          <a:xfrm>
            <a:off x="2133600" y="101600"/>
            <a:ext cx="10058400" cy="763588"/>
          </a:xfrm>
          <a:prstGeom prst="rect">
            <a:avLst/>
          </a:prstGeom>
          <a:noFill/>
          <a:ln>
            <a:noFill/>
          </a:ln>
        </p:spPr>
      </p:pic>
      <p:sp>
        <p:nvSpPr>
          <p:cNvPr id="75" name="Google Shape;75;p4"/>
          <p:cNvSpPr txBox="1"/>
          <p:nvPr/>
        </p:nvSpPr>
        <p:spPr>
          <a:xfrm>
            <a:off x="2974975" y="244475"/>
            <a:ext cx="8502650" cy="390525"/>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90000"/>
              </a:lnSpc>
              <a:spcBef>
                <a:spcPts val="0"/>
              </a:spcBef>
              <a:spcAft>
                <a:spcPts val="0"/>
              </a:spcAft>
              <a:buClr>
                <a:schemeClr val="accent2"/>
              </a:buClr>
              <a:buSzPct val="100000"/>
              <a:buFont typeface="Arial"/>
              <a:buNone/>
            </a:pPr>
            <a:r>
              <a:rPr lang="es-CO" sz="2800" b="1" i="0" u="none" strike="noStrike" cap="none">
                <a:solidFill>
                  <a:schemeClr val="accent2"/>
                </a:solidFill>
                <a:latin typeface="Arial"/>
                <a:ea typeface="Arial"/>
                <a:cs typeface="Arial"/>
                <a:sym typeface="Arial"/>
              </a:rPr>
              <a:t>Objetivos de una unidad de análisis</a:t>
            </a:r>
            <a:endParaRPr sz="2800" b="1" i="0" u="none" strike="noStrike" cap="none">
              <a:solidFill>
                <a:schemeClr val="accent2"/>
              </a:solidFill>
              <a:latin typeface="Arial"/>
              <a:ea typeface="Arial"/>
              <a:cs typeface="Arial"/>
              <a:sym typeface="Arial"/>
            </a:endParaRPr>
          </a:p>
        </p:txBody>
      </p:sp>
      <p:cxnSp>
        <p:nvCxnSpPr>
          <p:cNvPr id="76" name="Google Shape;76;p4"/>
          <p:cNvCxnSpPr/>
          <p:nvPr/>
        </p:nvCxnSpPr>
        <p:spPr>
          <a:xfrm>
            <a:off x="3076575" y="3122613"/>
            <a:ext cx="8864600" cy="12700"/>
          </a:xfrm>
          <a:prstGeom prst="straightConnector1">
            <a:avLst/>
          </a:prstGeom>
          <a:noFill/>
          <a:ln w="9525" cap="flat" cmpd="sng">
            <a:solidFill>
              <a:schemeClr val="accent2"/>
            </a:solidFill>
            <a:prstDash val="solid"/>
            <a:miter lim="800000"/>
            <a:headEnd type="none" w="sm" len="sm"/>
            <a:tailEnd type="none" w="sm" len="sm"/>
          </a:ln>
          <a:effectLst>
            <a:outerShdw blurRad="50800" dist="38100" dir="2700000" algn="tl" rotWithShape="0">
              <a:srgbClr val="000000">
                <a:alpha val="40000"/>
              </a:srgbClr>
            </a:outerShdw>
          </a:effectLst>
        </p:spPr>
      </p:cxnSp>
      <p:pic>
        <p:nvPicPr>
          <p:cNvPr id="77" name="Google Shape;77;p4"/>
          <p:cNvPicPr preferRelativeResize="0"/>
          <p:nvPr/>
        </p:nvPicPr>
        <p:blipFill rotWithShape="1">
          <a:blip r:embed="rId8">
            <a:alphaModFix/>
          </a:blip>
          <a:srcRect/>
          <a:stretch/>
        </p:blipFill>
        <p:spPr>
          <a:xfrm>
            <a:off x="536575" y="1279525"/>
            <a:ext cx="2060575" cy="1600200"/>
          </a:xfrm>
          <a:prstGeom prst="rect">
            <a:avLst/>
          </a:prstGeom>
          <a:noFill/>
          <a:ln>
            <a:noFill/>
          </a:ln>
        </p:spPr>
      </p:pic>
      <p:sp>
        <p:nvSpPr>
          <p:cNvPr id="78" name="Google Shape;78;p4"/>
          <p:cNvSpPr/>
          <p:nvPr/>
        </p:nvSpPr>
        <p:spPr>
          <a:xfrm>
            <a:off x="8778748" y="2879725"/>
            <a:ext cx="1990725" cy="1990725"/>
          </a:xfrm>
          <a:prstGeom prst="ellipse">
            <a:avLst/>
          </a:prstGeom>
          <a:blipFill rotWithShape="1">
            <a:blip r:embed="rId9">
              <a:alphaModFix/>
            </a:blip>
            <a:stretch>
              <a:fillRect/>
            </a:stretch>
          </a:blipFill>
          <a:ln w="12700" cap="flat" cmpd="sng">
            <a:solidFill>
              <a:srgbClr val="D7712B"/>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Calibri"/>
              <a:ea typeface="Calibri"/>
              <a:cs typeface="Calibri"/>
              <a:sym typeface="Calibri"/>
            </a:endParaRPr>
          </a:p>
        </p:txBody>
      </p:sp>
    </p:spTree>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82"/>
        <p:cNvGrpSpPr/>
        <p:nvPr/>
      </p:nvGrpSpPr>
      <p:grpSpPr>
        <a:xfrm>
          <a:off x="0" y="0"/>
          <a:ext cx="0" cy="0"/>
          <a:chOff x="0" y="0"/>
          <a:chExt cx="0" cy="0"/>
        </a:xfrm>
      </p:grpSpPr>
      <p:pic>
        <p:nvPicPr>
          <p:cNvPr id="83" name="Google Shape;83;p5"/>
          <p:cNvPicPr preferRelativeResize="0"/>
          <p:nvPr/>
        </p:nvPicPr>
        <p:blipFill rotWithShape="1">
          <a:blip r:embed="rId5">
            <a:alphaModFix/>
          </a:blip>
          <a:srcRect/>
          <a:stretch/>
        </p:blipFill>
        <p:spPr>
          <a:xfrm>
            <a:off x="966788" y="4591050"/>
            <a:ext cx="1350962" cy="1312863"/>
          </a:xfrm>
          <a:prstGeom prst="rect">
            <a:avLst/>
          </a:prstGeom>
          <a:noFill/>
          <a:ln>
            <a:noFill/>
          </a:ln>
        </p:spPr>
      </p:pic>
      <p:pic>
        <p:nvPicPr>
          <p:cNvPr id="84" name="Google Shape;84;p5"/>
          <p:cNvPicPr preferRelativeResize="0"/>
          <p:nvPr/>
        </p:nvPicPr>
        <p:blipFill rotWithShape="1">
          <a:blip r:embed="rId6">
            <a:alphaModFix/>
          </a:blip>
          <a:srcRect/>
          <a:stretch/>
        </p:blipFill>
        <p:spPr>
          <a:xfrm>
            <a:off x="2133600" y="101600"/>
            <a:ext cx="10058400" cy="763588"/>
          </a:xfrm>
          <a:prstGeom prst="rect">
            <a:avLst/>
          </a:prstGeom>
          <a:noFill/>
          <a:ln>
            <a:noFill/>
          </a:ln>
        </p:spPr>
      </p:pic>
      <p:sp>
        <p:nvSpPr>
          <p:cNvPr id="85" name="Google Shape;85;p5"/>
          <p:cNvSpPr txBox="1"/>
          <p:nvPr/>
        </p:nvSpPr>
        <p:spPr>
          <a:xfrm>
            <a:off x="2022475" y="323850"/>
            <a:ext cx="8502650" cy="390525"/>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90000"/>
              </a:lnSpc>
              <a:spcBef>
                <a:spcPts val="0"/>
              </a:spcBef>
              <a:spcAft>
                <a:spcPts val="0"/>
              </a:spcAft>
              <a:buClr>
                <a:schemeClr val="accent2"/>
              </a:buClr>
              <a:buSzPct val="100000"/>
              <a:buFont typeface="Arial"/>
              <a:buNone/>
            </a:pPr>
            <a:r>
              <a:rPr lang="es-CO" sz="2800" b="1" i="0" u="none" strike="noStrike" cap="none">
                <a:solidFill>
                  <a:schemeClr val="accent2"/>
                </a:solidFill>
                <a:latin typeface="Arial"/>
                <a:ea typeface="Arial"/>
                <a:cs typeface="Arial"/>
                <a:sym typeface="Arial"/>
              </a:rPr>
              <a:t>Alcance de una unidad de análisis</a:t>
            </a:r>
            <a:endParaRPr/>
          </a:p>
        </p:txBody>
      </p:sp>
      <p:pic>
        <p:nvPicPr>
          <p:cNvPr id="86" name="Google Shape;86;p5"/>
          <p:cNvPicPr preferRelativeResize="0"/>
          <p:nvPr/>
        </p:nvPicPr>
        <p:blipFill rotWithShape="1">
          <a:blip r:embed="rId7">
            <a:alphaModFix/>
          </a:blip>
          <a:srcRect/>
          <a:stretch/>
        </p:blipFill>
        <p:spPr>
          <a:xfrm>
            <a:off x="5399088" y="3983038"/>
            <a:ext cx="1441450" cy="1417637"/>
          </a:xfrm>
          <a:prstGeom prst="rect">
            <a:avLst/>
          </a:prstGeom>
          <a:noFill/>
          <a:ln>
            <a:noFill/>
          </a:ln>
        </p:spPr>
      </p:pic>
      <p:sp>
        <p:nvSpPr>
          <p:cNvPr id="87" name="Google Shape;87;p5"/>
          <p:cNvSpPr/>
          <p:nvPr/>
        </p:nvSpPr>
        <p:spPr>
          <a:xfrm>
            <a:off x="5372100" y="5399088"/>
            <a:ext cx="1611313" cy="40163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s-CO" sz="2000" b="1" i="0" u="none" strike="noStrike" cap="none">
                <a:solidFill>
                  <a:schemeClr val="dk1"/>
                </a:solidFill>
                <a:latin typeface="Calibri"/>
                <a:ea typeface="Calibri"/>
                <a:cs typeface="Calibri"/>
                <a:sym typeface="Calibri"/>
              </a:rPr>
              <a:t>Otros actores</a:t>
            </a:r>
            <a:endParaRPr/>
          </a:p>
        </p:txBody>
      </p:sp>
      <p:pic>
        <p:nvPicPr>
          <p:cNvPr id="88" name="Google Shape;88;p5"/>
          <p:cNvPicPr preferRelativeResize="0"/>
          <p:nvPr/>
        </p:nvPicPr>
        <p:blipFill rotWithShape="1">
          <a:blip r:embed="rId5">
            <a:alphaModFix/>
          </a:blip>
          <a:srcRect/>
          <a:stretch/>
        </p:blipFill>
        <p:spPr>
          <a:xfrm>
            <a:off x="1031875" y="2581275"/>
            <a:ext cx="1350963" cy="1312863"/>
          </a:xfrm>
          <a:prstGeom prst="rect">
            <a:avLst/>
          </a:prstGeom>
          <a:noFill/>
          <a:ln>
            <a:noFill/>
          </a:ln>
        </p:spPr>
      </p:pic>
      <p:pic>
        <p:nvPicPr>
          <p:cNvPr id="89" name="Google Shape;89;p5"/>
          <p:cNvPicPr preferRelativeResize="0"/>
          <p:nvPr/>
        </p:nvPicPr>
        <p:blipFill rotWithShape="1">
          <a:blip r:embed="rId8">
            <a:alphaModFix/>
          </a:blip>
          <a:srcRect/>
          <a:stretch/>
        </p:blipFill>
        <p:spPr>
          <a:xfrm>
            <a:off x="1203325" y="4743450"/>
            <a:ext cx="1392238" cy="1008063"/>
          </a:xfrm>
          <a:prstGeom prst="rect">
            <a:avLst/>
          </a:prstGeom>
          <a:noFill/>
          <a:ln>
            <a:noFill/>
          </a:ln>
        </p:spPr>
      </p:pic>
      <p:pic>
        <p:nvPicPr>
          <p:cNvPr id="90" name="Google Shape;90;p5"/>
          <p:cNvPicPr preferRelativeResize="0"/>
          <p:nvPr/>
        </p:nvPicPr>
        <p:blipFill rotWithShape="1">
          <a:blip r:embed="rId5">
            <a:alphaModFix/>
          </a:blip>
          <a:srcRect/>
          <a:stretch/>
        </p:blipFill>
        <p:spPr>
          <a:xfrm>
            <a:off x="9174163" y="2238375"/>
            <a:ext cx="1350962" cy="1312863"/>
          </a:xfrm>
          <a:prstGeom prst="rect">
            <a:avLst/>
          </a:prstGeom>
          <a:noFill/>
          <a:ln>
            <a:noFill/>
          </a:ln>
        </p:spPr>
      </p:pic>
      <p:sp>
        <p:nvSpPr>
          <p:cNvPr id="91" name="Google Shape;91;p5"/>
          <p:cNvSpPr/>
          <p:nvPr/>
        </p:nvSpPr>
        <p:spPr>
          <a:xfrm>
            <a:off x="1155700" y="3949700"/>
            <a:ext cx="1243013" cy="4032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s-CO" sz="2000" b="1" i="0" u="none" strike="noStrike" cap="none">
                <a:solidFill>
                  <a:schemeClr val="dk1"/>
                </a:solidFill>
                <a:latin typeface="Calibri"/>
                <a:ea typeface="Calibri"/>
                <a:cs typeface="Calibri"/>
                <a:sym typeface="Calibri"/>
              </a:rPr>
              <a:t>Prestador</a:t>
            </a:r>
            <a:endParaRPr/>
          </a:p>
        </p:txBody>
      </p:sp>
      <p:sp>
        <p:nvSpPr>
          <p:cNvPr id="92" name="Google Shape;92;p5"/>
          <p:cNvSpPr/>
          <p:nvPr/>
        </p:nvSpPr>
        <p:spPr>
          <a:xfrm>
            <a:off x="1335088" y="5873750"/>
            <a:ext cx="744537" cy="4032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s-CO" sz="2000" b="1" i="0" u="none" strike="noStrike" cap="none">
                <a:solidFill>
                  <a:schemeClr val="dk1"/>
                </a:solidFill>
                <a:latin typeface="Calibri"/>
                <a:ea typeface="Calibri"/>
                <a:cs typeface="Calibri"/>
                <a:sym typeface="Calibri"/>
              </a:rPr>
              <a:t>EAPB</a:t>
            </a:r>
            <a:endParaRPr/>
          </a:p>
        </p:txBody>
      </p:sp>
      <p:sp>
        <p:nvSpPr>
          <p:cNvPr id="93" name="Google Shape;93;p5"/>
          <p:cNvSpPr/>
          <p:nvPr/>
        </p:nvSpPr>
        <p:spPr>
          <a:xfrm>
            <a:off x="9224963" y="3500438"/>
            <a:ext cx="1801812" cy="7080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s-CO" sz="2000" b="1" i="0" u="none" strike="noStrike" cap="none">
                <a:solidFill>
                  <a:schemeClr val="dk1"/>
                </a:solidFill>
                <a:latin typeface="Calibri"/>
                <a:ea typeface="Calibri"/>
                <a:cs typeface="Calibri"/>
                <a:sym typeface="Calibri"/>
              </a:rPr>
              <a:t>Ente territorial</a:t>
            </a:r>
            <a:endParaRPr/>
          </a:p>
          <a:p>
            <a:pPr marL="0" marR="0" lvl="0" indent="0" algn="ctr" rtl="0">
              <a:lnSpc>
                <a:spcPct val="100000"/>
              </a:lnSpc>
              <a:spcBef>
                <a:spcPts val="0"/>
              </a:spcBef>
              <a:spcAft>
                <a:spcPts val="0"/>
              </a:spcAft>
              <a:buClr>
                <a:schemeClr val="dk1"/>
              </a:buClr>
              <a:buSzPts val="2000"/>
              <a:buFont typeface="Arial"/>
              <a:buNone/>
            </a:pPr>
            <a:r>
              <a:rPr lang="es-CO" sz="2000" b="1" i="0" u="none" strike="noStrike" cap="none">
                <a:solidFill>
                  <a:schemeClr val="dk1"/>
                </a:solidFill>
                <a:latin typeface="Calibri"/>
                <a:ea typeface="Calibri"/>
                <a:cs typeface="Calibri"/>
                <a:sym typeface="Calibri"/>
              </a:rPr>
              <a:t>municipal</a:t>
            </a:r>
            <a:endParaRPr/>
          </a:p>
        </p:txBody>
      </p:sp>
      <p:pic>
        <p:nvPicPr>
          <p:cNvPr id="94" name="Google Shape;94;p5"/>
          <p:cNvPicPr preferRelativeResize="0"/>
          <p:nvPr/>
        </p:nvPicPr>
        <p:blipFill rotWithShape="1">
          <a:blip r:embed="rId5">
            <a:alphaModFix/>
          </a:blip>
          <a:srcRect/>
          <a:stretch/>
        </p:blipFill>
        <p:spPr>
          <a:xfrm>
            <a:off x="9204325" y="4249738"/>
            <a:ext cx="1350963" cy="1312862"/>
          </a:xfrm>
          <a:prstGeom prst="rect">
            <a:avLst/>
          </a:prstGeom>
          <a:noFill/>
          <a:ln>
            <a:noFill/>
          </a:ln>
        </p:spPr>
      </p:pic>
      <p:sp>
        <p:nvSpPr>
          <p:cNvPr id="95" name="Google Shape;95;p5"/>
          <p:cNvSpPr/>
          <p:nvPr/>
        </p:nvSpPr>
        <p:spPr>
          <a:xfrm>
            <a:off x="7451853" y="4705033"/>
            <a:ext cx="1801813" cy="70802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2000"/>
              <a:buFont typeface="Arial"/>
              <a:buNone/>
            </a:pPr>
            <a:r>
              <a:rPr lang="es-CO" sz="2000" b="1" i="0" u="none" strike="noStrike" cap="none" dirty="0">
                <a:solidFill>
                  <a:schemeClr val="dk1"/>
                </a:solidFill>
                <a:latin typeface="Calibri"/>
                <a:ea typeface="Calibri"/>
                <a:cs typeface="Calibri"/>
                <a:sym typeface="Calibri"/>
              </a:rPr>
              <a:t>Ente territorial </a:t>
            </a:r>
            <a:endParaRPr dirty="0"/>
          </a:p>
          <a:p>
            <a:pPr marL="0" marR="0" lvl="0" indent="0" algn="ctr" rtl="0">
              <a:lnSpc>
                <a:spcPct val="100000"/>
              </a:lnSpc>
              <a:spcBef>
                <a:spcPts val="0"/>
              </a:spcBef>
              <a:spcAft>
                <a:spcPts val="0"/>
              </a:spcAft>
              <a:buClr>
                <a:schemeClr val="dk1"/>
              </a:buClr>
              <a:buSzPts val="2000"/>
              <a:buFont typeface="Arial"/>
              <a:buNone/>
            </a:pPr>
            <a:r>
              <a:rPr lang="es-CO" sz="2000" b="1" i="0" u="none" strike="noStrike" cap="none" dirty="0">
                <a:solidFill>
                  <a:schemeClr val="dk1"/>
                </a:solidFill>
                <a:latin typeface="Calibri"/>
                <a:ea typeface="Calibri"/>
                <a:cs typeface="Calibri"/>
                <a:sym typeface="Calibri"/>
              </a:rPr>
              <a:t>departamental</a:t>
            </a:r>
            <a:endParaRPr dirty="0"/>
          </a:p>
        </p:txBody>
      </p:sp>
      <p:pic>
        <p:nvPicPr>
          <p:cNvPr id="96" name="Google Shape;96;p5"/>
          <p:cNvPicPr preferRelativeResize="0"/>
          <p:nvPr/>
        </p:nvPicPr>
        <p:blipFill rotWithShape="1">
          <a:blip r:embed="rId9">
            <a:alphaModFix/>
          </a:blip>
          <a:srcRect/>
          <a:stretch/>
        </p:blipFill>
        <p:spPr>
          <a:xfrm>
            <a:off x="9356725" y="2306638"/>
            <a:ext cx="1125538" cy="1122362"/>
          </a:xfrm>
          <a:prstGeom prst="rect">
            <a:avLst/>
          </a:prstGeom>
          <a:noFill/>
          <a:ln>
            <a:noFill/>
          </a:ln>
        </p:spPr>
      </p:pic>
      <p:pic>
        <p:nvPicPr>
          <p:cNvPr id="97" name="Google Shape;97;p5"/>
          <p:cNvPicPr preferRelativeResize="0"/>
          <p:nvPr/>
        </p:nvPicPr>
        <p:blipFill rotWithShape="1">
          <a:blip r:embed="rId10">
            <a:alphaModFix/>
          </a:blip>
          <a:srcRect/>
          <a:stretch/>
        </p:blipFill>
        <p:spPr>
          <a:xfrm>
            <a:off x="1203325" y="2601913"/>
            <a:ext cx="1114425" cy="1152525"/>
          </a:xfrm>
          <a:prstGeom prst="rect">
            <a:avLst/>
          </a:prstGeom>
          <a:noFill/>
          <a:ln>
            <a:noFill/>
          </a:ln>
        </p:spPr>
      </p:pic>
      <p:pic>
        <p:nvPicPr>
          <p:cNvPr id="98" name="Google Shape;98;p5"/>
          <p:cNvPicPr preferRelativeResize="0"/>
          <p:nvPr/>
        </p:nvPicPr>
        <p:blipFill rotWithShape="1">
          <a:blip r:embed="rId11">
            <a:alphaModFix/>
          </a:blip>
          <a:srcRect/>
          <a:stretch/>
        </p:blipFill>
        <p:spPr>
          <a:xfrm>
            <a:off x="9491663" y="4373563"/>
            <a:ext cx="1074737" cy="1047750"/>
          </a:xfrm>
          <a:prstGeom prst="rect">
            <a:avLst/>
          </a:prstGeom>
          <a:noFill/>
          <a:ln>
            <a:noFill/>
          </a:ln>
        </p:spPr>
      </p:pic>
      <p:pic>
        <p:nvPicPr>
          <p:cNvPr id="99" name="Google Shape;99;p5"/>
          <p:cNvPicPr preferRelativeResize="0"/>
          <p:nvPr/>
        </p:nvPicPr>
        <p:blipFill rotWithShape="1">
          <a:blip r:embed="rId12">
            <a:alphaModFix/>
          </a:blip>
          <a:srcRect/>
          <a:stretch/>
        </p:blipFill>
        <p:spPr>
          <a:xfrm>
            <a:off x="5607050" y="4194175"/>
            <a:ext cx="969963" cy="847725"/>
          </a:xfrm>
          <a:prstGeom prst="rect">
            <a:avLst/>
          </a:prstGeom>
          <a:noFill/>
          <a:ln>
            <a:noFill/>
          </a:ln>
        </p:spPr>
      </p:pic>
      <p:cxnSp>
        <p:nvCxnSpPr>
          <p:cNvPr id="100" name="Google Shape;100;p5"/>
          <p:cNvCxnSpPr/>
          <p:nvPr/>
        </p:nvCxnSpPr>
        <p:spPr>
          <a:xfrm rot="10800000" flipH="1">
            <a:off x="2433638" y="3659188"/>
            <a:ext cx="6624637" cy="52387"/>
          </a:xfrm>
          <a:prstGeom prst="straightConnector1">
            <a:avLst/>
          </a:prstGeom>
          <a:noFill/>
          <a:ln w="9525" cap="flat" cmpd="sng">
            <a:solidFill>
              <a:schemeClr val="accent2"/>
            </a:solidFill>
            <a:prstDash val="solid"/>
            <a:miter lim="800000"/>
            <a:headEnd type="none" w="sm" len="sm"/>
            <a:tailEnd type="none" w="sm" len="sm"/>
          </a:ln>
          <a:effectLst>
            <a:outerShdw blurRad="50800" dist="38100" dir="2700000" algn="tl" rotWithShape="0">
              <a:srgbClr val="000000">
                <a:alpha val="40000"/>
              </a:srgbClr>
            </a:outerShdw>
          </a:effectLst>
        </p:spPr>
      </p:cxnSp>
      <p:cxnSp>
        <p:nvCxnSpPr>
          <p:cNvPr id="101" name="Google Shape;101;p5"/>
          <p:cNvCxnSpPr/>
          <p:nvPr/>
        </p:nvCxnSpPr>
        <p:spPr>
          <a:xfrm rot="10800000" flipH="1">
            <a:off x="2495550" y="6022975"/>
            <a:ext cx="6623050" cy="52388"/>
          </a:xfrm>
          <a:prstGeom prst="straightConnector1">
            <a:avLst/>
          </a:prstGeom>
          <a:noFill/>
          <a:ln w="9525" cap="flat" cmpd="sng">
            <a:solidFill>
              <a:schemeClr val="accent2"/>
            </a:solidFill>
            <a:prstDash val="solid"/>
            <a:miter lim="800000"/>
            <a:headEnd type="none" w="sm" len="sm"/>
            <a:tailEnd type="none" w="sm" len="sm"/>
          </a:ln>
          <a:effectLst>
            <a:outerShdw blurRad="50800" dist="38100" dir="2700000" algn="tl" rotWithShape="0">
              <a:srgbClr val="000000">
                <a:alpha val="40000"/>
              </a:srgbClr>
            </a:outerShdw>
          </a:effectLst>
        </p:spPr>
      </p:cxnSp>
      <p:sp>
        <p:nvSpPr>
          <p:cNvPr id="102" name="Google Shape;102;p5"/>
          <p:cNvSpPr txBox="1">
            <a:spLocks noGrp="1"/>
          </p:cNvSpPr>
          <p:nvPr>
            <p:ph type="body" idx="1"/>
          </p:nvPr>
        </p:nvSpPr>
        <p:spPr>
          <a:xfrm>
            <a:off x="3724275" y="1527175"/>
            <a:ext cx="4408488" cy="1589088"/>
          </a:xfrm>
          <a:prstGeom prst="rect">
            <a:avLst/>
          </a:prstGeom>
          <a:noFill/>
          <a:ln>
            <a:noFill/>
          </a:ln>
        </p:spPr>
        <p:txBody>
          <a:bodyPr spcFirstLastPara="1" wrap="square" lIns="91425" tIns="45700" rIns="91425" bIns="45700" anchor="t" anchorCtr="0">
            <a:noAutofit/>
          </a:bodyPr>
          <a:lstStyle/>
          <a:p>
            <a:pPr marL="0" lvl="0" indent="0" algn="just" rtl="0">
              <a:lnSpc>
                <a:spcPct val="90000"/>
              </a:lnSpc>
              <a:spcBef>
                <a:spcPts val="0"/>
              </a:spcBef>
              <a:spcAft>
                <a:spcPts val="0"/>
              </a:spcAft>
              <a:buClr>
                <a:schemeClr val="dk1"/>
              </a:buClr>
              <a:buSzPts val="2400"/>
              <a:buFont typeface="Arial"/>
              <a:buNone/>
            </a:pPr>
            <a:r>
              <a:rPr lang="es-CO" sz="2400">
                <a:latin typeface="Calibri"/>
                <a:ea typeface="Calibri"/>
                <a:cs typeface="Calibri"/>
                <a:sym typeface="Calibri"/>
              </a:rPr>
              <a:t>Involucra a todos los actores del SGSSS  y eventos priorizados captados a través del sistema de vigilancia en salud pública.</a:t>
            </a:r>
            <a:endParaRPr sz="2400">
              <a:latin typeface="Calibri"/>
              <a:ea typeface="Calibri"/>
              <a:cs typeface="Calibri"/>
              <a:sym typeface="Calibri"/>
            </a:endParaRPr>
          </a:p>
        </p:txBody>
      </p:sp>
    </p:spTree>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Shape 106"/>
        <p:cNvGrpSpPr/>
        <p:nvPr/>
      </p:nvGrpSpPr>
      <p:grpSpPr>
        <a:xfrm>
          <a:off x="0" y="0"/>
          <a:ext cx="0" cy="0"/>
          <a:chOff x="0" y="0"/>
          <a:chExt cx="0" cy="0"/>
        </a:xfrm>
      </p:grpSpPr>
      <p:sp>
        <p:nvSpPr>
          <p:cNvPr id="107" name="Google Shape;107;p6"/>
          <p:cNvSpPr txBox="1">
            <a:spLocks noGrp="1"/>
          </p:cNvSpPr>
          <p:nvPr>
            <p:ph type="body" idx="1"/>
          </p:nvPr>
        </p:nvSpPr>
        <p:spPr>
          <a:xfrm>
            <a:off x="2564174" y="1497445"/>
            <a:ext cx="9075738" cy="4347730"/>
          </a:xfrm>
          <a:prstGeom prst="rect">
            <a:avLst/>
          </a:prstGeom>
          <a:noFill/>
          <a:ln>
            <a:noFill/>
          </a:ln>
        </p:spPr>
        <p:txBody>
          <a:bodyPr spcFirstLastPara="1" wrap="square" lIns="91425" tIns="45700" rIns="91425" bIns="45700" anchor="t" anchorCtr="0">
            <a:noAutofit/>
          </a:bodyPr>
          <a:lstStyle/>
          <a:p>
            <a:pPr marL="228600" lvl="0" indent="-228600" algn="just" rtl="0">
              <a:lnSpc>
                <a:spcPct val="90000"/>
              </a:lnSpc>
              <a:spcBef>
                <a:spcPts val="0"/>
              </a:spcBef>
              <a:spcAft>
                <a:spcPts val="0"/>
              </a:spcAft>
              <a:buClr>
                <a:schemeClr val="dk1"/>
              </a:buClr>
              <a:buSzPts val="2200"/>
              <a:buChar char="•"/>
            </a:pPr>
            <a:r>
              <a:rPr lang="es-CO" sz="2200" b="1" dirty="0">
                <a:latin typeface="Calibri"/>
                <a:ea typeface="Calibri"/>
                <a:cs typeface="Calibri"/>
                <a:sym typeface="Calibri"/>
              </a:rPr>
              <a:t>Unidad de análisis individual</a:t>
            </a:r>
            <a:r>
              <a:rPr lang="es-CO" sz="2200" dirty="0">
                <a:latin typeface="Calibri"/>
                <a:ea typeface="Calibri"/>
                <a:cs typeface="Calibri"/>
                <a:sym typeface="Calibri"/>
              </a:rPr>
              <a:t>. Tiene como propósito la clasificación final del caso de manera que se pueda confirmar o descartar de acuerdo con la información recolectada. Esto debe generar al final, si es necesario, un proceso de ajuste en el sistema de vigilancia o de enmienda estadística, cuando son muertes.</a:t>
            </a:r>
            <a:endParaRPr sz="2200"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2200"/>
              <a:buFont typeface="Arial"/>
              <a:buNone/>
            </a:pPr>
            <a:endParaRPr sz="2200" dirty="0">
              <a:latin typeface="Calibri"/>
              <a:ea typeface="Calibri"/>
              <a:cs typeface="Calibri"/>
              <a:sym typeface="Calibri"/>
            </a:endParaRPr>
          </a:p>
          <a:p>
            <a:pPr marL="0" lvl="0" indent="0" algn="l" rtl="0">
              <a:lnSpc>
                <a:spcPct val="90000"/>
              </a:lnSpc>
              <a:spcBef>
                <a:spcPts val="1000"/>
              </a:spcBef>
              <a:spcAft>
                <a:spcPts val="0"/>
              </a:spcAft>
              <a:buClr>
                <a:schemeClr val="dk1"/>
              </a:buClr>
              <a:buSzPts val="2200"/>
              <a:buFont typeface="Arial"/>
              <a:buNone/>
            </a:pPr>
            <a:endParaRPr sz="2200" dirty="0">
              <a:latin typeface="Calibri"/>
              <a:ea typeface="Calibri"/>
              <a:cs typeface="Calibri"/>
              <a:sym typeface="Calibri"/>
            </a:endParaRPr>
          </a:p>
          <a:p>
            <a:pPr marL="228600" lvl="0" indent="-228600" algn="just" rtl="0">
              <a:lnSpc>
                <a:spcPct val="90000"/>
              </a:lnSpc>
              <a:spcBef>
                <a:spcPts val="1000"/>
              </a:spcBef>
              <a:spcAft>
                <a:spcPts val="0"/>
              </a:spcAft>
              <a:buClr>
                <a:schemeClr val="dk1"/>
              </a:buClr>
              <a:buSzPts val="2200"/>
              <a:buChar char="•"/>
            </a:pPr>
            <a:r>
              <a:rPr lang="es-CO" sz="2200" b="1" dirty="0">
                <a:latin typeface="Calibri"/>
                <a:ea typeface="Calibri"/>
                <a:cs typeface="Calibri"/>
                <a:sym typeface="Calibri"/>
              </a:rPr>
              <a:t>Unidad de análisis colectiva.</a:t>
            </a:r>
            <a:r>
              <a:rPr lang="es-CO" sz="2200" dirty="0">
                <a:latin typeface="Calibri"/>
                <a:ea typeface="Calibri"/>
                <a:cs typeface="Calibri"/>
                <a:sym typeface="Calibri"/>
              </a:rPr>
              <a:t> El análisis colectivo es el estudio de un grupo de casos notificados por un evento de interés en salud pública a partir de la recolección descriptiva o exploratoria de sus características, usando diferentes fuentes de información, que tiene como propósito identificar problemas comunes o factores relacionados en dos o más de los casos con la presencia del evento.</a:t>
            </a:r>
            <a:endParaRPr sz="2200" dirty="0">
              <a:latin typeface="Calibri"/>
              <a:ea typeface="Calibri"/>
              <a:cs typeface="Calibri"/>
              <a:sym typeface="Calibri"/>
            </a:endParaRPr>
          </a:p>
          <a:p>
            <a:pPr marL="228600" lvl="0" indent="-88900" algn="l" rtl="0">
              <a:lnSpc>
                <a:spcPct val="90000"/>
              </a:lnSpc>
              <a:spcBef>
                <a:spcPts val="1000"/>
              </a:spcBef>
              <a:spcAft>
                <a:spcPts val="0"/>
              </a:spcAft>
              <a:buClr>
                <a:schemeClr val="dk1"/>
              </a:buClr>
              <a:buSzPts val="2200"/>
              <a:buNone/>
            </a:pPr>
            <a:endParaRPr sz="2200" dirty="0">
              <a:latin typeface="Calibri"/>
              <a:ea typeface="Calibri"/>
              <a:cs typeface="Calibri"/>
              <a:sym typeface="Calibri"/>
            </a:endParaRPr>
          </a:p>
        </p:txBody>
      </p:sp>
      <p:pic>
        <p:nvPicPr>
          <p:cNvPr id="108" name="Google Shape;108;p6"/>
          <p:cNvPicPr preferRelativeResize="0"/>
          <p:nvPr/>
        </p:nvPicPr>
        <p:blipFill rotWithShape="1">
          <a:blip r:embed="rId5">
            <a:alphaModFix/>
          </a:blip>
          <a:srcRect/>
          <a:stretch/>
        </p:blipFill>
        <p:spPr>
          <a:xfrm>
            <a:off x="2133600" y="60036"/>
            <a:ext cx="10058400" cy="763588"/>
          </a:xfrm>
          <a:prstGeom prst="rect">
            <a:avLst/>
          </a:prstGeom>
          <a:noFill/>
          <a:ln>
            <a:noFill/>
          </a:ln>
        </p:spPr>
      </p:pic>
      <p:sp>
        <p:nvSpPr>
          <p:cNvPr id="109" name="Google Shape;109;p6"/>
          <p:cNvSpPr txBox="1"/>
          <p:nvPr/>
        </p:nvSpPr>
        <p:spPr>
          <a:xfrm>
            <a:off x="2974975" y="244475"/>
            <a:ext cx="8502650" cy="390525"/>
          </a:xfrm>
          <a:prstGeom prst="rect">
            <a:avLst/>
          </a:prstGeom>
          <a:noFill/>
          <a:ln>
            <a:noFill/>
          </a:ln>
        </p:spPr>
        <p:txBody>
          <a:bodyPr spcFirstLastPara="1" wrap="square" lIns="91425" tIns="45700" rIns="91425" bIns="45700" anchor="ctr" anchorCtr="0">
            <a:normAutofit fontScale="92500" lnSpcReduction="20000"/>
          </a:bodyPr>
          <a:lstStyle/>
          <a:p>
            <a:pPr marL="0" marR="0" lvl="0" indent="0" algn="ctr" rtl="0">
              <a:lnSpc>
                <a:spcPct val="90000"/>
              </a:lnSpc>
              <a:spcBef>
                <a:spcPts val="0"/>
              </a:spcBef>
              <a:spcAft>
                <a:spcPts val="0"/>
              </a:spcAft>
              <a:buClr>
                <a:schemeClr val="accent2"/>
              </a:buClr>
              <a:buSzPct val="100000"/>
              <a:buFont typeface="Arial"/>
              <a:buNone/>
            </a:pPr>
            <a:r>
              <a:rPr lang="es-CO" sz="2800" b="1" i="0" u="none" strike="noStrike" cap="none">
                <a:solidFill>
                  <a:schemeClr val="accent2"/>
                </a:solidFill>
                <a:latin typeface="Arial"/>
                <a:ea typeface="Arial"/>
                <a:cs typeface="Arial"/>
                <a:sym typeface="Arial"/>
              </a:rPr>
              <a:t>Clasificación de unidad de análisis</a:t>
            </a:r>
            <a:endParaRPr/>
          </a:p>
        </p:txBody>
      </p:sp>
      <p:pic>
        <p:nvPicPr>
          <p:cNvPr id="110" name="Google Shape;110;p6"/>
          <p:cNvPicPr preferRelativeResize="0"/>
          <p:nvPr/>
        </p:nvPicPr>
        <p:blipFill rotWithShape="1">
          <a:blip r:embed="rId6">
            <a:alphaModFix/>
          </a:blip>
          <a:srcRect/>
          <a:stretch/>
        </p:blipFill>
        <p:spPr>
          <a:xfrm>
            <a:off x="123825" y="850900"/>
            <a:ext cx="2709863" cy="2632075"/>
          </a:xfrm>
          <a:prstGeom prst="rect">
            <a:avLst/>
          </a:prstGeom>
          <a:noFill/>
          <a:ln>
            <a:noFill/>
          </a:ln>
        </p:spPr>
      </p:pic>
      <p:pic>
        <p:nvPicPr>
          <p:cNvPr id="111" name="Google Shape;111;p6"/>
          <p:cNvPicPr preferRelativeResize="0"/>
          <p:nvPr/>
        </p:nvPicPr>
        <p:blipFill rotWithShape="1">
          <a:blip r:embed="rId7">
            <a:alphaModFix/>
          </a:blip>
          <a:srcRect/>
          <a:stretch/>
        </p:blipFill>
        <p:spPr>
          <a:xfrm>
            <a:off x="0" y="3640138"/>
            <a:ext cx="2709863" cy="2632075"/>
          </a:xfrm>
          <a:prstGeom prst="rect">
            <a:avLst/>
          </a:prstGeom>
          <a:noFill/>
          <a:ln>
            <a:noFill/>
          </a:ln>
        </p:spPr>
      </p:pic>
      <p:cxnSp>
        <p:nvCxnSpPr>
          <p:cNvPr id="112" name="Google Shape;112;p6"/>
          <p:cNvCxnSpPr/>
          <p:nvPr/>
        </p:nvCxnSpPr>
        <p:spPr>
          <a:xfrm>
            <a:off x="1416050" y="3597275"/>
            <a:ext cx="10775950" cy="9525"/>
          </a:xfrm>
          <a:prstGeom prst="straightConnector1">
            <a:avLst/>
          </a:prstGeom>
          <a:noFill/>
          <a:ln w="9525" cap="flat" cmpd="sng">
            <a:solidFill>
              <a:schemeClr val="accent2"/>
            </a:solidFill>
            <a:prstDash val="solid"/>
            <a:miter lim="800000"/>
            <a:headEnd type="none" w="sm" len="sm"/>
            <a:tailEnd type="none" w="sm" len="sm"/>
          </a:ln>
          <a:effectLst>
            <a:outerShdw blurRad="50800" dist="38100" dir="2700000" algn="tl" rotWithShape="0">
              <a:srgbClr val="000000">
                <a:alpha val="40000"/>
              </a:srgbClr>
            </a:outerShdw>
          </a:effectLst>
        </p:spPr>
      </p:cxnSp>
      <p:pic>
        <p:nvPicPr>
          <p:cNvPr id="113" name="Google Shape;113;p6"/>
          <p:cNvPicPr preferRelativeResize="0"/>
          <p:nvPr/>
        </p:nvPicPr>
        <p:blipFill rotWithShape="1">
          <a:blip r:embed="rId8">
            <a:alphaModFix/>
          </a:blip>
          <a:srcRect/>
          <a:stretch/>
        </p:blipFill>
        <p:spPr>
          <a:xfrm>
            <a:off x="625475" y="1187450"/>
            <a:ext cx="1581150" cy="2159000"/>
          </a:xfrm>
          <a:prstGeom prst="rect">
            <a:avLst/>
          </a:prstGeom>
          <a:noFill/>
          <a:ln>
            <a:noFill/>
          </a:ln>
        </p:spPr>
      </p:pic>
      <p:pic>
        <p:nvPicPr>
          <p:cNvPr id="114" name="Google Shape;114;p6"/>
          <p:cNvPicPr preferRelativeResize="0"/>
          <p:nvPr/>
        </p:nvPicPr>
        <p:blipFill rotWithShape="1">
          <a:blip r:embed="rId9">
            <a:alphaModFix/>
          </a:blip>
          <a:srcRect/>
          <a:stretch/>
        </p:blipFill>
        <p:spPr>
          <a:xfrm>
            <a:off x="314325" y="3952875"/>
            <a:ext cx="1892300" cy="1892300"/>
          </a:xfrm>
          <a:prstGeom prst="rect">
            <a:avLst/>
          </a:prstGeom>
          <a:noFill/>
          <a:ln>
            <a:noFill/>
          </a:ln>
        </p:spPr>
      </p:pic>
    </p:spTree>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pic>
        <p:nvPicPr>
          <p:cNvPr id="4" name="Imagen 3">
            <a:extLst>
              <a:ext uri="{FF2B5EF4-FFF2-40B4-BE49-F238E27FC236}">
                <a16:creationId xmlns:a16="http://schemas.microsoft.com/office/drawing/2014/main" id="{FCAAC028-F183-D540-9391-1933DB98CE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59"/>
            <a:ext cx="12192000" cy="6858000"/>
          </a:xfrm>
          <a:prstGeom prst="rect">
            <a:avLst/>
          </a:prstGeom>
        </p:spPr>
      </p:pic>
      <p:sp>
        <p:nvSpPr>
          <p:cNvPr id="55" name="Google Shape;55;p2"/>
          <p:cNvSpPr txBox="1">
            <a:spLocks noGrp="1"/>
          </p:cNvSpPr>
          <p:nvPr>
            <p:ph type="ctrTitle"/>
          </p:nvPr>
        </p:nvSpPr>
        <p:spPr>
          <a:xfrm>
            <a:off x="-1" y="2134299"/>
            <a:ext cx="6289965" cy="23876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s-CO" b="1" dirty="0"/>
              <a:t>METODOLOGIA</a:t>
            </a:r>
            <a:endParaRPr b="1" dirty="0"/>
          </a:p>
        </p:txBody>
      </p:sp>
    </p:spTree>
    <p:extLst>
      <p:ext uri="{BB962C8B-B14F-4D97-AF65-F5344CB8AC3E}">
        <p14:creationId xmlns:p14="http://schemas.microsoft.com/office/powerpoint/2010/main" val="34568615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880</TotalTime>
  <Words>3490</Words>
  <Application>Microsoft Office PowerPoint</Application>
  <PresentationFormat>Panorámica</PresentationFormat>
  <Paragraphs>487</Paragraphs>
  <Slides>47</Slides>
  <Notes>39</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47</vt:i4>
      </vt:variant>
    </vt:vector>
  </HeadingPairs>
  <TitlesOfParts>
    <vt:vector size="55" baseType="lpstr">
      <vt:lpstr>Noto Sans Symbols</vt:lpstr>
      <vt:lpstr>Helvetica</vt:lpstr>
      <vt:lpstr>Calibri</vt:lpstr>
      <vt:lpstr>Calibri Light</vt:lpstr>
      <vt:lpstr>ClarikaGrotesque</vt:lpstr>
      <vt:lpstr>Arial</vt:lpstr>
      <vt:lpstr>Batang</vt:lpstr>
      <vt:lpstr>Tema de Office</vt:lpstr>
      <vt:lpstr>Presentación de PowerPoint</vt:lpstr>
      <vt:lpstr>METODOLOGIA DE UNIDADES DE ANALISIS</vt:lpstr>
      <vt:lpstr>Presentación de PowerPoint</vt:lpstr>
      <vt:lpstr>GENERALIDADES</vt:lpstr>
      <vt:lpstr>Presentación de PowerPoint</vt:lpstr>
      <vt:lpstr>Presentación de PowerPoint</vt:lpstr>
      <vt:lpstr>Presentación de PowerPoint</vt:lpstr>
      <vt:lpstr>Presentación de PowerPoint</vt:lpstr>
      <vt:lpstr>METODOLOGIA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AJUSTES EN CAUSAS DE MUERTE </vt:lpstr>
      <vt:lpstr>FORMATO DE ENMIENDA Y VARIABLES</vt:lpstr>
      <vt:lpstr>¿CUANDO SE DEBE DILIGENCIAR EL DOCUMENTO DE ENMIENDA Y PORQUE?</vt:lpstr>
      <vt:lpstr>¿CUANDO SE DEBE DILIGENCIAR EL DOCUMENTO DE ENMIENDA Y PORQUE?</vt:lpstr>
      <vt:lpstr>MÉTODOS DE IDENTIFICACIÓN O GENERACIÓN DE ENMIENDAS</vt:lpstr>
      <vt:lpstr>CAUSAS FRECUENTES QUE AMERITAN SOLICITUD DE ENMIENDA</vt:lpstr>
      <vt:lpstr>IDENTIFICACIÓN Y ANALISIS DE PROBLEMAS</vt:lpstr>
      <vt:lpstr>Presentación de PowerPoint</vt:lpstr>
      <vt:lpstr>Presentación de PowerPoint</vt:lpstr>
      <vt:lpstr>Presentación de PowerPoint</vt:lpstr>
      <vt:lpstr>Presentación de PowerPoint</vt:lpstr>
      <vt:lpstr>Presentación de PowerPoint</vt:lpstr>
      <vt:lpstr>Presentación de PowerPoint</vt:lpstr>
      <vt:lpstr>Factores Sociales y Económicos asociados a situaciones de pobreza y desigualdad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GRACIAS</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Maira Liliana Peñaranda Garcia</dc:creator>
  <cp:lastModifiedBy>Maryluz</cp:lastModifiedBy>
  <cp:revision>14</cp:revision>
  <dcterms:created xsi:type="dcterms:W3CDTF">2020-10-12T19:49:44Z</dcterms:created>
  <dcterms:modified xsi:type="dcterms:W3CDTF">2021-10-07T21:46:55Z</dcterms:modified>
</cp:coreProperties>
</file>