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EDC9E-2EA7-4A16-A1AC-2946B10760C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985E-E267-4BD0-97CD-BDD2574895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0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27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37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36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9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41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3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5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4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8C02-5E57-4F67-8AB3-A426CFA171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BD46-0178-4105-9DEB-A53FF66FAF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827315" y="447661"/>
            <a:ext cx="96489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s-CO" sz="4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EVENTOS TRANSMISIBLES</a:t>
            </a:r>
            <a:endParaRPr sz="4000" b="1" i="0" u="none" strike="noStrike" cap="none" dirty="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348271" y="1587312"/>
            <a:ext cx="8830101" cy="744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s-ES" sz="3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TUBERCULOSIS – Ficha 813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dirty="0"/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es-ES" sz="3200" b="1" i="0" u="none" strike="noStrike" cap="none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Verificar los casos ajustados con “D”.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Notificación de casos con </a:t>
            </a:r>
            <a:r>
              <a:rPr lang="es-ES" sz="3200" b="1" dirty="0" err="1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coinfección</a:t>
            </a:r>
            <a:r>
              <a:rPr lang="es-ES" sz="3200" b="1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(notificación ficha 850).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Tipo de </a:t>
            </a:r>
            <a:r>
              <a:rPr lang="es-ES" sz="3200" b="1" dirty="0" err="1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micobacterias</a:t>
            </a:r>
            <a:r>
              <a:rPr lang="es-ES" sz="3200" b="1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</a:t>
            </a:r>
            <a:r>
              <a:rPr lang="es-ES" sz="3200" b="1" dirty="0" err="1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M.bovis</a:t>
            </a:r>
            <a:r>
              <a:rPr lang="es-ES" sz="3200" b="1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Notificación casos con resistencia.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Casos migrantes (VEN###), concuerde con libro de TB.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es-ES" sz="3200" b="1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Actualizar los cultivos en datos complementarios.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lang="es-ES" sz="3200" b="1" dirty="0" smtClean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lang="es-ES" sz="3200" b="1" i="0" u="none" strike="noStrike" cap="none" dirty="0" smtClean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682" y="1319349"/>
            <a:ext cx="1531704" cy="1021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731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827315" y="447661"/>
            <a:ext cx="96489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s-CO" sz="4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EVENTOS TRANSMISIBLES</a:t>
            </a:r>
            <a:endParaRPr sz="4000" b="1" i="0" u="none" strike="noStrike" cap="none" dirty="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348271" y="1587312"/>
            <a:ext cx="8830101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lang="es-ES" sz="36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s-ES" sz="3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VIH/SIDA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dirty="0"/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es-ES" sz="3200" b="1" i="0" u="none" strike="noStrike" cap="none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Verificar los que registran VIH/SIDA en causas de muerte que estén notificados en  SIVIGILA.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lang="es-ES" sz="3200" b="1" i="0" u="none" strike="noStrike" cap="none" dirty="0" smtClean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052" y="1802674"/>
            <a:ext cx="1014752" cy="1014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53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827315" y="447661"/>
            <a:ext cx="96489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s-CO" sz="4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EVENTOS TRANSMISIBLES</a:t>
            </a:r>
            <a:endParaRPr sz="4000" b="1" i="0" u="none" strike="noStrike" cap="none" dirty="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348271" y="1587312"/>
            <a:ext cx="883010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s-ES" sz="36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DENGUE-LEPTOSPIROSIS</a:t>
            </a:r>
            <a:endParaRPr lang="es-ES" sz="36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dirty="0"/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3200" b="1" i="0" u="none" strike="noStrike" cap="none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Ajustes oportunos..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lang="es-ES" sz="3200" b="1" i="0" u="none" strike="noStrike" cap="none" dirty="0" smtClean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653" y="1470865"/>
            <a:ext cx="2093250" cy="1189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512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827315" y="447661"/>
            <a:ext cx="96489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s-CO" sz="4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EVENTOS TRANSMISIBLES</a:t>
            </a:r>
            <a:endParaRPr sz="4000" b="1" i="0" u="none" strike="noStrike" cap="none" dirty="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348271" y="1587312"/>
            <a:ext cx="883010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s-ES" sz="36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ETA</a:t>
            </a:r>
            <a:endParaRPr lang="es-ES" sz="36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endParaRPr dirty="0"/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3200" b="1" i="0" u="none" strike="noStrike" cap="none" dirty="0" smtClean="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Ajustes  “3” , “6” , “5”</a:t>
            </a:r>
          </a:p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lang="es-ES" sz="3200" b="1" i="0" u="none" strike="noStrike" cap="none" dirty="0" smtClean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13" y="1434936"/>
            <a:ext cx="994450" cy="8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2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827315" y="447661"/>
            <a:ext cx="96489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s-CO" sz="4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EVENTOS IAAS</a:t>
            </a:r>
            <a:endParaRPr sz="4000" b="1" i="0" u="none" strike="noStrike" cap="none" dirty="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361334" y="1273803"/>
            <a:ext cx="3981375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s-ES" sz="36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IAD  (357)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(Silencio epidemiológico)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Concordancia entre lo notificado y fichas físicas.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Concordancia WHONET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Oportunidad en la notificación</a:t>
            </a:r>
            <a:r>
              <a:rPr lang="es-ES" sz="3600" b="1" dirty="0">
                <a:solidFill>
                  <a:srgbClr val="727070"/>
                </a:solidFill>
                <a:latin typeface="Montserrat Medium"/>
                <a:ea typeface="Calibri"/>
                <a:cs typeface="Calibri"/>
                <a:sym typeface="Montserrat Medium"/>
              </a:rPr>
              <a:t>.</a:t>
            </a:r>
            <a:endParaRPr lang="es-ES" sz="3200" b="1" i="0" u="none" strike="noStrike" cap="none" dirty="0" smtClean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230;p8"/>
          <p:cNvSpPr txBox="1"/>
          <p:nvPr/>
        </p:nvSpPr>
        <p:spPr>
          <a:xfrm>
            <a:off x="6916407" y="1403741"/>
            <a:ext cx="3981375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s-ES" sz="36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 (352)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(Silencio epidemiológico)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Transferencia.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Oportunidad en la notificación</a:t>
            </a:r>
            <a:r>
              <a:rPr lang="es-ES" sz="3600" b="1" dirty="0">
                <a:solidFill>
                  <a:srgbClr val="727070"/>
                </a:solidFill>
                <a:latin typeface="Montserrat Medium"/>
                <a:ea typeface="Calibri"/>
                <a:cs typeface="Calibri"/>
                <a:sym typeface="Montserrat Medium"/>
              </a:rPr>
              <a:t>.</a:t>
            </a:r>
            <a:endParaRPr lang="es-ES" sz="3200" b="1" i="0" u="none" strike="noStrike" cap="none" dirty="0" smtClean="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726" y="1273802"/>
            <a:ext cx="1475645" cy="1386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8316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133</Words>
  <Application>Microsoft Office PowerPoint</Application>
  <PresentationFormat>Panorámica</PresentationFormat>
  <Paragraphs>37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 Black</vt:lpstr>
      <vt:lpstr>Montserrat Medium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Maryluz</dc:creator>
  <cp:lastModifiedBy>Maryluz</cp:lastModifiedBy>
  <cp:revision>8</cp:revision>
  <dcterms:created xsi:type="dcterms:W3CDTF">2021-09-03T02:22:01Z</dcterms:created>
  <dcterms:modified xsi:type="dcterms:W3CDTF">2021-09-03T02:58:23Z</dcterms:modified>
</cp:coreProperties>
</file>