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261" r:id="rId6"/>
    <p:sldId id="280" r:id="rId7"/>
    <p:sldId id="281" r:id="rId8"/>
    <p:sldId id="286" r:id="rId9"/>
    <p:sldId id="262" r:id="rId10"/>
    <p:sldId id="287" r:id="rId11"/>
    <p:sldId id="288" r:id="rId12"/>
    <p:sldId id="264" r:id="rId13"/>
    <p:sldId id="265" r:id="rId14"/>
    <p:sldId id="266" r:id="rId15"/>
    <p:sldId id="267" r:id="rId16"/>
    <p:sldId id="268" r:id="rId17"/>
    <p:sldId id="283" r:id="rId18"/>
    <p:sldId id="269" r:id="rId19"/>
    <p:sldId id="271" r:id="rId20"/>
    <p:sldId id="270" r:id="rId21"/>
    <p:sldId id="272" r:id="rId22"/>
    <p:sldId id="291" r:id="rId23"/>
    <p:sldId id="279" r:id="rId24"/>
    <p:sldId id="273" r:id="rId25"/>
    <p:sldId id="289" r:id="rId26"/>
    <p:sldId id="285" r:id="rId27"/>
    <p:sldId id="290" r:id="rId28"/>
    <p:sldId id="275" r:id="rId2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070"/>
    <a:srgbClr val="E20E18"/>
    <a:srgbClr val="A4A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98"/>
    <p:restoredTop sz="94012"/>
  </p:normalViewPr>
  <p:slideViewPr>
    <p:cSldViewPr snapToGrid="0">
      <p:cViewPr varScale="1">
        <p:scale>
          <a:sx n="75" d="100"/>
          <a:sy n="75" d="100"/>
        </p:scale>
        <p:origin x="2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4" Type="http://schemas.openxmlformats.org/officeDocument/2006/relationships/image" Target="../media/image44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4" Type="http://schemas.openxmlformats.org/officeDocument/2006/relationships/image" Target="../media/image38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svg"/><Relationship Id="rId1" Type="http://schemas.openxmlformats.org/officeDocument/2006/relationships/image" Target="../media/image69.png"/><Relationship Id="rId4" Type="http://schemas.openxmlformats.org/officeDocument/2006/relationships/image" Target="../media/image7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4" Type="http://schemas.openxmlformats.org/officeDocument/2006/relationships/image" Target="../media/image4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4" Type="http://schemas.openxmlformats.org/officeDocument/2006/relationships/image" Target="../media/image38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svg"/><Relationship Id="rId1" Type="http://schemas.openxmlformats.org/officeDocument/2006/relationships/image" Target="../media/image69.png"/><Relationship Id="rId4" Type="http://schemas.openxmlformats.org/officeDocument/2006/relationships/image" Target="../media/image7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3FD6B-2FB0-624B-B4C6-B8460725B405}" type="doc">
      <dgm:prSet loTypeId="urn:microsoft.com/office/officeart/2008/layout/BendingPictureCaption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2186F82-6AA6-394C-B58E-6E19F9FE1AE0}">
      <dgm:prSet phldrT="[Texto]" custT="1"/>
      <dgm:spPr>
        <a:solidFill>
          <a:srgbClr val="FF7E79"/>
        </a:solidFill>
      </dgm:spPr>
      <dgm:t>
        <a:bodyPr/>
        <a:lstStyle/>
        <a:p>
          <a:r>
            <a:rPr lang="es-MX" sz="1000" dirty="0">
              <a:solidFill>
                <a:schemeClr val="tx1"/>
              </a:solidFill>
            </a:rPr>
            <a:t>Hombres:</a:t>
          </a:r>
        </a:p>
        <a:p>
          <a:r>
            <a:rPr lang="es-MX" sz="1200" b="1" dirty="0">
              <a:solidFill>
                <a:schemeClr val="tx1"/>
              </a:solidFill>
            </a:rPr>
            <a:t>81 %</a:t>
          </a:r>
          <a:r>
            <a:rPr lang="es-MX" sz="1200" dirty="0">
              <a:solidFill>
                <a:schemeClr val="tx1"/>
              </a:solidFill>
            </a:rPr>
            <a:t> </a:t>
          </a:r>
        </a:p>
        <a:p>
          <a:r>
            <a:rPr lang="es-MX" sz="1000" dirty="0">
              <a:solidFill>
                <a:schemeClr val="tx1"/>
              </a:solidFill>
            </a:rPr>
            <a:t>(13 casos</a:t>
          </a:r>
          <a:r>
            <a:rPr lang="es-MX" sz="900" dirty="0">
              <a:solidFill>
                <a:schemeClr val="tx1"/>
              </a:solidFill>
            </a:rPr>
            <a:t>)</a:t>
          </a:r>
          <a:endParaRPr lang="es-MX" sz="800" dirty="0">
            <a:solidFill>
              <a:schemeClr val="tx1"/>
            </a:solidFill>
          </a:endParaRPr>
        </a:p>
      </dgm:t>
    </dgm:pt>
    <dgm:pt modelId="{A1FBC7CE-D6B6-5E49-AFDE-642320613DC9}" type="parTrans" cxnId="{2C69DE9C-01AE-3D49-8624-B87C526E5EBE}">
      <dgm:prSet/>
      <dgm:spPr/>
      <dgm:t>
        <a:bodyPr/>
        <a:lstStyle/>
        <a:p>
          <a:endParaRPr lang="es-MX"/>
        </a:p>
      </dgm:t>
    </dgm:pt>
    <dgm:pt modelId="{96169F40-009A-3748-B81A-19334A1613E5}" type="sibTrans" cxnId="{2C69DE9C-01AE-3D49-8624-B87C526E5EBE}">
      <dgm:prSet/>
      <dgm:spPr/>
      <dgm:t>
        <a:bodyPr/>
        <a:lstStyle/>
        <a:p>
          <a:endParaRPr lang="es-MX"/>
        </a:p>
      </dgm:t>
    </dgm:pt>
    <dgm:pt modelId="{EBF0D3C0-652E-3140-82C5-64D58643DF3F}">
      <dgm:prSet phldrT="[Texto]" custT="1"/>
      <dgm:spPr>
        <a:solidFill>
          <a:srgbClr val="FF7E79"/>
        </a:solidFill>
      </dgm:spPr>
      <dgm:t>
        <a:bodyPr/>
        <a:lstStyle/>
        <a:p>
          <a:r>
            <a:rPr lang="es-MX" sz="1000" dirty="0">
              <a:solidFill>
                <a:schemeClr val="tx1"/>
              </a:solidFill>
            </a:rPr>
            <a:t>Mujeres:</a:t>
          </a:r>
        </a:p>
        <a:p>
          <a:r>
            <a:rPr lang="es-MX" sz="1200" b="1" dirty="0">
              <a:solidFill>
                <a:schemeClr val="tx1"/>
              </a:solidFill>
            </a:rPr>
            <a:t>19 %</a:t>
          </a:r>
          <a:r>
            <a:rPr lang="es-MX" sz="1200" dirty="0">
              <a:solidFill>
                <a:schemeClr val="tx1"/>
              </a:solidFill>
            </a:rPr>
            <a:t> </a:t>
          </a:r>
        </a:p>
        <a:p>
          <a:r>
            <a:rPr lang="es-MX" sz="1000" dirty="0">
              <a:solidFill>
                <a:schemeClr val="tx1"/>
              </a:solidFill>
            </a:rPr>
            <a:t>(3 casos)</a:t>
          </a:r>
        </a:p>
      </dgm:t>
    </dgm:pt>
    <dgm:pt modelId="{EB94E00C-9A72-8248-B10B-B1F0BAAD916B}" type="parTrans" cxnId="{3D0AD4F8-BE7E-DE44-89DF-6E6F558FE0B2}">
      <dgm:prSet/>
      <dgm:spPr/>
      <dgm:t>
        <a:bodyPr/>
        <a:lstStyle/>
        <a:p>
          <a:endParaRPr lang="es-MX"/>
        </a:p>
      </dgm:t>
    </dgm:pt>
    <dgm:pt modelId="{8893116D-723D-AF4E-871F-26B6AA5357B0}" type="sibTrans" cxnId="{3D0AD4F8-BE7E-DE44-89DF-6E6F558FE0B2}">
      <dgm:prSet/>
      <dgm:spPr/>
      <dgm:t>
        <a:bodyPr/>
        <a:lstStyle/>
        <a:p>
          <a:endParaRPr lang="es-MX"/>
        </a:p>
      </dgm:t>
    </dgm:pt>
    <dgm:pt modelId="{86B29593-1F75-6B4B-B5EF-232298641F5C}">
      <dgm:prSet custT="1"/>
      <dgm:spPr>
        <a:solidFill>
          <a:srgbClr val="FF7E79"/>
        </a:solidFill>
      </dgm:spPr>
      <dgm:t>
        <a:bodyPr/>
        <a:lstStyle/>
        <a:p>
          <a:r>
            <a:rPr lang="es-MX" sz="1000" dirty="0">
              <a:solidFill>
                <a:schemeClr val="tx1"/>
              </a:solidFill>
            </a:rPr>
            <a:t>Extranjeros:</a:t>
          </a:r>
        </a:p>
        <a:p>
          <a:r>
            <a:rPr lang="es-MX" sz="1200" b="1" dirty="0">
              <a:solidFill>
                <a:schemeClr val="tx1"/>
              </a:solidFill>
            </a:rPr>
            <a:t>12,5 %</a:t>
          </a:r>
        </a:p>
        <a:p>
          <a:r>
            <a:rPr lang="es-MX" sz="1000" dirty="0">
              <a:solidFill>
                <a:schemeClr val="tx1"/>
              </a:solidFill>
            </a:rPr>
            <a:t>(2 casos)</a:t>
          </a:r>
        </a:p>
      </dgm:t>
    </dgm:pt>
    <dgm:pt modelId="{0FAAEEA6-22C1-894F-872C-4AA4F70B2E8D}" type="parTrans" cxnId="{854DB512-9488-1C4C-8602-E7B914D78C76}">
      <dgm:prSet/>
      <dgm:spPr/>
      <dgm:t>
        <a:bodyPr/>
        <a:lstStyle/>
        <a:p>
          <a:endParaRPr lang="es-MX"/>
        </a:p>
      </dgm:t>
    </dgm:pt>
    <dgm:pt modelId="{FDD85F2A-6FC5-6048-8559-711DFCD446A4}" type="sibTrans" cxnId="{854DB512-9488-1C4C-8602-E7B914D78C76}">
      <dgm:prSet/>
      <dgm:spPr/>
      <dgm:t>
        <a:bodyPr/>
        <a:lstStyle/>
        <a:p>
          <a:endParaRPr lang="es-MX"/>
        </a:p>
      </dgm:t>
    </dgm:pt>
    <dgm:pt modelId="{0F471E09-879C-444D-AD91-372E24D2A3A6}" type="pres">
      <dgm:prSet presAssocID="{AAD3FD6B-2FB0-624B-B4C6-B8460725B405}" presName="diagram" presStyleCnt="0">
        <dgm:presLayoutVars>
          <dgm:dir/>
        </dgm:presLayoutVars>
      </dgm:prSet>
      <dgm:spPr/>
    </dgm:pt>
    <dgm:pt modelId="{CC16D253-F2AA-2349-8A52-B633635044D0}" type="pres">
      <dgm:prSet presAssocID="{82186F82-6AA6-394C-B58E-6E19F9FE1AE0}" presName="composite" presStyleCnt="0"/>
      <dgm:spPr/>
    </dgm:pt>
    <dgm:pt modelId="{4B7304A6-A40A-4F48-8CEE-3D2FDEBD1E3E}" type="pres">
      <dgm:prSet presAssocID="{82186F82-6AA6-394C-B58E-6E19F9FE1AE0}" presName="Image" presStyleLbl="bgShp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3050" r="13050"/>
          </a:stretch>
        </a:blipFill>
      </dgm:spPr>
    </dgm:pt>
    <dgm:pt modelId="{D6D1E93B-1A79-C64A-935C-9682C38F50C5}" type="pres">
      <dgm:prSet presAssocID="{82186F82-6AA6-394C-B58E-6E19F9FE1AE0}" presName="Parent" presStyleLbl="node0" presStyleIdx="0" presStyleCnt="3" custScaleX="64267" custScaleY="144673">
        <dgm:presLayoutVars>
          <dgm:bulletEnabled val="1"/>
        </dgm:presLayoutVars>
      </dgm:prSet>
      <dgm:spPr/>
    </dgm:pt>
    <dgm:pt modelId="{F98E53A9-17FC-9B44-9ADF-E40EE8560057}" type="pres">
      <dgm:prSet presAssocID="{96169F40-009A-3748-B81A-19334A1613E5}" presName="sibTrans" presStyleCnt="0"/>
      <dgm:spPr/>
    </dgm:pt>
    <dgm:pt modelId="{4B13AA49-B024-C842-9255-36BA895070AC}" type="pres">
      <dgm:prSet presAssocID="{EBF0D3C0-652E-3140-82C5-64D58643DF3F}" presName="composite" presStyleCnt="0"/>
      <dgm:spPr/>
    </dgm:pt>
    <dgm:pt modelId="{227525BF-2DF6-7B43-BAB1-757DF90A9C08}" type="pres">
      <dgm:prSet presAssocID="{EBF0D3C0-652E-3140-82C5-64D58643DF3F}" presName="Image" presStyleLbl="bgShp" presStyleIdx="1" presStyleCnt="3" custScaleY="99917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3081" r="13081"/>
          </a:stretch>
        </a:blipFill>
      </dgm:spPr>
    </dgm:pt>
    <dgm:pt modelId="{4199FF10-AD91-AC48-9867-35F23B02F1CB}" type="pres">
      <dgm:prSet presAssocID="{EBF0D3C0-652E-3140-82C5-64D58643DF3F}" presName="Parent" presStyleLbl="node0" presStyleIdx="1" presStyleCnt="3" custScaleX="64267" custScaleY="144673">
        <dgm:presLayoutVars>
          <dgm:bulletEnabled val="1"/>
        </dgm:presLayoutVars>
      </dgm:prSet>
      <dgm:spPr/>
    </dgm:pt>
    <dgm:pt modelId="{1CA4BB67-5A4E-0846-8E8E-36FA46C8902C}" type="pres">
      <dgm:prSet presAssocID="{8893116D-723D-AF4E-871F-26B6AA5357B0}" presName="sibTrans" presStyleCnt="0"/>
      <dgm:spPr/>
    </dgm:pt>
    <dgm:pt modelId="{0D3FFA56-9ADC-E843-A7B8-F5C0CA3AF0BE}" type="pres">
      <dgm:prSet presAssocID="{86B29593-1F75-6B4B-B5EF-232298641F5C}" presName="composite" presStyleCnt="0"/>
      <dgm:spPr/>
    </dgm:pt>
    <dgm:pt modelId="{60829FFF-AAA5-F04B-9031-1EED4B3F2812}" type="pres">
      <dgm:prSet presAssocID="{86B29593-1F75-6B4B-B5EF-232298641F5C}" presName="Image" presStyleLbl="bgShp" presStyleIdx="2" presStyleCnt="3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3050" r="13050"/>
          </a:stretch>
        </a:blipFill>
      </dgm:spPr>
    </dgm:pt>
    <dgm:pt modelId="{D7CA7FA2-37F5-8C44-800D-CFEAB174CC2E}" type="pres">
      <dgm:prSet presAssocID="{86B29593-1F75-6B4B-B5EF-232298641F5C}" presName="Parent" presStyleLbl="node0" presStyleIdx="2" presStyleCnt="3" custScaleX="64250" custScaleY="144673">
        <dgm:presLayoutVars>
          <dgm:bulletEnabled val="1"/>
        </dgm:presLayoutVars>
      </dgm:prSet>
      <dgm:spPr/>
    </dgm:pt>
  </dgm:ptLst>
  <dgm:cxnLst>
    <dgm:cxn modelId="{854DB512-9488-1C4C-8602-E7B914D78C76}" srcId="{AAD3FD6B-2FB0-624B-B4C6-B8460725B405}" destId="{86B29593-1F75-6B4B-B5EF-232298641F5C}" srcOrd="2" destOrd="0" parTransId="{0FAAEEA6-22C1-894F-872C-4AA4F70B2E8D}" sibTransId="{FDD85F2A-6FC5-6048-8559-711DFCD446A4}"/>
    <dgm:cxn modelId="{9C540B39-0BEA-A844-BAD8-ABAA0C07BE91}" type="presOf" srcId="{EBF0D3C0-652E-3140-82C5-64D58643DF3F}" destId="{4199FF10-AD91-AC48-9867-35F23B02F1CB}" srcOrd="0" destOrd="0" presId="urn:microsoft.com/office/officeart/2008/layout/BendingPictureCaption"/>
    <dgm:cxn modelId="{9361FD66-DBB0-3F4D-A97B-4BF41A76A10F}" type="presOf" srcId="{AAD3FD6B-2FB0-624B-B4C6-B8460725B405}" destId="{0F471E09-879C-444D-AD91-372E24D2A3A6}" srcOrd="0" destOrd="0" presId="urn:microsoft.com/office/officeart/2008/layout/BendingPictureCaption"/>
    <dgm:cxn modelId="{5DA2F79A-FF96-754D-8EE9-50EF1F9B042E}" type="presOf" srcId="{82186F82-6AA6-394C-B58E-6E19F9FE1AE0}" destId="{D6D1E93B-1A79-C64A-935C-9682C38F50C5}" srcOrd="0" destOrd="0" presId="urn:microsoft.com/office/officeart/2008/layout/BendingPictureCaption"/>
    <dgm:cxn modelId="{2C69DE9C-01AE-3D49-8624-B87C526E5EBE}" srcId="{AAD3FD6B-2FB0-624B-B4C6-B8460725B405}" destId="{82186F82-6AA6-394C-B58E-6E19F9FE1AE0}" srcOrd="0" destOrd="0" parTransId="{A1FBC7CE-D6B6-5E49-AFDE-642320613DC9}" sibTransId="{96169F40-009A-3748-B81A-19334A1613E5}"/>
    <dgm:cxn modelId="{6F8326D7-B2F3-2C4E-9F1F-0B6739A79BEC}" type="presOf" srcId="{86B29593-1F75-6B4B-B5EF-232298641F5C}" destId="{D7CA7FA2-37F5-8C44-800D-CFEAB174CC2E}" srcOrd="0" destOrd="0" presId="urn:microsoft.com/office/officeart/2008/layout/BendingPictureCaption"/>
    <dgm:cxn modelId="{3D0AD4F8-BE7E-DE44-89DF-6E6F558FE0B2}" srcId="{AAD3FD6B-2FB0-624B-B4C6-B8460725B405}" destId="{EBF0D3C0-652E-3140-82C5-64D58643DF3F}" srcOrd="1" destOrd="0" parTransId="{EB94E00C-9A72-8248-B10B-B1F0BAAD916B}" sibTransId="{8893116D-723D-AF4E-871F-26B6AA5357B0}"/>
    <dgm:cxn modelId="{C601EDF8-C17A-A64E-B705-44281B242092}" type="presParOf" srcId="{0F471E09-879C-444D-AD91-372E24D2A3A6}" destId="{CC16D253-F2AA-2349-8A52-B633635044D0}" srcOrd="0" destOrd="0" presId="urn:microsoft.com/office/officeart/2008/layout/BendingPictureCaption"/>
    <dgm:cxn modelId="{34017D8D-D808-054E-859F-60815690D56B}" type="presParOf" srcId="{CC16D253-F2AA-2349-8A52-B633635044D0}" destId="{4B7304A6-A40A-4F48-8CEE-3D2FDEBD1E3E}" srcOrd="0" destOrd="0" presId="urn:microsoft.com/office/officeart/2008/layout/BendingPictureCaption"/>
    <dgm:cxn modelId="{FB95BD76-8B90-4940-B312-6E4C9B0A5E7C}" type="presParOf" srcId="{CC16D253-F2AA-2349-8A52-B633635044D0}" destId="{D6D1E93B-1A79-C64A-935C-9682C38F50C5}" srcOrd="1" destOrd="0" presId="urn:microsoft.com/office/officeart/2008/layout/BendingPictureCaption"/>
    <dgm:cxn modelId="{FB9A317D-A920-1E48-879C-940348EACEDC}" type="presParOf" srcId="{0F471E09-879C-444D-AD91-372E24D2A3A6}" destId="{F98E53A9-17FC-9B44-9ADF-E40EE8560057}" srcOrd="1" destOrd="0" presId="urn:microsoft.com/office/officeart/2008/layout/BendingPictureCaption"/>
    <dgm:cxn modelId="{06AC4086-8063-684E-9D98-8AC7F79D1484}" type="presParOf" srcId="{0F471E09-879C-444D-AD91-372E24D2A3A6}" destId="{4B13AA49-B024-C842-9255-36BA895070AC}" srcOrd="2" destOrd="0" presId="urn:microsoft.com/office/officeart/2008/layout/BendingPictureCaption"/>
    <dgm:cxn modelId="{F21D3AD2-7D19-4445-A3FE-28662F3E8F42}" type="presParOf" srcId="{4B13AA49-B024-C842-9255-36BA895070AC}" destId="{227525BF-2DF6-7B43-BAB1-757DF90A9C08}" srcOrd="0" destOrd="0" presId="urn:microsoft.com/office/officeart/2008/layout/BendingPictureCaption"/>
    <dgm:cxn modelId="{AC3F4F0C-726F-184A-B46A-444B86B8D882}" type="presParOf" srcId="{4B13AA49-B024-C842-9255-36BA895070AC}" destId="{4199FF10-AD91-AC48-9867-35F23B02F1CB}" srcOrd="1" destOrd="0" presId="urn:microsoft.com/office/officeart/2008/layout/BendingPictureCaption"/>
    <dgm:cxn modelId="{6B8385C6-AC66-7D4C-82DB-6A6F5B5AE2B1}" type="presParOf" srcId="{0F471E09-879C-444D-AD91-372E24D2A3A6}" destId="{1CA4BB67-5A4E-0846-8E8E-36FA46C8902C}" srcOrd="3" destOrd="0" presId="urn:microsoft.com/office/officeart/2008/layout/BendingPictureCaption"/>
    <dgm:cxn modelId="{F8B431F3-FC71-2A49-81B1-CBDDC16F647A}" type="presParOf" srcId="{0F471E09-879C-444D-AD91-372E24D2A3A6}" destId="{0D3FFA56-9ADC-E843-A7B8-F5C0CA3AF0BE}" srcOrd="4" destOrd="0" presId="urn:microsoft.com/office/officeart/2008/layout/BendingPictureCaption"/>
    <dgm:cxn modelId="{245C9662-1320-7A45-853C-6A3597053888}" type="presParOf" srcId="{0D3FFA56-9ADC-E843-A7B8-F5C0CA3AF0BE}" destId="{60829FFF-AAA5-F04B-9031-1EED4B3F2812}" srcOrd="0" destOrd="0" presId="urn:microsoft.com/office/officeart/2008/layout/BendingPictureCaption"/>
    <dgm:cxn modelId="{32EC103B-E42C-B343-879B-89012103873C}" type="presParOf" srcId="{0D3FFA56-9ADC-E843-A7B8-F5C0CA3AF0BE}" destId="{D7CA7FA2-37F5-8C44-800D-CFEAB174CC2E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29F0A9-F88C-6249-AC55-AFCF3E07AFA2}" type="doc">
      <dgm:prSet loTypeId="urn:microsoft.com/office/officeart/2008/layout/BendingPictureSemiTransparentText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MX"/>
        </a:p>
      </dgm:t>
    </dgm:pt>
    <dgm:pt modelId="{E096FFAB-8D6A-1146-B781-9E645232D50F}">
      <dgm:prSet phldrT="[Texto]" custT="1"/>
      <dgm:spPr/>
      <dgm:t>
        <a:bodyPr/>
        <a:lstStyle/>
        <a:p>
          <a:r>
            <a:rPr lang="es-MX" sz="1000" dirty="0">
              <a:solidFill>
                <a:schemeClr val="tx1"/>
              </a:solidFill>
            </a:rPr>
            <a:t>Contributivo:</a:t>
          </a:r>
        </a:p>
        <a:p>
          <a:r>
            <a:rPr lang="es-MX" sz="1200" b="1" dirty="0">
              <a:solidFill>
                <a:schemeClr val="tx1"/>
              </a:solidFill>
            </a:rPr>
            <a:t>19 %</a:t>
          </a:r>
        </a:p>
        <a:p>
          <a:r>
            <a:rPr lang="es-MX" sz="1000" dirty="0">
              <a:solidFill>
                <a:schemeClr val="tx1"/>
              </a:solidFill>
            </a:rPr>
            <a:t>(3 personas)</a:t>
          </a:r>
        </a:p>
      </dgm:t>
    </dgm:pt>
    <dgm:pt modelId="{C35A3C25-1282-5442-BA40-EF249A00B384}" type="parTrans" cxnId="{8BB04353-9B9A-4A4A-AF69-308BCE963F1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43A284D-5C03-6140-A268-40DABCA62FF6}" type="sibTrans" cxnId="{8BB04353-9B9A-4A4A-AF69-308BCE963F1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82996F13-5291-9E47-AE7A-9D5E770A4B45}">
      <dgm:prSet phldrT="[Texto]" custT="1"/>
      <dgm:spPr/>
      <dgm:t>
        <a:bodyPr/>
        <a:lstStyle/>
        <a:p>
          <a:r>
            <a:rPr lang="es-MX" sz="1000" dirty="0">
              <a:solidFill>
                <a:schemeClr val="tx1"/>
              </a:solidFill>
            </a:rPr>
            <a:t>Subsidiado:</a:t>
          </a:r>
        </a:p>
        <a:p>
          <a:r>
            <a:rPr lang="es-MX" sz="1200" b="1" dirty="0">
              <a:solidFill>
                <a:schemeClr val="tx1"/>
              </a:solidFill>
            </a:rPr>
            <a:t>81 %</a:t>
          </a:r>
        </a:p>
        <a:p>
          <a:r>
            <a:rPr lang="es-MX" sz="1000" dirty="0">
              <a:solidFill>
                <a:schemeClr val="tx1"/>
              </a:solidFill>
            </a:rPr>
            <a:t>(13 personas)</a:t>
          </a:r>
        </a:p>
      </dgm:t>
    </dgm:pt>
    <dgm:pt modelId="{5F6779AA-532D-1445-8274-0D5C6EA65CF1}" type="parTrans" cxnId="{2B7413ED-28DF-954E-9C0D-446A177754E3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8D1932D-2CA6-F242-A074-7403C4269BAE}" type="sibTrans" cxnId="{2B7413ED-28DF-954E-9C0D-446A177754E3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34BE0106-07D6-D645-AF55-6C276F90045A}" type="pres">
      <dgm:prSet presAssocID="{F229F0A9-F88C-6249-AC55-AFCF3E07AFA2}" presName="Name0" presStyleCnt="0">
        <dgm:presLayoutVars>
          <dgm:dir/>
          <dgm:resizeHandles val="exact"/>
        </dgm:presLayoutVars>
      </dgm:prSet>
      <dgm:spPr/>
    </dgm:pt>
    <dgm:pt modelId="{6554211D-4E2A-884E-A04A-54A5C55D7400}" type="pres">
      <dgm:prSet presAssocID="{E096FFAB-8D6A-1146-B781-9E645232D50F}" presName="composite" presStyleCnt="0"/>
      <dgm:spPr/>
    </dgm:pt>
    <dgm:pt modelId="{0F56B4E4-244E-5941-93B8-A3FB9ABFEE3B}" type="pres">
      <dgm:prSet presAssocID="{E096FFAB-8D6A-1146-B781-9E645232D50F}" presName="rect1" presStyleLbl="bgShp" presStyleIdx="0" presStyleCnt="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7144" r="7144"/>
          </a:stretch>
        </a:blipFill>
      </dgm:spPr>
    </dgm:pt>
    <dgm:pt modelId="{14B34E7B-39FC-F646-813D-9B4E81E20CD1}" type="pres">
      <dgm:prSet presAssocID="{E096FFAB-8D6A-1146-B781-9E645232D50F}" presName="rect2" presStyleLbl="trBgShp" presStyleIdx="0" presStyleCnt="2" custScaleX="76866" custScaleY="163151">
        <dgm:presLayoutVars>
          <dgm:bulletEnabled val="1"/>
        </dgm:presLayoutVars>
      </dgm:prSet>
      <dgm:spPr/>
    </dgm:pt>
    <dgm:pt modelId="{721B2159-D55B-3241-82E9-E7C4482C8671}" type="pres">
      <dgm:prSet presAssocID="{B43A284D-5C03-6140-A268-40DABCA62FF6}" presName="sibTrans" presStyleCnt="0"/>
      <dgm:spPr/>
    </dgm:pt>
    <dgm:pt modelId="{7633656C-32C8-C249-8ABF-D547B0B9EC6E}" type="pres">
      <dgm:prSet presAssocID="{82996F13-5291-9E47-AE7A-9D5E770A4B45}" presName="composite" presStyleCnt="0"/>
      <dgm:spPr/>
    </dgm:pt>
    <dgm:pt modelId="{9E420ACD-B2E3-3D46-B13D-BCAC3AA2C49C}" type="pres">
      <dgm:prSet presAssocID="{82996F13-5291-9E47-AE7A-9D5E770A4B45}" presName="rect1" presStyleLbl="bgShp" presStyleIdx="1" presStyleCnt="2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7144" r="7144"/>
          </a:stretch>
        </a:blipFill>
      </dgm:spPr>
    </dgm:pt>
    <dgm:pt modelId="{F0007CA4-B8AA-DE43-86F6-30B685634C72}" type="pres">
      <dgm:prSet presAssocID="{82996F13-5291-9E47-AE7A-9D5E770A4B45}" presName="rect2" presStyleLbl="trBgShp" presStyleIdx="1" presStyleCnt="2" custScaleX="76866" custScaleY="163151">
        <dgm:presLayoutVars>
          <dgm:bulletEnabled val="1"/>
        </dgm:presLayoutVars>
      </dgm:prSet>
      <dgm:spPr/>
    </dgm:pt>
  </dgm:ptLst>
  <dgm:cxnLst>
    <dgm:cxn modelId="{E6CDA743-8577-B446-A5BE-EDD7A9AB6C54}" type="presOf" srcId="{E096FFAB-8D6A-1146-B781-9E645232D50F}" destId="{14B34E7B-39FC-F646-813D-9B4E81E20CD1}" srcOrd="0" destOrd="0" presId="urn:microsoft.com/office/officeart/2008/layout/BendingPictureSemiTransparentText"/>
    <dgm:cxn modelId="{8BB04353-9B9A-4A4A-AF69-308BCE963F1B}" srcId="{F229F0A9-F88C-6249-AC55-AFCF3E07AFA2}" destId="{E096FFAB-8D6A-1146-B781-9E645232D50F}" srcOrd="0" destOrd="0" parTransId="{C35A3C25-1282-5442-BA40-EF249A00B384}" sibTransId="{B43A284D-5C03-6140-A268-40DABCA62FF6}"/>
    <dgm:cxn modelId="{3DD5378E-B47C-8E4D-A6A6-855712774144}" type="presOf" srcId="{82996F13-5291-9E47-AE7A-9D5E770A4B45}" destId="{F0007CA4-B8AA-DE43-86F6-30B685634C72}" srcOrd="0" destOrd="0" presId="urn:microsoft.com/office/officeart/2008/layout/BendingPictureSemiTransparentText"/>
    <dgm:cxn modelId="{2B7413ED-28DF-954E-9C0D-446A177754E3}" srcId="{F229F0A9-F88C-6249-AC55-AFCF3E07AFA2}" destId="{82996F13-5291-9E47-AE7A-9D5E770A4B45}" srcOrd="1" destOrd="0" parTransId="{5F6779AA-532D-1445-8274-0D5C6EA65CF1}" sibTransId="{08D1932D-2CA6-F242-A074-7403C4269BAE}"/>
    <dgm:cxn modelId="{286680ED-1A7D-8740-8CBB-221C4BFAD0AA}" type="presOf" srcId="{F229F0A9-F88C-6249-AC55-AFCF3E07AFA2}" destId="{34BE0106-07D6-D645-AF55-6C276F90045A}" srcOrd="0" destOrd="0" presId="urn:microsoft.com/office/officeart/2008/layout/BendingPictureSemiTransparentText"/>
    <dgm:cxn modelId="{B780788F-3BE9-214B-85FC-F70BCF406D16}" type="presParOf" srcId="{34BE0106-07D6-D645-AF55-6C276F90045A}" destId="{6554211D-4E2A-884E-A04A-54A5C55D7400}" srcOrd="0" destOrd="0" presId="urn:microsoft.com/office/officeart/2008/layout/BendingPictureSemiTransparentText"/>
    <dgm:cxn modelId="{32FB3AB1-70A2-7C45-A6EE-F0A8D4FEECF1}" type="presParOf" srcId="{6554211D-4E2A-884E-A04A-54A5C55D7400}" destId="{0F56B4E4-244E-5941-93B8-A3FB9ABFEE3B}" srcOrd="0" destOrd="0" presId="urn:microsoft.com/office/officeart/2008/layout/BendingPictureSemiTransparentText"/>
    <dgm:cxn modelId="{0EC00492-8106-3348-AED9-0BBFD1F18CF0}" type="presParOf" srcId="{6554211D-4E2A-884E-A04A-54A5C55D7400}" destId="{14B34E7B-39FC-F646-813D-9B4E81E20CD1}" srcOrd="1" destOrd="0" presId="urn:microsoft.com/office/officeart/2008/layout/BendingPictureSemiTransparentText"/>
    <dgm:cxn modelId="{5ED8E8D5-BA82-6C4A-93DB-BE0EA6E5D8B5}" type="presParOf" srcId="{34BE0106-07D6-D645-AF55-6C276F90045A}" destId="{721B2159-D55B-3241-82E9-E7C4482C8671}" srcOrd="1" destOrd="0" presId="urn:microsoft.com/office/officeart/2008/layout/BendingPictureSemiTransparentText"/>
    <dgm:cxn modelId="{877E2F92-BC1A-7747-A059-B880DE8C98E5}" type="presParOf" srcId="{34BE0106-07D6-D645-AF55-6C276F90045A}" destId="{7633656C-32C8-C249-8ABF-D547B0B9EC6E}" srcOrd="2" destOrd="0" presId="urn:microsoft.com/office/officeart/2008/layout/BendingPictureSemiTransparentText"/>
    <dgm:cxn modelId="{8AB8E8D6-4D82-1C48-94F2-0220D1F60487}" type="presParOf" srcId="{7633656C-32C8-C249-8ABF-D547B0B9EC6E}" destId="{9E420ACD-B2E3-3D46-B13D-BCAC3AA2C49C}" srcOrd="0" destOrd="0" presId="urn:microsoft.com/office/officeart/2008/layout/BendingPictureSemiTransparentText"/>
    <dgm:cxn modelId="{0EE32095-741D-274F-A653-E0F96FA80945}" type="presParOf" srcId="{7633656C-32C8-C249-8ABF-D547B0B9EC6E}" destId="{F0007CA4-B8AA-DE43-86F6-30B685634C72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4AB476-565B-5143-8254-88320FC55053}" type="doc">
      <dgm:prSet loTypeId="urn:microsoft.com/office/officeart/2005/8/layout/p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4DD5754-C4FD-104A-9B78-4D81BD64BCBE}">
      <dgm:prSet phldrT="[Texto]" custT="1"/>
      <dgm:spPr/>
      <dgm:t>
        <a:bodyPr/>
        <a:lstStyle/>
        <a:p>
          <a:r>
            <a:rPr lang="es-MX" sz="1000" dirty="0"/>
            <a:t>Nula escolaridad</a:t>
          </a:r>
        </a:p>
        <a:p>
          <a:r>
            <a:rPr lang="es-MX" sz="1200" b="1" dirty="0"/>
            <a:t>12 %</a:t>
          </a:r>
        </a:p>
        <a:p>
          <a:r>
            <a:rPr lang="es-MX" sz="1000" b="0" dirty="0"/>
            <a:t>(2 personas)</a:t>
          </a:r>
        </a:p>
      </dgm:t>
    </dgm:pt>
    <dgm:pt modelId="{B88299FE-8C87-554F-B754-EB51CEEE343A}" type="parTrans" cxnId="{FD439AA4-3EF3-4A4E-AC73-F5C89AE5DE94}">
      <dgm:prSet/>
      <dgm:spPr/>
      <dgm:t>
        <a:bodyPr/>
        <a:lstStyle/>
        <a:p>
          <a:endParaRPr lang="es-MX"/>
        </a:p>
      </dgm:t>
    </dgm:pt>
    <dgm:pt modelId="{0DC5988E-192D-064F-AC5B-C7222242F420}" type="sibTrans" cxnId="{FD439AA4-3EF3-4A4E-AC73-F5C89AE5DE94}">
      <dgm:prSet/>
      <dgm:spPr/>
      <dgm:t>
        <a:bodyPr/>
        <a:lstStyle/>
        <a:p>
          <a:endParaRPr lang="es-MX"/>
        </a:p>
      </dgm:t>
    </dgm:pt>
    <dgm:pt modelId="{17239DA4-B5F2-4549-9983-BF9CBA35EE17}">
      <dgm:prSet phldrT="[Texto]" custT="1"/>
      <dgm:spPr/>
      <dgm:t>
        <a:bodyPr/>
        <a:lstStyle/>
        <a:p>
          <a:r>
            <a:rPr lang="es-MX" sz="1000" dirty="0"/>
            <a:t>Primaria</a:t>
          </a:r>
        </a:p>
        <a:p>
          <a:r>
            <a:rPr lang="es-MX" sz="1200" b="1" dirty="0"/>
            <a:t>25 %</a:t>
          </a:r>
        </a:p>
        <a:p>
          <a:r>
            <a:rPr lang="es-MX" sz="1000" dirty="0"/>
            <a:t>(4 personas)</a:t>
          </a:r>
        </a:p>
      </dgm:t>
    </dgm:pt>
    <dgm:pt modelId="{2550198B-A672-A048-81FC-A8FE9FF8DFDA}" type="parTrans" cxnId="{77ECDEE5-774F-D148-A5DE-FC5163CE59E4}">
      <dgm:prSet/>
      <dgm:spPr/>
      <dgm:t>
        <a:bodyPr/>
        <a:lstStyle/>
        <a:p>
          <a:endParaRPr lang="es-MX"/>
        </a:p>
      </dgm:t>
    </dgm:pt>
    <dgm:pt modelId="{F59AD4A5-3E94-1148-A482-72E4C908D415}" type="sibTrans" cxnId="{77ECDEE5-774F-D148-A5DE-FC5163CE59E4}">
      <dgm:prSet/>
      <dgm:spPr/>
      <dgm:t>
        <a:bodyPr/>
        <a:lstStyle/>
        <a:p>
          <a:endParaRPr lang="es-MX"/>
        </a:p>
      </dgm:t>
    </dgm:pt>
    <dgm:pt modelId="{A69609E9-5B13-4F43-B92B-50166CAF84BB}">
      <dgm:prSet phldrT="[Texto]" custT="1"/>
      <dgm:spPr/>
      <dgm:t>
        <a:bodyPr/>
        <a:lstStyle/>
        <a:p>
          <a:r>
            <a:rPr lang="es-MX" sz="1000" dirty="0"/>
            <a:t>Secundaria</a:t>
          </a:r>
        </a:p>
        <a:p>
          <a:r>
            <a:rPr lang="es-MX" sz="1200" b="1" dirty="0"/>
            <a:t>12 %</a:t>
          </a:r>
        </a:p>
        <a:p>
          <a:r>
            <a:rPr lang="es-MX" sz="1000" b="0" dirty="0"/>
            <a:t>(2 personas)</a:t>
          </a:r>
        </a:p>
      </dgm:t>
    </dgm:pt>
    <dgm:pt modelId="{0BDBBC8D-8466-6844-ADC4-4D591DF88AE7}" type="parTrans" cxnId="{1E9E66CF-2B55-A84B-AF16-1E5D0BF40E03}">
      <dgm:prSet/>
      <dgm:spPr/>
      <dgm:t>
        <a:bodyPr/>
        <a:lstStyle/>
        <a:p>
          <a:endParaRPr lang="es-MX"/>
        </a:p>
      </dgm:t>
    </dgm:pt>
    <dgm:pt modelId="{E9F4E3E5-A67E-F541-8B3E-F3AA62CF4094}" type="sibTrans" cxnId="{1E9E66CF-2B55-A84B-AF16-1E5D0BF40E03}">
      <dgm:prSet/>
      <dgm:spPr/>
      <dgm:t>
        <a:bodyPr/>
        <a:lstStyle/>
        <a:p>
          <a:endParaRPr lang="es-MX"/>
        </a:p>
      </dgm:t>
    </dgm:pt>
    <dgm:pt modelId="{8917ADCA-35D0-3242-AF37-CB195A06CCFE}">
      <dgm:prSet phldrT="[Texto]" custT="1"/>
      <dgm:spPr/>
      <dgm:t>
        <a:bodyPr/>
        <a:lstStyle/>
        <a:p>
          <a:r>
            <a:rPr lang="es-MX" sz="1000" dirty="0"/>
            <a:t>Técnico</a:t>
          </a:r>
        </a:p>
        <a:p>
          <a:r>
            <a:rPr lang="es-MX" sz="1200" b="1" dirty="0"/>
            <a:t>13 %</a:t>
          </a:r>
        </a:p>
        <a:p>
          <a:r>
            <a:rPr lang="es-MX" sz="1000" b="0" dirty="0"/>
            <a:t>(2 personas)</a:t>
          </a:r>
        </a:p>
      </dgm:t>
    </dgm:pt>
    <dgm:pt modelId="{51D0D6ED-D372-5348-B222-2070A67465AC}" type="parTrans" cxnId="{F79B55DC-DF3F-074E-819F-A07607349086}">
      <dgm:prSet/>
      <dgm:spPr/>
      <dgm:t>
        <a:bodyPr/>
        <a:lstStyle/>
        <a:p>
          <a:endParaRPr lang="es-MX"/>
        </a:p>
      </dgm:t>
    </dgm:pt>
    <dgm:pt modelId="{D252D1D0-A68B-B141-9016-9AF05675CD4B}" type="sibTrans" cxnId="{F79B55DC-DF3F-074E-819F-A07607349086}">
      <dgm:prSet/>
      <dgm:spPr/>
      <dgm:t>
        <a:bodyPr/>
        <a:lstStyle/>
        <a:p>
          <a:endParaRPr lang="es-MX"/>
        </a:p>
      </dgm:t>
    </dgm:pt>
    <dgm:pt modelId="{C3B9D8E8-D149-5A45-931C-7849AF4E778D}">
      <dgm:prSet custT="1"/>
      <dgm:spPr/>
      <dgm:t>
        <a:bodyPr/>
        <a:lstStyle/>
        <a:p>
          <a:r>
            <a:rPr lang="es-MX" sz="1000" dirty="0"/>
            <a:t>Sin información</a:t>
          </a:r>
        </a:p>
        <a:p>
          <a:r>
            <a:rPr lang="es-MX" sz="1200" b="1" dirty="0"/>
            <a:t>38 %</a:t>
          </a:r>
        </a:p>
        <a:p>
          <a:r>
            <a:rPr lang="es-MX" sz="1000" b="0" dirty="0"/>
            <a:t>(6 personas)</a:t>
          </a:r>
        </a:p>
      </dgm:t>
    </dgm:pt>
    <dgm:pt modelId="{52FC05EB-61CF-E146-AAFA-85A10237F2A2}" type="parTrans" cxnId="{FD80791E-4FFA-0946-AF20-0806038BA190}">
      <dgm:prSet/>
      <dgm:spPr/>
      <dgm:t>
        <a:bodyPr/>
        <a:lstStyle/>
        <a:p>
          <a:endParaRPr lang="es-MX"/>
        </a:p>
      </dgm:t>
    </dgm:pt>
    <dgm:pt modelId="{B5F297F2-DF3C-E94E-800B-61326DADDE96}" type="sibTrans" cxnId="{FD80791E-4FFA-0946-AF20-0806038BA190}">
      <dgm:prSet/>
      <dgm:spPr/>
      <dgm:t>
        <a:bodyPr/>
        <a:lstStyle/>
        <a:p>
          <a:endParaRPr lang="es-MX"/>
        </a:p>
      </dgm:t>
    </dgm:pt>
    <dgm:pt modelId="{BAE36EBC-BBF5-6943-88F0-E525C2D56276}" type="pres">
      <dgm:prSet presAssocID="{6C4AB476-565B-5143-8254-88320FC55053}" presName="Name0" presStyleCnt="0">
        <dgm:presLayoutVars>
          <dgm:dir/>
          <dgm:resizeHandles val="exact"/>
        </dgm:presLayoutVars>
      </dgm:prSet>
      <dgm:spPr/>
    </dgm:pt>
    <dgm:pt modelId="{3368CBC3-FF16-C845-84B3-760E9FAD28F9}" type="pres">
      <dgm:prSet presAssocID="{A4DD5754-C4FD-104A-9B78-4D81BD64BCBE}" presName="compNode" presStyleCnt="0"/>
      <dgm:spPr/>
    </dgm:pt>
    <dgm:pt modelId="{EFAD94F8-DD3E-AC49-81C3-C89D0D0477FA}" type="pres">
      <dgm:prSet presAssocID="{A4DD5754-C4FD-104A-9B78-4D81BD64BCBE}" presName="pictRect" presStyleLbl="node1" presStyleIdx="0" presStyleCnt="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5550" r="15550"/>
          </a:stretch>
        </a:blipFill>
      </dgm:spPr>
    </dgm:pt>
    <dgm:pt modelId="{0253FF6F-63E2-6B44-8E35-90B4D2945503}" type="pres">
      <dgm:prSet presAssocID="{A4DD5754-C4FD-104A-9B78-4D81BD64BCBE}" presName="textRect" presStyleLbl="revTx" presStyleIdx="0" presStyleCnt="5">
        <dgm:presLayoutVars>
          <dgm:bulletEnabled val="1"/>
        </dgm:presLayoutVars>
      </dgm:prSet>
      <dgm:spPr/>
    </dgm:pt>
    <dgm:pt modelId="{03C8F05D-32BC-D245-95D3-9E3BE09A079C}" type="pres">
      <dgm:prSet presAssocID="{0DC5988E-192D-064F-AC5B-C7222242F420}" presName="sibTrans" presStyleLbl="sibTrans2D1" presStyleIdx="0" presStyleCnt="0"/>
      <dgm:spPr/>
    </dgm:pt>
    <dgm:pt modelId="{CDE49DAC-C9F6-F146-A339-65E47F4A1D11}" type="pres">
      <dgm:prSet presAssocID="{17239DA4-B5F2-4549-9983-BF9CBA35EE17}" presName="compNode" presStyleCnt="0"/>
      <dgm:spPr/>
    </dgm:pt>
    <dgm:pt modelId="{3DD5BC01-CC87-3940-A7AA-A49F881F84B1}" type="pres">
      <dgm:prSet presAssocID="{17239DA4-B5F2-4549-9983-BF9CBA35EE17}" presName="pictRect" presStyleLbl="node1" presStyleIdx="1" presStyleCnt="5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5550" r="15550"/>
          </a:stretch>
        </a:blipFill>
      </dgm:spPr>
    </dgm:pt>
    <dgm:pt modelId="{3432470A-14A5-5E46-BC09-EBED0133CAE7}" type="pres">
      <dgm:prSet presAssocID="{17239DA4-B5F2-4549-9983-BF9CBA35EE17}" presName="textRect" presStyleLbl="revTx" presStyleIdx="1" presStyleCnt="5">
        <dgm:presLayoutVars>
          <dgm:bulletEnabled val="1"/>
        </dgm:presLayoutVars>
      </dgm:prSet>
      <dgm:spPr/>
    </dgm:pt>
    <dgm:pt modelId="{8F4B4E4C-D862-2B4A-B519-C33A61E64E49}" type="pres">
      <dgm:prSet presAssocID="{F59AD4A5-3E94-1148-A482-72E4C908D415}" presName="sibTrans" presStyleLbl="sibTrans2D1" presStyleIdx="0" presStyleCnt="0"/>
      <dgm:spPr/>
    </dgm:pt>
    <dgm:pt modelId="{B2F949D0-7197-B846-A7B8-626DDFC979A7}" type="pres">
      <dgm:prSet presAssocID="{A69609E9-5B13-4F43-B92B-50166CAF84BB}" presName="compNode" presStyleCnt="0"/>
      <dgm:spPr/>
    </dgm:pt>
    <dgm:pt modelId="{1B97CEB8-9A2A-1A46-B181-ACC0090AA92B}" type="pres">
      <dgm:prSet presAssocID="{A69609E9-5B13-4F43-B92B-50166CAF84BB}" presName="pictRect" presStyleLbl="node1" presStyleIdx="2" presStyleCnt="5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5550" r="15550"/>
          </a:stretch>
        </a:blipFill>
      </dgm:spPr>
    </dgm:pt>
    <dgm:pt modelId="{DB90A09E-EAD6-4B44-9B60-CB71A2629EF6}" type="pres">
      <dgm:prSet presAssocID="{A69609E9-5B13-4F43-B92B-50166CAF84BB}" presName="textRect" presStyleLbl="revTx" presStyleIdx="2" presStyleCnt="5">
        <dgm:presLayoutVars>
          <dgm:bulletEnabled val="1"/>
        </dgm:presLayoutVars>
      </dgm:prSet>
      <dgm:spPr/>
    </dgm:pt>
    <dgm:pt modelId="{C23AFC0E-8F4F-E741-B072-6D5841D326A2}" type="pres">
      <dgm:prSet presAssocID="{E9F4E3E5-A67E-F541-8B3E-F3AA62CF4094}" presName="sibTrans" presStyleLbl="sibTrans2D1" presStyleIdx="0" presStyleCnt="0"/>
      <dgm:spPr/>
    </dgm:pt>
    <dgm:pt modelId="{57604CC1-9E66-744B-8199-62C8ABB4E267}" type="pres">
      <dgm:prSet presAssocID="{8917ADCA-35D0-3242-AF37-CB195A06CCFE}" presName="compNode" presStyleCnt="0"/>
      <dgm:spPr/>
    </dgm:pt>
    <dgm:pt modelId="{66137FD6-D0FE-784E-913E-E5AE3FB4DA26}" type="pres">
      <dgm:prSet presAssocID="{8917ADCA-35D0-3242-AF37-CB195A06CCFE}" presName="pictRect" presStyleLbl="node1" presStyleIdx="3" presStyleCnt="5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15550" r="15550"/>
          </a:stretch>
        </a:blipFill>
      </dgm:spPr>
    </dgm:pt>
    <dgm:pt modelId="{DCF3FD53-EDE3-AC4E-86A0-1F50A210BAAA}" type="pres">
      <dgm:prSet presAssocID="{8917ADCA-35D0-3242-AF37-CB195A06CCFE}" presName="textRect" presStyleLbl="revTx" presStyleIdx="3" presStyleCnt="5">
        <dgm:presLayoutVars>
          <dgm:bulletEnabled val="1"/>
        </dgm:presLayoutVars>
      </dgm:prSet>
      <dgm:spPr/>
    </dgm:pt>
    <dgm:pt modelId="{46A44BE9-CEE3-AD49-86A9-33CA93FFBD5B}" type="pres">
      <dgm:prSet presAssocID="{D252D1D0-A68B-B141-9016-9AF05675CD4B}" presName="sibTrans" presStyleLbl="sibTrans2D1" presStyleIdx="0" presStyleCnt="0"/>
      <dgm:spPr/>
    </dgm:pt>
    <dgm:pt modelId="{F80B6DAB-3983-3B49-B9B4-8F25AE1E6F20}" type="pres">
      <dgm:prSet presAssocID="{C3B9D8E8-D149-5A45-931C-7849AF4E778D}" presName="compNode" presStyleCnt="0"/>
      <dgm:spPr/>
    </dgm:pt>
    <dgm:pt modelId="{169503B9-EAB5-3844-9BD5-C1DA174A1FE2}" type="pres">
      <dgm:prSet presAssocID="{C3B9D8E8-D149-5A45-931C-7849AF4E778D}" presName="pictRect" presStyleLbl="node1" presStyleIdx="4" presStyleCnt="5"/>
      <dgm:spPr>
        <a:blipFill dpi="0"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15550" r="15550"/>
          </a:stretch>
        </a:blipFill>
      </dgm:spPr>
    </dgm:pt>
    <dgm:pt modelId="{01D12D81-AEF1-644B-9A00-7D4375062849}" type="pres">
      <dgm:prSet presAssocID="{C3B9D8E8-D149-5A45-931C-7849AF4E778D}" presName="textRect" presStyleLbl="revTx" presStyleIdx="4" presStyleCnt="5">
        <dgm:presLayoutVars>
          <dgm:bulletEnabled val="1"/>
        </dgm:presLayoutVars>
      </dgm:prSet>
      <dgm:spPr/>
    </dgm:pt>
  </dgm:ptLst>
  <dgm:cxnLst>
    <dgm:cxn modelId="{FD80791E-4FFA-0946-AF20-0806038BA190}" srcId="{6C4AB476-565B-5143-8254-88320FC55053}" destId="{C3B9D8E8-D149-5A45-931C-7849AF4E778D}" srcOrd="4" destOrd="0" parTransId="{52FC05EB-61CF-E146-AAFA-85A10237F2A2}" sibTransId="{B5F297F2-DF3C-E94E-800B-61326DADDE96}"/>
    <dgm:cxn modelId="{6591E423-EC49-7D43-8322-3491A1E004CA}" type="presOf" srcId="{F59AD4A5-3E94-1148-A482-72E4C908D415}" destId="{8F4B4E4C-D862-2B4A-B519-C33A61E64E49}" srcOrd="0" destOrd="0" presId="urn:microsoft.com/office/officeart/2005/8/layout/pList1"/>
    <dgm:cxn modelId="{1E39EA39-48BF-824A-9F55-D91197BD8CDB}" type="presOf" srcId="{0DC5988E-192D-064F-AC5B-C7222242F420}" destId="{03C8F05D-32BC-D245-95D3-9E3BE09A079C}" srcOrd="0" destOrd="0" presId="urn:microsoft.com/office/officeart/2005/8/layout/pList1"/>
    <dgm:cxn modelId="{60F5667F-68B3-6D4A-9B5F-55E048499892}" type="presOf" srcId="{A4DD5754-C4FD-104A-9B78-4D81BD64BCBE}" destId="{0253FF6F-63E2-6B44-8E35-90B4D2945503}" srcOrd="0" destOrd="0" presId="urn:microsoft.com/office/officeart/2005/8/layout/pList1"/>
    <dgm:cxn modelId="{D80E3084-5B5A-2046-B57B-869CB8A2E461}" type="presOf" srcId="{E9F4E3E5-A67E-F541-8B3E-F3AA62CF4094}" destId="{C23AFC0E-8F4F-E741-B072-6D5841D326A2}" srcOrd="0" destOrd="0" presId="urn:microsoft.com/office/officeart/2005/8/layout/pList1"/>
    <dgm:cxn modelId="{7A2D5E88-0D3A-5E41-8143-C223A2C09F7A}" type="presOf" srcId="{D252D1D0-A68B-B141-9016-9AF05675CD4B}" destId="{46A44BE9-CEE3-AD49-86A9-33CA93FFBD5B}" srcOrd="0" destOrd="0" presId="urn:microsoft.com/office/officeart/2005/8/layout/pList1"/>
    <dgm:cxn modelId="{6B6B848C-FC2E-AF4F-BBC7-31AEEB32E135}" type="presOf" srcId="{A69609E9-5B13-4F43-B92B-50166CAF84BB}" destId="{DB90A09E-EAD6-4B44-9B60-CB71A2629EF6}" srcOrd="0" destOrd="0" presId="urn:microsoft.com/office/officeart/2005/8/layout/pList1"/>
    <dgm:cxn modelId="{EEDD4F8E-8FA4-094A-9E9A-A8D5AE75ED7B}" type="presOf" srcId="{6C4AB476-565B-5143-8254-88320FC55053}" destId="{BAE36EBC-BBF5-6943-88F0-E525C2D56276}" srcOrd="0" destOrd="0" presId="urn:microsoft.com/office/officeart/2005/8/layout/pList1"/>
    <dgm:cxn modelId="{FD439AA4-3EF3-4A4E-AC73-F5C89AE5DE94}" srcId="{6C4AB476-565B-5143-8254-88320FC55053}" destId="{A4DD5754-C4FD-104A-9B78-4D81BD64BCBE}" srcOrd="0" destOrd="0" parTransId="{B88299FE-8C87-554F-B754-EB51CEEE343A}" sibTransId="{0DC5988E-192D-064F-AC5B-C7222242F420}"/>
    <dgm:cxn modelId="{8DB90FB5-142F-0246-A1F6-A13A0FAF722C}" type="presOf" srcId="{8917ADCA-35D0-3242-AF37-CB195A06CCFE}" destId="{DCF3FD53-EDE3-AC4E-86A0-1F50A210BAAA}" srcOrd="0" destOrd="0" presId="urn:microsoft.com/office/officeart/2005/8/layout/pList1"/>
    <dgm:cxn modelId="{1E9E66CF-2B55-A84B-AF16-1E5D0BF40E03}" srcId="{6C4AB476-565B-5143-8254-88320FC55053}" destId="{A69609E9-5B13-4F43-B92B-50166CAF84BB}" srcOrd="2" destOrd="0" parTransId="{0BDBBC8D-8466-6844-ADC4-4D591DF88AE7}" sibTransId="{E9F4E3E5-A67E-F541-8B3E-F3AA62CF4094}"/>
    <dgm:cxn modelId="{F79B55DC-DF3F-074E-819F-A07607349086}" srcId="{6C4AB476-565B-5143-8254-88320FC55053}" destId="{8917ADCA-35D0-3242-AF37-CB195A06CCFE}" srcOrd="3" destOrd="0" parTransId="{51D0D6ED-D372-5348-B222-2070A67465AC}" sibTransId="{D252D1D0-A68B-B141-9016-9AF05675CD4B}"/>
    <dgm:cxn modelId="{1B16A3DC-6C18-8846-8366-29DD11A6C699}" type="presOf" srcId="{17239DA4-B5F2-4549-9983-BF9CBA35EE17}" destId="{3432470A-14A5-5E46-BC09-EBED0133CAE7}" srcOrd="0" destOrd="0" presId="urn:microsoft.com/office/officeart/2005/8/layout/pList1"/>
    <dgm:cxn modelId="{77ECDEE5-774F-D148-A5DE-FC5163CE59E4}" srcId="{6C4AB476-565B-5143-8254-88320FC55053}" destId="{17239DA4-B5F2-4549-9983-BF9CBA35EE17}" srcOrd="1" destOrd="0" parTransId="{2550198B-A672-A048-81FC-A8FE9FF8DFDA}" sibTransId="{F59AD4A5-3E94-1148-A482-72E4C908D415}"/>
    <dgm:cxn modelId="{DAE6CAFC-E00A-8A4F-8DC4-82D46B265459}" type="presOf" srcId="{C3B9D8E8-D149-5A45-931C-7849AF4E778D}" destId="{01D12D81-AEF1-644B-9A00-7D4375062849}" srcOrd="0" destOrd="0" presId="urn:microsoft.com/office/officeart/2005/8/layout/pList1"/>
    <dgm:cxn modelId="{66A4C0A9-C940-954A-8DC2-82A5A31E2787}" type="presParOf" srcId="{BAE36EBC-BBF5-6943-88F0-E525C2D56276}" destId="{3368CBC3-FF16-C845-84B3-760E9FAD28F9}" srcOrd="0" destOrd="0" presId="urn:microsoft.com/office/officeart/2005/8/layout/pList1"/>
    <dgm:cxn modelId="{7A27AC85-3690-B541-B85D-974F5E9B044C}" type="presParOf" srcId="{3368CBC3-FF16-C845-84B3-760E9FAD28F9}" destId="{EFAD94F8-DD3E-AC49-81C3-C89D0D0477FA}" srcOrd="0" destOrd="0" presId="urn:microsoft.com/office/officeart/2005/8/layout/pList1"/>
    <dgm:cxn modelId="{130036B5-1808-474C-BE54-5D74952C4072}" type="presParOf" srcId="{3368CBC3-FF16-C845-84B3-760E9FAD28F9}" destId="{0253FF6F-63E2-6B44-8E35-90B4D2945503}" srcOrd="1" destOrd="0" presId="urn:microsoft.com/office/officeart/2005/8/layout/pList1"/>
    <dgm:cxn modelId="{96AA81BA-BFBD-5A4B-8E26-DFA3A301A258}" type="presParOf" srcId="{BAE36EBC-BBF5-6943-88F0-E525C2D56276}" destId="{03C8F05D-32BC-D245-95D3-9E3BE09A079C}" srcOrd="1" destOrd="0" presId="urn:microsoft.com/office/officeart/2005/8/layout/pList1"/>
    <dgm:cxn modelId="{8DBE7D2A-6567-9241-B10C-E86D4A9483DC}" type="presParOf" srcId="{BAE36EBC-BBF5-6943-88F0-E525C2D56276}" destId="{CDE49DAC-C9F6-F146-A339-65E47F4A1D11}" srcOrd="2" destOrd="0" presId="urn:microsoft.com/office/officeart/2005/8/layout/pList1"/>
    <dgm:cxn modelId="{DCF3A2B1-5E25-F94F-99C8-7A6E5A71A21C}" type="presParOf" srcId="{CDE49DAC-C9F6-F146-A339-65E47F4A1D11}" destId="{3DD5BC01-CC87-3940-A7AA-A49F881F84B1}" srcOrd="0" destOrd="0" presId="urn:microsoft.com/office/officeart/2005/8/layout/pList1"/>
    <dgm:cxn modelId="{01F6CF0B-E2A4-D64E-8FB2-45C9E6A25498}" type="presParOf" srcId="{CDE49DAC-C9F6-F146-A339-65E47F4A1D11}" destId="{3432470A-14A5-5E46-BC09-EBED0133CAE7}" srcOrd="1" destOrd="0" presId="urn:microsoft.com/office/officeart/2005/8/layout/pList1"/>
    <dgm:cxn modelId="{15730037-1FFA-9F4C-B91A-C49A1E9452C4}" type="presParOf" srcId="{BAE36EBC-BBF5-6943-88F0-E525C2D56276}" destId="{8F4B4E4C-D862-2B4A-B519-C33A61E64E49}" srcOrd="3" destOrd="0" presId="urn:microsoft.com/office/officeart/2005/8/layout/pList1"/>
    <dgm:cxn modelId="{9ADDA08A-1246-6F4E-91B3-B70DCAF8ECE9}" type="presParOf" srcId="{BAE36EBC-BBF5-6943-88F0-E525C2D56276}" destId="{B2F949D0-7197-B846-A7B8-626DDFC979A7}" srcOrd="4" destOrd="0" presId="urn:microsoft.com/office/officeart/2005/8/layout/pList1"/>
    <dgm:cxn modelId="{D68C20BC-2252-1149-AA4A-36F0CEB6FDE3}" type="presParOf" srcId="{B2F949D0-7197-B846-A7B8-626DDFC979A7}" destId="{1B97CEB8-9A2A-1A46-B181-ACC0090AA92B}" srcOrd="0" destOrd="0" presId="urn:microsoft.com/office/officeart/2005/8/layout/pList1"/>
    <dgm:cxn modelId="{6986FE42-3A31-274E-B624-E065F05E23B9}" type="presParOf" srcId="{B2F949D0-7197-B846-A7B8-626DDFC979A7}" destId="{DB90A09E-EAD6-4B44-9B60-CB71A2629EF6}" srcOrd="1" destOrd="0" presId="urn:microsoft.com/office/officeart/2005/8/layout/pList1"/>
    <dgm:cxn modelId="{07F44E70-D409-EB43-9433-358CF8871EDF}" type="presParOf" srcId="{BAE36EBC-BBF5-6943-88F0-E525C2D56276}" destId="{C23AFC0E-8F4F-E741-B072-6D5841D326A2}" srcOrd="5" destOrd="0" presId="urn:microsoft.com/office/officeart/2005/8/layout/pList1"/>
    <dgm:cxn modelId="{EA832ABA-7083-6D49-BDE3-E983ED035B4F}" type="presParOf" srcId="{BAE36EBC-BBF5-6943-88F0-E525C2D56276}" destId="{57604CC1-9E66-744B-8199-62C8ABB4E267}" srcOrd="6" destOrd="0" presId="urn:microsoft.com/office/officeart/2005/8/layout/pList1"/>
    <dgm:cxn modelId="{14AB79CF-89F1-DA4F-9DAC-3E7B2F72AA94}" type="presParOf" srcId="{57604CC1-9E66-744B-8199-62C8ABB4E267}" destId="{66137FD6-D0FE-784E-913E-E5AE3FB4DA26}" srcOrd="0" destOrd="0" presId="urn:microsoft.com/office/officeart/2005/8/layout/pList1"/>
    <dgm:cxn modelId="{812E64D6-2365-9145-867F-83ACF101188C}" type="presParOf" srcId="{57604CC1-9E66-744B-8199-62C8ABB4E267}" destId="{DCF3FD53-EDE3-AC4E-86A0-1F50A210BAAA}" srcOrd="1" destOrd="0" presId="urn:microsoft.com/office/officeart/2005/8/layout/pList1"/>
    <dgm:cxn modelId="{D616FD5B-EC37-154E-BE2D-FDB3C37C4EB9}" type="presParOf" srcId="{BAE36EBC-BBF5-6943-88F0-E525C2D56276}" destId="{46A44BE9-CEE3-AD49-86A9-33CA93FFBD5B}" srcOrd="7" destOrd="0" presId="urn:microsoft.com/office/officeart/2005/8/layout/pList1"/>
    <dgm:cxn modelId="{00B0D81C-4DD8-FF4C-8ECD-92283790FEED}" type="presParOf" srcId="{BAE36EBC-BBF5-6943-88F0-E525C2D56276}" destId="{F80B6DAB-3983-3B49-B9B4-8F25AE1E6F20}" srcOrd="8" destOrd="0" presId="urn:microsoft.com/office/officeart/2005/8/layout/pList1"/>
    <dgm:cxn modelId="{93B959BE-FCFA-A142-860B-66530AF66D2E}" type="presParOf" srcId="{F80B6DAB-3983-3B49-B9B4-8F25AE1E6F20}" destId="{169503B9-EAB5-3844-9BD5-C1DA174A1FE2}" srcOrd="0" destOrd="0" presId="urn:microsoft.com/office/officeart/2005/8/layout/pList1"/>
    <dgm:cxn modelId="{A5046730-3325-5C4C-B8F5-14500A6D1983}" type="presParOf" srcId="{F80B6DAB-3983-3B49-B9B4-8F25AE1E6F20}" destId="{01D12D81-AEF1-644B-9A00-7D437506284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D3F6CD-3C78-A642-90DC-64DFFB26C713}" type="doc">
      <dgm:prSet loTypeId="urn:microsoft.com/office/officeart/2008/layout/BendingPictureBlocks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69C2785A-1D8B-6B4F-8ECC-796C3AA4F999}">
      <dgm:prSet phldrT="[Texto]" custT="1"/>
      <dgm:spPr/>
      <dgm:t>
        <a:bodyPr/>
        <a:lstStyle/>
        <a:p>
          <a:r>
            <a:rPr lang="es-MX" sz="1000" dirty="0">
              <a:solidFill>
                <a:schemeClr val="tx1"/>
              </a:solidFill>
            </a:rPr>
            <a:t>Residencia urbana</a:t>
          </a:r>
        </a:p>
        <a:p>
          <a:r>
            <a:rPr lang="es-MX" sz="1200" b="1" dirty="0">
              <a:solidFill>
                <a:schemeClr val="tx1"/>
              </a:solidFill>
            </a:rPr>
            <a:t>94 %</a:t>
          </a:r>
        </a:p>
        <a:p>
          <a:r>
            <a:rPr lang="es-MX" sz="1000" b="0" dirty="0">
              <a:solidFill>
                <a:schemeClr val="tx1"/>
              </a:solidFill>
            </a:rPr>
            <a:t>(15 personas)</a:t>
          </a:r>
        </a:p>
      </dgm:t>
    </dgm:pt>
    <dgm:pt modelId="{3812608A-2F98-1245-A79D-0AF19A1EE756}" type="parTrans" cxnId="{C252D484-1CAC-BF4F-A5DE-CDF9A4A024D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97F4D5E-CF9E-684E-A7DB-64B76BBCF484}" type="sibTrans" cxnId="{C252D484-1CAC-BF4F-A5DE-CDF9A4A024D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07410DE-6098-9A4E-8246-AE014157E6DF}">
      <dgm:prSet phldrT="[Texto]" custT="1"/>
      <dgm:spPr/>
      <dgm:t>
        <a:bodyPr/>
        <a:lstStyle/>
        <a:p>
          <a:r>
            <a:rPr lang="es-MX" sz="1000" dirty="0">
              <a:solidFill>
                <a:schemeClr val="tx1"/>
              </a:solidFill>
            </a:rPr>
            <a:t>Residencia rural</a:t>
          </a:r>
        </a:p>
        <a:p>
          <a:r>
            <a:rPr lang="es-MX" sz="1200" b="1" dirty="0">
              <a:solidFill>
                <a:schemeClr val="tx1"/>
              </a:solidFill>
            </a:rPr>
            <a:t>6 %</a:t>
          </a:r>
        </a:p>
        <a:p>
          <a:r>
            <a:rPr lang="es-MX" sz="1000" b="0" dirty="0">
              <a:solidFill>
                <a:schemeClr val="tx1"/>
              </a:solidFill>
            </a:rPr>
            <a:t>(1 persona)</a:t>
          </a:r>
        </a:p>
      </dgm:t>
    </dgm:pt>
    <dgm:pt modelId="{4C1A0C42-14DA-A348-943B-5A87F8CE0074}" type="parTrans" cxnId="{4DEAE5E5-74E1-294D-9DF9-E8A7305FF57C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EF9185AC-0A46-CD40-B407-B77C18103E3C}" type="sibTrans" cxnId="{4DEAE5E5-74E1-294D-9DF9-E8A7305FF57C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88FD51C-BD13-AD4A-80F9-3B4A94A836CE}" type="pres">
      <dgm:prSet presAssocID="{11D3F6CD-3C78-A642-90DC-64DFFB26C713}" presName="Name0" presStyleCnt="0">
        <dgm:presLayoutVars>
          <dgm:dir/>
          <dgm:resizeHandles/>
        </dgm:presLayoutVars>
      </dgm:prSet>
      <dgm:spPr/>
    </dgm:pt>
    <dgm:pt modelId="{12F0CB86-405C-AC44-BF9D-D14E48A3CC89}" type="pres">
      <dgm:prSet presAssocID="{69C2785A-1D8B-6B4F-8ECC-796C3AA4F999}" presName="composite" presStyleCnt="0"/>
      <dgm:spPr/>
    </dgm:pt>
    <dgm:pt modelId="{0A9EDFBA-AE7B-E945-9D4C-AB40E4AE05DC}" type="pres">
      <dgm:prSet presAssocID="{69C2785A-1D8B-6B4F-8ECC-796C3AA4F999}" presName="rect1" presStyleLbl="bgImgPlace1" presStyleIdx="0" presStyleCnt="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7946" r="7946"/>
          </a:stretch>
        </a:blipFill>
      </dgm:spPr>
    </dgm:pt>
    <dgm:pt modelId="{848DCE62-34EC-4345-A44B-1FCF2A9E4657}" type="pres">
      <dgm:prSet presAssocID="{69C2785A-1D8B-6B4F-8ECC-796C3AA4F999}" presName="rect2" presStyleLbl="node1" presStyleIdx="0" presStyleCnt="2">
        <dgm:presLayoutVars>
          <dgm:bulletEnabled val="1"/>
        </dgm:presLayoutVars>
      </dgm:prSet>
      <dgm:spPr/>
    </dgm:pt>
    <dgm:pt modelId="{520AD143-7E0A-9146-B54F-F04D395644CF}" type="pres">
      <dgm:prSet presAssocID="{997F4D5E-CF9E-684E-A7DB-64B76BBCF484}" presName="sibTrans" presStyleCnt="0"/>
      <dgm:spPr/>
    </dgm:pt>
    <dgm:pt modelId="{EAD4643A-7B7F-D843-B55C-374A5CB60DB2}" type="pres">
      <dgm:prSet presAssocID="{007410DE-6098-9A4E-8246-AE014157E6DF}" presName="composite" presStyleCnt="0"/>
      <dgm:spPr/>
    </dgm:pt>
    <dgm:pt modelId="{D2F15F81-DEE8-5F48-A848-FF638E814772}" type="pres">
      <dgm:prSet presAssocID="{007410DE-6098-9A4E-8246-AE014157E6DF}" presName="rect1" presStyleLbl="bgImgPlace1" presStyleIdx="1" presStyleCnt="2" custLinFactNeighborX="71064" custLinFactNeighborY="-13077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7946" r="7946"/>
          </a:stretch>
        </a:blipFill>
      </dgm:spPr>
    </dgm:pt>
    <dgm:pt modelId="{C5A0AA0D-DA69-BC41-A101-8E380660100A}" type="pres">
      <dgm:prSet presAssocID="{007410DE-6098-9A4E-8246-AE014157E6DF}" presName="rect2" presStyleLbl="node1" presStyleIdx="1" presStyleCnt="2" custLinFactX="31121" custLinFactNeighborX="100000" custLinFactNeighborY="-20292">
        <dgm:presLayoutVars>
          <dgm:bulletEnabled val="1"/>
        </dgm:presLayoutVars>
      </dgm:prSet>
      <dgm:spPr/>
    </dgm:pt>
  </dgm:ptLst>
  <dgm:cxnLst>
    <dgm:cxn modelId="{0986DD3E-2D80-4F48-ACE9-DC5B966D460F}" type="presOf" srcId="{007410DE-6098-9A4E-8246-AE014157E6DF}" destId="{C5A0AA0D-DA69-BC41-A101-8E380660100A}" srcOrd="0" destOrd="0" presId="urn:microsoft.com/office/officeart/2008/layout/BendingPictureBlocks"/>
    <dgm:cxn modelId="{C252D484-1CAC-BF4F-A5DE-CDF9A4A024D8}" srcId="{11D3F6CD-3C78-A642-90DC-64DFFB26C713}" destId="{69C2785A-1D8B-6B4F-8ECC-796C3AA4F999}" srcOrd="0" destOrd="0" parTransId="{3812608A-2F98-1245-A79D-0AF19A1EE756}" sibTransId="{997F4D5E-CF9E-684E-A7DB-64B76BBCF484}"/>
    <dgm:cxn modelId="{F46815B6-4D65-454B-8800-C1DA78155DB4}" type="presOf" srcId="{69C2785A-1D8B-6B4F-8ECC-796C3AA4F999}" destId="{848DCE62-34EC-4345-A44B-1FCF2A9E4657}" srcOrd="0" destOrd="0" presId="urn:microsoft.com/office/officeart/2008/layout/BendingPictureBlocks"/>
    <dgm:cxn modelId="{310E84B6-C9DB-C24B-970C-D413B36DF319}" type="presOf" srcId="{11D3F6CD-3C78-A642-90DC-64DFFB26C713}" destId="{588FD51C-BD13-AD4A-80F9-3B4A94A836CE}" srcOrd="0" destOrd="0" presId="urn:microsoft.com/office/officeart/2008/layout/BendingPictureBlocks"/>
    <dgm:cxn modelId="{4DEAE5E5-74E1-294D-9DF9-E8A7305FF57C}" srcId="{11D3F6CD-3C78-A642-90DC-64DFFB26C713}" destId="{007410DE-6098-9A4E-8246-AE014157E6DF}" srcOrd="1" destOrd="0" parTransId="{4C1A0C42-14DA-A348-943B-5A87F8CE0074}" sibTransId="{EF9185AC-0A46-CD40-B407-B77C18103E3C}"/>
    <dgm:cxn modelId="{F478F65E-F065-3F4B-B061-6983F64720EA}" type="presParOf" srcId="{588FD51C-BD13-AD4A-80F9-3B4A94A836CE}" destId="{12F0CB86-405C-AC44-BF9D-D14E48A3CC89}" srcOrd="0" destOrd="0" presId="urn:microsoft.com/office/officeart/2008/layout/BendingPictureBlocks"/>
    <dgm:cxn modelId="{171E89B5-EBA5-0147-94F4-258218240FBC}" type="presParOf" srcId="{12F0CB86-405C-AC44-BF9D-D14E48A3CC89}" destId="{0A9EDFBA-AE7B-E945-9D4C-AB40E4AE05DC}" srcOrd="0" destOrd="0" presId="urn:microsoft.com/office/officeart/2008/layout/BendingPictureBlocks"/>
    <dgm:cxn modelId="{9F933F86-910F-1D40-B9D4-B04C89BDACDE}" type="presParOf" srcId="{12F0CB86-405C-AC44-BF9D-D14E48A3CC89}" destId="{848DCE62-34EC-4345-A44B-1FCF2A9E4657}" srcOrd="1" destOrd="0" presId="urn:microsoft.com/office/officeart/2008/layout/BendingPictureBlocks"/>
    <dgm:cxn modelId="{1D5CF6F2-051D-8D43-A087-E60B5DF82911}" type="presParOf" srcId="{588FD51C-BD13-AD4A-80F9-3B4A94A836CE}" destId="{520AD143-7E0A-9146-B54F-F04D395644CF}" srcOrd="1" destOrd="0" presId="urn:microsoft.com/office/officeart/2008/layout/BendingPictureBlocks"/>
    <dgm:cxn modelId="{CD755762-22F8-DE42-AA13-F0C1E9830E29}" type="presParOf" srcId="{588FD51C-BD13-AD4A-80F9-3B4A94A836CE}" destId="{EAD4643A-7B7F-D843-B55C-374A5CB60DB2}" srcOrd="2" destOrd="0" presId="urn:microsoft.com/office/officeart/2008/layout/BendingPictureBlocks"/>
    <dgm:cxn modelId="{E6A9812D-FFA9-5047-9F9D-D3C3D91D013A}" type="presParOf" srcId="{EAD4643A-7B7F-D843-B55C-374A5CB60DB2}" destId="{D2F15F81-DEE8-5F48-A848-FF638E814772}" srcOrd="0" destOrd="0" presId="urn:microsoft.com/office/officeart/2008/layout/BendingPictureBlocks"/>
    <dgm:cxn modelId="{3FC02ADB-A2F6-5A43-B99A-64EDDAF5760C}" type="presParOf" srcId="{EAD4643A-7B7F-D843-B55C-374A5CB60DB2}" destId="{C5A0AA0D-DA69-BC41-A101-8E380660100A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74E829-49AD-F245-840D-07E421DD2C79}" type="doc">
      <dgm:prSet loTypeId="urn:microsoft.com/office/officeart/2005/8/layout/vList4" loCatId="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s-MX"/>
        </a:p>
      </dgm:t>
    </dgm:pt>
    <dgm:pt modelId="{1E4A5443-D4F3-6C44-BAC7-DA7F8E3F02DB}">
      <dgm:prSet phldrT="[Texto]"/>
      <dgm:spPr/>
      <dgm:t>
        <a:bodyPr/>
        <a:lstStyle/>
        <a:p>
          <a:pPr marL="727075" indent="0">
            <a:tabLst/>
          </a:pPr>
          <a:r>
            <a:rPr lang="es-MX" dirty="0"/>
            <a:t>Sexual</a:t>
          </a:r>
        </a:p>
      </dgm:t>
    </dgm:pt>
    <dgm:pt modelId="{CBD66CCF-7B92-474F-BCE9-E79AD7FDDB80}" type="parTrans" cxnId="{9B0EF3F0-DAE7-A64F-A19F-27C7BA8B5F46}">
      <dgm:prSet/>
      <dgm:spPr/>
      <dgm:t>
        <a:bodyPr/>
        <a:lstStyle/>
        <a:p>
          <a:endParaRPr lang="es-MX"/>
        </a:p>
      </dgm:t>
    </dgm:pt>
    <dgm:pt modelId="{56A811EC-CCBF-D04E-A644-77B6F90040AC}" type="sibTrans" cxnId="{9B0EF3F0-DAE7-A64F-A19F-27C7BA8B5F46}">
      <dgm:prSet/>
      <dgm:spPr/>
      <dgm:t>
        <a:bodyPr/>
        <a:lstStyle/>
        <a:p>
          <a:endParaRPr lang="es-MX"/>
        </a:p>
      </dgm:t>
    </dgm:pt>
    <dgm:pt modelId="{84C31918-FD4E-6E46-B268-D5B3CE335EF3}">
      <dgm:prSet phldrT="[Texto]"/>
      <dgm:spPr/>
      <dgm:t>
        <a:bodyPr/>
        <a:lstStyle/>
        <a:p>
          <a:pPr marL="0" indent="727075">
            <a:tabLst/>
          </a:pPr>
          <a:r>
            <a:rPr lang="es-MX" dirty="0"/>
            <a:t>Sin información</a:t>
          </a:r>
        </a:p>
      </dgm:t>
    </dgm:pt>
    <dgm:pt modelId="{6DEEBCDC-2D23-D74C-AD40-379C1929A3C6}" type="parTrans" cxnId="{D8AE84D9-8301-7240-ADAF-86DCA2C08023}">
      <dgm:prSet/>
      <dgm:spPr/>
      <dgm:t>
        <a:bodyPr/>
        <a:lstStyle/>
        <a:p>
          <a:endParaRPr lang="es-MX"/>
        </a:p>
      </dgm:t>
    </dgm:pt>
    <dgm:pt modelId="{17FC7549-8BA2-A943-964B-2F3549ED2BEE}" type="sibTrans" cxnId="{D8AE84D9-8301-7240-ADAF-86DCA2C08023}">
      <dgm:prSet/>
      <dgm:spPr/>
      <dgm:t>
        <a:bodyPr/>
        <a:lstStyle/>
        <a:p>
          <a:endParaRPr lang="es-MX"/>
        </a:p>
      </dgm:t>
    </dgm:pt>
    <dgm:pt modelId="{93299B58-1F77-C743-9F8A-E8812F400E1C}">
      <dgm:prSet phldrT="[Texto]"/>
      <dgm:spPr/>
      <dgm:t>
        <a:bodyPr/>
        <a:lstStyle/>
        <a:p>
          <a:pPr marL="896938" indent="-169863">
            <a:tabLst/>
          </a:pPr>
          <a:r>
            <a:rPr lang="es-MX" b="1" dirty="0"/>
            <a:t>44 %</a:t>
          </a:r>
        </a:p>
      </dgm:t>
    </dgm:pt>
    <dgm:pt modelId="{8A7D264A-969F-534E-BD84-E46FEF1E99DF}" type="parTrans" cxnId="{AB893797-9FB9-2B41-A4FE-DD20CC2D09C2}">
      <dgm:prSet/>
      <dgm:spPr/>
      <dgm:t>
        <a:bodyPr/>
        <a:lstStyle/>
        <a:p>
          <a:endParaRPr lang="es-MX"/>
        </a:p>
      </dgm:t>
    </dgm:pt>
    <dgm:pt modelId="{4E169A4D-5AB4-3549-BD65-BC8B03EC30B5}" type="sibTrans" cxnId="{AB893797-9FB9-2B41-A4FE-DD20CC2D09C2}">
      <dgm:prSet/>
      <dgm:spPr/>
      <dgm:t>
        <a:bodyPr/>
        <a:lstStyle/>
        <a:p>
          <a:endParaRPr lang="es-MX"/>
        </a:p>
      </dgm:t>
    </dgm:pt>
    <dgm:pt modelId="{3616349B-5E7C-4F4D-BE3E-83EA348D5F03}">
      <dgm:prSet phldrT="[Texto]"/>
      <dgm:spPr/>
      <dgm:t>
        <a:bodyPr/>
        <a:lstStyle/>
        <a:p>
          <a:pPr marL="896938" indent="-169863">
            <a:tabLst/>
          </a:pPr>
          <a:r>
            <a:rPr lang="es-MX" b="1" dirty="0"/>
            <a:t>56 %</a:t>
          </a:r>
        </a:p>
      </dgm:t>
    </dgm:pt>
    <dgm:pt modelId="{4BD3DF65-E31E-8748-8183-235135C15402}" type="sibTrans" cxnId="{01A62236-C6B8-BF4E-83D2-3F9A773A0A7F}">
      <dgm:prSet/>
      <dgm:spPr/>
      <dgm:t>
        <a:bodyPr/>
        <a:lstStyle/>
        <a:p>
          <a:endParaRPr lang="es-MX"/>
        </a:p>
      </dgm:t>
    </dgm:pt>
    <dgm:pt modelId="{1DA31046-F53F-9B4B-850E-01753C7A2D87}" type="parTrans" cxnId="{01A62236-C6B8-BF4E-83D2-3F9A773A0A7F}">
      <dgm:prSet/>
      <dgm:spPr/>
      <dgm:t>
        <a:bodyPr/>
        <a:lstStyle/>
        <a:p>
          <a:endParaRPr lang="es-MX"/>
        </a:p>
      </dgm:t>
    </dgm:pt>
    <dgm:pt modelId="{49C0F1BC-A2BE-1743-8EB5-B8CCF58C6F16}">
      <dgm:prSet phldrT="[Texto]"/>
      <dgm:spPr/>
      <dgm:t>
        <a:bodyPr/>
        <a:lstStyle/>
        <a:p>
          <a:pPr marL="896938" indent="-169863">
            <a:tabLst/>
          </a:pPr>
          <a:r>
            <a:rPr lang="es-MX" dirty="0"/>
            <a:t>9 casos</a:t>
          </a:r>
        </a:p>
      </dgm:t>
    </dgm:pt>
    <dgm:pt modelId="{C22F6808-048C-FE41-A531-B9B904D5F0F8}" type="parTrans" cxnId="{ED7FA8D1-E93F-3846-85D2-0E0DA02C6523}">
      <dgm:prSet/>
      <dgm:spPr/>
      <dgm:t>
        <a:bodyPr/>
        <a:lstStyle/>
        <a:p>
          <a:endParaRPr lang="es-MX"/>
        </a:p>
      </dgm:t>
    </dgm:pt>
    <dgm:pt modelId="{88E2CEF4-871D-FF42-8DEB-05C8E8CFE3FF}" type="sibTrans" cxnId="{ED7FA8D1-E93F-3846-85D2-0E0DA02C6523}">
      <dgm:prSet/>
      <dgm:spPr/>
      <dgm:t>
        <a:bodyPr/>
        <a:lstStyle/>
        <a:p>
          <a:endParaRPr lang="es-MX"/>
        </a:p>
      </dgm:t>
    </dgm:pt>
    <dgm:pt modelId="{0D41B78A-A213-3343-8405-F53363A7788A}">
      <dgm:prSet phldrT="[Texto]"/>
      <dgm:spPr/>
      <dgm:t>
        <a:bodyPr/>
        <a:lstStyle/>
        <a:p>
          <a:pPr marL="896938" indent="-169863">
            <a:tabLst/>
          </a:pPr>
          <a:r>
            <a:rPr lang="es-MX" dirty="0"/>
            <a:t>7</a:t>
          </a:r>
        </a:p>
      </dgm:t>
    </dgm:pt>
    <dgm:pt modelId="{F9D066B2-01DE-6F45-905F-CB05BCF13AC1}" type="parTrans" cxnId="{16128D02-2349-9647-8DDD-F0DE67A24049}">
      <dgm:prSet/>
      <dgm:spPr/>
      <dgm:t>
        <a:bodyPr/>
        <a:lstStyle/>
        <a:p>
          <a:endParaRPr lang="es-MX"/>
        </a:p>
      </dgm:t>
    </dgm:pt>
    <dgm:pt modelId="{D7C8469C-5D07-B942-99A8-BF64E8B2F83E}" type="sibTrans" cxnId="{16128D02-2349-9647-8DDD-F0DE67A24049}">
      <dgm:prSet/>
      <dgm:spPr/>
      <dgm:t>
        <a:bodyPr/>
        <a:lstStyle/>
        <a:p>
          <a:endParaRPr lang="es-MX"/>
        </a:p>
      </dgm:t>
    </dgm:pt>
    <dgm:pt modelId="{E5EFCA1A-ED89-A843-86BA-4512E0508B17}">
      <dgm:prSet phldrT="[Texto]"/>
      <dgm:spPr/>
      <dgm:t>
        <a:bodyPr/>
        <a:lstStyle/>
        <a:p>
          <a:pPr marL="896938" indent="-169863">
            <a:tabLst/>
          </a:pPr>
          <a:r>
            <a:rPr lang="es-MX" dirty="0"/>
            <a:t>Hetero 6 - Homosex 3 - Bisexual 1</a:t>
          </a:r>
        </a:p>
      </dgm:t>
    </dgm:pt>
    <dgm:pt modelId="{60B71BC9-CFE1-854B-8204-F0B926212873}" type="parTrans" cxnId="{521B4AB0-69B9-3B45-AEB4-0D08DE01637F}">
      <dgm:prSet/>
      <dgm:spPr/>
      <dgm:t>
        <a:bodyPr/>
        <a:lstStyle/>
        <a:p>
          <a:endParaRPr lang="es-MX"/>
        </a:p>
      </dgm:t>
    </dgm:pt>
    <dgm:pt modelId="{36677416-D783-684B-8C30-F71E505F5B5A}" type="sibTrans" cxnId="{521B4AB0-69B9-3B45-AEB4-0D08DE01637F}">
      <dgm:prSet/>
      <dgm:spPr/>
      <dgm:t>
        <a:bodyPr/>
        <a:lstStyle/>
        <a:p>
          <a:endParaRPr lang="es-MX"/>
        </a:p>
      </dgm:t>
    </dgm:pt>
    <dgm:pt modelId="{9260A9C1-0204-C140-B3F6-28B6E3DCFEF4}" type="pres">
      <dgm:prSet presAssocID="{4274E829-49AD-F245-840D-07E421DD2C79}" presName="linear" presStyleCnt="0">
        <dgm:presLayoutVars>
          <dgm:dir/>
          <dgm:resizeHandles val="exact"/>
        </dgm:presLayoutVars>
      </dgm:prSet>
      <dgm:spPr/>
    </dgm:pt>
    <dgm:pt modelId="{126C4E3C-A922-734E-BA35-0B578476C84A}" type="pres">
      <dgm:prSet presAssocID="{1E4A5443-D4F3-6C44-BAC7-DA7F8E3F02DB}" presName="comp" presStyleCnt="0"/>
      <dgm:spPr/>
    </dgm:pt>
    <dgm:pt modelId="{AC35769C-AF62-C24A-9113-4BF2D16BDC19}" type="pres">
      <dgm:prSet presAssocID="{1E4A5443-D4F3-6C44-BAC7-DA7F8E3F02DB}" presName="box" presStyleLbl="node1" presStyleIdx="0" presStyleCnt="2" custLinFactNeighborX="-55315" custLinFactNeighborY="-48416"/>
      <dgm:spPr/>
    </dgm:pt>
    <dgm:pt modelId="{B797A887-1478-A34F-99FF-658CC5898923}" type="pres">
      <dgm:prSet presAssocID="{1E4A5443-D4F3-6C44-BAC7-DA7F8E3F02DB}" presName="img" presStyleLbl="fgImgPlace1" presStyleIdx="0" presStyleCnt="2" custScaleX="154620" custLinFactNeighborX="3068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4703" r="4703"/>
          </a:stretch>
        </a:blipFill>
      </dgm:spPr>
    </dgm:pt>
    <dgm:pt modelId="{CC34FEDE-3D56-8A41-A655-D41AD645D0BB}" type="pres">
      <dgm:prSet presAssocID="{1E4A5443-D4F3-6C44-BAC7-DA7F8E3F02DB}" presName="text" presStyleLbl="node1" presStyleIdx="0" presStyleCnt="2">
        <dgm:presLayoutVars>
          <dgm:bulletEnabled val="1"/>
        </dgm:presLayoutVars>
      </dgm:prSet>
      <dgm:spPr/>
    </dgm:pt>
    <dgm:pt modelId="{267FED40-D497-BC4F-B664-965328130614}" type="pres">
      <dgm:prSet presAssocID="{56A811EC-CCBF-D04E-A644-77B6F90040AC}" presName="spacer" presStyleCnt="0"/>
      <dgm:spPr/>
    </dgm:pt>
    <dgm:pt modelId="{D2EFA7CE-4965-2F42-A42F-2FB3601B5502}" type="pres">
      <dgm:prSet presAssocID="{84C31918-FD4E-6E46-B268-D5B3CE335EF3}" presName="comp" presStyleCnt="0"/>
      <dgm:spPr/>
    </dgm:pt>
    <dgm:pt modelId="{E2D1A0D8-D5A4-2B42-B16F-E7FC69259671}" type="pres">
      <dgm:prSet presAssocID="{84C31918-FD4E-6E46-B268-D5B3CE335EF3}" presName="box" presStyleLbl="node1" presStyleIdx="1" presStyleCnt="2" custLinFactNeighborX="-1083"/>
      <dgm:spPr/>
    </dgm:pt>
    <dgm:pt modelId="{FD363CBC-C163-8249-A6C7-12F999D1DD16}" type="pres">
      <dgm:prSet presAssocID="{84C31918-FD4E-6E46-B268-D5B3CE335EF3}" presName="img" presStyleLbl="fgImgPlace1" presStyleIdx="1" presStyleCnt="2" custScaleX="165306" custLinFactNeighborX="27145" custLinFactNeighborY="-1340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9249" r="9249"/>
          </a:stretch>
        </a:blipFill>
      </dgm:spPr>
    </dgm:pt>
    <dgm:pt modelId="{131852B8-D887-A842-A746-4F583D436767}" type="pres">
      <dgm:prSet presAssocID="{84C31918-FD4E-6E46-B268-D5B3CE335EF3}" presName="text" presStyleLbl="node1" presStyleIdx="1" presStyleCnt="2">
        <dgm:presLayoutVars>
          <dgm:bulletEnabled val="1"/>
        </dgm:presLayoutVars>
      </dgm:prSet>
      <dgm:spPr/>
    </dgm:pt>
  </dgm:ptLst>
  <dgm:cxnLst>
    <dgm:cxn modelId="{16128D02-2349-9647-8DDD-F0DE67A24049}" srcId="{84C31918-FD4E-6E46-B268-D5B3CE335EF3}" destId="{0D41B78A-A213-3343-8405-F53363A7788A}" srcOrd="1" destOrd="0" parTransId="{F9D066B2-01DE-6F45-905F-CB05BCF13AC1}" sibTransId="{D7C8469C-5D07-B942-99A8-BF64E8B2F83E}"/>
    <dgm:cxn modelId="{D6A72305-49ED-DB4F-B2BF-2343629CCFFF}" type="presOf" srcId="{E5EFCA1A-ED89-A843-86BA-4512E0508B17}" destId="{AC35769C-AF62-C24A-9113-4BF2D16BDC19}" srcOrd="0" destOrd="3" presId="urn:microsoft.com/office/officeart/2005/8/layout/vList4"/>
    <dgm:cxn modelId="{FA80220B-D6CA-3B4C-9A32-D33A2594FB05}" type="presOf" srcId="{1E4A5443-D4F3-6C44-BAC7-DA7F8E3F02DB}" destId="{CC34FEDE-3D56-8A41-A655-D41AD645D0BB}" srcOrd="1" destOrd="0" presId="urn:microsoft.com/office/officeart/2005/8/layout/vList4"/>
    <dgm:cxn modelId="{349C3A18-7890-F448-A891-6433EEA18728}" type="presOf" srcId="{49C0F1BC-A2BE-1743-8EB5-B8CCF58C6F16}" destId="{CC34FEDE-3D56-8A41-A655-D41AD645D0BB}" srcOrd="1" destOrd="2" presId="urn:microsoft.com/office/officeart/2005/8/layout/vList4"/>
    <dgm:cxn modelId="{01A62236-C6B8-BF4E-83D2-3F9A773A0A7F}" srcId="{1E4A5443-D4F3-6C44-BAC7-DA7F8E3F02DB}" destId="{3616349B-5E7C-4F4D-BE3E-83EA348D5F03}" srcOrd="0" destOrd="0" parTransId="{1DA31046-F53F-9B4B-850E-01753C7A2D87}" sibTransId="{4BD3DF65-E31E-8748-8183-235135C15402}"/>
    <dgm:cxn modelId="{A062F84A-BD95-B34F-B762-4CA74B5D4F5C}" type="presOf" srcId="{93299B58-1F77-C743-9F8A-E8812F400E1C}" destId="{131852B8-D887-A842-A746-4F583D436767}" srcOrd="1" destOrd="1" presId="urn:microsoft.com/office/officeart/2005/8/layout/vList4"/>
    <dgm:cxn modelId="{8491024C-B24A-4343-92F0-BE2317108AAF}" type="presOf" srcId="{3616349B-5E7C-4F4D-BE3E-83EA348D5F03}" destId="{AC35769C-AF62-C24A-9113-4BF2D16BDC19}" srcOrd="0" destOrd="1" presId="urn:microsoft.com/office/officeart/2005/8/layout/vList4"/>
    <dgm:cxn modelId="{A70CD086-C895-C848-92E4-C7DA7E95C525}" type="presOf" srcId="{4274E829-49AD-F245-840D-07E421DD2C79}" destId="{9260A9C1-0204-C140-B3F6-28B6E3DCFEF4}" srcOrd="0" destOrd="0" presId="urn:microsoft.com/office/officeart/2005/8/layout/vList4"/>
    <dgm:cxn modelId="{ED85D88B-8345-324A-8474-91F335C3788C}" type="presOf" srcId="{0D41B78A-A213-3343-8405-F53363A7788A}" destId="{131852B8-D887-A842-A746-4F583D436767}" srcOrd="1" destOrd="2" presId="urn:microsoft.com/office/officeart/2005/8/layout/vList4"/>
    <dgm:cxn modelId="{7C2B4092-B19A-D24B-844A-8C1591F0B7BF}" type="presOf" srcId="{1E4A5443-D4F3-6C44-BAC7-DA7F8E3F02DB}" destId="{AC35769C-AF62-C24A-9113-4BF2D16BDC19}" srcOrd="0" destOrd="0" presId="urn:microsoft.com/office/officeart/2005/8/layout/vList4"/>
    <dgm:cxn modelId="{AB893797-9FB9-2B41-A4FE-DD20CC2D09C2}" srcId="{84C31918-FD4E-6E46-B268-D5B3CE335EF3}" destId="{93299B58-1F77-C743-9F8A-E8812F400E1C}" srcOrd="0" destOrd="0" parTransId="{8A7D264A-969F-534E-BD84-E46FEF1E99DF}" sibTransId="{4E169A4D-5AB4-3549-BD65-BC8B03EC30B5}"/>
    <dgm:cxn modelId="{645FCA97-9833-004C-822E-B5842EE7DE22}" type="presOf" srcId="{93299B58-1F77-C743-9F8A-E8812F400E1C}" destId="{E2D1A0D8-D5A4-2B42-B16F-E7FC69259671}" srcOrd="0" destOrd="1" presId="urn:microsoft.com/office/officeart/2005/8/layout/vList4"/>
    <dgm:cxn modelId="{521B4AB0-69B9-3B45-AEB4-0D08DE01637F}" srcId="{1E4A5443-D4F3-6C44-BAC7-DA7F8E3F02DB}" destId="{E5EFCA1A-ED89-A843-86BA-4512E0508B17}" srcOrd="2" destOrd="0" parTransId="{60B71BC9-CFE1-854B-8204-F0B926212873}" sibTransId="{36677416-D783-684B-8C30-F71E505F5B5A}"/>
    <dgm:cxn modelId="{969A96BC-CA0F-BA42-91AD-E682219208E3}" type="presOf" srcId="{84C31918-FD4E-6E46-B268-D5B3CE335EF3}" destId="{E2D1A0D8-D5A4-2B42-B16F-E7FC69259671}" srcOrd="0" destOrd="0" presId="urn:microsoft.com/office/officeart/2005/8/layout/vList4"/>
    <dgm:cxn modelId="{1101C1D0-1AFC-CC41-A467-5ED6F2C653DB}" type="presOf" srcId="{49C0F1BC-A2BE-1743-8EB5-B8CCF58C6F16}" destId="{AC35769C-AF62-C24A-9113-4BF2D16BDC19}" srcOrd="0" destOrd="2" presId="urn:microsoft.com/office/officeart/2005/8/layout/vList4"/>
    <dgm:cxn modelId="{ED7FA8D1-E93F-3846-85D2-0E0DA02C6523}" srcId="{1E4A5443-D4F3-6C44-BAC7-DA7F8E3F02DB}" destId="{49C0F1BC-A2BE-1743-8EB5-B8CCF58C6F16}" srcOrd="1" destOrd="0" parTransId="{C22F6808-048C-FE41-A531-B9B904D5F0F8}" sibTransId="{88E2CEF4-871D-FF42-8DEB-05C8E8CFE3FF}"/>
    <dgm:cxn modelId="{CAFD3BD8-0675-1941-A963-E961C405816C}" type="presOf" srcId="{0D41B78A-A213-3343-8405-F53363A7788A}" destId="{E2D1A0D8-D5A4-2B42-B16F-E7FC69259671}" srcOrd="0" destOrd="2" presId="urn:microsoft.com/office/officeart/2005/8/layout/vList4"/>
    <dgm:cxn modelId="{87DEADD8-F218-8041-ACE1-3A01A5061FBD}" type="presOf" srcId="{3616349B-5E7C-4F4D-BE3E-83EA348D5F03}" destId="{CC34FEDE-3D56-8A41-A655-D41AD645D0BB}" srcOrd="1" destOrd="1" presId="urn:microsoft.com/office/officeart/2005/8/layout/vList4"/>
    <dgm:cxn modelId="{D8AE84D9-8301-7240-ADAF-86DCA2C08023}" srcId="{4274E829-49AD-F245-840D-07E421DD2C79}" destId="{84C31918-FD4E-6E46-B268-D5B3CE335EF3}" srcOrd="1" destOrd="0" parTransId="{6DEEBCDC-2D23-D74C-AD40-379C1929A3C6}" sibTransId="{17FC7549-8BA2-A943-964B-2F3549ED2BEE}"/>
    <dgm:cxn modelId="{F3785EE4-9A00-614D-A6F6-0927BDE453C6}" type="presOf" srcId="{E5EFCA1A-ED89-A843-86BA-4512E0508B17}" destId="{CC34FEDE-3D56-8A41-A655-D41AD645D0BB}" srcOrd="1" destOrd="3" presId="urn:microsoft.com/office/officeart/2005/8/layout/vList4"/>
    <dgm:cxn modelId="{B01BF3E5-3231-3D43-99CB-7E3CC255718F}" type="presOf" srcId="{84C31918-FD4E-6E46-B268-D5B3CE335EF3}" destId="{131852B8-D887-A842-A746-4F583D436767}" srcOrd="1" destOrd="0" presId="urn:microsoft.com/office/officeart/2005/8/layout/vList4"/>
    <dgm:cxn modelId="{9B0EF3F0-DAE7-A64F-A19F-27C7BA8B5F46}" srcId="{4274E829-49AD-F245-840D-07E421DD2C79}" destId="{1E4A5443-D4F3-6C44-BAC7-DA7F8E3F02DB}" srcOrd="0" destOrd="0" parTransId="{CBD66CCF-7B92-474F-BCE9-E79AD7FDDB80}" sibTransId="{56A811EC-CCBF-D04E-A644-77B6F90040AC}"/>
    <dgm:cxn modelId="{1CBB5F0E-5C2C-224B-BAE3-831A11542DA4}" type="presParOf" srcId="{9260A9C1-0204-C140-B3F6-28B6E3DCFEF4}" destId="{126C4E3C-A922-734E-BA35-0B578476C84A}" srcOrd="0" destOrd="0" presId="urn:microsoft.com/office/officeart/2005/8/layout/vList4"/>
    <dgm:cxn modelId="{8877D1A0-F9BA-3D4B-A63C-9DB353A20AED}" type="presParOf" srcId="{126C4E3C-A922-734E-BA35-0B578476C84A}" destId="{AC35769C-AF62-C24A-9113-4BF2D16BDC19}" srcOrd="0" destOrd="0" presId="urn:microsoft.com/office/officeart/2005/8/layout/vList4"/>
    <dgm:cxn modelId="{BF3DC437-F3A7-DB4B-9FAB-6ACD3F6DB6F8}" type="presParOf" srcId="{126C4E3C-A922-734E-BA35-0B578476C84A}" destId="{B797A887-1478-A34F-99FF-658CC5898923}" srcOrd="1" destOrd="0" presId="urn:microsoft.com/office/officeart/2005/8/layout/vList4"/>
    <dgm:cxn modelId="{E783456F-8E1D-2642-9A29-786EEF9A4FA1}" type="presParOf" srcId="{126C4E3C-A922-734E-BA35-0B578476C84A}" destId="{CC34FEDE-3D56-8A41-A655-D41AD645D0BB}" srcOrd="2" destOrd="0" presId="urn:microsoft.com/office/officeart/2005/8/layout/vList4"/>
    <dgm:cxn modelId="{24BD7087-E56B-694B-96B0-E13287F59465}" type="presParOf" srcId="{9260A9C1-0204-C140-B3F6-28B6E3DCFEF4}" destId="{267FED40-D497-BC4F-B664-965328130614}" srcOrd="1" destOrd="0" presId="urn:microsoft.com/office/officeart/2005/8/layout/vList4"/>
    <dgm:cxn modelId="{68655D6E-F298-5042-906A-F573EBB1F297}" type="presParOf" srcId="{9260A9C1-0204-C140-B3F6-28B6E3DCFEF4}" destId="{D2EFA7CE-4965-2F42-A42F-2FB3601B5502}" srcOrd="2" destOrd="0" presId="urn:microsoft.com/office/officeart/2005/8/layout/vList4"/>
    <dgm:cxn modelId="{42F876E6-092A-AD43-9F65-B098F1B760E7}" type="presParOf" srcId="{D2EFA7CE-4965-2F42-A42F-2FB3601B5502}" destId="{E2D1A0D8-D5A4-2B42-B16F-E7FC69259671}" srcOrd="0" destOrd="0" presId="urn:microsoft.com/office/officeart/2005/8/layout/vList4"/>
    <dgm:cxn modelId="{C0A75081-750A-B24C-9200-DE4AE9F9F7CF}" type="presParOf" srcId="{D2EFA7CE-4965-2F42-A42F-2FB3601B5502}" destId="{FD363CBC-C163-8249-A6C7-12F999D1DD16}" srcOrd="1" destOrd="0" presId="urn:microsoft.com/office/officeart/2005/8/layout/vList4"/>
    <dgm:cxn modelId="{AC024CBE-6203-7C40-AB1A-94B37ABD4589}" type="presParOf" srcId="{D2EFA7CE-4965-2F42-A42F-2FB3601B5502}" destId="{131852B8-D887-A842-A746-4F583D43676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29F0A9-F88C-6249-AC55-AFCF3E07AFA2}" type="doc">
      <dgm:prSet loTypeId="urn:microsoft.com/office/officeart/2008/layout/BendingPictureSemiTransparentText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MX"/>
        </a:p>
      </dgm:t>
    </dgm:pt>
    <dgm:pt modelId="{E096FFAB-8D6A-1146-B781-9E645232D50F}">
      <dgm:prSet phldrT="[Texto]" custT="1"/>
      <dgm:spPr/>
      <dgm:t>
        <a:bodyPr/>
        <a:lstStyle/>
        <a:p>
          <a:r>
            <a:rPr lang="es-MX" sz="1000" dirty="0">
              <a:solidFill>
                <a:schemeClr val="tx1"/>
              </a:solidFill>
            </a:rPr>
            <a:t>Bisexual</a:t>
          </a:r>
        </a:p>
        <a:p>
          <a:r>
            <a:rPr lang="es-MX" sz="1200" b="1" dirty="0">
              <a:solidFill>
                <a:schemeClr val="tx1"/>
              </a:solidFill>
            </a:rPr>
            <a:t>6 %</a:t>
          </a:r>
        </a:p>
        <a:p>
          <a:r>
            <a:rPr lang="es-MX" sz="1000" dirty="0">
              <a:solidFill>
                <a:schemeClr val="tx1"/>
              </a:solidFill>
            </a:rPr>
            <a:t>(1 persona)</a:t>
          </a:r>
        </a:p>
      </dgm:t>
    </dgm:pt>
    <dgm:pt modelId="{C35A3C25-1282-5442-BA40-EF249A00B384}" type="parTrans" cxnId="{8BB04353-9B9A-4A4A-AF69-308BCE963F1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43A284D-5C03-6140-A268-40DABCA62FF6}" type="sibTrans" cxnId="{8BB04353-9B9A-4A4A-AF69-308BCE963F1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82996F13-5291-9E47-AE7A-9D5E770A4B45}">
      <dgm:prSet phldrT="[Texto]" custT="1"/>
      <dgm:spPr/>
      <dgm:t>
        <a:bodyPr/>
        <a:lstStyle/>
        <a:p>
          <a:r>
            <a:rPr lang="es-MX" sz="1000" dirty="0">
              <a:solidFill>
                <a:schemeClr val="tx1"/>
              </a:solidFill>
            </a:rPr>
            <a:t>Habitante de calle</a:t>
          </a:r>
        </a:p>
        <a:p>
          <a:r>
            <a:rPr lang="es-MX" sz="1200" b="1" dirty="0">
              <a:solidFill>
                <a:schemeClr val="tx1"/>
              </a:solidFill>
            </a:rPr>
            <a:t>19 %</a:t>
          </a:r>
        </a:p>
        <a:p>
          <a:r>
            <a:rPr lang="es-MX" sz="1000" dirty="0">
              <a:solidFill>
                <a:schemeClr val="tx1"/>
              </a:solidFill>
            </a:rPr>
            <a:t>(3 personas)</a:t>
          </a:r>
        </a:p>
      </dgm:t>
    </dgm:pt>
    <dgm:pt modelId="{5F6779AA-532D-1445-8274-0D5C6EA65CF1}" type="parTrans" cxnId="{2B7413ED-28DF-954E-9C0D-446A177754E3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8D1932D-2CA6-F242-A074-7403C4269BAE}" type="sibTrans" cxnId="{2B7413ED-28DF-954E-9C0D-446A177754E3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C7AFA37-DBFB-374B-A998-F76CEDF6E3F7}">
      <dgm:prSet custT="1"/>
      <dgm:spPr/>
      <dgm:t>
        <a:bodyPr/>
        <a:lstStyle/>
        <a:p>
          <a:r>
            <a:rPr lang="es-MX" sz="1000" dirty="0">
              <a:solidFill>
                <a:schemeClr val="tx1"/>
              </a:solidFill>
            </a:rPr>
            <a:t>HSH</a:t>
          </a:r>
        </a:p>
        <a:p>
          <a:r>
            <a:rPr lang="es-MX" sz="1200" b="1" dirty="0">
              <a:solidFill>
                <a:schemeClr val="tx1"/>
              </a:solidFill>
            </a:rPr>
            <a:t>19 %</a:t>
          </a:r>
        </a:p>
        <a:p>
          <a:r>
            <a:rPr lang="es-MX" sz="1000" b="0" dirty="0">
              <a:solidFill>
                <a:schemeClr val="tx1"/>
              </a:solidFill>
            </a:rPr>
            <a:t>(3 personas)</a:t>
          </a:r>
        </a:p>
      </dgm:t>
    </dgm:pt>
    <dgm:pt modelId="{B6CEDC8D-39EE-724F-B0A5-99043CFE01D2}" type="parTrans" cxnId="{4A63E2B1-A345-BA47-9FF7-A33EF55C7A9B}">
      <dgm:prSet/>
      <dgm:spPr/>
      <dgm:t>
        <a:bodyPr/>
        <a:lstStyle/>
        <a:p>
          <a:endParaRPr lang="es-MX"/>
        </a:p>
      </dgm:t>
    </dgm:pt>
    <dgm:pt modelId="{14CC3108-4B91-2B4A-8D70-72CD7C1F1A1D}" type="sibTrans" cxnId="{4A63E2B1-A345-BA47-9FF7-A33EF55C7A9B}">
      <dgm:prSet/>
      <dgm:spPr/>
      <dgm:t>
        <a:bodyPr/>
        <a:lstStyle/>
        <a:p>
          <a:endParaRPr lang="es-MX"/>
        </a:p>
      </dgm:t>
    </dgm:pt>
    <dgm:pt modelId="{0D324661-D263-1F46-BE6A-BAB2E32416E6}">
      <dgm:prSet custT="1"/>
      <dgm:spPr/>
      <dgm:t>
        <a:bodyPr/>
        <a:lstStyle/>
        <a:p>
          <a:r>
            <a:rPr lang="es-MX" sz="1000" dirty="0">
              <a:solidFill>
                <a:schemeClr val="tx1"/>
              </a:solidFill>
            </a:rPr>
            <a:t>Ninguno</a:t>
          </a:r>
        </a:p>
        <a:p>
          <a:r>
            <a:rPr lang="es-MX" sz="1200" b="1" dirty="0">
              <a:solidFill>
                <a:schemeClr val="tx1"/>
              </a:solidFill>
            </a:rPr>
            <a:t>50 %</a:t>
          </a:r>
        </a:p>
        <a:p>
          <a:r>
            <a:rPr lang="es-MX" sz="1000" b="0" dirty="0">
              <a:solidFill>
                <a:schemeClr val="tx1"/>
              </a:solidFill>
            </a:rPr>
            <a:t>(8 personas)</a:t>
          </a:r>
        </a:p>
      </dgm:t>
    </dgm:pt>
    <dgm:pt modelId="{91474BE5-E64F-4144-B3F0-2BCFD282351A}" type="parTrans" cxnId="{E0F11BBD-1E98-C048-A47F-8BCB5FF757FD}">
      <dgm:prSet/>
      <dgm:spPr/>
      <dgm:t>
        <a:bodyPr/>
        <a:lstStyle/>
        <a:p>
          <a:endParaRPr lang="es-MX"/>
        </a:p>
      </dgm:t>
    </dgm:pt>
    <dgm:pt modelId="{88CEA06A-F7D5-AF4B-9885-510DE34EDE13}" type="sibTrans" cxnId="{E0F11BBD-1E98-C048-A47F-8BCB5FF757FD}">
      <dgm:prSet/>
      <dgm:spPr/>
      <dgm:t>
        <a:bodyPr/>
        <a:lstStyle/>
        <a:p>
          <a:endParaRPr lang="es-MX"/>
        </a:p>
      </dgm:t>
    </dgm:pt>
    <dgm:pt modelId="{CE3A6F8C-7932-2B46-8842-72A4AB83BF34}">
      <dgm:prSet custT="1"/>
      <dgm:spPr/>
      <dgm:t>
        <a:bodyPr/>
        <a:lstStyle/>
        <a:p>
          <a:r>
            <a:rPr lang="es-MX" sz="1000" dirty="0">
              <a:solidFill>
                <a:schemeClr val="tx1"/>
              </a:solidFill>
            </a:rPr>
            <a:t>PPL</a:t>
          </a:r>
        </a:p>
        <a:p>
          <a:r>
            <a:rPr lang="es-MX" sz="1200" b="1" dirty="0">
              <a:solidFill>
                <a:schemeClr val="tx1"/>
              </a:solidFill>
            </a:rPr>
            <a:t>6 %</a:t>
          </a:r>
        </a:p>
        <a:p>
          <a:r>
            <a:rPr lang="es-MX" sz="1000" b="0" dirty="0">
              <a:solidFill>
                <a:schemeClr val="tx1"/>
              </a:solidFill>
            </a:rPr>
            <a:t>(1 personas)</a:t>
          </a:r>
        </a:p>
      </dgm:t>
    </dgm:pt>
    <dgm:pt modelId="{E6A984C5-DC31-8E43-958A-183ED97CD0BF}" type="parTrans" cxnId="{09B325C5-B8B0-E449-8CC0-025488A2F3DF}">
      <dgm:prSet/>
      <dgm:spPr/>
      <dgm:t>
        <a:bodyPr/>
        <a:lstStyle/>
        <a:p>
          <a:endParaRPr lang="es-MX"/>
        </a:p>
      </dgm:t>
    </dgm:pt>
    <dgm:pt modelId="{E6A9BB22-2103-7C40-A150-88B7082F388A}" type="sibTrans" cxnId="{09B325C5-B8B0-E449-8CC0-025488A2F3DF}">
      <dgm:prSet/>
      <dgm:spPr/>
      <dgm:t>
        <a:bodyPr/>
        <a:lstStyle/>
        <a:p>
          <a:endParaRPr lang="es-MX"/>
        </a:p>
      </dgm:t>
    </dgm:pt>
    <dgm:pt modelId="{34BE0106-07D6-D645-AF55-6C276F90045A}" type="pres">
      <dgm:prSet presAssocID="{F229F0A9-F88C-6249-AC55-AFCF3E07AFA2}" presName="Name0" presStyleCnt="0">
        <dgm:presLayoutVars>
          <dgm:dir/>
          <dgm:resizeHandles val="exact"/>
        </dgm:presLayoutVars>
      </dgm:prSet>
      <dgm:spPr/>
    </dgm:pt>
    <dgm:pt modelId="{6554211D-4E2A-884E-A04A-54A5C55D7400}" type="pres">
      <dgm:prSet presAssocID="{E096FFAB-8D6A-1146-B781-9E645232D50F}" presName="composite" presStyleCnt="0"/>
      <dgm:spPr/>
    </dgm:pt>
    <dgm:pt modelId="{0F56B4E4-244E-5941-93B8-A3FB9ABFEE3B}" type="pres">
      <dgm:prSet presAssocID="{E096FFAB-8D6A-1146-B781-9E645232D50F}" presName="rect1" presStyleLbl="bgShp" presStyleIdx="0" presStyleCnt="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7144" r="7144"/>
          </a:stretch>
        </a:blipFill>
      </dgm:spPr>
    </dgm:pt>
    <dgm:pt modelId="{14B34E7B-39FC-F646-813D-9B4E81E20CD1}" type="pres">
      <dgm:prSet presAssocID="{E096FFAB-8D6A-1146-B781-9E645232D50F}" presName="rect2" presStyleLbl="trBgShp" presStyleIdx="0" presStyleCnt="5" custScaleX="76866" custScaleY="163151">
        <dgm:presLayoutVars>
          <dgm:bulletEnabled val="1"/>
        </dgm:presLayoutVars>
      </dgm:prSet>
      <dgm:spPr/>
    </dgm:pt>
    <dgm:pt modelId="{721B2159-D55B-3241-82E9-E7C4482C8671}" type="pres">
      <dgm:prSet presAssocID="{B43A284D-5C03-6140-A268-40DABCA62FF6}" presName="sibTrans" presStyleCnt="0"/>
      <dgm:spPr/>
    </dgm:pt>
    <dgm:pt modelId="{7633656C-32C8-C249-8ABF-D547B0B9EC6E}" type="pres">
      <dgm:prSet presAssocID="{82996F13-5291-9E47-AE7A-9D5E770A4B45}" presName="composite" presStyleCnt="0"/>
      <dgm:spPr/>
    </dgm:pt>
    <dgm:pt modelId="{9E420ACD-B2E3-3D46-B13D-BCAC3AA2C49C}" type="pres">
      <dgm:prSet presAssocID="{82996F13-5291-9E47-AE7A-9D5E770A4B45}" presName="rect1" presStyleLbl="bgShp" presStyleIdx="1" presStyleCnt="5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7144" r="7144"/>
          </a:stretch>
        </a:blipFill>
      </dgm:spPr>
    </dgm:pt>
    <dgm:pt modelId="{F0007CA4-B8AA-DE43-86F6-30B685634C72}" type="pres">
      <dgm:prSet presAssocID="{82996F13-5291-9E47-AE7A-9D5E770A4B45}" presName="rect2" presStyleLbl="trBgShp" presStyleIdx="1" presStyleCnt="5" custScaleX="76866" custScaleY="163151">
        <dgm:presLayoutVars>
          <dgm:bulletEnabled val="1"/>
        </dgm:presLayoutVars>
      </dgm:prSet>
      <dgm:spPr/>
    </dgm:pt>
    <dgm:pt modelId="{4C9DF90B-80C3-3545-9367-CB5576320BA6}" type="pres">
      <dgm:prSet presAssocID="{08D1932D-2CA6-F242-A074-7403C4269BAE}" presName="sibTrans" presStyleCnt="0"/>
      <dgm:spPr/>
    </dgm:pt>
    <dgm:pt modelId="{7FB69164-3710-914B-B633-8682AD0DCD3F}" type="pres">
      <dgm:prSet presAssocID="{1C7AFA37-DBFB-374B-A998-F76CEDF6E3F7}" presName="composite" presStyleCnt="0"/>
      <dgm:spPr/>
    </dgm:pt>
    <dgm:pt modelId="{A8200A44-96AF-1E4D-81E3-84761823B9E8}" type="pres">
      <dgm:prSet presAssocID="{1C7AFA37-DBFB-374B-A998-F76CEDF6E3F7}" presName="rect1" presStyleLbl="bgShp" presStyleIdx="2" presStyleCnt="5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7144" r="7144"/>
          </a:stretch>
        </a:blipFill>
      </dgm:spPr>
    </dgm:pt>
    <dgm:pt modelId="{6C628B24-5F24-0446-B4B9-8A8B9844C55C}" type="pres">
      <dgm:prSet presAssocID="{1C7AFA37-DBFB-374B-A998-F76CEDF6E3F7}" presName="rect2" presStyleLbl="trBgShp" presStyleIdx="2" presStyleCnt="5" custScaleX="76841" custScaleY="162743">
        <dgm:presLayoutVars>
          <dgm:bulletEnabled val="1"/>
        </dgm:presLayoutVars>
      </dgm:prSet>
      <dgm:spPr/>
    </dgm:pt>
    <dgm:pt modelId="{699F93C4-DC78-894D-8038-0A941DD34CAE}" type="pres">
      <dgm:prSet presAssocID="{14CC3108-4B91-2B4A-8D70-72CD7C1F1A1D}" presName="sibTrans" presStyleCnt="0"/>
      <dgm:spPr/>
    </dgm:pt>
    <dgm:pt modelId="{985B8246-3E9C-7540-B72B-51D34CD51ABB}" type="pres">
      <dgm:prSet presAssocID="{CE3A6F8C-7932-2B46-8842-72A4AB83BF34}" presName="composite" presStyleCnt="0"/>
      <dgm:spPr/>
    </dgm:pt>
    <dgm:pt modelId="{20C0BA53-0B62-D44E-A3C8-1FD7173BC31D}" type="pres">
      <dgm:prSet presAssocID="{CE3A6F8C-7932-2B46-8842-72A4AB83BF34}" presName="rect1" presStyleLbl="bgShp" presStyleIdx="3" presStyleCnt="5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7144" r="7144"/>
          </a:stretch>
        </a:blipFill>
      </dgm:spPr>
    </dgm:pt>
    <dgm:pt modelId="{3216E66C-B0A0-DF40-B28E-0099493F1394}" type="pres">
      <dgm:prSet presAssocID="{CE3A6F8C-7932-2B46-8842-72A4AB83BF34}" presName="rect2" presStyleLbl="trBgShp" presStyleIdx="3" presStyleCnt="5" custScaleX="76841" custScaleY="162743">
        <dgm:presLayoutVars>
          <dgm:bulletEnabled val="1"/>
        </dgm:presLayoutVars>
      </dgm:prSet>
      <dgm:spPr/>
    </dgm:pt>
    <dgm:pt modelId="{E5C6089C-1202-2946-8E99-9EFB0EB4754A}" type="pres">
      <dgm:prSet presAssocID="{E6A9BB22-2103-7C40-A150-88B7082F388A}" presName="sibTrans" presStyleCnt="0"/>
      <dgm:spPr/>
    </dgm:pt>
    <dgm:pt modelId="{6DF709B5-C727-474B-A5F3-C5519D646FE2}" type="pres">
      <dgm:prSet presAssocID="{0D324661-D263-1F46-BE6A-BAB2E32416E6}" presName="composite" presStyleCnt="0"/>
      <dgm:spPr/>
    </dgm:pt>
    <dgm:pt modelId="{72CC11D4-C07C-B543-8AD0-B41C0359C221}" type="pres">
      <dgm:prSet presAssocID="{0D324661-D263-1F46-BE6A-BAB2E32416E6}" presName="rect1" presStyleLbl="bgShp" presStyleIdx="4" presStyleCnt="5"/>
      <dgm:spPr>
        <a:blipFill dpi="0"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7144" r="7144"/>
          </a:stretch>
        </a:blipFill>
      </dgm:spPr>
    </dgm:pt>
    <dgm:pt modelId="{474DB5C9-45B3-5C45-A8C6-48E4F31F392A}" type="pres">
      <dgm:prSet presAssocID="{0D324661-D263-1F46-BE6A-BAB2E32416E6}" presName="rect2" presStyleLbl="trBgShp" presStyleIdx="4" presStyleCnt="5" custScaleX="76841" custScaleY="162743">
        <dgm:presLayoutVars>
          <dgm:bulletEnabled val="1"/>
        </dgm:presLayoutVars>
      </dgm:prSet>
      <dgm:spPr/>
    </dgm:pt>
  </dgm:ptLst>
  <dgm:cxnLst>
    <dgm:cxn modelId="{E6CDA743-8577-B446-A5BE-EDD7A9AB6C54}" type="presOf" srcId="{E096FFAB-8D6A-1146-B781-9E645232D50F}" destId="{14B34E7B-39FC-F646-813D-9B4E81E20CD1}" srcOrd="0" destOrd="0" presId="urn:microsoft.com/office/officeart/2008/layout/BendingPictureSemiTransparentText"/>
    <dgm:cxn modelId="{8BB04353-9B9A-4A4A-AF69-308BCE963F1B}" srcId="{F229F0A9-F88C-6249-AC55-AFCF3E07AFA2}" destId="{E096FFAB-8D6A-1146-B781-9E645232D50F}" srcOrd="0" destOrd="0" parTransId="{C35A3C25-1282-5442-BA40-EF249A00B384}" sibTransId="{B43A284D-5C03-6140-A268-40DABCA62FF6}"/>
    <dgm:cxn modelId="{05836965-E1C8-4442-8F2C-0B12C7CF91FA}" type="presOf" srcId="{1C7AFA37-DBFB-374B-A998-F76CEDF6E3F7}" destId="{6C628B24-5F24-0446-B4B9-8A8B9844C55C}" srcOrd="0" destOrd="0" presId="urn:microsoft.com/office/officeart/2008/layout/BendingPictureSemiTransparentText"/>
    <dgm:cxn modelId="{F6E25383-5471-A24D-994C-7CDEBB1DFCF8}" type="presOf" srcId="{0D324661-D263-1F46-BE6A-BAB2E32416E6}" destId="{474DB5C9-45B3-5C45-A8C6-48E4F31F392A}" srcOrd="0" destOrd="0" presId="urn:microsoft.com/office/officeart/2008/layout/BendingPictureSemiTransparentText"/>
    <dgm:cxn modelId="{3DD5378E-B47C-8E4D-A6A6-855712774144}" type="presOf" srcId="{82996F13-5291-9E47-AE7A-9D5E770A4B45}" destId="{F0007CA4-B8AA-DE43-86F6-30B685634C72}" srcOrd="0" destOrd="0" presId="urn:microsoft.com/office/officeart/2008/layout/BendingPictureSemiTransparentText"/>
    <dgm:cxn modelId="{4A63E2B1-A345-BA47-9FF7-A33EF55C7A9B}" srcId="{F229F0A9-F88C-6249-AC55-AFCF3E07AFA2}" destId="{1C7AFA37-DBFB-374B-A998-F76CEDF6E3F7}" srcOrd="2" destOrd="0" parTransId="{B6CEDC8D-39EE-724F-B0A5-99043CFE01D2}" sibTransId="{14CC3108-4B91-2B4A-8D70-72CD7C1F1A1D}"/>
    <dgm:cxn modelId="{E0F11BBD-1E98-C048-A47F-8BCB5FF757FD}" srcId="{F229F0A9-F88C-6249-AC55-AFCF3E07AFA2}" destId="{0D324661-D263-1F46-BE6A-BAB2E32416E6}" srcOrd="4" destOrd="0" parTransId="{91474BE5-E64F-4144-B3F0-2BCFD282351A}" sibTransId="{88CEA06A-F7D5-AF4B-9885-510DE34EDE13}"/>
    <dgm:cxn modelId="{09B325C5-B8B0-E449-8CC0-025488A2F3DF}" srcId="{F229F0A9-F88C-6249-AC55-AFCF3E07AFA2}" destId="{CE3A6F8C-7932-2B46-8842-72A4AB83BF34}" srcOrd="3" destOrd="0" parTransId="{E6A984C5-DC31-8E43-958A-183ED97CD0BF}" sibTransId="{E6A9BB22-2103-7C40-A150-88B7082F388A}"/>
    <dgm:cxn modelId="{E4242AE1-28E4-7B4D-ABB9-A6B41C2B511A}" type="presOf" srcId="{CE3A6F8C-7932-2B46-8842-72A4AB83BF34}" destId="{3216E66C-B0A0-DF40-B28E-0099493F1394}" srcOrd="0" destOrd="0" presId="urn:microsoft.com/office/officeart/2008/layout/BendingPictureSemiTransparentText"/>
    <dgm:cxn modelId="{2B7413ED-28DF-954E-9C0D-446A177754E3}" srcId="{F229F0A9-F88C-6249-AC55-AFCF3E07AFA2}" destId="{82996F13-5291-9E47-AE7A-9D5E770A4B45}" srcOrd="1" destOrd="0" parTransId="{5F6779AA-532D-1445-8274-0D5C6EA65CF1}" sibTransId="{08D1932D-2CA6-F242-A074-7403C4269BAE}"/>
    <dgm:cxn modelId="{286680ED-1A7D-8740-8CBB-221C4BFAD0AA}" type="presOf" srcId="{F229F0A9-F88C-6249-AC55-AFCF3E07AFA2}" destId="{34BE0106-07D6-D645-AF55-6C276F90045A}" srcOrd="0" destOrd="0" presId="urn:microsoft.com/office/officeart/2008/layout/BendingPictureSemiTransparentText"/>
    <dgm:cxn modelId="{B780788F-3BE9-214B-85FC-F70BCF406D16}" type="presParOf" srcId="{34BE0106-07D6-D645-AF55-6C276F90045A}" destId="{6554211D-4E2A-884E-A04A-54A5C55D7400}" srcOrd="0" destOrd="0" presId="urn:microsoft.com/office/officeart/2008/layout/BendingPictureSemiTransparentText"/>
    <dgm:cxn modelId="{32FB3AB1-70A2-7C45-A6EE-F0A8D4FEECF1}" type="presParOf" srcId="{6554211D-4E2A-884E-A04A-54A5C55D7400}" destId="{0F56B4E4-244E-5941-93B8-A3FB9ABFEE3B}" srcOrd="0" destOrd="0" presId="urn:microsoft.com/office/officeart/2008/layout/BendingPictureSemiTransparentText"/>
    <dgm:cxn modelId="{0EC00492-8106-3348-AED9-0BBFD1F18CF0}" type="presParOf" srcId="{6554211D-4E2A-884E-A04A-54A5C55D7400}" destId="{14B34E7B-39FC-F646-813D-9B4E81E20CD1}" srcOrd="1" destOrd="0" presId="urn:microsoft.com/office/officeart/2008/layout/BendingPictureSemiTransparentText"/>
    <dgm:cxn modelId="{5ED8E8D5-BA82-6C4A-93DB-BE0EA6E5D8B5}" type="presParOf" srcId="{34BE0106-07D6-D645-AF55-6C276F90045A}" destId="{721B2159-D55B-3241-82E9-E7C4482C8671}" srcOrd="1" destOrd="0" presId="urn:microsoft.com/office/officeart/2008/layout/BendingPictureSemiTransparentText"/>
    <dgm:cxn modelId="{877E2F92-BC1A-7747-A059-B880DE8C98E5}" type="presParOf" srcId="{34BE0106-07D6-D645-AF55-6C276F90045A}" destId="{7633656C-32C8-C249-8ABF-D547B0B9EC6E}" srcOrd="2" destOrd="0" presId="urn:microsoft.com/office/officeart/2008/layout/BendingPictureSemiTransparentText"/>
    <dgm:cxn modelId="{8AB8E8D6-4D82-1C48-94F2-0220D1F60487}" type="presParOf" srcId="{7633656C-32C8-C249-8ABF-D547B0B9EC6E}" destId="{9E420ACD-B2E3-3D46-B13D-BCAC3AA2C49C}" srcOrd="0" destOrd="0" presId="urn:microsoft.com/office/officeart/2008/layout/BendingPictureSemiTransparentText"/>
    <dgm:cxn modelId="{0EE32095-741D-274F-A653-E0F96FA80945}" type="presParOf" srcId="{7633656C-32C8-C249-8ABF-D547B0B9EC6E}" destId="{F0007CA4-B8AA-DE43-86F6-30B685634C72}" srcOrd="1" destOrd="0" presId="urn:microsoft.com/office/officeart/2008/layout/BendingPictureSemiTransparentText"/>
    <dgm:cxn modelId="{E189E015-9AD5-8546-B948-09CA94B4A47C}" type="presParOf" srcId="{34BE0106-07D6-D645-AF55-6C276F90045A}" destId="{4C9DF90B-80C3-3545-9367-CB5576320BA6}" srcOrd="3" destOrd="0" presId="urn:microsoft.com/office/officeart/2008/layout/BendingPictureSemiTransparentText"/>
    <dgm:cxn modelId="{199F3033-93B1-9F49-981A-9F1628F02679}" type="presParOf" srcId="{34BE0106-07D6-D645-AF55-6C276F90045A}" destId="{7FB69164-3710-914B-B633-8682AD0DCD3F}" srcOrd="4" destOrd="0" presId="urn:microsoft.com/office/officeart/2008/layout/BendingPictureSemiTransparentText"/>
    <dgm:cxn modelId="{FF069800-EBDB-CA45-AF27-FBC216342413}" type="presParOf" srcId="{7FB69164-3710-914B-B633-8682AD0DCD3F}" destId="{A8200A44-96AF-1E4D-81E3-84761823B9E8}" srcOrd="0" destOrd="0" presId="urn:microsoft.com/office/officeart/2008/layout/BendingPictureSemiTransparentText"/>
    <dgm:cxn modelId="{375A8F3D-D96E-E649-8206-D2A0FE2434CA}" type="presParOf" srcId="{7FB69164-3710-914B-B633-8682AD0DCD3F}" destId="{6C628B24-5F24-0446-B4B9-8A8B9844C55C}" srcOrd="1" destOrd="0" presId="urn:microsoft.com/office/officeart/2008/layout/BendingPictureSemiTransparentText"/>
    <dgm:cxn modelId="{40692F33-1EA1-EF4F-98E7-A53136D65700}" type="presParOf" srcId="{34BE0106-07D6-D645-AF55-6C276F90045A}" destId="{699F93C4-DC78-894D-8038-0A941DD34CAE}" srcOrd="5" destOrd="0" presId="urn:microsoft.com/office/officeart/2008/layout/BendingPictureSemiTransparentText"/>
    <dgm:cxn modelId="{8785D8E0-9A9F-1D45-B787-6DF892471907}" type="presParOf" srcId="{34BE0106-07D6-D645-AF55-6C276F90045A}" destId="{985B8246-3E9C-7540-B72B-51D34CD51ABB}" srcOrd="6" destOrd="0" presId="urn:microsoft.com/office/officeart/2008/layout/BendingPictureSemiTransparentText"/>
    <dgm:cxn modelId="{B5B8236E-AD7D-F14B-B991-DF42D8714ED3}" type="presParOf" srcId="{985B8246-3E9C-7540-B72B-51D34CD51ABB}" destId="{20C0BA53-0B62-D44E-A3C8-1FD7173BC31D}" srcOrd="0" destOrd="0" presId="urn:microsoft.com/office/officeart/2008/layout/BendingPictureSemiTransparentText"/>
    <dgm:cxn modelId="{5B374817-D67F-8C4A-A31E-5ED8E9883E61}" type="presParOf" srcId="{985B8246-3E9C-7540-B72B-51D34CD51ABB}" destId="{3216E66C-B0A0-DF40-B28E-0099493F1394}" srcOrd="1" destOrd="0" presId="urn:microsoft.com/office/officeart/2008/layout/BendingPictureSemiTransparentText"/>
    <dgm:cxn modelId="{5FE0344D-888C-F340-96B4-F9A1CC020B2C}" type="presParOf" srcId="{34BE0106-07D6-D645-AF55-6C276F90045A}" destId="{E5C6089C-1202-2946-8E99-9EFB0EB4754A}" srcOrd="7" destOrd="0" presId="urn:microsoft.com/office/officeart/2008/layout/BendingPictureSemiTransparentText"/>
    <dgm:cxn modelId="{F18D353C-B6B2-DA44-8F33-9526E798D07E}" type="presParOf" srcId="{34BE0106-07D6-D645-AF55-6C276F90045A}" destId="{6DF709B5-C727-474B-A5F3-C5519D646FE2}" srcOrd="8" destOrd="0" presId="urn:microsoft.com/office/officeart/2008/layout/BendingPictureSemiTransparentText"/>
    <dgm:cxn modelId="{90A768C0-3263-394E-B343-BB8000E73067}" type="presParOf" srcId="{6DF709B5-C727-474B-A5F3-C5519D646FE2}" destId="{72CC11D4-C07C-B543-8AD0-B41C0359C221}" srcOrd="0" destOrd="0" presId="urn:microsoft.com/office/officeart/2008/layout/BendingPictureSemiTransparentText"/>
    <dgm:cxn modelId="{FC9044D6-C652-F74A-9424-832323FA6421}" type="presParOf" srcId="{6DF709B5-C727-474B-A5F3-C5519D646FE2}" destId="{474DB5C9-45B3-5C45-A8C6-48E4F31F392A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D0FBB4-FD03-1544-B767-422DAEF21732}" type="doc">
      <dgm:prSet loTypeId="urn:microsoft.com/office/officeart/2009/layout/CirclePictureHierarchy" loCatId="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es-MX"/>
        </a:p>
      </dgm:t>
    </dgm:pt>
    <dgm:pt modelId="{BE5567B3-6CF7-7B41-9EDC-B287E3D67C45}">
      <dgm:prSet phldrT="[Texto]" custT="1"/>
      <dgm:spPr/>
      <dgm:t>
        <a:bodyPr/>
        <a:lstStyle/>
        <a:p>
          <a:pPr algn="ctr"/>
          <a:r>
            <a:rPr lang="es-MX" sz="1800" b="1" dirty="0"/>
            <a:t>9</a:t>
          </a:r>
        </a:p>
        <a:p>
          <a:pPr algn="ctr"/>
          <a:r>
            <a:rPr lang="es-MX" sz="1600" dirty="0"/>
            <a:t>Usuarios con indicación de TARV</a:t>
          </a:r>
        </a:p>
      </dgm:t>
    </dgm:pt>
    <dgm:pt modelId="{4DB205B0-5317-F141-A62D-BD4634B0582A}" type="parTrans" cxnId="{5E96C1E1-7599-F044-AAE0-557BDD1CA44F}">
      <dgm:prSet/>
      <dgm:spPr/>
      <dgm:t>
        <a:bodyPr/>
        <a:lstStyle/>
        <a:p>
          <a:endParaRPr lang="es-MX"/>
        </a:p>
      </dgm:t>
    </dgm:pt>
    <dgm:pt modelId="{A0AA011A-32AF-5B44-B209-6AE77351178F}" type="sibTrans" cxnId="{5E96C1E1-7599-F044-AAE0-557BDD1CA44F}">
      <dgm:prSet/>
      <dgm:spPr/>
      <dgm:t>
        <a:bodyPr/>
        <a:lstStyle/>
        <a:p>
          <a:endParaRPr lang="es-MX"/>
        </a:p>
      </dgm:t>
    </dgm:pt>
    <dgm:pt modelId="{E6BD5B16-B56F-504B-B8BD-2D9492A2AF5C}">
      <dgm:prSet phldrT="[Texto]" custT="1"/>
      <dgm:spPr/>
      <dgm:t>
        <a:bodyPr/>
        <a:lstStyle/>
        <a:p>
          <a:pPr algn="ctr"/>
          <a:r>
            <a:rPr lang="es-MX" sz="1600" dirty="0"/>
            <a:t>Adherente</a:t>
          </a:r>
        </a:p>
        <a:p>
          <a:pPr algn="ctr"/>
          <a:r>
            <a:rPr lang="es-MX" sz="1800" b="1" dirty="0"/>
            <a:t>25 %</a:t>
          </a:r>
        </a:p>
        <a:p>
          <a:pPr algn="ctr"/>
          <a:r>
            <a:rPr lang="es-MX" sz="1600" b="0" dirty="0"/>
            <a:t>(4 personas)</a:t>
          </a:r>
        </a:p>
      </dgm:t>
    </dgm:pt>
    <dgm:pt modelId="{E52CC9A3-20AE-3B45-8C79-D886053B8AF8}" type="parTrans" cxnId="{CCCD52D9-F887-394C-8AF0-B0F1B26B5684}">
      <dgm:prSet/>
      <dgm:spPr/>
      <dgm:t>
        <a:bodyPr/>
        <a:lstStyle/>
        <a:p>
          <a:endParaRPr lang="es-MX"/>
        </a:p>
      </dgm:t>
    </dgm:pt>
    <dgm:pt modelId="{E6D4BB45-C325-5141-B566-5C4A5899C55D}" type="sibTrans" cxnId="{CCCD52D9-F887-394C-8AF0-B0F1B26B5684}">
      <dgm:prSet/>
      <dgm:spPr/>
      <dgm:t>
        <a:bodyPr/>
        <a:lstStyle/>
        <a:p>
          <a:endParaRPr lang="es-MX"/>
        </a:p>
      </dgm:t>
    </dgm:pt>
    <dgm:pt modelId="{5E2241AB-4C20-2D4F-8D36-EF0E8F059E53}">
      <dgm:prSet phldrT="[Texto]" custT="1"/>
      <dgm:spPr/>
      <dgm:t>
        <a:bodyPr/>
        <a:lstStyle/>
        <a:p>
          <a:pPr algn="ctr"/>
          <a:r>
            <a:rPr lang="es-MX" sz="1600" dirty="0"/>
            <a:t>No adherente</a:t>
          </a:r>
        </a:p>
        <a:p>
          <a:pPr algn="ctr"/>
          <a:r>
            <a:rPr lang="es-MX" sz="1800" b="1" dirty="0"/>
            <a:t>25 %</a:t>
          </a:r>
        </a:p>
        <a:p>
          <a:pPr algn="ctr"/>
          <a:r>
            <a:rPr lang="es-MX" sz="1600" dirty="0"/>
            <a:t>(4 personas)</a:t>
          </a:r>
        </a:p>
      </dgm:t>
    </dgm:pt>
    <dgm:pt modelId="{779E6543-9B0A-3942-B0A9-B2BC8D0918FA}" type="parTrans" cxnId="{B06A8A13-B610-E343-A467-92DA779E075B}">
      <dgm:prSet/>
      <dgm:spPr/>
      <dgm:t>
        <a:bodyPr/>
        <a:lstStyle/>
        <a:p>
          <a:endParaRPr lang="es-MX"/>
        </a:p>
      </dgm:t>
    </dgm:pt>
    <dgm:pt modelId="{09D00A46-55D7-6C42-9AE8-329D358D47F6}" type="sibTrans" cxnId="{B06A8A13-B610-E343-A467-92DA779E075B}">
      <dgm:prSet/>
      <dgm:spPr/>
      <dgm:t>
        <a:bodyPr/>
        <a:lstStyle/>
        <a:p>
          <a:endParaRPr lang="es-MX"/>
        </a:p>
      </dgm:t>
    </dgm:pt>
    <dgm:pt modelId="{E73F1061-9269-4C42-98DF-A2ACA624B7C6}">
      <dgm:prSet custT="1"/>
      <dgm:spPr/>
      <dgm:t>
        <a:bodyPr/>
        <a:lstStyle/>
        <a:p>
          <a:pPr algn="ctr"/>
          <a:r>
            <a:rPr lang="es-MX" sz="1600" dirty="0"/>
            <a:t>No aplica</a:t>
          </a:r>
        </a:p>
        <a:p>
          <a:pPr algn="ctr"/>
          <a:r>
            <a:rPr lang="es-MX" sz="1800" b="1" dirty="0"/>
            <a:t>50 %</a:t>
          </a:r>
        </a:p>
        <a:p>
          <a:pPr algn="ctr"/>
          <a:r>
            <a:rPr lang="es-MX" sz="1600" b="0" dirty="0"/>
            <a:t>(8 personas)</a:t>
          </a:r>
        </a:p>
      </dgm:t>
    </dgm:pt>
    <dgm:pt modelId="{3687F861-98A2-6A4D-941C-3AEC1382D5CD}" type="parTrans" cxnId="{CE785952-FF5A-F446-8A5A-0B111678B612}">
      <dgm:prSet/>
      <dgm:spPr/>
      <dgm:t>
        <a:bodyPr/>
        <a:lstStyle/>
        <a:p>
          <a:endParaRPr lang="es-MX"/>
        </a:p>
      </dgm:t>
    </dgm:pt>
    <dgm:pt modelId="{00C970D6-6E80-8D45-9341-4F5FBDA3B0A1}" type="sibTrans" cxnId="{CE785952-FF5A-F446-8A5A-0B111678B612}">
      <dgm:prSet/>
      <dgm:spPr/>
      <dgm:t>
        <a:bodyPr/>
        <a:lstStyle/>
        <a:p>
          <a:endParaRPr lang="es-MX"/>
        </a:p>
      </dgm:t>
    </dgm:pt>
    <dgm:pt modelId="{45B23617-50CF-E94C-B387-A3C512DE4165}" type="pres">
      <dgm:prSet presAssocID="{E4D0FBB4-FD03-1544-B767-422DAEF217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06A283B-0EDF-6C49-B745-D408F25450D2}" type="pres">
      <dgm:prSet presAssocID="{BE5567B3-6CF7-7B41-9EDC-B287E3D67C45}" presName="hierRoot1" presStyleCnt="0"/>
      <dgm:spPr/>
    </dgm:pt>
    <dgm:pt modelId="{07A69AA5-8F0D-8E43-BB11-5793CA31A91C}" type="pres">
      <dgm:prSet presAssocID="{BE5567B3-6CF7-7B41-9EDC-B287E3D67C45}" presName="composite" presStyleCnt="0"/>
      <dgm:spPr/>
    </dgm:pt>
    <dgm:pt modelId="{89FCCAA8-2DF7-C247-AF28-5BA43AEAA0EC}" type="pres">
      <dgm:prSet presAssocID="{BE5567B3-6CF7-7B41-9EDC-B287E3D67C45}" presName="image" presStyleLbl="node0" presStyleIdx="0" presStyleCnt="1" custScaleX="126248" custScaleY="12511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26DD7A8D-5C67-4641-A2CC-9D8DE1C0BAB4}" type="pres">
      <dgm:prSet presAssocID="{BE5567B3-6CF7-7B41-9EDC-B287E3D67C45}" presName="text" presStyleLbl="revTx" presStyleIdx="0" presStyleCnt="4" custScaleX="160302" custScaleY="67559" custLinFactNeighborX="14439" custLinFactNeighborY="1672">
        <dgm:presLayoutVars>
          <dgm:chPref val="3"/>
        </dgm:presLayoutVars>
      </dgm:prSet>
      <dgm:spPr/>
    </dgm:pt>
    <dgm:pt modelId="{463B6398-45D9-2F4E-B21E-5F7103D061B1}" type="pres">
      <dgm:prSet presAssocID="{BE5567B3-6CF7-7B41-9EDC-B287E3D67C45}" presName="hierChild2" presStyleCnt="0"/>
      <dgm:spPr/>
    </dgm:pt>
    <dgm:pt modelId="{FD0EA3F7-DA71-D340-88E3-BD20B0B39462}" type="pres">
      <dgm:prSet presAssocID="{E52CC9A3-20AE-3B45-8C79-D886053B8AF8}" presName="Name10" presStyleLbl="parChTrans1D2" presStyleIdx="0" presStyleCnt="3"/>
      <dgm:spPr/>
    </dgm:pt>
    <dgm:pt modelId="{7E67C83E-B0A1-AA47-89A5-672DCF040CE1}" type="pres">
      <dgm:prSet presAssocID="{E6BD5B16-B56F-504B-B8BD-2D9492A2AF5C}" presName="hierRoot2" presStyleCnt="0"/>
      <dgm:spPr/>
    </dgm:pt>
    <dgm:pt modelId="{1067751C-C309-0047-8D51-9C178C442BF1}" type="pres">
      <dgm:prSet presAssocID="{E6BD5B16-B56F-504B-B8BD-2D9492A2AF5C}" presName="composite2" presStyleCnt="0"/>
      <dgm:spPr/>
    </dgm:pt>
    <dgm:pt modelId="{F6F0C64D-03CA-8F44-ACAC-F97E95A14530}" type="pres">
      <dgm:prSet presAssocID="{E6BD5B16-B56F-504B-B8BD-2D9492A2AF5C}" presName="image2" presStyleLbl="node2" presStyleIdx="0" presStyleCnt="3" custLinFactNeighborX="29509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3872EA99-8346-7C4F-971E-ACFFC344866E}" type="pres">
      <dgm:prSet presAssocID="{E6BD5B16-B56F-504B-B8BD-2D9492A2AF5C}" presName="text2" presStyleLbl="revTx" presStyleIdx="1" presStyleCnt="4" custScaleX="93106" custScaleY="67559" custLinFactNeighborX="3221" custLinFactNeighborY="-1668">
        <dgm:presLayoutVars>
          <dgm:chPref val="3"/>
        </dgm:presLayoutVars>
      </dgm:prSet>
      <dgm:spPr/>
    </dgm:pt>
    <dgm:pt modelId="{48C8F8B7-782A-4F4D-B8C6-5156B21FB84B}" type="pres">
      <dgm:prSet presAssocID="{E6BD5B16-B56F-504B-B8BD-2D9492A2AF5C}" presName="hierChild3" presStyleCnt="0"/>
      <dgm:spPr/>
    </dgm:pt>
    <dgm:pt modelId="{AD9D8BD8-A2AF-A84F-8565-FB233BA13C27}" type="pres">
      <dgm:prSet presAssocID="{779E6543-9B0A-3942-B0A9-B2BC8D0918FA}" presName="Name10" presStyleLbl="parChTrans1D2" presStyleIdx="1" presStyleCnt="3"/>
      <dgm:spPr/>
    </dgm:pt>
    <dgm:pt modelId="{23F9F9FF-37A0-E148-8BF0-C0F4AD6273DE}" type="pres">
      <dgm:prSet presAssocID="{5E2241AB-4C20-2D4F-8D36-EF0E8F059E53}" presName="hierRoot2" presStyleCnt="0"/>
      <dgm:spPr/>
    </dgm:pt>
    <dgm:pt modelId="{E42A6165-9783-8C46-9B6A-0E4AB4FF85B1}" type="pres">
      <dgm:prSet presAssocID="{5E2241AB-4C20-2D4F-8D36-EF0E8F059E53}" presName="composite2" presStyleCnt="0"/>
      <dgm:spPr/>
    </dgm:pt>
    <dgm:pt modelId="{003C8CD4-37E9-7D48-8055-8A7CF41BC0B8}" type="pres">
      <dgm:prSet presAssocID="{5E2241AB-4C20-2D4F-8D36-EF0E8F059E53}" presName="image2" presStyleLbl="node2" presStyleIdx="1" presStyleCnt="3" custLinFactNeighborX="12594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68AA4270-2666-B74B-AC01-9679126E8EF9}" type="pres">
      <dgm:prSet presAssocID="{5E2241AB-4C20-2D4F-8D36-EF0E8F059E53}" presName="text2" presStyleLbl="revTx" presStyleIdx="2" presStyleCnt="4" custScaleX="89736" custScaleY="67291" custLinFactNeighborX="-11166" custLinFactNeighborY="-1668">
        <dgm:presLayoutVars>
          <dgm:chPref val="3"/>
        </dgm:presLayoutVars>
      </dgm:prSet>
      <dgm:spPr/>
    </dgm:pt>
    <dgm:pt modelId="{3C19FF70-B8C4-8A45-BCF1-25F3506D6E91}" type="pres">
      <dgm:prSet presAssocID="{5E2241AB-4C20-2D4F-8D36-EF0E8F059E53}" presName="hierChild3" presStyleCnt="0"/>
      <dgm:spPr/>
    </dgm:pt>
    <dgm:pt modelId="{FAC79023-21D8-F94E-A646-60599DCB46B3}" type="pres">
      <dgm:prSet presAssocID="{3687F861-98A2-6A4D-941C-3AEC1382D5CD}" presName="Name10" presStyleLbl="parChTrans1D2" presStyleIdx="2" presStyleCnt="3"/>
      <dgm:spPr/>
    </dgm:pt>
    <dgm:pt modelId="{20022F84-A124-9E4B-A678-DB1D16C6A3AC}" type="pres">
      <dgm:prSet presAssocID="{E73F1061-9269-4C42-98DF-A2ACA624B7C6}" presName="hierRoot2" presStyleCnt="0"/>
      <dgm:spPr/>
    </dgm:pt>
    <dgm:pt modelId="{9E06BBB3-BB5C-C44A-B6E6-34E1BB8275E9}" type="pres">
      <dgm:prSet presAssocID="{E73F1061-9269-4C42-98DF-A2ACA624B7C6}" presName="composite2" presStyleCnt="0"/>
      <dgm:spPr/>
    </dgm:pt>
    <dgm:pt modelId="{13965598-92BA-4745-BA95-C7DA469E2396}" type="pres">
      <dgm:prSet presAssocID="{E73F1061-9269-4C42-98DF-A2ACA624B7C6}" presName="image2" presStyleLbl="node2" presStyleIdx="2" presStyleCnt="3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</dgm:pt>
    <dgm:pt modelId="{84F782D6-93C9-C94E-9E32-C829E994AF6F}" type="pres">
      <dgm:prSet presAssocID="{E73F1061-9269-4C42-98DF-A2ACA624B7C6}" presName="text2" presStyleLbl="revTx" presStyleIdx="3" presStyleCnt="4" custLinFactNeighborX="-15313">
        <dgm:presLayoutVars>
          <dgm:chPref val="3"/>
        </dgm:presLayoutVars>
      </dgm:prSet>
      <dgm:spPr/>
    </dgm:pt>
    <dgm:pt modelId="{B20F1B69-4019-FF4E-B6E2-08DE8B565E9F}" type="pres">
      <dgm:prSet presAssocID="{E73F1061-9269-4C42-98DF-A2ACA624B7C6}" presName="hierChild3" presStyleCnt="0"/>
      <dgm:spPr/>
    </dgm:pt>
  </dgm:ptLst>
  <dgm:cxnLst>
    <dgm:cxn modelId="{B06A8A13-B610-E343-A467-92DA779E075B}" srcId="{BE5567B3-6CF7-7B41-9EDC-B287E3D67C45}" destId="{5E2241AB-4C20-2D4F-8D36-EF0E8F059E53}" srcOrd="1" destOrd="0" parTransId="{779E6543-9B0A-3942-B0A9-B2BC8D0918FA}" sibTransId="{09D00A46-55D7-6C42-9AE8-329D358D47F6}"/>
    <dgm:cxn modelId="{C35D0929-BF87-BB47-896C-572B0DA938E5}" type="presOf" srcId="{E52CC9A3-20AE-3B45-8C79-D886053B8AF8}" destId="{FD0EA3F7-DA71-D340-88E3-BD20B0B39462}" srcOrd="0" destOrd="0" presId="urn:microsoft.com/office/officeart/2009/layout/CirclePictureHierarchy"/>
    <dgm:cxn modelId="{A0561B34-EDF4-DA4A-87A4-0CA9C6F9DC97}" type="presOf" srcId="{BE5567B3-6CF7-7B41-9EDC-B287E3D67C45}" destId="{26DD7A8D-5C67-4641-A2CC-9D8DE1C0BAB4}" srcOrd="0" destOrd="0" presId="urn:microsoft.com/office/officeart/2009/layout/CirclePictureHierarchy"/>
    <dgm:cxn modelId="{B1741E40-897E-2A49-A861-CD1C79C8E9F3}" type="presOf" srcId="{3687F861-98A2-6A4D-941C-3AEC1382D5CD}" destId="{FAC79023-21D8-F94E-A646-60599DCB46B3}" srcOrd="0" destOrd="0" presId="urn:microsoft.com/office/officeart/2009/layout/CirclePictureHierarchy"/>
    <dgm:cxn modelId="{22167844-65F0-314F-96DA-79A7442874C8}" type="presOf" srcId="{E4D0FBB4-FD03-1544-B767-422DAEF21732}" destId="{45B23617-50CF-E94C-B387-A3C512DE4165}" srcOrd="0" destOrd="0" presId="urn:microsoft.com/office/officeart/2009/layout/CirclePictureHierarchy"/>
    <dgm:cxn modelId="{CE785952-FF5A-F446-8A5A-0B111678B612}" srcId="{BE5567B3-6CF7-7B41-9EDC-B287E3D67C45}" destId="{E73F1061-9269-4C42-98DF-A2ACA624B7C6}" srcOrd="2" destOrd="0" parTransId="{3687F861-98A2-6A4D-941C-3AEC1382D5CD}" sibTransId="{00C970D6-6E80-8D45-9341-4F5FBDA3B0A1}"/>
    <dgm:cxn modelId="{7E7B859F-7C27-A644-A56A-2F623D46CD31}" type="presOf" srcId="{E6BD5B16-B56F-504B-B8BD-2D9492A2AF5C}" destId="{3872EA99-8346-7C4F-971E-ACFFC344866E}" srcOrd="0" destOrd="0" presId="urn:microsoft.com/office/officeart/2009/layout/CirclePictureHierarchy"/>
    <dgm:cxn modelId="{44A770B8-F06D-FE4C-A4C8-60979CA5D6B9}" type="presOf" srcId="{5E2241AB-4C20-2D4F-8D36-EF0E8F059E53}" destId="{68AA4270-2666-B74B-AC01-9679126E8EF9}" srcOrd="0" destOrd="0" presId="urn:microsoft.com/office/officeart/2009/layout/CirclePictureHierarchy"/>
    <dgm:cxn modelId="{CCCD52D9-F887-394C-8AF0-B0F1B26B5684}" srcId="{BE5567B3-6CF7-7B41-9EDC-B287E3D67C45}" destId="{E6BD5B16-B56F-504B-B8BD-2D9492A2AF5C}" srcOrd="0" destOrd="0" parTransId="{E52CC9A3-20AE-3B45-8C79-D886053B8AF8}" sibTransId="{E6D4BB45-C325-5141-B566-5C4A5899C55D}"/>
    <dgm:cxn modelId="{1E6E67DA-2B2C-094E-85EA-B7AF36125D9C}" type="presOf" srcId="{E73F1061-9269-4C42-98DF-A2ACA624B7C6}" destId="{84F782D6-93C9-C94E-9E32-C829E994AF6F}" srcOrd="0" destOrd="0" presId="urn:microsoft.com/office/officeart/2009/layout/CirclePictureHierarchy"/>
    <dgm:cxn modelId="{5E96C1E1-7599-F044-AAE0-557BDD1CA44F}" srcId="{E4D0FBB4-FD03-1544-B767-422DAEF21732}" destId="{BE5567B3-6CF7-7B41-9EDC-B287E3D67C45}" srcOrd="0" destOrd="0" parTransId="{4DB205B0-5317-F141-A62D-BD4634B0582A}" sibTransId="{A0AA011A-32AF-5B44-B209-6AE77351178F}"/>
    <dgm:cxn modelId="{D69C6EFF-8960-FE4C-BF69-D9BFFA0AC2D4}" type="presOf" srcId="{779E6543-9B0A-3942-B0A9-B2BC8D0918FA}" destId="{AD9D8BD8-A2AF-A84F-8565-FB233BA13C27}" srcOrd="0" destOrd="0" presId="urn:microsoft.com/office/officeart/2009/layout/CirclePictureHierarchy"/>
    <dgm:cxn modelId="{B2808EE3-2C14-0144-AF97-61BAC655E4FB}" type="presParOf" srcId="{45B23617-50CF-E94C-B387-A3C512DE4165}" destId="{C06A283B-0EDF-6C49-B745-D408F25450D2}" srcOrd="0" destOrd="0" presId="urn:microsoft.com/office/officeart/2009/layout/CirclePictureHierarchy"/>
    <dgm:cxn modelId="{A2635209-8734-2D4F-AC18-49537BA678B2}" type="presParOf" srcId="{C06A283B-0EDF-6C49-B745-D408F25450D2}" destId="{07A69AA5-8F0D-8E43-BB11-5793CA31A91C}" srcOrd="0" destOrd="0" presId="urn:microsoft.com/office/officeart/2009/layout/CirclePictureHierarchy"/>
    <dgm:cxn modelId="{EC082253-4A0A-A542-AC52-0C0D2342C3EF}" type="presParOf" srcId="{07A69AA5-8F0D-8E43-BB11-5793CA31A91C}" destId="{89FCCAA8-2DF7-C247-AF28-5BA43AEAA0EC}" srcOrd="0" destOrd="0" presId="urn:microsoft.com/office/officeart/2009/layout/CirclePictureHierarchy"/>
    <dgm:cxn modelId="{E533A119-89F5-6349-98CF-E759DA22E799}" type="presParOf" srcId="{07A69AA5-8F0D-8E43-BB11-5793CA31A91C}" destId="{26DD7A8D-5C67-4641-A2CC-9D8DE1C0BAB4}" srcOrd="1" destOrd="0" presId="urn:microsoft.com/office/officeart/2009/layout/CirclePictureHierarchy"/>
    <dgm:cxn modelId="{73F28C67-01A7-D24F-B9D2-491D4663F900}" type="presParOf" srcId="{C06A283B-0EDF-6C49-B745-D408F25450D2}" destId="{463B6398-45D9-2F4E-B21E-5F7103D061B1}" srcOrd="1" destOrd="0" presId="urn:microsoft.com/office/officeart/2009/layout/CirclePictureHierarchy"/>
    <dgm:cxn modelId="{EBE71245-D5BD-8044-A4D2-BA938DD154AD}" type="presParOf" srcId="{463B6398-45D9-2F4E-B21E-5F7103D061B1}" destId="{FD0EA3F7-DA71-D340-88E3-BD20B0B39462}" srcOrd="0" destOrd="0" presId="urn:microsoft.com/office/officeart/2009/layout/CirclePictureHierarchy"/>
    <dgm:cxn modelId="{4AF98A44-E390-C342-9250-701ED883F37B}" type="presParOf" srcId="{463B6398-45D9-2F4E-B21E-5F7103D061B1}" destId="{7E67C83E-B0A1-AA47-89A5-672DCF040CE1}" srcOrd="1" destOrd="0" presId="urn:microsoft.com/office/officeart/2009/layout/CirclePictureHierarchy"/>
    <dgm:cxn modelId="{491F155B-9A3D-2145-A546-497751719144}" type="presParOf" srcId="{7E67C83E-B0A1-AA47-89A5-672DCF040CE1}" destId="{1067751C-C309-0047-8D51-9C178C442BF1}" srcOrd="0" destOrd="0" presId="urn:microsoft.com/office/officeart/2009/layout/CirclePictureHierarchy"/>
    <dgm:cxn modelId="{D70F7249-AAB7-244C-8366-B1C658A5B801}" type="presParOf" srcId="{1067751C-C309-0047-8D51-9C178C442BF1}" destId="{F6F0C64D-03CA-8F44-ACAC-F97E95A14530}" srcOrd="0" destOrd="0" presId="urn:microsoft.com/office/officeart/2009/layout/CirclePictureHierarchy"/>
    <dgm:cxn modelId="{7E8E379B-3A54-FF4C-B422-8655A847701A}" type="presParOf" srcId="{1067751C-C309-0047-8D51-9C178C442BF1}" destId="{3872EA99-8346-7C4F-971E-ACFFC344866E}" srcOrd="1" destOrd="0" presId="urn:microsoft.com/office/officeart/2009/layout/CirclePictureHierarchy"/>
    <dgm:cxn modelId="{E57DC7C6-2D3C-5B42-B066-87D560217FA0}" type="presParOf" srcId="{7E67C83E-B0A1-AA47-89A5-672DCF040CE1}" destId="{48C8F8B7-782A-4F4D-B8C6-5156B21FB84B}" srcOrd="1" destOrd="0" presId="urn:microsoft.com/office/officeart/2009/layout/CirclePictureHierarchy"/>
    <dgm:cxn modelId="{C6E87E29-FFB7-EE4F-87D1-66CFC759499C}" type="presParOf" srcId="{463B6398-45D9-2F4E-B21E-5F7103D061B1}" destId="{AD9D8BD8-A2AF-A84F-8565-FB233BA13C27}" srcOrd="2" destOrd="0" presId="urn:microsoft.com/office/officeart/2009/layout/CirclePictureHierarchy"/>
    <dgm:cxn modelId="{D94222F6-41BC-1640-88C7-A5DCB26A748F}" type="presParOf" srcId="{463B6398-45D9-2F4E-B21E-5F7103D061B1}" destId="{23F9F9FF-37A0-E148-8BF0-C0F4AD6273DE}" srcOrd="3" destOrd="0" presId="urn:microsoft.com/office/officeart/2009/layout/CirclePictureHierarchy"/>
    <dgm:cxn modelId="{01DE66E5-F597-FD43-A20D-A88A8F31CD7B}" type="presParOf" srcId="{23F9F9FF-37A0-E148-8BF0-C0F4AD6273DE}" destId="{E42A6165-9783-8C46-9B6A-0E4AB4FF85B1}" srcOrd="0" destOrd="0" presId="urn:microsoft.com/office/officeart/2009/layout/CirclePictureHierarchy"/>
    <dgm:cxn modelId="{0DD49267-9758-EC43-BDC9-0160BDB04334}" type="presParOf" srcId="{E42A6165-9783-8C46-9B6A-0E4AB4FF85B1}" destId="{003C8CD4-37E9-7D48-8055-8A7CF41BC0B8}" srcOrd="0" destOrd="0" presId="urn:microsoft.com/office/officeart/2009/layout/CirclePictureHierarchy"/>
    <dgm:cxn modelId="{334DE133-3F11-B449-871E-CD4253C15AF7}" type="presParOf" srcId="{E42A6165-9783-8C46-9B6A-0E4AB4FF85B1}" destId="{68AA4270-2666-B74B-AC01-9679126E8EF9}" srcOrd="1" destOrd="0" presId="urn:microsoft.com/office/officeart/2009/layout/CirclePictureHierarchy"/>
    <dgm:cxn modelId="{900F4457-F703-5A44-B8B1-E3F6B1FF930A}" type="presParOf" srcId="{23F9F9FF-37A0-E148-8BF0-C0F4AD6273DE}" destId="{3C19FF70-B8C4-8A45-BCF1-25F3506D6E91}" srcOrd="1" destOrd="0" presId="urn:microsoft.com/office/officeart/2009/layout/CirclePictureHierarchy"/>
    <dgm:cxn modelId="{3C302905-62FC-1945-A1FE-F2E1B6AD735D}" type="presParOf" srcId="{463B6398-45D9-2F4E-B21E-5F7103D061B1}" destId="{FAC79023-21D8-F94E-A646-60599DCB46B3}" srcOrd="4" destOrd="0" presId="urn:microsoft.com/office/officeart/2009/layout/CirclePictureHierarchy"/>
    <dgm:cxn modelId="{493D07F0-4462-9646-9F06-B08120114C76}" type="presParOf" srcId="{463B6398-45D9-2F4E-B21E-5F7103D061B1}" destId="{20022F84-A124-9E4B-A678-DB1D16C6A3AC}" srcOrd="5" destOrd="0" presId="urn:microsoft.com/office/officeart/2009/layout/CirclePictureHierarchy"/>
    <dgm:cxn modelId="{08E02725-D679-7647-BA4B-84B1A6C5C274}" type="presParOf" srcId="{20022F84-A124-9E4B-A678-DB1D16C6A3AC}" destId="{9E06BBB3-BB5C-C44A-B6E6-34E1BB8275E9}" srcOrd="0" destOrd="0" presId="urn:microsoft.com/office/officeart/2009/layout/CirclePictureHierarchy"/>
    <dgm:cxn modelId="{E3FE8102-547A-E649-A9A6-E0BCD0600537}" type="presParOf" srcId="{9E06BBB3-BB5C-C44A-B6E6-34E1BB8275E9}" destId="{13965598-92BA-4745-BA95-C7DA469E2396}" srcOrd="0" destOrd="0" presId="urn:microsoft.com/office/officeart/2009/layout/CirclePictureHierarchy"/>
    <dgm:cxn modelId="{60713BE2-3B08-DD46-B4DD-E1D35A8A1EBE}" type="presParOf" srcId="{9E06BBB3-BB5C-C44A-B6E6-34E1BB8275E9}" destId="{84F782D6-93C9-C94E-9E32-C829E994AF6F}" srcOrd="1" destOrd="0" presId="urn:microsoft.com/office/officeart/2009/layout/CirclePictureHierarchy"/>
    <dgm:cxn modelId="{2EC590C0-9269-984F-BDC1-D596779BD520}" type="presParOf" srcId="{20022F84-A124-9E4B-A678-DB1D16C6A3AC}" destId="{B20F1B69-4019-FF4E-B6E2-08DE8B565E9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D3F6CD-3C78-A642-90DC-64DFFB26C713}" type="doc">
      <dgm:prSet loTypeId="urn:microsoft.com/office/officeart/2008/layout/BendingPictureBlocks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69C2785A-1D8B-6B4F-8ECC-796C3AA4F999}">
      <dgm:prSet phldrT="[Texto]" custT="1"/>
      <dgm:spPr/>
      <dgm:t>
        <a:bodyPr/>
        <a:lstStyle/>
        <a:p>
          <a:r>
            <a:rPr lang="es-MX" sz="1000" dirty="0">
              <a:solidFill>
                <a:schemeClr val="tx1"/>
              </a:solidFill>
            </a:rPr>
            <a:t>Ingreso atención integral</a:t>
          </a:r>
        </a:p>
        <a:p>
          <a:r>
            <a:rPr lang="es-MX" sz="1200" b="1" dirty="0">
              <a:solidFill>
                <a:schemeClr val="tx1"/>
              </a:solidFill>
            </a:rPr>
            <a:t>56 %</a:t>
          </a:r>
        </a:p>
        <a:p>
          <a:r>
            <a:rPr lang="es-MX" sz="1000" b="0" dirty="0">
              <a:solidFill>
                <a:schemeClr val="tx1"/>
              </a:solidFill>
            </a:rPr>
            <a:t>(9 personas)</a:t>
          </a:r>
        </a:p>
      </dgm:t>
    </dgm:pt>
    <dgm:pt modelId="{3812608A-2F98-1245-A79D-0AF19A1EE756}" type="parTrans" cxnId="{C252D484-1CAC-BF4F-A5DE-CDF9A4A024D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97F4D5E-CF9E-684E-A7DB-64B76BBCF484}" type="sibTrans" cxnId="{C252D484-1CAC-BF4F-A5DE-CDF9A4A024D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07410DE-6098-9A4E-8246-AE014157E6DF}">
      <dgm:prSet phldrT="[Texto]" custT="1"/>
      <dgm:spPr/>
      <dgm:t>
        <a:bodyPr/>
        <a:lstStyle/>
        <a:p>
          <a:r>
            <a:rPr lang="es-MX" sz="1000" dirty="0">
              <a:solidFill>
                <a:schemeClr val="tx1"/>
              </a:solidFill>
            </a:rPr>
            <a:t>No atención integral</a:t>
          </a:r>
        </a:p>
        <a:p>
          <a:r>
            <a:rPr lang="es-MX" sz="1200" b="1" dirty="0">
              <a:solidFill>
                <a:schemeClr val="tx1"/>
              </a:solidFill>
            </a:rPr>
            <a:t>44 %</a:t>
          </a:r>
        </a:p>
        <a:p>
          <a:r>
            <a:rPr lang="es-MX" sz="1000" b="0" dirty="0">
              <a:solidFill>
                <a:schemeClr val="tx1"/>
              </a:solidFill>
            </a:rPr>
            <a:t>(7 personas)</a:t>
          </a:r>
        </a:p>
      </dgm:t>
    </dgm:pt>
    <dgm:pt modelId="{4C1A0C42-14DA-A348-943B-5A87F8CE0074}" type="parTrans" cxnId="{4DEAE5E5-74E1-294D-9DF9-E8A7305FF57C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EF9185AC-0A46-CD40-B407-B77C18103E3C}" type="sibTrans" cxnId="{4DEAE5E5-74E1-294D-9DF9-E8A7305FF57C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88FD51C-BD13-AD4A-80F9-3B4A94A836CE}" type="pres">
      <dgm:prSet presAssocID="{11D3F6CD-3C78-A642-90DC-64DFFB26C713}" presName="Name0" presStyleCnt="0">
        <dgm:presLayoutVars>
          <dgm:dir/>
          <dgm:resizeHandles/>
        </dgm:presLayoutVars>
      </dgm:prSet>
      <dgm:spPr/>
    </dgm:pt>
    <dgm:pt modelId="{12F0CB86-405C-AC44-BF9D-D14E48A3CC89}" type="pres">
      <dgm:prSet presAssocID="{69C2785A-1D8B-6B4F-8ECC-796C3AA4F999}" presName="composite" presStyleCnt="0"/>
      <dgm:spPr/>
    </dgm:pt>
    <dgm:pt modelId="{0A9EDFBA-AE7B-E945-9D4C-AB40E4AE05DC}" type="pres">
      <dgm:prSet presAssocID="{69C2785A-1D8B-6B4F-8ECC-796C3AA4F999}" presName="rect1" presStyleLbl="bgImgPlace1" presStyleIdx="0" presStyleCnt="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7946" r="7946"/>
          </a:stretch>
        </a:blipFill>
      </dgm:spPr>
    </dgm:pt>
    <dgm:pt modelId="{848DCE62-34EC-4345-A44B-1FCF2A9E4657}" type="pres">
      <dgm:prSet presAssocID="{69C2785A-1D8B-6B4F-8ECC-796C3AA4F999}" presName="rect2" presStyleLbl="node1" presStyleIdx="0" presStyleCnt="2" custScaleX="141140" custScaleY="62729">
        <dgm:presLayoutVars>
          <dgm:bulletEnabled val="1"/>
        </dgm:presLayoutVars>
      </dgm:prSet>
      <dgm:spPr/>
    </dgm:pt>
    <dgm:pt modelId="{520AD143-7E0A-9146-B54F-F04D395644CF}" type="pres">
      <dgm:prSet presAssocID="{997F4D5E-CF9E-684E-A7DB-64B76BBCF484}" presName="sibTrans" presStyleCnt="0"/>
      <dgm:spPr/>
    </dgm:pt>
    <dgm:pt modelId="{EAD4643A-7B7F-D843-B55C-374A5CB60DB2}" type="pres">
      <dgm:prSet presAssocID="{007410DE-6098-9A4E-8246-AE014157E6DF}" presName="composite" presStyleCnt="0"/>
      <dgm:spPr/>
    </dgm:pt>
    <dgm:pt modelId="{D2F15F81-DEE8-5F48-A848-FF638E814772}" type="pres">
      <dgm:prSet presAssocID="{007410DE-6098-9A4E-8246-AE014157E6DF}" presName="rect1" presStyleLbl="bgImgPlace1" presStyleIdx="1" presStyleCnt="2" custLinFactNeighborX="71064" custLinFactNeighborY="-13077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7946" r="7946"/>
          </a:stretch>
        </a:blipFill>
      </dgm:spPr>
    </dgm:pt>
    <dgm:pt modelId="{C5A0AA0D-DA69-BC41-A101-8E380660100A}" type="pres">
      <dgm:prSet presAssocID="{007410DE-6098-9A4E-8246-AE014157E6DF}" presName="rect2" presStyleLbl="node1" presStyleIdx="1" presStyleCnt="2" custScaleX="141140" custScaleY="62729" custLinFactX="31121" custLinFactNeighborX="100000" custLinFactNeighborY="-20292">
        <dgm:presLayoutVars>
          <dgm:bulletEnabled val="1"/>
        </dgm:presLayoutVars>
      </dgm:prSet>
      <dgm:spPr/>
    </dgm:pt>
  </dgm:ptLst>
  <dgm:cxnLst>
    <dgm:cxn modelId="{0986DD3E-2D80-4F48-ACE9-DC5B966D460F}" type="presOf" srcId="{007410DE-6098-9A4E-8246-AE014157E6DF}" destId="{C5A0AA0D-DA69-BC41-A101-8E380660100A}" srcOrd="0" destOrd="0" presId="urn:microsoft.com/office/officeart/2008/layout/BendingPictureBlocks"/>
    <dgm:cxn modelId="{C252D484-1CAC-BF4F-A5DE-CDF9A4A024D8}" srcId="{11D3F6CD-3C78-A642-90DC-64DFFB26C713}" destId="{69C2785A-1D8B-6B4F-8ECC-796C3AA4F999}" srcOrd="0" destOrd="0" parTransId="{3812608A-2F98-1245-A79D-0AF19A1EE756}" sibTransId="{997F4D5E-CF9E-684E-A7DB-64B76BBCF484}"/>
    <dgm:cxn modelId="{F46815B6-4D65-454B-8800-C1DA78155DB4}" type="presOf" srcId="{69C2785A-1D8B-6B4F-8ECC-796C3AA4F999}" destId="{848DCE62-34EC-4345-A44B-1FCF2A9E4657}" srcOrd="0" destOrd="0" presId="urn:microsoft.com/office/officeart/2008/layout/BendingPictureBlocks"/>
    <dgm:cxn modelId="{310E84B6-C9DB-C24B-970C-D413B36DF319}" type="presOf" srcId="{11D3F6CD-3C78-A642-90DC-64DFFB26C713}" destId="{588FD51C-BD13-AD4A-80F9-3B4A94A836CE}" srcOrd="0" destOrd="0" presId="urn:microsoft.com/office/officeart/2008/layout/BendingPictureBlocks"/>
    <dgm:cxn modelId="{4DEAE5E5-74E1-294D-9DF9-E8A7305FF57C}" srcId="{11D3F6CD-3C78-A642-90DC-64DFFB26C713}" destId="{007410DE-6098-9A4E-8246-AE014157E6DF}" srcOrd="1" destOrd="0" parTransId="{4C1A0C42-14DA-A348-943B-5A87F8CE0074}" sibTransId="{EF9185AC-0A46-CD40-B407-B77C18103E3C}"/>
    <dgm:cxn modelId="{F478F65E-F065-3F4B-B061-6983F64720EA}" type="presParOf" srcId="{588FD51C-BD13-AD4A-80F9-3B4A94A836CE}" destId="{12F0CB86-405C-AC44-BF9D-D14E48A3CC89}" srcOrd="0" destOrd="0" presId="urn:microsoft.com/office/officeart/2008/layout/BendingPictureBlocks"/>
    <dgm:cxn modelId="{171E89B5-EBA5-0147-94F4-258218240FBC}" type="presParOf" srcId="{12F0CB86-405C-AC44-BF9D-D14E48A3CC89}" destId="{0A9EDFBA-AE7B-E945-9D4C-AB40E4AE05DC}" srcOrd="0" destOrd="0" presId="urn:microsoft.com/office/officeart/2008/layout/BendingPictureBlocks"/>
    <dgm:cxn modelId="{9F933F86-910F-1D40-B9D4-B04C89BDACDE}" type="presParOf" srcId="{12F0CB86-405C-AC44-BF9D-D14E48A3CC89}" destId="{848DCE62-34EC-4345-A44B-1FCF2A9E4657}" srcOrd="1" destOrd="0" presId="urn:microsoft.com/office/officeart/2008/layout/BendingPictureBlocks"/>
    <dgm:cxn modelId="{1D5CF6F2-051D-8D43-A087-E60B5DF82911}" type="presParOf" srcId="{588FD51C-BD13-AD4A-80F9-3B4A94A836CE}" destId="{520AD143-7E0A-9146-B54F-F04D395644CF}" srcOrd="1" destOrd="0" presId="urn:microsoft.com/office/officeart/2008/layout/BendingPictureBlocks"/>
    <dgm:cxn modelId="{CD755762-22F8-DE42-AA13-F0C1E9830E29}" type="presParOf" srcId="{588FD51C-BD13-AD4A-80F9-3B4A94A836CE}" destId="{EAD4643A-7B7F-D843-B55C-374A5CB60DB2}" srcOrd="2" destOrd="0" presId="urn:microsoft.com/office/officeart/2008/layout/BendingPictureBlocks"/>
    <dgm:cxn modelId="{E6A9812D-FFA9-5047-9F9D-D3C3D91D013A}" type="presParOf" srcId="{EAD4643A-7B7F-D843-B55C-374A5CB60DB2}" destId="{D2F15F81-DEE8-5F48-A848-FF638E814772}" srcOrd="0" destOrd="0" presId="urn:microsoft.com/office/officeart/2008/layout/BendingPictureBlocks"/>
    <dgm:cxn modelId="{3FC02ADB-A2F6-5A43-B99A-64EDDAF5760C}" type="presParOf" srcId="{EAD4643A-7B7F-D843-B55C-374A5CB60DB2}" destId="{C5A0AA0D-DA69-BC41-A101-8E380660100A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304A6-A40A-4F48-8CEE-3D2FDEBD1E3E}">
      <dsp:nvSpPr>
        <dsp:cNvPr id="0" name=""/>
        <dsp:cNvSpPr/>
      </dsp:nvSpPr>
      <dsp:spPr>
        <a:xfrm>
          <a:off x="87" y="69034"/>
          <a:ext cx="2360085" cy="1744094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3050" r="1305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D1E93B-1A79-C64A-935C-9682C38F50C5}">
      <dsp:nvSpPr>
        <dsp:cNvPr id="0" name=""/>
        <dsp:cNvSpPr/>
      </dsp:nvSpPr>
      <dsp:spPr>
        <a:xfrm>
          <a:off x="840476" y="1387726"/>
          <a:ext cx="1306992" cy="707060"/>
        </a:xfrm>
        <a:prstGeom prst="rect">
          <a:avLst/>
        </a:prstGeom>
        <a:solidFill>
          <a:srgbClr val="FF7E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s-MX" sz="1000" kern="1200" dirty="0">
              <a:solidFill>
                <a:schemeClr val="tx1"/>
              </a:solidFill>
            </a:rPr>
            <a:t>Hombres: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s-MX" sz="1200" b="1" kern="1200" dirty="0">
              <a:solidFill>
                <a:schemeClr val="tx1"/>
              </a:solidFill>
            </a:rPr>
            <a:t>81 %</a:t>
          </a:r>
          <a:r>
            <a:rPr lang="es-MX" sz="1200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s-MX" sz="1000" kern="1200" dirty="0">
              <a:solidFill>
                <a:schemeClr val="tx1"/>
              </a:solidFill>
            </a:rPr>
            <a:t>(13 casos</a:t>
          </a:r>
          <a:r>
            <a:rPr lang="es-MX" sz="900" kern="1200" dirty="0">
              <a:solidFill>
                <a:schemeClr val="tx1"/>
              </a:solidFill>
            </a:rPr>
            <a:t>)</a:t>
          </a:r>
          <a:endParaRPr lang="es-MX" sz="800" kern="1200" dirty="0">
            <a:solidFill>
              <a:schemeClr val="tx1"/>
            </a:solidFill>
          </a:endParaRPr>
        </a:p>
      </dsp:txBody>
      <dsp:txXfrm>
        <a:off x="840476" y="1387726"/>
        <a:ext cx="1306992" cy="707060"/>
      </dsp:txXfrm>
    </dsp:sp>
    <dsp:sp modelId="{227525BF-2DF6-7B43-BAB1-757DF90A9C08}">
      <dsp:nvSpPr>
        <dsp:cNvPr id="0" name=""/>
        <dsp:cNvSpPr/>
      </dsp:nvSpPr>
      <dsp:spPr>
        <a:xfrm>
          <a:off x="3122333" y="69396"/>
          <a:ext cx="2360085" cy="1742647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3081" r="13081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99FF10-AD91-AC48-9867-35F23B02F1CB}">
      <dsp:nvSpPr>
        <dsp:cNvPr id="0" name=""/>
        <dsp:cNvSpPr/>
      </dsp:nvSpPr>
      <dsp:spPr>
        <a:xfrm>
          <a:off x="3962721" y="1387364"/>
          <a:ext cx="1306992" cy="707060"/>
        </a:xfrm>
        <a:prstGeom prst="rect">
          <a:avLst/>
        </a:prstGeom>
        <a:solidFill>
          <a:srgbClr val="FF7E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s-MX" sz="1000" kern="1200" dirty="0">
              <a:solidFill>
                <a:schemeClr val="tx1"/>
              </a:solidFill>
            </a:rPr>
            <a:t>Mujeres: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s-MX" sz="1200" b="1" kern="1200" dirty="0">
              <a:solidFill>
                <a:schemeClr val="tx1"/>
              </a:solidFill>
            </a:rPr>
            <a:t>19 %</a:t>
          </a:r>
          <a:r>
            <a:rPr lang="es-MX" sz="1200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s-MX" sz="1000" kern="1200" dirty="0">
              <a:solidFill>
                <a:schemeClr val="tx1"/>
              </a:solidFill>
            </a:rPr>
            <a:t>(3 casos)</a:t>
          </a:r>
        </a:p>
      </dsp:txBody>
      <dsp:txXfrm>
        <a:off x="3962721" y="1387364"/>
        <a:ext cx="1306992" cy="707060"/>
      </dsp:txXfrm>
    </dsp:sp>
    <dsp:sp modelId="{60829FFF-AAA5-F04B-9031-1EED4B3F2812}">
      <dsp:nvSpPr>
        <dsp:cNvPr id="0" name=""/>
        <dsp:cNvSpPr/>
      </dsp:nvSpPr>
      <dsp:spPr>
        <a:xfrm>
          <a:off x="6244578" y="69034"/>
          <a:ext cx="2360085" cy="1744094"/>
        </a:xfrm>
        <a:prstGeom prst="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3050" r="1305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CA7FA2-37F5-8C44-800D-CFEAB174CC2E}">
      <dsp:nvSpPr>
        <dsp:cNvPr id="0" name=""/>
        <dsp:cNvSpPr/>
      </dsp:nvSpPr>
      <dsp:spPr>
        <a:xfrm>
          <a:off x="7085139" y="1387726"/>
          <a:ext cx="1306646" cy="707060"/>
        </a:xfrm>
        <a:prstGeom prst="rect">
          <a:avLst/>
        </a:prstGeom>
        <a:solidFill>
          <a:srgbClr val="FF7E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s-MX" sz="1000" kern="1200" dirty="0">
              <a:solidFill>
                <a:schemeClr val="tx1"/>
              </a:solidFill>
            </a:rPr>
            <a:t>Extranjeros: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s-MX" sz="1200" b="1" kern="1200" dirty="0">
              <a:solidFill>
                <a:schemeClr val="tx1"/>
              </a:solidFill>
            </a:rPr>
            <a:t>12,5 %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s-MX" sz="1000" kern="1200" dirty="0">
              <a:solidFill>
                <a:schemeClr val="tx1"/>
              </a:solidFill>
            </a:rPr>
            <a:t>(2 casos)</a:t>
          </a:r>
        </a:p>
      </dsp:txBody>
      <dsp:txXfrm>
        <a:off x="7085139" y="1387726"/>
        <a:ext cx="1306646" cy="707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6B4E4-244E-5941-93B8-A3FB9ABFEE3B}">
      <dsp:nvSpPr>
        <dsp:cNvPr id="0" name=""/>
        <dsp:cNvSpPr/>
      </dsp:nvSpPr>
      <dsp:spPr>
        <a:xfrm>
          <a:off x="255" y="674381"/>
          <a:ext cx="2444005" cy="2094801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7144" r="7144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34E7B-39FC-F646-813D-9B4E81E20CD1}">
      <dsp:nvSpPr>
        <dsp:cNvPr id="0" name=""/>
        <dsp:cNvSpPr/>
      </dsp:nvSpPr>
      <dsp:spPr>
        <a:xfrm>
          <a:off x="282953" y="1981996"/>
          <a:ext cx="1878609" cy="820245"/>
        </a:xfrm>
        <a:prstGeom prst="rect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solidFill>
                <a:schemeClr val="tx1"/>
              </a:solidFill>
            </a:rPr>
            <a:t>Contributivo: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/>
              </a:solidFill>
            </a:rPr>
            <a:t>19 %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solidFill>
                <a:schemeClr val="tx1"/>
              </a:solidFill>
            </a:rPr>
            <a:t>(3 personas)</a:t>
          </a:r>
        </a:p>
      </dsp:txBody>
      <dsp:txXfrm>
        <a:off x="282953" y="1981996"/>
        <a:ext cx="1878609" cy="820245"/>
      </dsp:txXfrm>
    </dsp:sp>
    <dsp:sp modelId="{9E420ACD-B2E3-3D46-B13D-BCAC3AA2C49C}">
      <dsp:nvSpPr>
        <dsp:cNvPr id="0" name=""/>
        <dsp:cNvSpPr/>
      </dsp:nvSpPr>
      <dsp:spPr>
        <a:xfrm>
          <a:off x="2693541" y="674381"/>
          <a:ext cx="2444005" cy="2094801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7144" r="7144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07CA4-B8AA-DE43-86F6-30B685634C72}">
      <dsp:nvSpPr>
        <dsp:cNvPr id="0" name=""/>
        <dsp:cNvSpPr/>
      </dsp:nvSpPr>
      <dsp:spPr>
        <a:xfrm>
          <a:off x="2976239" y="1981996"/>
          <a:ext cx="1878609" cy="820245"/>
        </a:xfrm>
        <a:prstGeom prst="rect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solidFill>
                <a:schemeClr val="tx1"/>
              </a:solidFill>
            </a:rPr>
            <a:t>Subsidiado: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/>
              </a:solidFill>
            </a:rPr>
            <a:t>81 %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solidFill>
                <a:schemeClr val="tx1"/>
              </a:solidFill>
            </a:rPr>
            <a:t>(13 personas)</a:t>
          </a:r>
        </a:p>
      </dsp:txBody>
      <dsp:txXfrm>
        <a:off x="2976239" y="1981996"/>
        <a:ext cx="1878609" cy="8202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D94F8-DD3E-AC49-81C3-C89D0D0477FA}">
      <dsp:nvSpPr>
        <dsp:cNvPr id="0" name=""/>
        <dsp:cNvSpPr/>
      </dsp:nvSpPr>
      <dsp:spPr>
        <a:xfrm>
          <a:off x="1106" y="120834"/>
          <a:ext cx="1756095" cy="1209949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5550" r="1555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3FF6F-63E2-6B44-8E35-90B4D2945503}">
      <dsp:nvSpPr>
        <dsp:cNvPr id="0" name=""/>
        <dsp:cNvSpPr/>
      </dsp:nvSpPr>
      <dsp:spPr>
        <a:xfrm>
          <a:off x="1106" y="1330784"/>
          <a:ext cx="1756095" cy="651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Nula escolaridad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/>
            <a:t>12 %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0" kern="1200" dirty="0"/>
            <a:t>(2 personas)</a:t>
          </a:r>
        </a:p>
      </dsp:txBody>
      <dsp:txXfrm>
        <a:off x="1106" y="1330784"/>
        <a:ext cx="1756095" cy="651511"/>
      </dsp:txXfrm>
    </dsp:sp>
    <dsp:sp modelId="{3DD5BC01-CC87-3940-A7AA-A49F881F84B1}">
      <dsp:nvSpPr>
        <dsp:cNvPr id="0" name=""/>
        <dsp:cNvSpPr/>
      </dsp:nvSpPr>
      <dsp:spPr>
        <a:xfrm>
          <a:off x="1932885" y="120834"/>
          <a:ext cx="1756095" cy="1209949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5550" r="1555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2470A-14A5-5E46-BC09-EBED0133CAE7}">
      <dsp:nvSpPr>
        <dsp:cNvPr id="0" name=""/>
        <dsp:cNvSpPr/>
      </dsp:nvSpPr>
      <dsp:spPr>
        <a:xfrm>
          <a:off x="1932885" y="1330784"/>
          <a:ext cx="1756095" cy="651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Primaria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/>
            <a:t>25 %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(4 personas)</a:t>
          </a:r>
        </a:p>
      </dsp:txBody>
      <dsp:txXfrm>
        <a:off x="1932885" y="1330784"/>
        <a:ext cx="1756095" cy="651511"/>
      </dsp:txXfrm>
    </dsp:sp>
    <dsp:sp modelId="{1B97CEB8-9A2A-1A46-B181-ACC0090AA92B}">
      <dsp:nvSpPr>
        <dsp:cNvPr id="0" name=""/>
        <dsp:cNvSpPr/>
      </dsp:nvSpPr>
      <dsp:spPr>
        <a:xfrm>
          <a:off x="3864664" y="120834"/>
          <a:ext cx="1756095" cy="1209949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5550" r="1555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0A09E-EAD6-4B44-9B60-CB71A2629EF6}">
      <dsp:nvSpPr>
        <dsp:cNvPr id="0" name=""/>
        <dsp:cNvSpPr/>
      </dsp:nvSpPr>
      <dsp:spPr>
        <a:xfrm>
          <a:off x="3864664" y="1330784"/>
          <a:ext cx="1756095" cy="651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Secundaria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/>
            <a:t>12 %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0" kern="1200" dirty="0"/>
            <a:t>(2 personas)</a:t>
          </a:r>
        </a:p>
      </dsp:txBody>
      <dsp:txXfrm>
        <a:off x="3864664" y="1330784"/>
        <a:ext cx="1756095" cy="651511"/>
      </dsp:txXfrm>
    </dsp:sp>
    <dsp:sp modelId="{66137FD6-D0FE-784E-913E-E5AE3FB4DA26}">
      <dsp:nvSpPr>
        <dsp:cNvPr id="0" name=""/>
        <dsp:cNvSpPr/>
      </dsp:nvSpPr>
      <dsp:spPr>
        <a:xfrm>
          <a:off x="966996" y="2157905"/>
          <a:ext cx="1756095" cy="1209949"/>
        </a:xfrm>
        <a:prstGeom prst="roundRect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15550" r="1555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3FD53-EDE3-AC4E-86A0-1F50A210BAAA}">
      <dsp:nvSpPr>
        <dsp:cNvPr id="0" name=""/>
        <dsp:cNvSpPr/>
      </dsp:nvSpPr>
      <dsp:spPr>
        <a:xfrm>
          <a:off x="966996" y="3367855"/>
          <a:ext cx="1756095" cy="651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Técnico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/>
            <a:t>13 %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0" kern="1200" dirty="0"/>
            <a:t>(2 personas)</a:t>
          </a:r>
        </a:p>
      </dsp:txBody>
      <dsp:txXfrm>
        <a:off x="966996" y="3367855"/>
        <a:ext cx="1756095" cy="651511"/>
      </dsp:txXfrm>
    </dsp:sp>
    <dsp:sp modelId="{169503B9-EAB5-3844-9BD5-C1DA174A1FE2}">
      <dsp:nvSpPr>
        <dsp:cNvPr id="0" name=""/>
        <dsp:cNvSpPr/>
      </dsp:nvSpPr>
      <dsp:spPr>
        <a:xfrm>
          <a:off x="2898775" y="2157905"/>
          <a:ext cx="1756095" cy="1209949"/>
        </a:xfrm>
        <a:prstGeom prst="roundRect">
          <a:avLst/>
        </a:prstGeom>
        <a:blipFill dpi="0"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15550" r="1555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12D81-AEF1-644B-9A00-7D4375062849}">
      <dsp:nvSpPr>
        <dsp:cNvPr id="0" name=""/>
        <dsp:cNvSpPr/>
      </dsp:nvSpPr>
      <dsp:spPr>
        <a:xfrm>
          <a:off x="2898775" y="3367855"/>
          <a:ext cx="1756095" cy="651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Sin información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/>
            <a:t>38 %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0" kern="1200" dirty="0"/>
            <a:t>(6 personas)</a:t>
          </a:r>
        </a:p>
      </dsp:txBody>
      <dsp:txXfrm>
        <a:off x="2898775" y="3367855"/>
        <a:ext cx="1756095" cy="6515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EDFBA-AE7B-E945-9D4C-AB40E4AE05DC}">
      <dsp:nvSpPr>
        <dsp:cNvPr id="0" name=""/>
        <dsp:cNvSpPr/>
      </dsp:nvSpPr>
      <dsp:spPr>
        <a:xfrm>
          <a:off x="2250539" y="210182"/>
          <a:ext cx="2002115" cy="1683921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7946" r="794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DCE62-34EC-4345-A44B-1FCF2A9E4657}">
      <dsp:nvSpPr>
        <dsp:cNvPr id="0" name=""/>
        <dsp:cNvSpPr/>
      </dsp:nvSpPr>
      <dsp:spPr>
        <a:xfrm>
          <a:off x="1504680" y="918072"/>
          <a:ext cx="1085074" cy="10850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solidFill>
                <a:schemeClr val="tx1"/>
              </a:solidFill>
            </a:rPr>
            <a:t>Residencia urbana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/>
              </a:solidFill>
            </a:rPr>
            <a:t>94 %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0" kern="1200" dirty="0">
              <a:solidFill>
                <a:schemeClr val="tx1"/>
              </a:solidFill>
            </a:rPr>
            <a:t>(15 personas)</a:t>
          </a:r>
        </a:p>
      </dsp:txBody>
      <dsp:txXfrm>
        <a:off x="1504680" y="918072"/>
        <a:ext cx="1085074" cy="1085074"/>
      </dsp:txXfrm>
    </dsp:sp>
    <dsp:sp modelId="{D2F15F81-DEE8-5F48-A848-FF638E814772}">
      <dsp:nvSpPr>
        <dsp:cNvPr id="0" name=""/>
        <dsp:cNvSpPr/>
      </dsp:nvSpPr>
      <dsp:spPr>
        <a:xfrm>
          <a:off x="3673322" y="2086245"/>
          <a:ext cx="2002115" cy="1683921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7946" r="794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0AA0D-DA69-BC41-A101-8E380660100A}">
      <dsp:nvSpPr>
        <dsp:cNvPr id="0" name=""/>
        <dsp:cNvSpPr/>
      </dsp:nvSpPr>
      <dsp:spPr>
        <a:xfrm>
          <a:off x="2927441" y="2794159"/>
          <a:ext cx="1085074" cy="108507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solidFill>
                <a:schemeClr val="tx1"/>
              </a:solidFill>
            </a:rPr>
            <a:t>Residencia rural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/>
              </a:solidFill>
            </a:rPr>
            <a:t>6 %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0" kern="1200" dirty="0">
              <a:solidFill>
                <a:schemeClr val="tx1"/>
              </a:solidFill>
            </a:rPr>
            <a:t>(1 persona)</a:t>
          </a:r>
        </a:p>
      </dsp:txBody>
      <dsp:txXfrm>
        <a:off x="2927441" y="2794159"/>
        <a:ext cx="1085074" cy="10850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5769C-AF62-C24A-9113-4BF2D16BDC19}">
      <dsp:nvSpPr>
        <dsp:cNvPr id="0" name=""/>
        <dsp:cNvSpPr/>
      </dsp:nvSpPr>
      <dsp:spPr>
        <a:xfrm>
          <a:off x="0" y="0"/>
          <a:ext cx="4346393" cy="1580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727075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s-MX" sz="2100" kern="1200" dirty="0"/>
            <a:t>Sexual</a:t>
          </a:r>
        </a:p>
        <a:p>
          <a:pPr marL="896938" lvl="1" indent="-169863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es-MX" sz="1600" b="1" kern="1200" dirty="0"/>
            <a:t>56 %</a:t>
          </a:r>
        </a:p>
        <a:p>
          <a:pPr marL="896938" lvl="1" indent="-169863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es-MX" sz="1600" kern="1200" dirty="0"/>
            <a:t>9 casos</a:t>
          </a:r>
        </a:p>
        <a:p>
          <a:pPr marL="896938" lvl="1" indent="-169863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es-MX" sz="1600" kern="1200" dirty="0"/>
            <a:t>Hetero 6 - Homosex 3 - Bisexual 1</a:t>
          </a:r>
        </a:p>
      </dsp:txBody>
      <dsp:txXfrm>
        <a:off x="1027290" y="0"/>
        <a:ext cx="3319102" cy="1580122"/>
      </dsp:txXfrm>
    </dsp:sp>
    <dsp:sp modelId="{B797A887-1478-A34F-99FF-658CC5898923}">
      <dsp:nvSpPr>
        <dsp:cNvPr id="0" name=""/>
        <dsp:cNvSpPr/>
      </dsp:nvSpPr>
      <dsp:spPr>
        <a:xfrm>
          <a:off x="227044" y="158012"/>
          <a:ext cx="1344078" cy="126409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4703" r="4703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D1A0D8-D5A4-2B42-B16F-E7FC69259671}">
      <dsp:nvSpPr>
        <dsp:cNvPr id="0" name=""/>
        <dsp:cNvSpPr/>
      </dsp:nvSpPr>
      <dsp:spPr>
        <a:xfrm>
          <a:off x="15845" y="1738134"/>
          <a:ext cx="4346393" cy="1580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3596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0"/>
                <a:satOff val="0"/>
                <a:lumOff val="3596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0"/>
                <a:satOff val="0"/>
                <a:lumOff val="3596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727075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s-MX" sz="2100" kern="1200" dirty="0"/>
            <a:t>Sin información</a:t>
          </a:r>
        </a:p>
        <a:p>
          <a:pPr marL="896938" lvl="1" indent="-169863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es-MX" sz="1600" b="1" kern="1200" dirty="0"/>
            <a:t>44 %</a:t>
          </a:r>
        </a:p>
        <a:p>
          <a:pPr marL="896938" lvl="1" indent="-169863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es-MX" sz="1600" kern="1200" dirty="0"/>
            <a:t>7</a:t>
          </a:r>
        </a:p>
      </dsp:txBody>
      <dsp:txXfrm>
        <a:off x="1043136" y="1738134"/>
        <a:ext cx="3319102" cy="1580122"/>
      </dsp:txXfrm>
    </dsp:sp>
    <dsp:sp modelId="{FD363CBC-C163-8249-A6C7-12F999D1DD16}">
      <dsp:nvSpPr>
        <dsp:cNvPr id="0" name=""/>
        <dsp:cNvSpPr/>
      </dsp:nvSpPr>
      <dsp:spPr>
        <a:xfrm>
          <a:off x="173049" y="1879207"/>
          <a:ext cx="1436969" cy="126409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9249" r="9249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6B4E4-244E-5941-93B8-A3FB9ABFEE3B}">
      <dsp:nvSpPr>
        <dsp:cNvPr id="0" name=""/>
        <dsp:cNvSpPr/>
      </dsp:nvSpPr>
      <dsp:spPr>
        <a:xfrm>
          <a:off x="2299" y="292772"/>
          <a:ext cx="1780082" cy="1525741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7144" r="7144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34E7B-39FC-F646-813D-9B4E81E20CD1}">
      <dsp:nvSpPr>
        <dsp:cNvPr id="0" name=""/>
        <dsp:cNvSpPr/>
      </dsp:nvSpPr>
      <dsp:spPr>
        <a:xfrm>
          <a:off x="208202" y="1245168"/>
          <a:ext cx="1368278" cy="597422"/>
        </a:xfrm>
        <a:prstGeom prst="rect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solidFill>
                <a:schemeClr val="tx1"/>
              </a:solidFill>
            </a:rPr>
            <a:t>Bisexual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/>
              </a:solidFill>
            </a:rPr>
            <a:t>6 %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solidFill>
                <a:schemeClr val="tx1"/>
              </a:solidFill>
            </a:rPr>
            <a:t>(1 persona)</a:t>
          </a:r>
        </a:p>
      </dsp:txBody>
      <dsp:txXfrm>
        <a:off x="208202" y="1245168"/>
        <a:ext cx="1368278" cy="597422"/>
      </dsp:txXfrm>
    </dsp:sp>
    <dsp:sp modelId="{9E420ACD-B2E3-3D46-B13D-BCAC3AA2C49C}">
      <dsp:nvSpPr>
        <dsp:cNvPr id="0" name=""/>
        <dsp:cNvSpPr/>
      </dsp:nvSpPr>
      <dsp:spPr>
        <a:xfrm>
          <a:off x="1963945" y="292772"/>
          <a:ext cx="1780082" cy="1525741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7144" r="7144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07CA4-B8AA-DE43-86F6-30B685634C72}">
      <dsp:nvSpPr>
        <dsp:cNvPr id="0" name=""/>
        <dsp:cNvSpPr/>
      </dsp:nvSpPr>
      <dsp:spPr>
        <a:xfrm>
          <a:off x="2169847" y="1245168"/>
          <a:ext cx="1368278" cy="597422"/>
        </a:xfrm>
        <a:prstGeom prst="rect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solidFill>
                <a:schemeClr val="tx1"/>
              </a:solidFill>
            </a:rPr>
            <a:t>Habitante de calle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/>
              </a:solidFill>
            </a:rPr>
            <a:t>19 %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solidFill>
                <a:schemeClr val="tx1"/>
              </a:solidFill>
            </a:rPr>
            <a:t>(3 personas)</a:t>
          </a:r>
        </a:p>
      </dsp:txBody>
      <dsp:txXfrm>
        <a:off x="2169847" y="1245168"/>
        <a:ext cx="1368278" cy="597422"/>
      </dsp:txXfrm>
    </dsp:sp>
    <dsp:sp modelId="{A8200A44-96AF-1E4D-81E3-84761823B9E8}">
      <dsp:nvSpPr>
        <dsp:cNvPr id="0" name=""/>
        <dsp:cNvSpPr/>
      </dsp:nvSpPr>
      <dsp:spPr>
        <a:xfrm>
          <a:off x="3925590" y="293146"/>
          <a:ext cx="1780082" cy="1525741"/>
        </a:xfrm>
        <a:prstGeom prst="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7144" r="7144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28B24-5F24-0446-B4B9-8A8B9844C55C}">
      <dsp:nvSpPr>
        <dsp:cNvPr id="0" name=""/>
        <dsp:cNvSpPr/>
      </dsp:nvSpPr>
      <dsp:spPr>
        <a:xfrm>
          <a:off x="4131715" y="1246289"/>
          <a:ext cx="1367833" cy="595928"/>
        </a:xfrm>
        <a:prstGeom prst="rect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solidFill>
                <a:schemeClr val="tx1"/>
              </a:solidFill>
            </a:rPr>
            <a:t>HSH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/>
              </a:solidFill>
            </a:rPr>
            <a:t>19 %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0" kern="1200" dirty="0">
              <a:solidFill>
                <a:schemeClr val="tx1"/>
              </a:solidFill>
            </a:rPr>
            <a:t>(3 personas)</a:t>
          </a:r>
        </a:p>
      </dsp:txBody>
      <dsp:txXfrm>
        <a:off x="4131715" y="1246289"/>
        <a:ext cx="1367833" cy="595928"/>
      </dsp:txXfrm>
    </dsp:sp>
    <dsp:sp modelId="{20C0BA53-0B62-D44E-A3C8-1FD7173BC31D}">
      <dsp:nvSpPr>
        <dsp:cNvPr id="0" name=""/>
        <dsp:cNvSpPr/>
      </dsp:nvSpPr>
      <dsp:spPr>
        <a:xfrm>
          <a:off x="983122" y="2020600"/>
          <a:ext cx="1780082" cy="1525741"/>
        </a:xfrm>
        <a:prstGeom prst="rect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7144" r="7144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6E66C-B0A0-DF40-B28E-0099493F1394}">
      <dsp:nvSpPr>
        <dsp:cNvPr id="0" name=""/>
        <dsp:cNvSpPr/>
      </dsp:nvSpPr>
      <dsp:spPr>
        <a:xfrm>
          <a:off x="1189247" y="2973743"/>
          <a:ext cx="1367833" cy="595928"/>
        </a:xfrm>
        <a:prstGeom prst="rect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solidFill>
                <a:schemeClr val="tx1"/>
              </a:solidFill>
            </a:rPr>
            <a:t>PPL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/>
              </a:solidFill>
            </a:rPr>
            <a:t>6 %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0" kern="1200" dirty="0">
              <a:solidFill>
                <a:schemeClr val="tx1"/>
              </a:solidFill>
            </a:rPr>
            <a:t>(1 personas)</a:t>
          </a:r>
        </a:p>
      </dsp:txBody>
      <dsp:txXfrm>
        <a:off x="1189247" y="2973743"/>
        <a:ext cx="1367833" cy="595928"/>
      </dsp:txXfrm>
    </dsp:sp>
    <dsp:sp modelId="{72CC11D4-C07C-B543-8AD0-B41C0359C221}">
      <dsp:nvSpPr>
        <dsp:cNvPr id="0" name=""/>
        <dsp:cNvSpPr/>
      </dsp:nvSpPr>
      <dsp:spPr>
        <a:xfrm>
          <a:off x="2944768" y="2020600"/>
          <a:ext cx="1780082" cy="1525741"/>
        </a:xfrm>
        <a:prstGeom prst="rect">
          <a:avLst/>
        </a:prstGeom>
        <a:blipFill dpi="0"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7144" r="7144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DB5C9-45B3-5C45-A8C6-48E4F31F392A}">
      <dsp:nvSpPr>
        <dsp:cNvPr id="0" name=""/>
        <dsp:cNvSpPr/>
      </dsp:nvSpPr>
      <dsp:spPr>
        <a:xfrm>
          <a:off x="3150892" y="2973743"/>
          <a:ext cx="1367833" cy="595928"/>
        </a:xfrm>
        <a:prstGeom prst="rect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solidFill>
                <a:schemeClr val="tx1"/>
              </a:solidFill>
            </a:rPr>
            <a:t>Ninguno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/>
              </a:solidFill>
            </a:rPr>
            <a:t>50 %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0" kern="1200" dirty="0">
              <a:solidFill>
                <a:schemeClr val="tx1"/>
              </a:solidFill>
            </a:rPr>
            <a:t>(8 personas)</a:t>
          </a:r>
        </a:p>
      </dsp:txBody>
      <dsp:txXfrm>
        <a:off x="3150892" y="2973743"/>
        <a:ext cx="1367833" cy="5959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79023-21D8-F94E-A646-60599DCB46B3}">
      <dsp:nvSpPr>
        <dsp:cNvPr id="0" name=""/>
        <dsp:cNvSpPr/>
      </dsp:nvSpPr>
      <dsp:spPr>
        <a:xfrm>
          <a:off x="3017526" y="2536475"/>
          <a:ext cx="2836372" cy="313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203"/>
              </a:lnTo>
              <a:lnTo>
                <a:pt x="2836372" y="158203"/>
              </a:lnTo>
              <a:lnTo>
                <a:pt x="2836372" y="313915"/>
              </a:lnTo>
            </a:path>
          </a:pathLst>
        </a:custGeom>
        <a:noFill/>
        <a:ln w="63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9D8BD8-A2AF-A84F-8565-FB233BA13C27}">
      <dsp:nvSpPr>
        <dsp:cNvPr id="0" name=""/>
        <dsp:cNvSpPr/>
      </dsp:nvSpPr>
      <dsp:spPr>
        <a:xfrm>
          <a:off x="3017526" y="2536475"/>
          <a:ext cx="298060" cy="311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712"/>
              </a:lnTo>
              <a:lnTo>
                <a:pt x="298060" y="155712"/>
              </a:lnTo>
              <a:lnTo>
                <a:pt x="298060" y="311424"/>
              </a:lnTo>
            </a:path>
          </a:pathLst>
        </a:custGeom>
        <a:noFill/>
        <a:ln w="63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EA3F7-DA71-D340-88E3-BD20B0B39462}">
      <dsp:nvSpPr>
        <dsp:cNvPr id="0" name=""/>
        <dsp:cNvSpPr/>
      </dsp:nvSpPr>
      <dsp:spPr>
        <a:xfrm>
          <a:off x="795147" y="2536475"/>
          <a:ext cx="2222378" cy="311424"/>
        </a:xfrm>
        <a:custGeom>
          <a:avLst/>
          <a:gdLst/>
          <a:ahLst/>
          <a:cxnLst/>
          <a:rect l="0" t="0" r="0" b="0"/>
          <a:pathLst>
            <a:path>
              <a:moveTo>
                <a:pt x="2222378" y="0"/>
              </a:moveTo>
              <a:lnTo>
                <a:pt x="2222378" y="155712"/>
              </a:lnTo>
              <a:lnTo>
                <a:pt x="0" y="155712"/>
              </a:lnTo>
              <a:lnTo>
                <a:pt x="0" y="311424"/>
              </a:lnTo>
            </a:path>
          </a:pathLst>
        </a:custGeom>
        <a:noFill/>
        <a:ln w="63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CCAA8-2DF7-C247-AF28-5BA43AEAA0EC}">
      <dsp:nvSpPr>
        <dsp:cNvPr id="0" name=""/>
        <dsp:cNvSpPr/>
      </dsp:nvSpPr>
      <dsp:spPr>
        <a:xfrm>
          <a:off x="2388459" y="1289622"/>
          <a:ext cx="1258134" cy="1246853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DD7A8D-5C67-4641-A2CC-9D8DE1C0BAB4}">
      <dsp:nvSpPr>
        <dsp:cNvPr id="0" name=""/>
        <dsp:cNvSpPr/>
      </dsp:nvSpPr>
      <dsp:spPr>
        <a:xfrm>
          <a:off x="3280936" y="1590588"/>
          <a:ext cx="2396253" cy="673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9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Usuarios con indicación de TARV</a:t>
          </a:r>
        </a:p>
      </dsp:txBody>
      <dsp:txXfrm>
        <a:off x="3280936" y="1590588"/>
        <a:ext cx="2396253" cy="673264"/>
      </dsp:txXfrm>
    </dsp:sp>
    <dsp:sp modelId="{F6F0C64D-03CA-8F44-ACAC-F97E95A14530}">
      <dsp:nvSpPr>
        <dsp:cNvPr id="0" name=""/>
        <dsp:cNvSpPr/>
      </dsp:nvSpPr>
      <dsp:spPr>
        <a:xfrm>
          <a:off x="296868" y="2847900"/>
          <a:ext cx="996557" cy="996557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72EA99-8346-7C4F-971E-ACFFC344866E}">
      <dsp:nvSpPr>
        <dsp:cNvPr id="0" name=""/>
        <dsp:cNvSpPr/>
      </dsp:nvSpPr>
      <dsp:spPr>
        <a:xfrm>
          <a:off x="1099027" y="2990432"/>
          <a:ext cx="1391782" cy="673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Adherente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25 %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kern="1200" dirty="0"/>
            <a:t>(4 personas)</a:t>
          </a:r>
        </a:p>
      </dsp:txBody>
      <dsp:txXfrm>
        <a:off x="1099027" y="2990432"/>
        <a:ext cx="1391782" cy="673264"/>
      </dsp:txXfrm>
    </dsp:sp>
    <dsp:sp modelId="{003C8CD4-37E9-7D48-8055-8A7CF41BC0B8}">
      <dsp:nvSpPr>
        <dsp:cNvPr id="0" name=""/>
        <dsp:cNvSpPr/>
      </dsp:nvSpPr>
      <dsp:spPr>
        <a:xfrm>
          <a:off x="2817307" y="2847900"/>
          <a:ext cx="996557" cy="996557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AA4270-2666-B74B-AC01-9679126E8EF9}">
      <dsp:nvSpPr>
        <dsp:cNvPr id="0" name=""/>
        <dsp:cNvSpPr/>
      </dsp:nvSpPr>
      <dsp:spPr>
        <a:xfrm>
          <a:off x="3598160" y="2991768"/>
          <a:ext cx="1341406" cy="670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No adherente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25 %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(4 personas)</a:t>
          </a:r>
        </a:p>
      </dsp:txBody>
      <dsp:txXfrm>
        <a:off x="3598160" y="2991768"/>
        <a:ext cx="1341406" cy="670593"/>
      </dsp:txXfrm>
    </dsp:sp>
    <dsp:sp modelId="{13965598-92BA-4745-BA95-C7DA469E2396}">
      <dsp:nvSpPr>
        <dsp:cNvPr id="0" name=""/>
        <dsp:cNvSpPr/>
      </dsp:nvSpPr>
      <dsp:spPr>
        <a:xfrm>
          <a:off x="5355620" y="2850391"/>
          <a:ext cx="996557" cy="996557"/>
        </a:xfrm>
        <a:prstGeom prst="ellipse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F782D6-93C9-C94E-9E32-C829E994AF6F}">
      <dsp:nvSpPr>
        <dsp:cNvPr id="0" name=""/>
        <dsp:cNvSpPr/>
      </dsp:nvSpPr>
      <dsp:spPr>
        <a:xfrm>
          <a:off x="6123273" y="2847900"/>
          <a:ext cx="1494836" cy="996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No aplica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50 %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kern="1200" dirty="0"/>
            <a:t>(8 personas)</a:t>
          </a:r>
        </a:p>
      </dsp:txBody>
      <dsp:txXfrm>
        <a:off x="6123273" y="2847900"/>
        <a:ext cx="1494836" cy="9965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EDFBA-AE7B-E945-9D4C-AB40E4AE05DC}">
      <dsp:nvSpPr>
        <dsp:cNvPr id="0" name=""/>
        <dsp:cNvSpPr/>
      </dsp:nvSpPr>
      <dsp:spPr>
        <a:xfrm>
          <a:off x="2332282" y="213123"/>
          <a:ext cx="2117844" cy="1781258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7946" r="794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DCE62-34EC-4345-A44B-1FCF2A9E4657}">
      <dsp:nvSpPr>
        <dsp:cNvPr id="0" name=""/>
        <dsp:cNvSpPr/>
      </dsp:nvSpPr>
      <dsp:spPr>
        <a:xfrm>
          <a:off x="1307208" y="1175830"/>
          <a:ext cx="1619999" cy="720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solidFill>
                <a:schemeClr val="tx1"/>
              </a:solidFill>
            </a:rPr>
            <a:t>Ingreso atención integral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/>
              </a:solidFill>
            </a:rPr>
            <a:t>56 %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0" kern="1200" dirty="0">
              <a:solidFill>
                <a:schemeClr val="tx1"/>
              </a:solidFill>
            </a:rPr>
            <a:t>(9 personas)</a:t>
          </a:r>
        </a:p>
      </dsp:txBody>
      <dsp:txXfrm>
        <a:off x="1307208" y="1175830"/>
        <a:ext cx="1619999" cy="720000"/>
      </dsp:txXfrm>
    </dsp:sp>
    <dsp:sp modelId="{D2F15F81-DEE8-5F48-A848-FF638E814772}">
      <dsp:nvSpPr>
        <dsp:cNvPr id="0" name=""/>
        <dsp:cNvSpPr/>
      </dsp:nvSpPr>
      <dsp:spPr>
        <a:xfrm>
          <a:off x="3639490" y="2082283"/>
          <a:ext cx="2117844" cy="1781258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7946" r="794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0AA0D-DA69-BC41-A101-8E380660100A}">
      <dsp:nvSpPr>
        <dsp:cNvPr id="0" name=""/>
        <dsp:cNvSpPr/>
      </dsp:nvSpPr>
      <dsp:spPr>
        <a:xfrm>
          <a:off x="2812209" y="3045014"/>
          <a:ext cx="1619999" cy="720000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solidFill>
                <a:schemeClr val="tx1"/>
              </a:solidFill>
            </a:rPr>
            <a:t>No atención integral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/>
              </a:solidFill>
            </a:rPr>
            <a:t>44 %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0" kern="1200" dirty="0">
              <a:solidFill>
                <a:schemeClr val="tx1"/>
              </a:solidFill>
            </a:rPr>
            <a:t>(7 personas)</a:t>
          </a:r>
        </a:p>
      </dsp:txBody>
      <dsp:txXfrm>
        <a:off x="2812209" y="3045014"/>
        <a:ext cx="1619999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702C3-EFEA-6A42-972F-21A17AB7AEBE}" type="datetimeFigureOut">
              <a:rPr lang="es-ES_tradnl" smtClean="0"/>
              <a:t>16/12/21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0AFB0-B6B2-D34F-B6B2-1B603E878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273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0AFB0-B6B2-D34F-B6B2-1B603E8785B7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19598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0AFB0-B6B2-D34F-B6B2-1B603E8785B7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95877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0AFB0-B6B2-D34F-B6B2-1B603E8785B7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52244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0AFB0-B6B2-D34F-B6B2-1B603E8785B7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5984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0AFB0-B6B2-D34F-B6B2-1B603E8785B7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804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FD86AD-7283-FD4C-A15A-A787DB4F9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ADC153-61A1-0640-BF71-35E01001A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E8A0C2-0597-4C4E-ACD1-E9E89CD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16/12/21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5B839A-B153-9944-9ADF-D31A1AFCE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B75856-0F70-6349-97B9-04DBECA7A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372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BD105-291C-C147-A6A1-690521BCF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6D556F-4252-264A-8652-4BBE8C853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373D13-9338-EE40-8A4A-57EC0E70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16/12/21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7008D3-E657-5746-B94D-3A2FD99D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B030F9-7A89-8448-8211-91AD380F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15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C9F0A3-4903-194A-AB80-92C55D54A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F9B705-23D0-C341-B578-1029DEA48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527484-914E-D248-B303-29AF1EDA6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16/12/21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5A1D9A-80E5-AF4E-AF5D-8D9AEC31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E83D6D-8016-B248-AC91-B8A8367F9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609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789FC-B9C1-8642-8F05-9A76F05A9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9FE7DA-3AF3-074A-A876-6A258A39F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326B5-4511-4E48-B931-4625C0104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16/12/21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5A38B2-A275-D345-96CB-FB53F7782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EDC836-956C-384D-90AF-DB937B85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833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81A3D-940F-3447-AF0E-0865B29A0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1FFF37-B2F9-CE46-9084-C42B916AA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70F5FC-497B-2241-AEC7-089D118B8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16/12/21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B9ECF3-DFDF-8348-AD73-D1C814AEE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3729BF-0E33-F944-838A-E2F55290F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802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F5176-9D51-A94C-88DC-33471FD4E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12212D-44AE-9F48-AC24-D2D32BB8A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0A7A11-592A-CC48-80D0-E30AE0D4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BB17B3-F3AC-6D45-9D42-DBBDBB4C9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16/12/21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CA9533-AEFB-8D4D-96B7-B21562127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E010FB-7566-8643-8DE5-3533B8272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400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D370F-5EF2-2741-B091-B7A3981AB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75E1C7-2ADC-E348-B435-941148A37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5C0ABA-E836-BB41-B423-D956005BA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97B55D-C4C9-F44A-86E2-11D51CAF5A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92AA11-DA1F-DE44-B193-BF1C23FEB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C826C21-CCF2-0546-BF2D-8C0C72312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16/12/21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56260BA-02D4-9C47-8878-08A19E89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42393E5-5741-174F-8E82-07A2D5A6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649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9588E-42C8-094D-93BA-876B17996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242134-20E7-FB42-8782-C38985A4F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16/12/21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391005E-5585-D24E-AA0F-B6A22A803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E8F3F8-4AD0-0D45-9150-050AE239B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478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509269-F230-8D47-8BCF-72C1AAB7D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16/12/21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4D278E2-346B-DA43-A657-65504A424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1D15FE-22DE-2D40-9A60-56473BD8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599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BCA31-5900-9545-B64A-8F868262E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B9C921-5C59-8B4D-A231-E460ED345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4BEE9A-CB6F-534A-BC91-B0F38A871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A7E790-4A52-3445-857C-F23AA6A5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16/12/21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C188D3-6953-0548-B9CD-9F2471B91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D0E5B1-146C-4F41-A244-76976F2B3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175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C796F-2E4A-A64C-8ADC-B71CEF8FC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E590A6-1467-AE46-828E-1205940E2F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701402-EFAF-3749-AD3E-9E5842DA3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CC1F89-4BE9-5E4F-9110-CD4D0E2C4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16/12/21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4A4030-2616-A447-8369-28DC6EE0C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43773D-96AD-904B-A46D-246F13E6D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092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60F2C3-7BE3-0D4F-84C5-442FAC9EF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121FBC-BD5B-A74F-B0A9-DFEFB6585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18CA49-8D05-7543-A749-FBB09FCA3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D0CE-5128-414C-A023-A39569FB07FF}" type="datetimeFigureOut">
              <a:rPr lang="es-CO" smtClean="0"/>
              <a:t>16/12/21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424387-E4B4-6C4D-9852-C163B52C8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90FA12-77E0-8940-8C5C-3EA1C4DA1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647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5.svg"/><Relationship Id="rId10" Type="http://schemas.microsoft.com/office/2007/relationships/diagramDrawing" Target="../diagrams/drawing1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6.jp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4.xml"/><Relationship Id="rId5" Type="http://schemas.openxmlformats.org/officeDocument/2006/relationships/image" Target="../media/image40.emf"/><Relationship Id="rId10" Type="http://schemas.microsoft.com/office/2007/relationships/diagramDrawing" Target="../diagrams/drawing4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7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emf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emf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820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9CE9A2C-7F99-A74C-A5C0-E95486CD8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>
                <a:solidFill>
                  <a:srgbClr val="FF0000"/>
                </a:solidFill>
              </a:rPr>
              <a:t>Distribución de casos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C94C6E5-6AE7-2B46-93E8-0C6F562FE30E}"/>
              </a:ext>
            </a:extLst>
          </p:cNvPr>
          <p:cNvSpPr/>
          <p:nvPr/>
        </p:nvSpPr>
        <p:spPr>
          <a:xfrm>
            <a:off x="5238782" y="1830454"/>
            <a:ext cx="2671996" cy="1080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000" b="1" dirty="0">
                <a:solidFill>
                  <a:srgbClr val="FF0000"/>
                </a:solidFill>
              </a:rPr>
              <a:t>          16</a:t>
            </a:r>
          </a:p>
          <a:p>
            <a:pPr algn="r"/>
            <a:r>
              <a:rPr lang="es-ES_tradnl" dirty="0">
                <a:solidFill>
                  <a:schemeClr val="tx1"/>
                </a:solidFill>
              </a:rPr>
              <a:t>casos reportados</a:t>
            </a:r>
          </a:p>
        </p:txBody>
      </p:sp>
      <p:pic>
        <p:nvPicPr>
          <p:cNvPr id="7" name="Gráfico 6" descr="Grupo">
            <a:extLst>
              <a:ext uri="{FF2B5EF4-FFF2-40B4-BE49-F238E27FC236}">
                <a16:creationId xmlns:a16="http://schemas.microsoft.com/office/drawing/2014/main" id="{76501A6D-2DD0-A544-9715-C2632E21D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5175" y="1306980"/>
            <a:ext cx="2104300" cy="2104300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E0866530-457C-7C4B-8495-D653913BB5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597494"/>
              </p:ext>
            </p:extLst>
          </p:nvPr>
        </p:nvGraphicFramePr>
        <p:xfrm>
          <a:off x="1997099" y="3223719"/>
          <a:ext cx="8604752" cy="2163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6B37CE8-724E-DD4D-B53B-E5C73E824D9D}"/>
              </a:ext>
            </a:extLst>
          </p:cNvPr>
          <p:cNvSpPr txBox="1"/>
          <p:nvPr/>
        </p:nvSpPr>
        <p:spPr>
          <a:xfrm>
            <a:off x="838200" y="5669021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</p:spTree>
    <p:extLst>
      <p:ext uri="{BB962C8B-B14F-4D97-AF65-F5344CB8AC3E}">
        <p14:creationId xmlns:p14="http://schemas.microsoft.com/office/powerpoint/2010/main" val="39418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9CE9A2C-7F99-A74C-A5C0-E95486CD8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>
                <a:solidFill>
                  <a:srgbClr val="FF0000"/>
                </a:solidFill>
              </a:rPr>
              <a:t>Afiliación al SGSSS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B336F6D-6F0E-5A48-8113-026754FA46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557991"/>
              </p:ext>
            </p:extLst>
          </p:nvPr>
        </p:nvGraphicFramePr>
        <p:xfrm>
          <a:off x="419642" y="1733876"/>
          <a:ext cx="5137802" cy="347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D8307B27-4176-3040-82F5-E6924D4E62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7085" y="1759222"/>
            <a:ext cx="5108645" cy="3416210"/>
          </a:xfrm>
          <a:prstGeom prst="rect">
            <a:avLst/>
          </a:prstGeom>
        </p:spPr>
      </p:pic>
      <p:sp>
        <p:nvSpPr>
          <p:cNvPr id="11" name="Llamada con línea 1 10">
            <a:extLst>
              <a:ext uri="{FF2B5EF4-FFF2-40B4-BE49-F238E27FC236}">
                <a16:creationId xmlns:a16="http://schemas.microsoft.com/office/drawing/2014/main" id="{81CF5FAF-A796-2B45-B740-18428D1DE11D}"/>
              </a:ext>
            </a:extLst>
          </p:cNvPr>
          <p:cNvSpPr/>
          <p:nvPr/>
        </p:nvSpPr>
        <p:spPr>
          <a:xfrm>
            <a:off x="6782139" y="2368666"/>
            <a:ext cx="432000" cy="299488"/>
          </a:xfrm>
          <a:prstGeom prst="borderCallout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900" dirty="0"/>
              <a:t>50%</a:t>
            </a:r>
          </a:p>
        </p:txBody>
      </p:sp>
      <p:sp>
        <p:nvSpPr>
          <p:cNvPr id="13" name="Llamada con línea 1 12">
            <a:extLst>
              <a:ext uri="{FF2B5EF4-FFF2-40B4-BE49-F238E27FC236}">
                <a16:creationId xmlns:a16="http://schemas.microsoft.com/office/drawing/2014/main" id="{C9C1FE06-89A5-0B4E-9A72-8234C0854037}"/>
              </a:ext>
            </a:extLst>
          </p:cNvPr>
          <p:cNvSpPr/>
          <p:nvPr/>
        </p:nvSpPr>
        <p:spPr>
          <a:xfrm>
            <a:off x="7609471" y="3681122"/>
            <a:ext cx="432000" cy="299488"/>
          </a:xfrm>
          <a:prstGeom prst="borderCallout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900" dirty="0"/>
              <a:t>19%</a:t>
            </a:r>
          </a:p>
        </p:txBody>
      </p:sp>
      <p:sp>
        <p:nvSpPr>
          <p:cNvPr id="15" name="Llamada con línea 1 14">
            <a:extLst>
              <a:ext uri="{FF2B5EF4-FFF2-40B4-BE49-F238E27FC236}">
                <a16:creationId xmlns:a16="http://schemas.microsoft.com/office/drawing/2014/main" id="{D820660B-F5FE-8941-BF11-6B6B03950ED0}"/>
              </a:ext>
            </a:extLst>
          </p:cNvPr>
          <p:cNvSpPr/>
          <p:nvPr/>
        </p:nvSpPr>
        <p:spPr>
          <a:xfrm>
            <a:off x="8383179" y="3980610"/>
            <a:ext cx="432000" cy="299488"/>
          </a:xfrm>
          <a:prstGeom prst="borderCallout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900" dirty="0"/>
              <a:t>13%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A4BE3D3-989E-1740-8E5A-60655EFDC6CF}"/>
              </a:ext>
            </a:extLst>
          </p:cNvPr>
          <p:cNvSpPr txBox="1"/>
          <p:nvPr/>
        </p:nvSpPr>
        <p:spPr>
          <a:xfrm>
            <a:off x="838200" y="5669021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</p:spTree>
    <p:extLst>
      <p:ext uri="{BB962C8B-B14F-4D97-AF65-F5344CB8AC3E}">
        <p14:creationId xmlns:p14="http://schemas.microsoft.com/office/powerpoint/2010/main" val="949261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3A90C5D-CD11-1643-B3A9-AF23A5BE6779}"/>
              </a:ext>
            </a:extLst>
          </p:cNvPr>
          <p:cNvSpPr txBox="1"/>
          <p:nvPr/>
        </p:nvSpPr>
        <p:spPr>
          <a:xfrm>
            <a:off x="838200" y="5669021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2C0703-E8CA-B84C-9E35-755875059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182" y="1845600"/>
            <a:ext cx="6036089" cy="3611621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5891E4AA-E7C6-F148-9DBC-66811618E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>
                <a:solidFill>
                  <a:srgbClr val="FF0000"/>
                </a:solidFill>
              </a:rPr>
              <a:t>Grupo etario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B55C9AD-1B9A-5149-991A-2352ED76AD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8966" y="2477598"/>
            <a:ext cx="3035300" cy="234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08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CC91979-314E-A64A-B371-7FA3008843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4735052"/>
              </p:ext>
            </p:extLst>
          </p:nvPr>
        </p:nvGraphicFramePr>
        <p:xfrm>
          <a:off x="827315" y="1358899"/>
          <a:ext cx="5621867" cy="414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7EDAD535-D812-ED4E-84DD-676A9DE92C68}"/>
              </a:ext>
            </a:extLst>
          </p:cNvPr>
          <p:cNvSpPr txBox="1"/>
          <p:nvPr/>
        </p:nvSpPr>
        <p:spPr>
          <a:xfrm>
            <a:off x="838200" y="5669021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66093B3-E4EA-3F4C-B29B-5B52C6787A6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628"/>
          <a:stretch/>
        </p:blipFill>
        <p:spPr>
          <a:xfrm>
            <a:off x="6824134" y="1910323"/>
            <a:ext cx="4334933" cy="3037353"/>
          </a:xfrm>
          <a:prstGeom prst="rect">
            <a:avLst/>
          </a:prstGeom>
        </p:spPr>
      </p:pic>
      <p:sp>
        <p:nvSpPr>
          <p:cNvPr id="21" name="Título 20">
            <a:extLst>
              <a:ext uri="{FF2B5EF4-FFF2-40B4-BE49-F238E27FC236}">
                <a16:creationId xmlns:a16="http://schemas.microsoft.com/office/drawing/2014/main" id="{E1B78622-181D-FC4F-862F-F7C08F34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>
                <a:solidFill>
                  <a:srgbClr val="FF0000"/>
                </a:solidFill>
              </a:rPr>
              <a:t>Escolaridad y ocupación</a:t>
            </a:r>
          </a:p>
        </p:txBody>
      </p:sp>
    </p:spTree>
    <p:extLst>
      <p:ext uri="{BB962C8B-B14F-4D97-AF65-F5344CB8AC3E}">
        <p14:creationId xmlns:p14="http://schemas.microsoft.com/office/powerpoint/2010/main" val="449807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6D5F77-12A0-CD40-9169-C2F50BCAFE79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91361CC6-18BF-984F-AFC3-53F04C179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>
                <a:solidFill>
                  <a:srgbClr val="FF0000"/>
                </a:solidFill>
              </a:rPr>
              <a:t>Etnia y área de residencia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F0996B1-5543-2E45-A895-75AD1A422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419" y="2135030"/>
            <a:ext cx="5186933" cy="3075313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0A4F264-E0D8-404B-91F9-D3BB48E5E2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0522477"/>
              </p:ext>
            </p:extLst>
          </p:nvPr>
        </p:nvGraphicFramePr>
        <p:xfrm>
          <a:off x="5401733" y="1379387"/>
          <a:ext cx="5757335" cy="43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99819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37413502-6F72-F149-A013-C8CD88202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>
                <a:solidFill>
                  <a:srgbClr val="FF0000"/>
                </a:solidFill>
              </a:rPr>
              <a:t>Datos relacionados con la vulnerabilidad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8F13AB4-03D5-F04A-B210-0088B7FF5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7623" y="1845600"/>
            <a:ext cx="7276753" cy="350362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2087A41-EB67-DD42-92FD-A476DCBBAAC5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sp>
        <p:nvSpPr>
          <p:cNvPr id="10" name="Llamada con línea 1 9">
            <a:extLst>
              <a:ext uri="{FF2B5EF4-FFF2-40B4-BE49-F238E27FC236}">
                <a16:creationId xmlns:a16="http://schemas.microsoft.com/office/drawing/2014/main" id="{4192E2C5-F559-A64B-AC4E-43FF38DEF430}"/>
              </a:ext>
            </a:extLst>
          </p:cNvPr>
          <p:cNvSpPr/>
          <p:nvPr/>
        </p:nvSpPr>
        <p:spPr>
          <a:xfrm>
            <a:off x="9370108" y="2711487"/>
            <a:ext cx="432000" cy="299488"/>
          </a:xfrm>
          <a:prstGeom prst="borderCallout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900" dirty="0"/>
              <a:t>64%</a:t>
            </a:r>
          </a:p>
        </p:txBody>
      </p:sp>
    </p:spTree>
    <p:extLst>
      <p:ext uri="{BB962C8B-B14F-4D97-AF65-F5344CB8AC3E}">
        <p14:creationId xmlns:p14="http://schemas.microsoft.com/office/powerpoint/2010/main" val="3981909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6D5F77-12A0-CD40-9169-C2F50BCAFE79}"/>
              </a:ext>
            </a:extLst>
          </p:cNvPr>
          <p:cNvSpPr txBox="1"/>
          <p:nvPr/>
        </p:nvSpPr>
        <p:spPr>
          <a:xfrm>
            <a:off x="827315" y="5550488"/>
            <a:ext cx="459696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 y Sivigila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100663-CB6B-274A-93D8-26D78A17113B}"/>
              </a:ext>
            </a:extLst>
          </p:cNvPr>
          <p:cNvSpPr txBox="1"/>
          <p:nvPr/>
        </p:nvSpPr>
        <p:spPr>
          <a:xfrm>
            <a:off x="7161818" y="2671208"/>
            <a:ext cx="4191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_tradnl" sz="1600" b="1" dirty="0"/>
              <a:t>Definición de caso:</a:t>
            </a:r>
            <a:endParaRPr lang="es-CO" sz="1600" dirty="0"/>
          </a:p>
          <a:p>
            <a:pPr algn="just"/>
            <a:r>
              <a:rPr lang="es-ES_tradnl" sz="1600" dirty="0"/>
              <a:t>Con base al protocolo de vigilancia en salud pública VIH/SIDA, todo caso que se diagnostique por primera vez, ya sea en estadio clínico de VIH/SIDA o fallecido, debe reportarse al Sivigila; no deben reportarse los casos cuando exista cambio de estadio clínico.</a:t>
            </a:r>
            <a:endParaRPr lang="es-CO" sz="1600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54C67D3E-B668-AE4B-B962-C0EBA7B59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>
                <a:solidFill>
                  <a:srgbClr val="FF0000"/>
                </a:solidFill>
              </a:rPr>
              <a:t>Notificación Sivigila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E003598-2482-C641-9BF0-5C7FA84E0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867" y="1690688"/>
            <a:ext cx="5892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59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6D5F77-12A0-CD40-9169-C2F50BCAFE79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CC93CD7-0BC8-3F47-A62E-8123C90E94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1627289"/>
              </p:ext>
            </p:extLst>
          </p:nvPr>
        </p:nvGraphicFramePr>
        <p:xfrm>
          <a:off x="1038407" y="1845600"/>
          <a:ext cx="4346393" cy="331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3C493D64-8B14-B143-9806-831FFC493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>
                <a:solidFill>
                  <a:srgbClr val="FF0000"/>
                </a:solidFill>
              </a:rPr>
              <a:t>Mecanismo de transmisión y población clave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47ED755-1D40-6147-9FB5-3AB1DAAECA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553"/>
              </p:ext>
            </p:extLst>
          </p:nvPr>
        </p:nvGraphicFramePr>
        <p:xfrm>
          <a:off x="5822035" y="1688043"/>
          <a:ext cx="5707973" cy="3862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135064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6D5F77-12A0-CD40-9169-C2F50BCAFE79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8439142-DC75-AC47-B5E6-DD68314885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99" r="12385"/>
          <a:stretch/>
        </p:blipFill>
        <p:spPr>
          <a:xfrm>
            <a:off x="1118030" y="1845600"/>
            <a:ext cx="3995837" cy="3425356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2E459B8D-BD8C-304F-BD95-91F7B1FC8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>
                <a:solidFill>
                  <a:srgbClr val="FF0000"/>
                </a:solidFill>
              </a:rPr>
              <a:t>Diagnóstico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1F9A507-DF30-F344-81E0-3BAFBD8E6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9752" y="1828533"/>
            <a:ext cx="5314218" cy="3429952"/>
          </a:xfrm>
          <a:prstGeom prst="rect">
            <a:avLst/>
          </a:prstGeom>
        </p:spPr>
      </p:pic>
      <p:sp>
        <p:nvSpPr>
          <p:cNvPr id="10" name="Llamada con línea 1 9">
            <a:extLst>
              <a:ext uri="{FF2B5EF4-FFF2-40B4-BE49-F238E27FC236}">
                <a16:creationId xmlns:a16="http://schemas.microsoft.com/office/drawing/2014/main" id="{BFA1C0FE-9D4F-D141-9F87-AB9CE985DAB3}"/>
              </a:ext>
            </a:extLst>
          </p:cNvPr>
          <p:cNvSpPr/>
          <p:nvPr/>
        </p:nvSpPr>
        <p:spPr>
          <a:xfrm>
            <a:off x="10369174" y="4489487"/>
            <a:ext cx="432000" cy="299488"/>
          </a:xfrm>
          <a:prstGeom prst="borderCallout1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900" dirty="0"/>
              <a:t>31%</a:t>
            </a:r>
          </a:p>
        </p:txBody>
      </p:sp>
      <p:sp>
        <p:nvSpPr>
          <p:cNvPr id="12" name="Llamada con línea 1 11">
            <a:extLst>
              <a:ext uri="{FF2B5EF4-FFF2-40B4-BE49-F238E27FC236}">
                <a16:creationId xmlns:a16="http://schemas.microsoft.com/office/drawing/2014/main" id="{55E00BEA-B910-4B46-A202-CC2180F45E29}"/>
              </a:ext>
            </a:extLst>
          </p:cNvPr>
          <p:cNvSpPr/>
          <p:nvPr/>
        </p:nvSpPr>
        <p:spPr>
          <a:xfrm>
            <a:off x="9628811" y="3913542"/>
            <a:ext cx="432000" cy="299488"/>
          </a:xfrm>
          <a:prstGeom prst="borderCallout1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900" dirty="0"/>
              <a:t>19%</a:t>
            </a:r>
          </a:p>
        </p:txBody>
      </p:sp>
      <p:sp>
        <p:nvSpPr>
          <p:cNvPr id="13" name="Llamada con línea 1 12">
            <a:extLst>
              <a:ext uri="{FF2B5EF4-FFF2-40B4-BE49-F238E27FC236}">
                <a16:creationId xmlns:a16="http://schemas.microsoft.com/office/drawing/2014/main" id="{24B63E7C-84C4-1143-8B18-D41CF48DFFD8}"/>
              </a:ext>
            </a:extLst>
          </p:cNvPr>
          <p:cNvSpPr/>
          <p:nvPr/>
        </p:nvSpPr>
        <p:spPr>
          <a:xfrm>
            <a:off x="8416861" y="3321100"/>
            <a:ext cx="432000" cy="299488"/>
          </a:xfrm>
          <a:prstGeom prst="borderCallout1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900" dirty="0"/>
              <a:t>13%</a:t>
            </a:r>
          </a:p>
        </p:txBody>
      </p:sp>
      <p:sp>
        <p:nvSpPr>
          <p:cNvPr id="14" name="Llamada con línea 1 13">
            <a:extLst>
              <a:ext uri="{FF2B5EF4-FFF2-40B4-BE49-F238E27FC236}">
                <a16:creationId xmlns:a16="http://schemas.microsoft.com/office/drawing/2014/main" id="{4F5577B3-9C78-FD44-973F-99A3126ADC83}"/>
              </a:ext>
            </a:extLst>
          </p:cNvPr>
          <p:cNvSpPr/>
          <p:nvPr/>
        </p:nvSpPr>
        <p:spPr>
          <a:xfrm>
            <a:off x="8382995" y="2561623"/>
            <a:ext cx="432000" cy="299488"/>
          </a:xfrm>
          <a:prstGeom prst="borderCallout1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900" dirty="0"/>
              <a:t>6%</a:t>
            </a:r>
          </a:p>
        </p:txBody>
      </p:sp>
      <p:sp>
        <p:nvSpPr>
          <p:cNvPr id="9" name="Cerrar llave 8">
            <a:extLst>
              <a:ext uri="{FF2B5EF4-FFF2-40B4-BE49-F238E27FC236}">
                <a16:creationId xmlns:a16="http://schemas.microsoft.com/office/drawing/2014/main" id="{10B3860D-32FC-0841-ABE4-E80EE92946D4}"/>
              </a:ext>
            </a:extLst>
          </p:cNvPr>
          <p:cNvSpPr/>
          <p:nvPr/>
        </p:nvSpPr>
        <p:spPr>
          <a:xfrm>
            <a:off x="7924799" y="2472267"/>
            <a:ext cx="287867" cy="956733"/>
          </a:xfrm>
          <a:prstGeom prst="righ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Cerrar llave 14">
            <a:extLst>
              <a:ext uri="{FF2B5EF4-FFF2-40B4-BE49-F238E27FC236}">
                <a16:creationId xmlns:a16="http://schemas.microsoft.com/office/drawing/2014/main" id="{889BD927-4FDC-D64F-99F4-F11CA8611D50}"/>
              </a:ext>
            </a:extLst>
          </p:cNvPr>
          <p:cNvSpPr/>
          <p:nvPr/>
        </p:nvSpPr>
        <p:spPr>
          <a:xfrm>
            <a:off x="9189945" y="4030133"/>
            <a:ext cx="267668" cy="545597"/>
          </a:xfrm>
          <a:prstGeom prst="righ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4851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37413502-6F72-F149-A013-C8CD8820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21" y="367731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sz="3200" dirty="0">
                <a:solidFill>
                  <a:srgbClr val="FF0000"/>
                </a:solidFill>
              </a:rPr>
              <a:t>Mortalidad según manejo del paciente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9DA4FA7-932C-7446-9BC1-5897F0EE5526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D056D34-0D7B-EB40-A233-080425562E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7729428"/>
              </p:ext>
            </p:extLst>
          </p:nvPr>
        </p:nvGraphicFramePr>
        <p:xfrm>
          <a:off x="2171095" y="860714"/>
          <a:ext cx="7849809" cy="5136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6041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44733" y="1249097"/>
            <a:ext cx="57195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rgbClr val="E20E18"/>
                </a:solidFill>
                <a:latin typeface="Montserrat Black" panose="00000A00000000000000" pitchFamily="2" charset="0"/>
              </a:rPr>
              <a:t>Unidad de análisis colectiva Mortalidad por SIDA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44734" y="3854577"/>
            <a:ext cx="5719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A4A3A2"/>
                </a:solidFill>
                <a:latin typeface="Montserrat Medium" panose="00000600000000000000" pitchFamily="2" charset="0"/>
              </a:rPr>
              <a:t>Dimensión de Salud Sexual y Reproductiva</a:t>
            </a:r>
          </a:p>
          <a:p>
            <a:r>
              <a:rPr lang="es-CO" dirty="0">
                <a:solidFill>
                  <a:srgbClr val="A4A3A2"/>
                </a:solidFill>
                <a:latin typeface="Montserrat Medium" panose="00000600000000000000" pitchFamily="2" charset="0"/>
              </a:rPr>
              <a:t>Componente VIH/SIDA</a:t>
            </a:r>
          </a:p>
          <a:p>
            <a:endParaRPr lang="es-CO" dirty="0">
              <a:solidFill>
                <a:srgbClr val="A4A3A2"/>
              </a:solidFill>
              <a:latin typeface="Montserrat Medium" panose="00000600000000000000" pitchFamily="2" charset="0"/>
            </a:endParaRPr>
          </a:p>
          <a:p>
            <a:r>
              <a:rPr lang="es-CO" dirty="0">
                <a:solidFill>
                  <a:srgbClr val="A4A3A2"/>
                </a:solidFill>
                <a:latin typeface="Montserrat Medium" panose="00000600000000000000" pitchFamily="2" charset="0"/>
              </a:rPr>
              <a:t>Secretaría de Salud Pública y Seguridad Social de Pereira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51" y="3378200"/>
            <a:ext cx="1771481" cy="1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24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6D5F77-12A0-CD40-9169-C2F50BCAFE79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CD3274D2-A9D4-5E43-B698-C6AB59A003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241823"/>
              </p:ext>
            </p:extLst>
          </p:nvPr>
        </p:nvGraphicFramePr>
        <p:xfrm>
          <a:off x="-268535" y="1517887"/>
          <a:ext cx="5757335" cy="43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ítulo 8">
            <a:extLst>
              <a:ext uri="{FF2B5EF4-FFF2-40B4-BE49-F238E27FC236}">
                <a16:creationId xmlns:a16="http://schemas.microsoft.com/office/drawing/2014/main" id="{55152C90-B054-184F-A143-2E92A0398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>
                <a:solidFill>
                  <a:srgbClr val="FF0000"/>
                </a:solidFill>
              </a:rPr>
              <a:t>Mortalidad según manejo del paciente</a:t>
            </a:r>
            <a:endParaRPr lang="es-ES_tradnl" sz="32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78CD573-BDEB-E24D-938C-94EEEB49E9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6669" y="1785937"/>
            <a:ext cx="5257800" cy="3286125"/>
          </a:xfrm>
          <a:prstGeom prst="rect">
            <a:avLst/>
          </a:prstGeom>
        </p:spPr>
      </p:pic>
      <p:sp>
        <p:nvSpPr>
          <p:cNvPr id="13" name="Llamada con línea 1 12">
            <a:extLst>
              <a:ext uri="{FF2B5EF4-FFF2-40B4-BE49-F238E27FC236}">
                <a16:creationId xmlns:a16="http://schemas.microsoft.com/office/drawing/2014/main" id="{8CC58445-0EDA-5D47-9739-9621F132B634}"/>
              </a:ext>
            </a:extLst>
          </p:cNvPr>
          <p:cNvSpPr/>
          <p:nvPr/>
        </p:nvSpPr>
        <p:spPr>
          <a:xfrm>
            <a:off x="7112615" y="2327334"/>
            <a:ext cx="432000" cy="299488"/>
          </a:xfrm>
          <a:prstGeom prst="borderCallout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900" dirty="0"/>
              <a:t>45%</a:t>
            </a:r>
          </a:p>
        </p:txBody>
      </p:sp>
      <p:sp>
        <p:nvSpPr>
          <p:cNvPr id="14" name="Llamada con línea 1 13">
            <a:extLst>
              <a:ext uri="{FF2B5EF4-FFF2-40B4-BE49-F238E27FC236}">
                <a16:creationId xmlns:a16="http://schemas.microsoft.com/office/drawing/2014/main" id="{B6EFC099-FD66-6F43-9A33-458CC71F0B0C}"/>
              </a:ext>
            </a:extLst>
          </p:cNvPr>
          <p:cNvSpPr/>
          <p:nvPr/>
        </p:nvSpPr>
        <p:spPr>
          <a:xfrm>
            <a:off x="8324446" y="3412066"/>
            <a:ext cx="432000" cy="299488"/>
          </a:xfrm>
          <a:prstGeom prst="borderCallout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900" dirty="0"/>
              <a:t>22%</a:t>
            </a:r>
          </a:p>
        </p:txBody>
      </p:sp>
      <p:sp>
        <p:nvSpPr>
          <p:cNvPr id="15" name="Llamada con línea 1 14">
            <a:extLst>
              <a:ext uri="{FF2B5EF4-FFF2-40B4-BE49-F238E27FC236}">
                <a16:creationId xmlns:a16="http://schemas.microsoft.com/office/drawing/2014/main" id="{E1AA1AE6-412B-0744-9A9F-6C8AD1D0134E}"/>
              </a:ext>
            </a:extLst>
          </p:cNvPr>
          <p:cNvSpPr/>
          <p:nvPr/>
        </p:nvSpPr>
        <p:spPr>
          <a:xfrm>
            <a:off x="9555390" y="3407065"/>
            <a:ext cx="432000" cy="299488"/>
          </a:xfrm>
          <a:prstGeom prst="borderCallout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900" dirty="0"/>
              <a:t>22%</a:t>
            </a:r>
          </a:p>
        </p:txBody>
      </p:sp>
      <p:sp>
        <p:nvSpPr>
          <p:cNvPr id="16" name="Llamada con línea 1 15">
            <a:extLst>
              <a:ext uri="{FF2B5EF4-FFF2-40B4-BE49-F238E27FC236}">
                <a16:creationId xmlns:a16="http://schemas.microsoft.com/office/drawing/2014/main" id="{15931B89-1F40-8443-8933-FE4A32A0D807}"/>
              </a:ext>
            </a:extLst>
          </p:cNvPr>
          <p:cNvSpPr/>
          <p:nvPr/>
        </p:nvSpPr>
        <p:spPr>
          <a:xfrm>
            <a:off x="10796515" y="3936999"/>
            <a:ext cx="432000" cy="299488"/>
          </a:xfrm>
          <a:prstGeom prst="borderCallout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900" dirty="0"/>
              <a:t>11%</a:t>
            </a:r>
          </a:p>
        </p:txBody>
      </p:sp>
    </p:spTree>
    <p:extLst>
      <p:ext uri="{BB962C8B-B14F-4D97-AF65-F5344CB8AC3E}">
        <p14:creationId xmlns:p14="http://schemas.microsoft.com/office/powerpoint/2010/main" val="2574025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6D5F77-12A0-CD40-9169-C2F50BCAFE79}"/>
              </a:ext>
            </a:extLst>
          </p:cNvPr>
          <p:cNvSpPr txBox="1"/>
          <p:nvPr/>
        </p:nvSpPr>
        <p:spPr>
          <a:xfrm>
            <a:off x="827315" y="57536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231C189-0C5A-684E-8944-C59772A137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899" y="1690688"/>
            <a:ext cx="5420201" cy="3794141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13039269-7756-D741-A9EC-98C5EF6E0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>
                <a:solidFill>
                  <a:srgbClr val="FF0000"/>
                </a:solidFill>
              </a:rPr>
              <a:t>Control virológico</a:t>
            </a:r>
          </a:p>
        </p:txBody>
      </p:sp>
    </p:spTree>
    <p:extLst>
      <p:ext uri="{BB962C8B-B14F-4D97-AF65-F5344CB8AC3E}">
        <p14:creationId xmlns:p14="http://schemas.microsoft.com/office/powerpoint/2010/main" val="1910175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6D5F77-12A0-CD40-9169-C2F50BCAFE79}"/>
              </a:ext>
            </a:extLst>
          </p:cNvPr>
          <p:cNvSpPr txBox="1"/>
          <p:nvPr/>
        </p:nvSpPr>
        <p:spPr>
          <a:xfrm>
            <a:off x="827315" y="57536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13039269-7756-D741-A9EC-98C5EF6E0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>
                <a:solidFill>
                  <a:srgbClr val="FF0000"/>
                </a:solidFill>
              </a:rPr>
              <a:t>Control inmunológico	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9163B08-3C16-E648-90B4-6D341A8C25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554" y="1690688"/>
            <a:ext cx="7058891" cy="375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79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9DA4FA7-932C-7446-9BC1-5897F0EE5526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F665168-F573-474C-A5AF-3B6C33737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00" y="1845599"/>
            <a:ext cx="5731022" cy="3454533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336F804A-6E8A-B74E-9683-9EB2449A2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>
                <a:solidFill>
                  <a:srgbClr val="FF0000"/>
                </a:solidFill>
              </a:rPr>
              <a:t>Enfermedad oportunista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A9616BE-31EB-D64E-BDBF-9853E0A2153A}"/>
              </a:ext>
            </a:extLst>
          </p:cNvPr>
          <p:cNvSpPr txBox="1"/>
          <p:nvPr/>
        </p:nvSpPr>
        <p:spPr>
          <a:xfrm>
            <a:off x="7138907" y="2397948"/>
            <a:ext cx="4023406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_tradnl" sz="1600" dirty="0"/>
              <a:t>Los siguientes usuarios estaban siendo estudiados para TB en el HUSJ, se desconoce el resultado:</a:t>
            </a:r>
          </a:p>
          <a:p>
            <a:pPr algn="just"/>
            <a:endParaRPr lang="es-ES_tradnl" sz="1600" dirty="0"/>
          </a:p>
          <a:p>
            <a:pPr marL="285750" indent="-285750" algn="just">
              <a:buFontTx/>
              <a:buChar char="-"/>
            </a:pPr>
            <a:r>
              <a:rPr lang="es-ES_tradnl" sz="1600" dirty="0"/>
              <a:t>ANGEL MARIA ACEVEDO VILLADA CC_16687776</a:t>
            </a:r>
          </a:p>
          <a:p>
            <a:pPr marL="285750" indent="-285750" algn="just">
              <a:buFontTx/>
              <a:buChar char="-"/>
            </a:pPr>
            <a:r>
              <a:rPr lang="es-ES_tradnl" sz="1600" dirty="0"/>
              <a:t>MICHELL MADONNA GUERRA VELASQUEZ PEP_827124008071988</a:t>
            </a:r>
          </a:p>
        </p:txBody>
      </p:sp>
    </p:spTree>
    <p:extLst>
      <p:ext uri="{BB962C8B-B14F-4D97-AF65-F5344CB8AC3E}">
        <p14:creationId xmlns:p14="http://schemas.microsoft.com/office/powerpoint/2010/main" val="3583223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542200" y="2951946"/>
            <a:ext cx="2904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Discusión y conclusiones</a:t>
            </a:r>
          </a:p>
        </p:txBody>
      </p:sp>
    </p:spTree>
    <p:extLst>
      <p:ext uri="{BB962C8B-B14F-4D97-AF65-F5344CB8AC3E}">
        <p14:creationId xmlns:p14="http://schemas.microsoft.com/office/powerpoint/2010/main" val="3928028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542200" y="3167390"/>
            <a:ext cx="290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Compromisos</a:t>
            </a:r>
          </a:p>
        </p:txBody>
      </p:sp>
    </p:spTree>
    <p:extLst>
      <p:ext uri="{BB962C8B-B14F-4D97-AF65-F5344CB8AC3E}">
        <p14:creationId xmlns:p14="http://schemas.microsoft.com/office/powerpoint/2010/main" val="2852659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900D14E-70B2-6041-A428-7427C6729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0513"/>
            <a:ext cx="10515600" cy="5146450"/>
          </a:xfrm>
        </p:spPr>
        <p:txBody>
          <a:bodyPr/>
          <a:lstStyle/>
          <a:p>
            <a:pPr marL="0" indent="0" algn="just">
              <a:buNone/>
            </a:pPr>
            <a:r>
              <a:rPr lang="es-ES" sz="2000" dirty="0"/>
              <a:t>Con base a lo encontrado mediante la revisión de historias clínicas y seguimiento a la calidad del dato notificado en el Sivigila y RUAF, es necesario realizar los siguientes ajustes en la notificación del caso:</a:t>
            </a:r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r>
              <a:rPr lang="es-ES" sz="2000" dirty="0"/>
              <a:t>SIVIGILA EVENTO 850</a:t>
            </a:r>
          </a:p>
          <a:p>
            <a:pPr algn="just"/>
            <a:r>
              <a:rPr lang="es-ES" sz="2000" b="1" dirty="0"/>
              <a:t>Clínica San Rafael: </a:t>
            </a:r>
            <a:r>
              <a:rPr lang="es-ES" sz="2000" dirty="0"/>
              <a:t>notificar al Sivigila evento 850 el usuario DIEGO ANTONIO RAMIREZ CC_10080366 quien fue diagnosticado en la institución con prueba rápida del 8-jun-2021.</a:t>
            </a:r>
          </a:p>
          <a:p>
            <a:pPr marL="0" indent="0" algn="just">
              <a:buNone/>
            </a:pPr>
            <a:endParaRPr lang="es-ES" sz="2000" dirty="0"/>
          </a:p>
          <a:p>
            <a:pPr algn="just"/>
            <a:r>
              <a:rPr lang="es-ES" sz="2000" b="1" dirty="0"/>
              <a:t>ESE Salud Pereira:</a:t>
            </a:r>
            <a:r>
              <a:rPr lang="es-ES" sz="2000" dirty="0"/>
              <a:t> notificar al Sivigila evento 850 el usuario JOSE ANTONIO VILLA BARRERA CC_4531987 quien fue diagnosticado en la institución con quimioluminiscencia del 8-may-2021.</a:t>
            </a:r>
            <a:endParaRPr lang="es-CO" sz="2000" dirty="0"/>
          </a:p>
          <a:p>
            <a:pPr algn="just"/>
            <a:endParaRPr lang="es-CO" sz="2000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731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900D14E-70B2-6041-A428-7427C6729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0513"/>
            <a:ext cx="10515600" cy="5146450"/>
          </a:xfrm>
        </p:spPr>
        <p:txBody>
          <a:bodyPr/>
          <a:lstStyle/>
          <a:p>
            <a:pPr marL="0" indent="0" algn="just">
              <a:buNone/>
            </a:pPr>
            <a:r>
              <a:rPr lang="es-ES" sz="2000" dirty="0"/>
              <a:t>RUAF</a:t>
            </a:r>
          </a:p>
          <a:p>
            <a:pPr marL="0" indent="0" algn="just">
              <a:buNone/>
            </a:pPr>
            <a:r>
              <a:rPr lang="es-ES" sz="2000" b="1" dirty="0"/>
              <a:t>Clínica San Rafael: </a:t>
            </a:r>
            <a:r>
              <a:rPr lang="es-ES" sz="2000" dirty="0"/>
              <a:t>realizar ajuste en la notificación del RAUF variable municipio de residencia a los siguientes usuarios, quienes de acuerdo a información registrada en historia clínica residían en municipios diferentes a Pereira:</a:t>
            </a:r>
          </a:p>
          <a:p>
            <a:pPr marL="0" indent="0" algn="just">
              <a:buNone/>
            </a:pPr>
            <a:endParaRPr lang="es-ES" sz="2000" dirty="0"/>
          </a:p>
          <a:p>
            <a:pPr algn="just"/>
            <a:r>
              <a:rPr lang="es-ES" sz="2000" dirty="0"/>
              <a:t>JUAN CARLOS MONTANI RUEDA PEP_ 934102003101961: usuario que residía en el municipio de </a:t>
            </a:r>
            <a:r>
              <a:rPr lang="es-ES" sz="2000" u="sng" dirty="0"/>
              <a:t>Dosquebradas – Risaralda</a:t>
            </a:r>
            <a:r>
              <a:rPr lang="es-ES" sz="2000" dirty="0"/>
              <a:t> en la Manzana 9 Casa 20 barrio Villa Alexandra.</a:t>
            </a:r>
          </a:p>
          <a:p>
            <a:pPr marL="0" indent="0" algn="just">
              <a:buNone/>
            </a:pPr>
            <a:endParaRPr lang="es-ES" sz="2000" dirty="0"/>
          </a:p>
          <a:p>
            <a:pPr algn="just"/>
            <a:r>
              <a:rPr lang="es-ES" sz="2000" dirty="0"/>
              <a:t>FABIO OCAMPO SOTO CC_ 18507957: usuario que residía en </a:t>
            </a:r>
            <a:r>
              <a:rPr lang="es-ES" sz="2000" u="sng" dirty="0"/>
              <a:t>Neiva - Huila</a:t>
            </a:r>
            <a:r>
              <a:rPr lang="es-ES" sz="2000" dirty="0"/>
              <a:t> de acuerdo a historia clínica del 7-sep-2021 de la Clínica San Rafael ”</a:t>
            </a:r>
            <a:r>
              <a:rPr lang="es-CO" sz="2000" dirty="0"/>
              <a:t>USUARIO QUIEN INGRESO A URGENCIAS DIRECCIONADO DESDE NEIVA POR TRAMITES ADMINISTRATIVOS”.</a:t>
            </a:r>
          </a:p>
        </p:txBody>
      </p:sp>
    </p:spTree>
    <p:extLst>
      <p:ext uri="{BB962C8B-B14F-4D97-AF65-F5344CB8AC3E}">
        <p14:creationId xmlns:p14="http://schemas.microsoft.com/office/powerpoint/2010/main" val="4201638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4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53816FB-FBCB-0443-BDEB-62B72D315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FF0000"/>
                </a:solidFill>
              </a:rPr>
              <a:t>Orden del día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D845C8A5-0843-7A4C-9255-1871E0616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_tradnl" dirty="0"/>
              <a:t>Comportamiento evento 850, III trimestre año 2021 (sem_39) 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Análisis de matriz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Discusión y conclusiones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Compromisos</a:t>
            </a:r>
          </a:p>
        </p:txBody>
      </p:sp>
    </p:spTree>
    <p:extLst>
      <p:ext uri="{BB962C8B-B14F-4D97-AF65-F5344CB8AC3E}">
        <p14:creationId xmlns:p14="http://schemas.microsoft.com/office/powerpoint/2010/main" val="2527591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248650" y="2828835"/>
            <a:ext cx="3382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Comportamiento evento 850 </a:t>
            </a:r>
          </a:p>
          <a:p>
            <a:pPr algn="ctr"/>
            <a:r>
              <a:rPr lang="es-CO" sz="24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III </a:t>
            </a:r>
            <a:r>
              <a:rPr lang="es-CO" sz="2400" b="1" dirty="0" err="1">
                <a:solidFill>
                  <a:srgbClr val="E20E18"/>
                </a:solidFill>
                <a:latin typeface="Montserrat Black" panose="00000A00000000000000" pitchFamily="2" charset="0"/>
              </a:rPr>
              <a:t>trim</a:t>
            </a:r>
            <a:r>
              <a:rPr lang="es-CO" sz="24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98784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9CE9A2C-7F99-A74C-A5C0-E95486CD8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FF0000"/>
                </a:solidFill>
              </a:rPr>
              <a:t>Tasa de notificación y Mortalidad por SIDA </a:t>
            </a:r>
            <a:br>
              <a:rPr lang="es-ES_tradnl" sz="3200" b="1" dirty="0">
                <a:solidFill>
                  <a:srgbClr val="FF0000"/>
                </a:solidFill>
              </a:rPr>
            </a:br>
            <a:r>
              <a:rPr lang="es-ES_tradnl" sz="3200" b="1" dirty="0">
                <a:solidFill>
                  <a:srgbClr val="FF0000"/>
                </a:solidFill>
              </a:rPr>
              <a:t>Pereira 2012 - III trimestre 2021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8661A73-22F8-ED4F-BBF5-6CEC67F13578}"/>
              </a:ext>
            </a:extLst>
          </p:cNvPr>
          <p:cNvSpPr txBox="1"/>
          <p:nvPr/>
        </p:nvSpPr>
        <p:spPr>
          <a:xfrm>
            <a:off x="838201" y="5594615"/>
            <a:ext cx="684895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200" dirty="0"/>
              <a:t>Fuente: </a:t>
            </a:r>
            <a:r>
              <a:rPr lang="es-ES_tradnl" sz="1200" dirty="0"/>
              <a:t>Tablero indicadores epidemiológicos Pereira, Secretaría de Salud Pública y Seguridad Social de Pereira, semana epidemiológica 39 de 2021</a:t>
            </a:r>
            <a:r>
              <a:rPr lang="es-CO" sz="1200" dirty="0"/>
              <a:t> </a:t>
            </a:r>
            <a:endParaRPr lang="es-ES" sz="12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9076B6D-AA8D-734A-9D06-E9D9E6206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000" y="1845600"/>
            <a:ext cx="10296000" cy="33914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E338B88-1A83-3546-AF40-8C406D24A3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800" y="3071151"/>
            <a:ext cx="3911600" cy="1257300"/>
          </a:xfrm>
          <a:prstGeom prst="rect">
            <a:avLst/>
          </a:prstGeom>
        </p:spPr>
      </p:pic>
      <p:sp>
        <p:nvSpPr>
          <p:cNvPr id="11" name="Flecha abajo 10">
            <a:extLst>
              <a:ext uri="{FF2B5EF4-FFF2-40B4-BE49-F238E27FC236}">
                <a16:creationId xmlns:a16="http://schemas.microsoft.com/office/drawing/2014/main" id="{7CF33F42-92DF-8143-A303-3D475FFE686E}"/>
              </a:ext>
            </a:extLst>
          </p:cNvPr>
          <p:cNvSpPr/>
          <p:nvPr/>
        </p:nvSpPr>
        <p:spPr>
          <a:xfrm>
            <a:off x="8440763" y="2812520"/>
            <a:ext cx="270933" cy="517261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3456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8661A73-22F8-ED4F-BBF5-6CEC67F13578}"/>
              </a:ext>
            </a:extLst>
          </p:cNvPr>
          <p:cNvSpPr txBox="1"/>
          <p:nvPr/>
        </p:nvSpPr>
        <p:spPr>
          <a:xfrm>
            <a:off x="827315" y="5550488"/>
            <a:ext cx="684895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200" dirty="0"/>
              <a:t>Fuente: </a:t>
            </a:r>
            <a:r>
              <a:rPr lang="es-ES_tradnl" sz="1200" dirty="0"/>
              <a:t>Semana epidemiológica 39 de 2021</a:t>
            </a:r>
            <a:r>
              <a:rPr lang="es-CO" sz="1200" dirty="0"/>
              <a:t> </a:t>
            </a:r>
            <a:endParaRPr lang="es-ES" sz="1200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8965D861-A5EE-444C-B018-2A7F855DA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FF0000"/>
                </a:solidFill>
              </a:rPr>
              <a:t>Tasa de notificación por EAPB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DFA6C9-00EF-3C40-A40D-3DEC1CD8D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873" y="1690687"/>
            <a:ext cx="3158935" cy="372385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32D2450-9943-F847-8DF0-C781C6BA8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932" y="1690687"/>
            <a:ext cx="6113324" cy="372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65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8965D861-A5EE-444C-B018-2A7F855DA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FF0000"/>
                </a:solidFill>
              </a:rPr>
              <a:t>Mortalidad por SIDA por EAPB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FBE1994-D057-214B-943A-1353A5CFAAC5}"/>
              </a:ext>
            </a:extLst>
          </p:cNvPr>
          <p:cNvSpPr txBox="1"/>
          <p:nvPr/>
        </p:nvSpPr>
        <p:spPr>
          <a:xfrm>
            <a:off x="838200" y="5533455"/>
            <a:ext cx="684895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200" dirty="0"/>
              <a:t>Fuente: </a:t>
            </a:r>
            <a:r>
              <a:rPr lang="es-ES_tradnl" sz="1200" dirty="0"/>
              <a:t>RUAF septiembre de 2021</a:t>
            </a:r>
            <a:r>
              <a:rPr lang="es-CO" sz="1200" dirty="0"/>
              <a:t> </a:t>
            </a:r>
            <a:endParaRPr lang="es-ES" sz="1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71DF253-0C6C-AD44-8BD4-17D8AF65A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282" y="1690688"/>
            <a:ext cx="5831436" cy="384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61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635191" y="2828835"/>
            <a:ext cx="2785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Análisis de matriz</a:t>
            </a:r>
          </a:p>
        </p:txBody>
      </p:sp>
    </p:spTree>
    <p:extLst>
      <p:ext uri="{BB962C8B-B14F-4D97-AF65-F5344CB8AC3E}">
        <p14:creationId xmlns:p14="http://schemas.microsoft.com/office/powerpoint/2010/main" val="3593834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9CE9A2C-7F99-A74C-A5C0-E95486CD8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>
                <a:solidFill>
                  <a:srgbClr val="FF0000"/>
                </a:solidFill>
              </a:rPr>
              <a:t>Distribución de casos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8661A73-22F8-ED4F-BBF5-6CEC67F13578}"/>
              </a:ext>
            </a:extLst>
          </p:cNvPr>
          <p:cNvSpPr txBox="1"/>
          <p:nvPr/>
        </p:nvSpPr>
        <p:spPr>
          <a:xfrm>
            <a:off x="827315" y="5550488"/>
            <a:ext cx="509723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200" dirty="0"/>
              <a:t>Fuente: Semana epidemiológica 39 de 2021 y RUAF septiembre de 2021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D599713-40EE-9946-924D-9D7FDA474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1690688"/>
            <a:ext cx="10382250" cy="37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155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</TotalTime>
  <Words>855</Words>
  <Application>Microsoft Macintosh PowerPoint</Application>
  <PresentationFormat>Panorámica</PresentationFormat>
  <Paragraphs>163</Paragraphs>
  <Slides>28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Montserrat Black</vt:lpstr>
      <vt:lpstr>Montserrat Medium</vt:lpstr>
      <vt:lpstr>Tema de Office</vt:lpstr>
      <vt:lpstr>Presentación de PowerPoint</vt:lpstr>
      <vt:lpstr>Presentación de PowerPoint</vt:lpstr>
      <vt:lpstr>Orden del día</vt:lpstr>
      <vt:lpstr>Presentación de PowerPoint</vt:lpstr>
      <vt:lpstr>Tasa de notificación y Mortalidad por SIDA  Pereira 2012 - III trimestre 2021</vt:lpstr>
      <vt:lpstr>Tasa de notificación por EAPB</vt:lpstr>
      <vt:lpstr>Mortalidad por SIDA por EAPB</vt:lpstr>
      <vt:lpstr>Presentación de PowerPoint</vt:lpstr>
      <vt:lpstr>Distribución de casos</vt:lpstr>
      <vt:lpstr>Distribución de casos</vt:lpstr>
      <vt:lpstr>Afiliación al SGSSS</vt:lpstr>
      <vt:lpstr>Grupo etario</vt:lpstr>
      <vt:lpstr>Escolaridad y ocupación</vt:lpstr>
      <vt:lpstr>Etnia y área de residencia</vt:lpstr>
      <vt:lpstr>Datos relacionados con la vulnerabilidad</vt:lpstr>
      <vt:lpstr>Notificación Sivigila</vt:lpstr>
      <vt:lpstr>Mecanismo de transmisión y población clave</vt:lpstr>
      <vt:lpstr>Diagnóstico</vt:lpstr>
      <vt:lpstr>Mortalidad según manejo del paciente</vt:lpstr>
      <vt:lpstr>Mortalidad según manejo del paciente</vt:lpstr>
      <vt:lpstr>Control virológico</vt:lpstr>
      <vt:lpstr>Control inmunológico </vt:lpstr>
      <vt:lpstr>Enfermedad oportunista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González Cañas</dc:creator>
  <cp:lastModifiedBy>Vanessa Muñoz C</cp:lastModifiedBy>
  <cp:revision>81</cp:revision>
  <dcterms:created xsi:type="dcterms:W3CDTF">2020-08-01T22:10:19Z</dcterms:created>
  <dcterms:modified xsi:type="dcterms:W3CDTF">2021-12-16T16:16:21Z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267737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