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9" r:id="rId4"/>
    <p:sldId id="284" r:id="rId5"/>
    <p:sldId id="370" r:id="rId6"/>
    <p:sldId id="372" r:id="rId7"/>
    <p:sldId id="373" r:id="rId8"/>
    <p:sldId id="345" r:id="rId9"/>
    <p:sldId id="346" r:id="rId10"/>
    <p:sldId id="374" r:id="rId11"/>
    <p:sldId id="375" r:id="rId12"/>
    <p:sldId id="260" r:id="rId13"/>
    <p:sldId id="379" r:id="rId14"/>
    <p:sldId id="381" r:id="rId15"/>
    <p:sldId id="380" r:id="rId16"/>
    <p:sldId id="382" r:id="rId17"/>
    <p:sldId id="383" r:id="rId18"/>
    <p:sldId id="385" r:id="rId19"/>
    <p:sldId id="384" r:id="rId20"/>
    <p:sldId id="387" r:id="rId21"/>
    <p:sldId id="386" r:id="rId22"/>
    <p:sldId id="376" r:id="rId23"/>
    <p:sldId id="377" r:id="rId24"/>
    <p:sldId id="378" r:id="rId2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B93"/>
    <a:srgbClr val="A342EB"/>
    <a:srgbClr val="B24AFF"/>
    <a:srgbClr val="9437FF"/>
    <a:srgbClr val="FF7E79"/>
    <a:srgbClr val="E20E18"/>
    <a:srgbClr val="A4A3A2"/>
    <a:srgbClr val="76D6FF"/>
    <a:srgbClr val="FF85FF"/>
    <a:srgbClr val="72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5"/>
    <p:restoredTop sz="94605"/>
  </p:normalViewPr>
  <p:slideViewPr>
    <p:cSldViewPr snapToGrid="0">
      <p:cViewPr varScale="1">
        <p:scale>
          <a:sx n="69" d="100"/>
          <a:sy n="69" d="100"/>
        </p:scale>
        <p:origin x="58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1.png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4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svg"/><Relationship Id="rId1" Type="http://schemas.openxmlformats.org/officeDocument/2006/relationships/image" Target="../media/image15.png"/><Relationship Id="rId6" Type="http://schemas.openxmlformats.org/officeDocument/2006/relationships/image" Target="../media/image25.svg"/><Relationship Id="rId5" Type="http://schemas.openxmlformats.org/officeDocument/2006/relationships/image" Target="../media/image17.png"/><Relationship Id="rId4" Type="http://schemas.openxmlformats.org/officeDocument/2006/relationships/image" Target="../media/image23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30.svg"/><Relationship Id="rId1" Type="http://schemas.openxmlformats.org/officeDocument/2006/relationships/image" Target="../media/image21.png"/><Relationship Id="rId6" Type="http://schemas.openxmlformats.org/officeDocument/2006/relationships/image" Target="../media/image34.svg"/><Relationship Id="rId5" Type="http://schemas.openxmlformats.org/officeDocument/2006/relationships/image" Target="../media/image23.png"/><Relationship Id="rId4" Type="http://schemas.openxmlformats.org/officeDocument/2006/relationships/image" Target="../media/image3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svg"/><Relationship Id="rId1" Type="http://schemas.openxmlformats.org/officeDocument/2006/relationships/image" Target="../media/image28.png"/><Relationship Id="rId6" Type="http://schemas.openxmlformats.org/officeDocument/2006/relationships/image" Target="../media/image45.svg"/><Relationship Id="rId5" Type="http://schemas.openxmlformats.org/officeDocument/2006/relationships/image" Target="../media/image30.png"/><Relationship Id="rId4" Type="http://schemas.openxmlformats.org/officeDocument/2006/relationships/image" Target="../media/image43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1.png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4" Type="http://schemas.openxmlformats.org/officeDocument/2006/relationships/image" Target="../media/image15.sv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1.png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svg"/><Relationship Id="rId1" Type="http://schemas.openxmlformats.org/officeDocument/2006/relationships/image" Target="../media/image15.png"/><Relationship Id="rId6" Type="http://schemas.openxmlformats.org/officeDocument/2006/relationships/image" Target="../media/image25.svg"/><Relationship Id="rId5" Type="http://schemas.openxmlformats.org/officeDocument/2006/relationships/image" Target="../media/image17.png"/><Relationship Id="rId4" Type="http://schemas.openxmlformats.org/officeDocument/2006/relationships/image" Target="../media/image2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30.svg"/><Relationship Id="rId1" Type="http://schemas.openxmlformats.org/officeDocument/2006/relationships/image" Target="../media/image21.png"/><Relationship Id="rId6" Type="http://schemas.openxmlformats.org/officeDocument/2006/relationships/image" Target="../media/image34.svg"/><Relationship Id="rId5" Type="http://schemas.openxmlformats.org/officeDocument/2006/relationships/image" Target="../media/image23.png"/><Relationship Id="rId4" Type="http://schemas.openxmlformats.org/officeDocument/2006/relationships/image" Target="../media/image3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svg"/><Relationship Id="rId1" Type="http://schemas.openxmlformats.org/officeDocument/2006/relationships/image" Target="../media/image28.png"/><Relationship Id="rId6" Type="http://schemas.openxmlformats.org/officeDocument/2006/relationships/image" Target="../media/image45.svg"/><Relationship Id="rId5" Type="http://schemas.openxmlformats.org/officeDocument/2006/relationships/image" Target="../media/image30.png"/><Relationship Id="rId4" Type="http://schemas.openxmlformats.org/officeDocument/2006/relationships/image" Target="../media/image4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1.png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4" Type="http://schemas.openxmlformats.org/officeDocument/2006/relationships/image" Target="../media/image15.sv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3FD6B-2FB0-624B-B4C6-B8460725B405}" type="doc">
      <dgm:prSet loTypeId="urn:microsoft.com/office/officeart/2008/layout/BendingPictureCaption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2186F82-6AA6-394C-B58E-6E19F9FE1AE0}">
      <dgm:prSet phldrT="[Texto]" custT="1"/>
      <dgm:spPr>
        <a:solidFill>
          <a:srgbClr val="FF7E79"/>
        </a:solidFill>
      </dgm:spPr>
      <dgm:t>
        <a:bodyPr/>
        <a:lstStyle/>
        <a:p>
          <a:r>
            <a:rPr lang="es-MX" sz="1000" dirty="0">
              <a:solidFill>
                <a:schemeClr val="tx1"/>
              </a:solidFill>
            </a:rPr>
            <a:t>Hombres:</a:t>
          </a:r>
        </a:p>
        <a:p>
          <a:r>
            <a:rPr lang="es-MX" sz="1200" b="1" dirty="0">
              <a:solidFill>
                <a:schemeClr val="tx1"/>
              </a:solidFill>
            </a:rPr>
            <a:t>82 %</a:t>
          </a:r>
          <a:r>
            <a:rPr lang="es-MX" sz="1200" dirty="0">
              <a:solidFill>
                <a:schemeClr val="tx1"/>
              </a:solidFill>
            </a:rPr>
            <a:t> </a:t>
          </a:r>
        </a:p>
        <a:p>
          <a:r>
            <a:rPr lang="es-MX" sz="1000" dirty="0">
              <a:solidFill>
                <a:schemeClr val="tx1"/>
              </a:solidFill>
            </a:rPr>
            <a:t>(268 casos</a:t>
          </a:r>
          <a:r>
            <a:rPr lang="es-MX" sz="900" dirty="0">
              <a:solidFill>
                <a:schemeClr val="tx1"/>
              </a:solidFill>
            </a:rPr>
            <a:t>)</a:t>
          </a:r>
          <a:endParaRPr lang="es-MX" sz="800" dirty="0">
            <a:solidFill>
              <a:schemeClr val="tx1"/>
            </a:solidFill>
          </a:endParaRPr>
        </a:p>
      </dgm:t>
    </dgm:pt>
    <dgm:pt modelId="{A1FBC7CE-D6B6-5E49-AFDE-642320613DC9}" type="parTrans" cxnId="{2C69DE9C-01AE-3D49-8624-B87C526E5EBE}">
      <dgm:prSet/>
      <dgm:spPr/>
      <dgm:t>
        <a:bodyPr/>
        <a:lstStyle/>
        <a:p>
          <a:endParaRPr lang="es-MX"/>
        </a:p>
      </dgm:t>
    </dgm:pt>
    <dgm:pt modelId="{96169F40-009A-3748-B81A-19334A1613E5}" type="sibTrans" cxnId="{2C69DE9C-01AE-3D49-8624-B87C526E5EBE}">
      <dgm:prSet/>
      <dgm:spPr/>
      <dgm:t>
        <a:bodyPr/>
        <a:lstStyle/>
        <a:p>
          <a:endParaRPr lang="es-MX"/>
        </a:p>
      </dgm:t>
    </dgm:pt>
    <dgm:pt modelId="{EBF0D3C0-652E-3140-82C5-64D58643DF3F}">
      <dgm:prSet phldrT="[Texto]" custT="1"/>
      <dgm:spPr>
        <a:solidFill>
          <a:srgbClr val="FF7E79"/>
        </a:solidFill>
      </dgm:spPr>
      <dgm:t>
        <a:bodyPr/>
        <a:lstStyle/>
        <a:p>
          <a:r>
            <a:rPr lang="es-MX" sz="1000" dirty="0">
              <a:solidFill>
                <a:schemeClr val="tx1"/>
              </a:solidFill>
            </a:rPr>
            <a:t>Mujeres:</a:t>
          </a:r>
        </a:p>
        <a:p>
          <a:r>
            <a:rPr lang="es-MX" sz="1200" b="1" dirty="0">
              <a:solidFill>
                <a:schemeClr val="tx1"/>
              </a:solidFill>
            </a:rPr>
            <a:t>18 %</a:t>
          </a:r>
          <a:r>
            <a:rPr lang="es-MX" sz="1200" dirty="0">
              <a:solidFill>
                <a:schemeClr val="tx1"/>
              </a:solidFill>
            </a:rPr>
            <a:t> </a:t>
          </a:r>
        </a:p>
        <a:p>
          <a:r>
            <a:rPr lang="es-MX" sz="1000" dirty="0">
              <a:solidFill>
                <a:schemeClr val="tx1"/>
              </a:solidFill>
            </a:rPr>
            <a:t>(59 casos)</a:t>
          </a:r>
        </a:p>
      </dgm:t>
    </dgm:pt>
    <dgm:pt modelId="{EB94E00C-9A72-8248-B10B-B1F0BAAD916B}" type="parTrans" cxnId="{3D0AD4F8-BE7E-DE44-89DF-6E6F558FE0B2}">
      <dgm:prSet/>
      <dgm:spPr/>
      <dgm:t>
        <a:bodyPr/>
        <a:lstStyle/>
        <a:p>
          <a:endParaRPr lang="es-MX"/>
        </a:p>
      </dgm:t>
    </dgm:pt>
    <dgm:pt modelId="{8893116D-723D-AF4E-871F-26B6AA5357B0}" type="sibTrans" cxnId="{3D0AD4F8-BE7E-DE44-89DF-6E6F558FE0B2}">
      <dgm:prSet/>
      <dgm:spPr/>
      <dgm:t>
        <a:bodyPr/>
        <a:lstStyle/>
        <a:p>
          <a:endParaRPr lang="es-MX"/>
        </a:p>
      </dgm:t>
    </dgm:pt>
    <dgm:pt modelId="{8A1263B2-A428-4B4B-83F9-D89CBF7C73AA}">
      <dgm:prSet custT="1"/>
      <dgm:spPr>
        <a:solidFill>
          <a:srgbClr val="FF7E79"/>
        </a:solidFill>
      </dgm:spPr>
      <dgm:t>
        <a:bodyPr/>
        <a:lstStyle/>
        <a:p>
          <a:r>
            <a:rPr lang="es-MX" sz="1000" dirty="0">
              <a:solidFill>
                <a:schemeClr val="tx1"/>
              </a:solidFill>
            </a:rPr>
            <a:t>Gestantes:</a:t>
          </a:r>
        </a:p>
        <a:p>
          <a:r>
            <a:rPr lang="es-MX" sz="1200" b="1" dirty="0">
              <a:solidFill>
                <a:schemeClr val="tx1"/>
              </a:solidFill>
            </a:rPr>
            <a:t>4,5 %</a:t>
          </a:r>
        </a:p>
        <a:p>
          <a:r>
            <a:rPr lang="es-MX" sz="1000" dirty="0">
              <a:solidFill>
                <a:schemeClr val="tx1"/>
              </a:solidFill>
            </a:rPr>
            <a:t>(5 casos)</a:t>
          </a:r>
        </a:p>
      </dgm:t>
    </dgm:pt>
    <dgm:pt modelId="{F5D61943-FDB1-6743-AD06-E2A480ABFCAC}" type="parTrans" cxnId="{BF3BCB4E-33B0-AC45-B976-0B640D1CC196}">
      <dgm:prSet/>
      <dgm:spPr/>
      <dgm:t>
        <a:bodyPr/>
        <a:lstStyle/>
        <a:p>
          <a:endParaRPr lang="es-MX"/>
        </a:p>
      </dgm:t>
    </dgm:pt>
    <dgm:pt modelId="{A69F3A58-2178-A943-9AE9-D1F6DEC9C1D2}" type="sibTrans" cxnId="{BF3BCB4E-33B0-AC45-B976-0B640D1CC196}">
      <dgm:prSet/>
      <dgm:spPr/>
      <dgm:t>
        <a:bodyPr/>
        <a:lstStyle/>
        <a:p>
          <a:endParaRPr lang="es-MX"/>
        </a:p>
      </dgm:t>
    </dgm:pt>
    <dgm:pt modelId="{86B29593-1F75-6B4B-B5EF-232298641F5C}">
      <dgm:prSet custT="1"/>
      <dgm:spPr>
        <a:solidFill>
          <a:srgbClr val="FF7E79"/>
        </a:solidFill>
      </dgm:spPr>
      <dgm:t>
        <a:bodyPr/>
        <a:lstStyle/>
        <a:p>
          <a:r>
            <a:rPr lang="es-MX" sz="1000" dirty="0">
              <a:solidFill>
                <a:schemeClr val="tx1"/>
              </a:solidFill>
            </a:rPr>
            <a:t>Extranjeros:</a:t>
          </a:r>
        </a:p>
        <a:p>
          <a:r>
            <a:rPr lang="es-MX" sz="1200" b="1" dirty="0">
              <a:solidFill>
                <a:schemeClr val="tx1"/>
              </a:solidFill>
            </a:rPr>
            <a:t>8,2 %</a:t>
          </a:r>
        </a:p>
        <a:p>
          <a:r>
            <a:rPr lang="es-MX" sz="1000" dirty="0">
              <a:solidFill>
                <a:schemeClr val="tx1"/>
              </a:solidFill>
            </a:rPr>
            <a:t>(27 casos)</a:t>
          </a:r>
        </a:p>
      </dgm:t>
    </dgm:pt>
    <dgm:pt modelId="{0FAAEEA6-22C1-894F-872C-4AA4F70B2E8D}" type="parTrans" cxnId="{854DB512-9488-1C4C-8602-E7B914D78C76}">
      <dgm:prSet/>
      <dgm:spPr/>
      <dgm:t>
        <a:bodyPr/>
        <a:lstStyle/>
        <a:p>
          <a:endParaRPr lang="es-MX"/>
        </a:p>
      </dgm:t>
    </dgm:pt>
    <dgm:pt modelId="{FDD85F2A-6FC5-6048-8559-711DFCD446A4}" type="sibTrans" cxnId="{854DB512-9488-1C4C-8602-E7B914D78C76}">
      <dgm:prSet/>
      <dgm:spPr/>
      <dgm:t>
        <a:bodyPr/>
        <a:lstStyle/>
        <a:p>
          <a:endParaRPr lang="es-MX"/>
        </a:p>
      </dgm:t>
    </dgm:pt>
    <dgm:pt modelId="{0F471E09-879C-444D-AD91-372E24D2A3A6}" type="pres">
      <dgm:prSet presAssocID="{AAD3FD6B-2FB0-624B-B4C6-B8460725B405}" presName="diagram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CC16D253-F2AA-2349-8A52-B633635044D0}" type="pres">
      <dgm:prSet presAssocID="{82186F82-6AA6-394C-B58E-6E19F9FE1AE0}" presName="composite" presStyleCnt="0"/>
      <dgm:spPr/>
    </dgm:pt>
    <dgm:pt modelId="{4B7304A6-A40A-4F48-8CEE-3D2FDEBD1E3E}" type="pres">
      <dgm:prSet presAssocID="{82186F82-6AA6-394C-B58E-6E19F9FE1AE0}" presName="Image" presStyleLbl="bgShp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13050" r="13050"/>
          </a:stretch>
        </a:blipFill>
      </dgm:spPr>
      <dgm:t>
        <a:bodyPr/>
        <a:lstStyle/>
        <a:p>
          <a:endParaRPr lang="es-ES"/>
        </a:p>
      </dgm:t>
    </dgm:pt>
    <dgm:pt modelId="{D6D1E93B-1A79-C64A-935C-9682C38F50C5}" type="pres">
      <dgm:prSet presAssocID="{82186F82-6AA6-394C-B58E-6E19F9FE1AE0}" presName="Parent" presStyleLbl="node0" presStyleIdx="0" presStyleCnt="4" custScaleX="64267" custScaleY="1446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8E53A9-17FC-9B44-9ADF-E40EE8560057}" type="pres">
      <dgm:prSet presAssocID="{96169F40-009A-3748-B81A-19334A1613E5}" presName="sibTrans" presStyleCnt="0"/>
      <dgm:spPr/>
    </dgm:pt>
    <dgm:pt modelId="{4B13AA49-B024-C842-9255-36BA895070AC}" type="pres">
      <dgm:prSet presAssocID="{EBF0D3C0-652E-3140-82C5-64D58643DF3F}" presName="composite" presStyleCnt="0"/>
      <dgm:spPr/>
    </dgm:pt>
    <dgm:pt modelId="{227525BF-2DF6-7B43-BAB1-757DF90A9C08}" type="pres">
      <dgm:prSet presAssocID="{EBF0D3C0-652E-3140-82C5-64D58643DF3F}" presName="Image" presStyleLbl="bgShp" presStyleIdx="1" presStyleCnt="4" custScaleY="99917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13081" r="13081"/>
          </a:stretch>
        </a:blipFill>
      </dgm:spPr>
      <dgm:t>
        <a:bodyPr/>
        <a:lstStyle/>
        <a:p>
          <a:endParaRPr lang="es-ES"/>
        </a:p>
      </dgm:t>
    </dgm:pt>
    <dgm:pt modelId="{4199FF10-AD91-AC48-9867-35F23B02F1CB}" type="pres">
      <dgm:prSet presAssocID="{EBF0D3C0-652E-3140-82C5-64D58643DF3F}" presName="Parent" presStyleLbl="node0" presStyleIdx="1" presStyleCnt="4" custScaleX="64267" custScaleY="1446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A4BB67-5A4E-0846-8E8E-36FA46C8902C}" type="pres">
      <dgm:prSet presAssocID="{8893116D-723D-AF4E-871F-26B6AA5357B0}" presName="sibTrans" presStyleCnt="0"/>
      <dgm:spPr/>
    </dgm:pt>
    <dgm:pt modelId="{19E46077-1795-8648-A95F-03BBFBA58730}" type="pres">
      <dgm:prSet presAssocID="{8A1263B2-A428-4B4B-83F9-D89CBF7C73AA}" presName="composite" presStyleCnt="0"/>
      <dgm:spPr/>
    </dgm:pt>
    <dgm:pt modelId="{B1B256DE-2BCB-4C4C-AEA9-615E5936F103}" type="pres">
      <dgm:prSet presAssocID="{8A1263B2-A428-4B4B-83F9-D89CBF7C73AA}" presName="Image" presStyleLbl="bgShp" presStyleIdx="2" presStyleCnt="4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13050" r="13050"/>
          </a:stretch>
        </a:blipFill>
      </dgm:spPr>
      <dgm:t>
        <a:bodyPr/>
        <a:lstStyle/>
        <a:p>
          <a:endParaRPr lang="es-ES"/>
        </a:p>
      </dgm:t>
    </dgm:pt>
    <dgm:pt modelId="{4F4D48D0-241D-8149-A33B-EC5029FACE91}" type="pres">
      <dgm:prSet presAssocID="{8A1263B2-A428-4B4B-83F9-D89CBF7C73AA}" presName="Parent" presStyleLbl="node0" presStyleIdx="2" presStyleCnt="4" custScaleX="64267" custScaleY="1446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C2CBF3-C193-484B-A609-D91D1514BE92}" type="pres">
      <dgm:prSet presAssocID="{A69F3A58-2178-A943-9AE9-D1F6DEC9C1D2}" presName="sibTrans" presStyleCnt="0"/>
      <dgm:spPr/>
    </dgm:pt>
    <dgm:pt modelId="{0D3FFA56-9ADC-E843-A7B8-F5C0CA3AF0BE}" type="pres">
      <dgm:prSet presAssocID="{86B29593-1F75-6B4B-B5EF-232298641F5C}" presName="composite" presStyleCnt="0"/>
      <dgm:spPr/>
    </dgm:pt>
    <dgm:pt modelId="{60829FFF-AAA5-F04B-9031-1EED4B3F2812}" type="pres">
      <dgm:prSet presAssocID="{86B29593-1F75-6B4B-B5EF-232298641F5C}" presName="Image" presStyleLbl="bgShp" presStyleIdx="3" presStyleCnt="4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13050" r="13050"/>
          </a:stretch>
        </a:blipFill>
      </dgm:spPr>
      <dgm:t>
        <a:bodyPr/>
        <a:lstStyle/>
        <a:p>
          <a:endParaRPr lang="es-ES"/>
        </a:p>
      </dgm:t>
    </dgm:pt>
    <dgm:pt modelId="{D7CA7FA2-37F5-8C44-800D-CFEAB174CC2E}" type="pres">
      <dgm:prSet presAssocID="{86B29593-1F75-6B4B-B5EF-232298641F5C}" presName="Parent" presStyleLbl="node0" presStyleIdx="3" presStyleCnt="4" custScaleX="64250" custScaleY="1446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3BCB4E-33B0-AC45-B976-0B640D1CC196}" srcId="{AAD3FD6B-2FB0-624B-B4C6-B8460725B405}" destId="{8A1263B2-A428-4B4B-83F9-D89CBF7C73AA}" srcOrd="2" destOrd="0" parTransId="{F5D61943-FDB1-6743-AD06-E2A480ABFCAC}" sibTransId="{A69F3A58-2178-A943-9AE9-D1F6DEC9C1D2}"/>
    <dgm:cxn modelId="{6F8326D7-B2F3-2C4E-9F1F-0B6739A79BEC}" type="presOf" srcId="{86B29593-1F75-6B4B-B5EF-232298641F5C}" destId="{D7CA7FA2-37F5-8C44-800D-CFEAB174CC2E}" srcOrd="0" destOrd="0" presId="urn:microsoft.com/office/officeart/2008/layout/BendingPictureCaption"/>
    <dgm:cxn modelId="{9361FD66-DBB0-3F4D-A97B-4BF41A76A10F}" type="presOf" srcId="{AAD3FD6B-2FB0-624B-B4C6-B8460725B405}" destId="{0F471E09-879C-444D-AD91-372E24D2A3A6}" srcOrd="0" destOrd="0" presId="urn:microsoft.com/office/officeart/2008/layout/BendingPictureCaption"/>
    <dgm:cxn modelId="{5DA2F79A-FF96-754D-8EE9-50EF1F9B042E}" type="presOf" srcId="{82186F82-6AA6-394C-B58E-6E19F9FE1AE0}" destId="{D6D1E93B-1A79-C64A-935C-9682C38F50C5}" srcOrd="0" destOrd="0" presId="urn:microsoft.com/office/officeart/2008/layout/BendingPictureCaption"/>
    <dgm:cxn modelId="{2C69DE9C-01AE-3D49-8624-B87C526E5EBE}" srcId="{AAD3FD6B-2FB0-624B-B4C6-B8460725B405}" destId="{82186F82-6AA6-394C-B58E-6E19F9FE1AE0}" srcOrd="0" destOrd="0" parTransId="{A1FBC7CE-D6B6-5E49-AFDE-642320613DC9}" sibTransId="{96169F40-009A-3748-B81A-19334A1613E5}"/>
    <dgm:cxn modelId="{6E33882E-AA7E-8A42-A66D-6F04D549CE75}" type="presOf" srcId="{8A1263B2-A428-4B4B-83F9-D89CBF7C73AA}" destId="{4F4D48D0-241D-8149-A33B-EC5029FACE91}" srcOrd="0" destOrd="0" presId="urn:microsoft.com/office/officeart/2008/layout/BendingPictureCaption"/>
    <dgm:cxn modelId="{9C540B39-0BEA-A844-BAD8-ABAA0C07BE91}" type="presOf" srcId="{EBF0D3C0-652E-3140-82C5-64D58643DF3F}" destId="{4199FF10-AD91-AC48-9867-35F23B02F1CB}" srcOrd="0" destOrd="0" presId="urn:microsoft.com/office/officeart/2008/layout/BendingPictureCaption"/>
    <dgm:cxn modelId="{854DB512-9488-1C4C-8602-E7B914D78C76}" srcId="{AAD3FD6B-2FB0-624B-B4C6-B8460725B405}" destId="{86B29593-1F75-6B4B-B5EF-232298641F5C}" srcOrd="3" destOrd="0" parTransId="{0FAAEEA6-22C1-894F-872C-4AA4F70B2E8D}" sibTransId="{FDD85F2A-6FC5-6048-8559-711DFCD446A4}"/>
    <dgm:cxn modelId="{3D0AD4F8-BE7E-DE44-89DF-6E6F558FE0B2}" srcId="{AAD3FD6B-2FB0-624B-B4C6-B8460725B405}" destId="{EBF0D3C0-652E-3140-82C5-64D58643DF3F}" srcOrd="1" destOrd="0" parTransId="{EB94E00C-9A72-8248-B10B-B1F0BAAD916B}" sibTransId="{8893116D-723D-AF4E-871F-26B6AA5357B0}"/>
    <dgm:cxn modelId="{C601EDF8-C17A-A64E-B705-44281B242092}" type="presParOf" srcId="{0F471E09-879C-444D-AD91-372E24D2A3A6}" destId="{CC16D253-F2AA-2349-8A52-B633635044D0}" srcOrd="0" destOrd="0" presId="urn:microsoft.com/office/officeart/2008/layout/BendingPictureCaption"/>
    <dgm:cxn modelId="{34017D8D-D808-054E-859F-60815690D56B}" type="presParOf" srcId="{CC16D253-F2AA-2349-8A52-B633635044D0}" destId="{4B7304A6-A40A-4F48-8CEE-3D2FDEBD1E3E}" srcOrd="0" destOrd="0" presId="urn:microsoft.com/office/officeart/2008/layout/BendingPictureCaption"/>
    <dgm:cxn modelId="{FB95BD76-8B90-4940-B312-6E4C9B0A5E7C}" type="presParOf" srcId="{CC16D253-F2AA-2349-8A52-B633635044D0}" destId="{D6D1E93B-1A79-C64A-935C-9682C38F50C5}" srcOrd="1" destOrd="0" presId="urn:microsoft.com/office/officeart/2008/layout/BendingPictureCaption"/>
    <dgm:cxn modelId="{FB9A317D-A920-1E48-879C-940348EACEDC}" type="presParOf" srcId="{0F471E09-879C-444D-AD91-372E24D2A3A6}" destId="{F98E53A9-17FC-9B44-9ADF-E40EE8560057}" srcOrd="1" destOrd="0" presId="urn:microsoft.com/office/officeart/2008/layout/BendingPictureCaption"/>
    <dgm:cxn modelId="{06AC4086-8063-684E-9D98-8AC7F79D1484}" type="presParOf" srcId="{0F471E09-879C-444D-AD91-372E24D2A3A6}" destId="{4B13AA49-B024-C842-9255-36BA895070AC}" srcOrd="2" destOrd="0" presId="urn:microsoft.com/office/officeart/2008/layout/BendingPictureCaption"/>
    <dgm:cxn modelId="{F21D3AD2-7D19-4445-A3FE-28662F3E8F42}" type="presParOf" srcId="{4B13AA49-B024-C842-9255-36BA895070AC}" destId="{227525BF-2DF6-7B43-BAB1-757DF90A9C08}" srcOrd="0" destOrd="0" presId="urn:microsoft.com/office/officeart/2008/layout/BendingPictureCaption"/>
    <dgm:cxn modelId="{AC3F4F0C-726F-184A-B46A-444B86B8D882}" type="presParOf" srcId="{4B13AA49-B024-C842-9255-36BA895070AC}" destId="{4199FF10-AD91-AC48-9867-35F23B02F1CB}" srcOrd="1" destOrd="0" presId="urn:microsoft.com/office/officeart/2008/layout/BendingPictureCaption"/>
    <dgm:cxn modelId="{6B8385C6-AC66-7D4C-82DB-6A6F5B5AE2B1}" type="presParOf" srcId="{0F471E09-879C-444D-AD91-372E24D2A3A6}" destId="{1CA4BB67-5A4E-0846-8E8E-36FA46C8902C}" srcOrd="3" destOrd="0" presId="urn:microsoft.com/office/officeart/2008/layout/BendingPictureCaption"/>
    <dgm:cxn modelId="{C9C9B246-895E-2E49-BD8D-4CA51686485F}" type="presParOf" srcId="{0F471E09-879C-444D-AD91-372E24D2A3A6}" destId="{19E46077-1795-8648-A95F-03BBFBA58730}" srcOrd="4" destOrd="0" presId="urn:microsoft.com/office/officeart/2008/layout/BendingPictureCaption"/>
    <dgm:cxn modelId="{9F92B03A-A0E9-2444-8FB1-44EA8C887AB3}" type="presParOf" srcId="{19E46077-1795-8648-A95F-03BBFBA58730}" destId="{B1B256DE-2BCB-4C4C-AEA9-615E5936F103}" srcOrd="0" destOrd="0" presId="urn:microsoft.com/office/officeart/2008/layout/BendingPictureCaption"/>
    <dgm:cxn modelId="{5D5B23CD-9305-644E-B133-E5FFBD0D0778}" type="presParOf" srcId="{19E46077-1795-8648-A95F-03BBFBA58730}" destId="{4F4D48D0-241D-8149-A33B-EC5029FACE91}" srcOrd="1" destOrd="0" presId="urn:microsoft.com/office/officeart/2008/layout/BendingPictureCaption"/>
    <dgm:cxn modelId="{17FCC5A9-74BE-2244-8064-4BB8E136EA4C}" type="presParOf" srcId="{0F471E09-879C-444D-AD91-372E24D2A3A6}" destId="{ADC2CBF3-C193-484B-A609-D91D1514BE92}" srcOrd="5" destOrd="0" presId="urn:microsoft.com/office/officeart/2008/layout/BendingPictureCaption"/>
    <dgm:cxn modelId="{F8B431F3-FC71-2A49-81B1-CBDDC16F647A}" type="presParOf" srcId="{0F471E09-879C-444D-AD91-372E24D2A3A6}" destId="{0D3FFA56-9ADC-E843-A7B8-F5C0CA3AF0BE}" srcOrd="6" destOrd="0" presId="urn:microsoft.com/office/officeart/2008/layout/BendingPictureCaption"/>
    <dgm:cxn modelId="{245C9662-1320-7A45-853C-6A3597053888}" type="presParOf" srcId="{0D3FFA56-9ADC-E843-A7B8-F5C0CA3AF0BE}" destId="{60829FFF-AAA5-F04B-9031-1EED4B3F2812}" srcOrd="0" destOrd="0" presId="urn:microsoft.com/office/officeart/2008/layout/BendingPictureCaption"/>
    <dgm:cxn modelId="{32EC103B-E42C-B343-879B-89012103873C}" type="presParOf" srcId="{0D3FFA56-9ADC-E843-A7B8-F5C0CA3AF0BE}" destId="{D7CA7FA2-37F5-8C44-800D-CFEAB174CC2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4E829-49AD-F245-840D-07E421DD2C79}" type="doc">
      <dgm:prSet loTypeId="urn:microsoft.com/office/officeart/2005/8/layout/vList4" loCatId="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s-MX"/>
        </a:p>
      </dgm:t>
    </dgm:pt>
    <dgm:pt modelId="{1E4A5443-D4F3-6C44-BAC7-DA7F8E3F02DB}">
      <dgm:prSet phldrT="[Texto]"/>
      <dgm:spPr/>
      <dgm:t>
        <a:bodyPr/>
        <a:lstStyle/>
        <a:p>
          <a:r>
            <a:rPr lang="es-MX" dirty="0"/>
            <a:t>Sexual</a:t>
          </a:r>
        </a:p>
      </dgm:t>
    </dgm:pt>
    <dgm:pt modelId="{CBD66CCF-7B92-474F-BCE9-E79AD7FDDB80}" type="parTrans" cxnId="{9B0EF3F0-DAE7-A64F-A19F-27C7BA8B5F46}">
      <dgm:prSet/>
      <dgm:spPr/>
      <dgm:t>
        <a:bodyPr/>
        <a:lstStyle/>
        <a:p>
          <a:endParaRPr lang="es-MX"/>
        </a:p>
      </dgm:t>
    </dgm:pt>
    <dgm:pt modelId="{56A811EC-CCBF-D04E-A644-77B6F90040AC}" type="sibTrans" cxnId="{9B0EF3F0-DAE7-A64F-A19F-27C7BA8B5F46}">
      <dgm:prSet/>
      <dgm:spPr/>
      <dgm:t>
        <a:bodyPr/>
        <a:lstStyle/>
        <a:p>
          <a:endParaRPr lang="es-MX"/>
        </a:p>
      </dgm:t>
    </dgm:pt>
    <dgm:pt modelId="{84C31918-FD4E-6E46-B268-D5B3CE335EF3}">
      <dgm:prSet phldrT="[Texto]"/>
      <dgm:spPr/>
      <dgm:t>
        <a:bodyPr/>
        <a:lstStyle/>
        <a:p>
          <a:r>
            <a:rPr lang="es-MX" dirty="0"/>
            <a:t>Madre - hijo</a:t>
          </a:r>
        </a:p>
      </dgm:t>
    </dgm:pt>
    <dgm:pt modelId="{6DEEBCDC-2D23-D74C-AD40-379C1929A3C6}" type="parTrans" cxnId="{D8AE84D9-8301-7240-ADAF-86DCA2C08023}">
      <dgm:prSet/>
      <dgm:spPr/>
      <dgm:t>
        <a:bodyPr/>
        <a:lstStyle/>
        <a:p>
          <a:endParaRPr lang="es-MX"/>
        </a:p>
      </dgm:t>
    </dgm:pt>
    <dgm:pt modelId="{17FC7549-8BA2-A943-964B-2F3549ED2BEE}" type="sibTrans" cxnId="{D8AE84D9-8301-7240-ADAF-86DCA2C08023}">
      <dgm:prSet/>
      <dgm:spPr/>
      <dgm:t>
        <a:bodyPr/>
        <a:lstStyle/>
        <a:p>
          <a:endParaRPr lang="es-MX"/>
        </a:p>
      </dgm:t>
    </dgm:pt>
    <dgm:pt modelId="{93299B58-1F77-C743-9F8A-E8812F400E1C}">
      <dgm:prSet phldrT="[Texto]"/>
      <dgm:spPr/>
      <dgm:t>
        <a:bodyPr/>
        <a:lstStyle/>
        <a:p>
          <a:r>
            <a:rPr lang="es-MX" b="1" dirty="0"/>
            <a:t>0 %</a:t>
          </a:r>
        </a:p>
      </dgm:t>
    </dgm:pt>
    <dgm:pt modelId="{8A7D264A-969F-534E-BD84-E46FEF1E99DF}" type="parTrans" cxnId="{AB893797-9FB9-2B41-A4FE-DD20CC2D09C2}">
      <dgm:prSet/>
      <dgm:spPr/>
      <dgm:t>
        <a:bodyPr/>
        <a:lstStyle/>
        <a:p>
          <a:endParaRPr lang="es-MX"/>
        </a:p>
      </dgm:t>
    </dgm:pt>
    <dgm:pt modelId="{4E169A4D-5AB4-3549-BD65-BC8B03EC30B5}" type="sibTrans" cxnId="{AB893797-9FB9-2B41-A4FE-DD20CC2D09C2}">
      <dgm:prSet/>
      <dgm:spPr/>
      <dgm:t>
        <a:bodyPr/>
        <a:lstStyle/>
        <a:p>
          <a:endParaRPr lang="es-MX"/>
        </a:p>
      </dgm:t>
    </dgm:pt>
    <dgm:pt modelId="{8FA388C4-B701-8948-AFD2-76EE347FEFAE}">
      <dgm:prSet phldrT="[Texto]" custT="1"/>
      <dgm:spPr/>
      <dgm:t>
        <a:bodyPr/>
        <a:lstStyle/>
        <a:p>
          <a:r>
            <a:rPr lang="es-MX" sz="1700" dirty="0"/>
            <a:t>Personas que se inyectan drogas (PID)</a:t>
          </a:r>
        </a:p>
      </dgm:t>
    </dgm:pt>
    <dgm:pt modelId="{D6DE4541-5308-9C4E-91F1-170C3E9DEF9A}" type="parTrans" cxnId="{758077A5-88A3-F345-A54A-868DA6F8F2D5}">
      <dgm:prSet/>
      <dgm:spPr/>
      <dgm:t>
        <a:bodyPr/>
        <a:lstStyle/>
        <a:p>
          <a:endParaRPr lang="es-MX"/>
        </a:p>
      </dgm:t>
    </dgm:pt>
    <dgm:pt modelId="{898E058F-07F6-C341-8777-B21BD77FB908}" type="sibTrans" cxnId="{758077A5-88A3-F345-A54A-868DA6F8F2D5}">
      <dgm:prSet/>
      <dgm:spPr/>
      <dgm:t>
        <a:bodyPr/>
        <a:lstStyle/>
        <a:p>
          <a:endParaRPr lang="es-MX"/>
        </a:p>
      </dgm:t>
    </dgm:pt>
    <dgm:pt modelId="{9D3D63B9-B18A-D343-8DF3-5C160C5D6B40}">
      <dgm:prSet phldrT="[Texto]" custT="1"/>
      <dgm:spPr/>
      <dgm:t>
        <a:bodyPr/>
        <a:lstStyle/>
        <a:p>
          <a:r>
            <a:rPr lang="es-MX" sz="1500" dirty="0"/>
            <a:t>5 casos reportados</a:t>
          </a:r>
        </a:p>
      </dgm:t>
    </dgm:pt>
    <dgm:pt modelId="{BB05E215-C212-4A47-B6D0-DAC7CBCC4A97}" type="parTrans" cxnId="{BDA90A51-4F59-D24E-B064-BDCB46B41859}">
      <dgm:prSet/>
      <dgm:spPr/>
      <dgm:t>
        <a:bodyPr/>
        <a:lstStyle/>
        <a:p>
          <a:endParaRPr lang="es-MX"/>
        </a:p>
      </dgm:t>
    </dgm:pt>
    <dgm:pt modelId="{7CE9A2AB-E686-3049-9E6F-681D5E0EAF6B}" type="sibTrans" cxnId="{BDA90A51-4F59-D24E-B064-BDCB46B41859}">
      <dgm:prSet/>
      <dgm:spPr/>
      <dgm:t>
        <a:bodyPr/>
        <a:lstStyle/>
        <a:p>
          <a:endParaRPr lang="es-MX"/>
        </a:p>
      </dgm:t>
    </dgm:pt>
    <dgm:pt modelId="{3616349B-5E7C-4F4D-BE3E-83EA348D5F03}">
      <dgm:prSet phldrT="[Texto]"/>
      <dgm:spPr/>
      <dgm:t>
        <a:bodyPr/>
        <a:lstStyle/>
        <a:p>
          <a:r>
            <a:rPr lang="es-MX" b="1" dirty="0"/>
            <a:t>97,8 %</a:t>
          </a:r>
        </a:p>
      </dgm:t>
    </dgm:pt>
    <dgm:pt modelId="{4BD3DF65-E31E-8748-8183-235135C15402}" type="sibTrans" cxnId="{01A62236-C6B8-BF4E-83D2-3F9A773A0A7F}">
      <dgm:prSet/>
      <dgm:spPr/>
      <dgm:t>
        <a:bodyPr/>
        <a:lstStyle/>
        <a:p>
          <a:endParaRPr lang="es-MX"/>
        </a:p>
      </dgm:t>
    </dgm:pt>
    <dgm:pt modelId="{1DA31046-F53F-9B4B-850E-01753C7A2D87}" type="parTrans" cxnId="{01A62236-C6B8-BF4E-83D2-3F9A773A0A7F}">
      <dgm:prSet/>
      <dgm:spPr/>
      <dgm:t>
        <a:bodyPr/>
        <a:lstStyle/>
        <a:p>
          <a:endParaRPr lang="es-MX"/>
        </a:p>
      </dgm:t>
    </dgm:pt>
    <dgm:pt modelId="{49C0F1BC-A2BE-1743-8EB5-B8CCF58C6F16}">
      <dgm:prSet phldrT="[Texto]"/>
      <dgm:spPr/>
      <dgm:t>
        <a:bodyPr/>
        <a:lstStyle/>
        <a:p>
          <a:r>
            <a:rPr lang="es-MX" dirty="0"/>
            <a:t>320 casos reportados</a:t>
          </a:r>
        </a:p>
      </dgm:t>
    </dgm:pt>
    <dgm:pt modelId="{C22F6808-048C-FE41-A531-B9B904D5F0F8}" type="parTrans" cxnId="{ED7FA8D1-E93F-3846-85D2-0E0DA02C6523}">
      <dgm:prSet/>
      <dgm:spPr/>
      <dgm:t>
        <a:bodyPr/>
        <a:lstStyle/>
        <a:p>
          <a:endParaRPr lang="es-MX"/>
        </a:p>
      </dgm:t>
    </dgm:pt>
    <dgm:pt modelId="{88E2CEF4-871D-FF42-8DEB-05C8E8CFE3FF}" type="sibTrans" cxnId="{ED7FA8D1-E93F-3846-85D2-0E0DA02C6523}">
      <dgm:prSet/>
      <dgm:spPr/>
      <dgm:t>
        <a:bodyPr/>
        <a:lstStyle/>
        <a:p>
          <a:endParaRPr lang="es-MX"/>
        </a:p>
      </dgm:t>
    </dgm:pt>
    <dgm:pt modelId="{0D41B78A-A213-3343-8405-F53363A7788A}">
      <dgm:prSet phldrT="[Texto]"/>
      <dgm:spPr/>
      <dgm:t>
        <a:bodyPr/>
        <a:lstStyle/>
        <a:p>
          <a:r>
            <a:rPr lang="es-MX" dirty="0"/>
            <a:t>0 casos reportados</a:t>
          </a:r>
        </a:p>
      </dgm:t>
    </dgm:pt>
    <dgm:pt modelId="{F9D066B2-01DE-6F45-905F-CB05BCF13AC1}" type="parTrans" cxnId="{16128D02-2349-9647-8DDD-F0DE67A24049}">
      <dgm:prSet/>
      <dgm:spPr/>
      <dgm:t>
        <a:bodyPr/>
        <a:lstStyle/>
        <a:p>
          <a:endParaRPr lang="es-MX"/>
        </a:p>
      </dgm:t>
    </dgm:pt>
    <dgm:pt modelId="{D7C8469C-5D07-B942-99A8-BF64E8B2F83E}" type="sibTrans" cxnId="{16128D02-2349-9647-8DDD-F0DE67A24049}">
      <dgm:prSet/>
      <dgm:spPr/>
      <dgm:t>
        <a:bodyPr/>
        <a:lstStyle/>
        <a:p>
          <a:endParaRPr lang="es-MX"/>
        </a:p>
      </dgm:t>
    </dgm:pt>
    <dgm:pt modelId="{C56F103E-9542-694B-AE15-5E7BB6606D03}">
      <dgm:prSet phldrT="[Texto]" custT="1"/>
      <dgm:spPr/>
      <dgm:t>
        <a:bodyPr/>
        <a:lstStyle/>
        <a:p>
          <a:r>
            <a:rPr lang="es-MX" sz="1500" b="1" dirty="0"/>
            <a:t>1,5 %</a:t>
          </a:r>
        </a:p>
      </dgm:t>
    </dgm:pt>
    <dgm:pt modelId="{F1EA150A-E208-EA44-B7B1-212D4C0E3463}" type="parTrans" cxnId="{5941652A-F00D-3040-A897-5D5F2E6052CE}">
      <dgm:prSet/>
      <dgm:spPr/>
      <dgm:t>
        <a:bodyPr/>
        <a:lstStyle/>
        <a:p>
          <a:endParaRPr lang="es-MX"/>
        </a:p>
      </dgm:t>
    </dgm:pt>
    <dgm:pt modelId="{FC921D0E-3C9F-764C-A1EC-2BE7A939F785}" type="sibTrans" cxnId="{5941652A-F00D-3040-A897-5D5F2E6052CE}">
      <dgm:prSet/>
      <dgm:spPr/>
      <dgm:t>
        <a:bodyPr/>
        <a:lstStyle/>
        <a:p>
          <a:endParaRPr lang="es-MX"/>
        </a:p>
      </dgm:t>
    </dgm:pt>
    <dgm:pt modelId="{FBC160BA-EC05-7F46-807D-57774FEA3EBB}">
      <dgm:prSet phldrT="[Texto]"/>
      <dgm:spPr/>
      <dgm:t>
        <a:bodyPr/>
        <a:lstStyle/>
        <a:p>
          <a:r>
            <a:rPr lang="es-MX" dirty="0"/>
            <a:t>Hetero 161 – Homosex 150 – Bisexual 9</a:t>
          </a:r>
        </a:p>
      </dgm:t>
    </dgm:pt>
    <dgm:pt modelId="{9CD852B7-1FB7-CB49-AB99-ABDDEB80E3CB}" type="parTrans" cxnId="{D3A2EE17-B40F-1546-A9D7-B1814933F00C}">
      <dgm:prSet/>
      <dgm:spPr/>
      <dgm:t>
        <a:bodyPr/>
        <a:lstStyle/>
        <a:p>
          <a:endParaRPr lang="es-MX"/>
        </a:p>
      </dgm:t>
    </dgm:pt>
    <dgm:pt modelId="{580A7051-34E4-0142-A97F-9B4B9328D7FA}" type="sibTrans" cxnId="{D3A2EE17-B40F-1546-A9D7-B1814933F00C}">
      <dgm:prSet/>
      <dgm:spPr/>
      <dgm:t>
        <a:bodyPr/>
        <a:lstStyle/>
        <a:p>
          <a:endParaRPr lang="es-MX"/>
        </a:p>
      </dgm:t>
    </dgm:pt>
    <dgm:pt modelId="{9260A9C1-0204-C140-B3F6-28B6E3DCFEF4}" type="pres">
      <dgm:prSet presAssocID="{4274E829-49AD-F245-840D-07E421DD2C7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6C4E3C-A922-734E-BA35-0B578476C84A}" type="pres">
      <dgm:prSet presAssocID="{1E4A5443-D4F3-6C44-BAC7-DA7F8E3F02DB}" presName="comp" presStyleCnt="0"/>
      <dgm:spPr/>
    </dgm:pt>
    <dgm:pt modelId="{AC35769C-AF62-C24A-9113-4BF2D16BDC19}" type="pres">
      <dgm:prSet presAssocID="{1E4A5443-D4F3-6C44-BAC7-DA7F8E3F02DB}" presName="box" presStyleLbl="node1" presStyleIdx="0" presStyleCnt="3"/>
      <dgm:spPr/>
      <dgm:t>
        <a:bodyPr/>
        <a:lstStyle/>
        <a:p>
          <a:endParaRPr lang="es-ES"/>
        </a:p>
      </dgm:t>
    </dgm:pt>
    <dgm:pt modelId="{B797A887-1478-A34F-99FF-658CC5898923}" type="pres">
      <dgm:prSet presAssocID="{1E4A5443-D4F3-6C44-BAC7-DA7F8E3F02DB}" presName="img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4703" r="4703"/>
          </a:stretch>
        </a:blipFill>
      </dgm:spPr>
      <dgm:t>
        <a:bodyPr/>
        <a:lstStyle/>
        <a:p>
          <a:endParaRPr lang="es-ES"/>
        </a:p>
      </dgm:t>
    </dgm:pt>
    <dgm:pt modelId="{CC34FEDE-3D56-8A41-A655-D41AD645D0BB}" type="pres">
      <dgm:prSet presAssocID="{1E4A5443-D4F3-6C44-BAC7-DA7F8E3F02D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7FED40-D497-BC4F-B664-965328130614}" type="pres">
      <dgm:prSet presAssocID="{56A811EC-CCBF-D04E-A644-77B6F90040AC}" presName="spacer" presStyleCnt="0"/>
      <dgm:spPr/>
    </dgm:pt>
    <dgm:pt modelId="{D2EFA7CE-4965-2F42-A42F-2FB3601B5502}" type="pres">
      <dgm:prSet presAssocID="{84C31918-FD4E-6E46-B268-D5B3CE335EF3}" presName="comp" presStyleCnt="0"/>
      <dgm:spPr/>
    </dgm:pt>
    <dgm:pt modelId="{E2D1A0D8-D5A4-2B42-B16F-E7FC69259671}" type="pres">
      <dgm:prSet presAssocID="{84C31918-FD4E-6E46-B268-D5B3CE335EF3}" presName="box" presStyleLbl="node1" presStyleIdx="1" presStyleCnt="3"/>
      <dgm:spPr/>
      <dgm:t>
        <a:bodyPr/>
        <a:lstStyle/>
        <a:p>
          <a:endParaRPr lang="es-ES"/>
        </a:p>
      </dgm:t>
    </dgm:pt>
    <dgm:pt modelId="{FD363CBC-C163-8249-A6C7-12F999D1DD16}" type="pres">
      <dgm:prSet presAssocID="{84C31918-FD4E-6E46-B268-D5B3CE335EF3}" presName="img" presStyleLbl="fgImgPlace1" presStyleIdx="1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4703" r="4703"/>
          </a:stretch>
        </a:blipFill>
      </dgm:spPr>
      <dgm:t>
        <a:bodyPr/>
        <a:lstStyle/>
        <a:p>
          <a:endParaRPr lang="es-ES"/>
        </a:p>
      </dgm:t>
    </dgm:pt>
    <dgm:pt modelId="{131852B8-D887-A842-A746-4F583D436767}" type="pres">
      <dgm:prSet presAssocID="{84C31918-FD4E-6E46-B268-D5B3CE335EF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0510FA-7F7B-9647-9567-B6451940A29B}" type="pres">
      <dgm:prSet presAssocID="{17FC7549-8BA2-A943-964B-2F3549ED2BEE}" presName="spacer" presStyleCnt="0"/>
      <dgm:spPr/>
    </dgm:pt>
    <dgm:pt modelId="{D1E6EDE5-42E6-1349-8045-24D82511EC44}" type="pres">
      <dgm:prSet presAssocID="{8FA388C4-B701-8948-AFD2-76EE347FEFAE}" presName="comp" presStyleCnt="0"/>
      <dgm:spPr/>
    </dgm:pt>
    <dgm:pt modelId="{52856907-33A7-974E-9F58-5235BA915730}" type="pres">
      <dgm:prSet presAssocID="{8FA388C4-B701-8948-AFD2-76EE347FEFAE}" presName="box" presStyleLbl="node1" presStyleIdx="2" presStyleCnt="3" custScaleY="89349"/>
      <dgm:spPr/>
      <dgm:t>
        <a:bodyPr/>
        <a:lstStyle/>
        <a:p>
          <a:endParaRPr lang="es-ES"/>
        </a:p>
      </dgm:t>
    </dgm:pt>
    <dgm:pt modelId="{5AA40DDC-F510-FE4C-9E75-F8FA2C21BC57}" type="pres">
      <dgm:prSet presAssocID="{8FA388C4-B701-8948-AFD2-76EE347FEFAE}" presName="img" presStyleLbl="fgImgPlace1" presStyleIdx="2" presStyleCnt="3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4703" r="4703"/>
          </a:stretch>
        </a:blipFill>
      </dgm:spPr>
      <dgm:t>
        <a:bodyPr/>
        <a:lstStyle/>
        <a:p>
          <a:endParaRPr lang="es-ES"/>
        </a:p>
      </dgm:t>
    </dgm:pt>
    <dgm:pt modelId="{9DE138E6-E246-5840-BCC2-9472A9ABCA0C}" type="pres">
      <dgm:prSet presAssocID="{8FA388C4-B701-8948-AFD2-76EE347FEFA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D85D88B-8345-324A-8474-91F335C3788C}" type="presOf" srcId="{0D41B78A-A213-3343-8405-F53363A7788A}" destId="{131852B8-D887-A842-A746-4F583D436767}" srcOrd="1" destOrd="2" presId="urn:microsoft.com/office/officeart/2005/8/layout/vList4"/>
    <dgm:cxn modelId="{891416D3-1062-7848-909C-A246EFC5036D}" type="presOf" srcId="{9D3D63B9-B18A-D343-8DF3-5C160C5D6B40}" destId="{52856907-33A7-974E-9F58-5235BA915730}" srcOrd="0" destOrd="2" presId="urn:microsoft.com/office/officeart/2005/8/layout/vList4"/>
    <dgm:cxn modelId="{A062F84A-BD95-B34F-B762-4CA74B5D4F5C}" type="presOf" srcId="{93299B58-1F77-C743-9F8A-E8812F400E1C}" destId="{131852B8-D887-A842-A746-4F583D436767}" srcOrd="1" destOrd="1" presId="urn:microsoft.com/office/officeart/2005/8/layout/vList4"/>
    <dgm:cxn modelId="{16128D02-2349-9647-8DDD-F0DE67A24049}" srcId="{84C31918-FD4E-6E46-B268-D5B3CE335EF3}" destId="{0D41B78A-A213-3343-8405-F53363A7788A}" srcOrd="1" destOrd="0" parTransId="{F9D066B2-01DE-6F45-905F-CB05BCF13AC1}" sibTransId="{D7C8469C-5D07-B942-99A8-BF64E8B2F83E}"/>
    <dgm:cxn modelId="{645FCA97-9833-004C-822E-B5842EE7DE22}" type="presOf" srcId="{93299B58-1F77-C743-9F8A-E8812F400E1C}" destId="{E2D1A0D8-D5A4-2B42-B16F-E7FC69259671}" srcOrd="0" destOrd="1" presId="urn:microsoft.com/office/officeart/2005/8/layout/vList4"/>
    <dgm:cxn modelId="{01A62236-C6B8-BF4E-83D2-3F9A773A0A7F}" srcId="{1E4A5443-D4F3-6C44-BAC7-DA7F8E3F02DB}" destId="{3616349B-5E7C-4F4D-BE3E-83EA348D5F03}" srcOrd="0" destOrd="0" parTransId="{1DA31046-F53F-9B4B-850E-01753C7A2D87}" sibTransId="{4BD3DF65-E31E-8748-8183-235135C15402}"/>
    <dgm:cxn modelId="{5941652A-F00D-3040-A897-5D5F2E6052CE}" srcId="{8FA388C4-B701-8948-AFD2-76EE347FEFAE}" destId="{C56F103E-9542-694B-AE15-5E7BB6606D03}" srcOrd="0" destOrd="0" parTransId="{F1EA150A-E208-EA44-B7B1-212D4C0E3463}" sibTransId="{FC921D0E-3C9F-764C-A1EC-2BE7A939F785}"/>
    <dgm:cxn modelId="{8491024C-B24A-4343-92F0-BE2317108AAF}" type="presOf" srcId="{3616349B-5E7C-4F4D-BE3E-83EA348D5F03}" destId="{AC35769C-AF62-C24A-9113-4BF2D16BDC19}" srcOrd="0" destOrd="1" presId="urn:microsoft.com/office/officeart/2005/8/layout/vList4"/>
    <dgm:cxn modelId="{B01BF3E5-3231-3D43-99CB-7E3CC255718F}" type="presOf" srcId="{84C31918-FD4E-6E46-B268-D5B3CE335EF3}" destId="{131852B8-D887-A842-A746-4F583D436767}" srcOrd="1" destOrd="0" presId="urn:microsoft.com/office/officeart/2005/8/layout/vList4"/>
    <dgm:cxn modelId="{54DFEAFD-836E-6540-8484-8D74CB9154B9}" type="presOf" srcId="{9D3D63B9-B18A-D343-8DF3-5C160C5D6B40}" destId="{9DE138E6-E246-5840-BCC2-9472A9ABCA0C}" srcOrd="1" destOrd="2" presId="urn:microsoft.com/office/officeart/2005/8/layout/vList4"/>
    <dgm:cxn modelId="{D641A657-761F-9D4E-B677-DF366303666C}" type="presOf" srcId="{C56F103E-9542-694B-AE15-5E7BB6606D03}" destId="{9DE138E6-E246-5840-BCC2-9472A9ABCA0C}" srcOrd="1" destOrd="1" presId="urn:microsoft.com/office/officeart/2005/8/layout/vList4"/>
    <dgm:cxn modelId="{FA80220B-D6CA-3B4C-9A32-D33A2594FB05}" type="presOf" srcId="{1E4A5443-D4F3-6C44-BAC7-DA7F8E3F02DB}" destId="{CC34FEDE-3D56-8A41-A655-D41AD645D0BB}" srcOrd="1" destOrd="0" presId="urn:microsoft.com/office/officeart/2005/8/layout/vList4"/>
    <dgm:cxn modelId="{B2EE7667-0375-914C-BA29-08593CF21355}" type="presOf" srcId="{C56F103E-9542-694B-AE15-5E7BB6606D03}" destId="{52856907-33A7-974E-9F58-5235BA915730}" srcOrd="0" destOrd="1" presId="urn:microsoft.com/office/officeart/2005/8/layout/vList4"/>
    <dgm:cxn modelId="{758077A5-88A3-F345-A54A-868DA6F8F2D5}" srcId="{4274E829-49AD-F245-840D-07E421DD2C79}" destId="{8FA388C4-B701-8948-AFD2-76EE347FEFAE}" srcOrd="2" destOrd="0" parTransId="{D6DE4541-5308-9C4E-91F1-170C3E9DEF9A}" sibTransId="{898E058F-07F6-C341-8777-B21BD77FB908}"/>
    <dgm:cxn modelId="{961871F3-67B5-1A41-98CC-9AC13F0A2BC3}" type="presOf" srcId="{FBC160BA-EC05-7F46-807D-57774FEA3EBB}" destId="{AC35769C-AF62-C24A-9113-4BF2D16BDC19}" srcOrd="0" destOrd="3" presId="urn:microsoft.com/office/officeart/2005/8/layout/vList4"/>
    <dgm:cxn modelId="{CAFD3BD8-0675-1941-A963-E961C405816C}" type="presOf" srcId="{0D41B78A-A213-3343-8405-F53363A7788A}" destId="{E2D1A0D8-D5A4-2B42-B16F-E7FC69259671}" srcOrd="0" destOrd="2" presId="urn:microsoft.com/office/officeart/2005/8/layout/vList4"/>
    <dgm:cxn modelId="{1D6D43B9-4D08-3B41-8C79-8B46BE706B91}" type="presOf" srcId="{8FA388C4-B701-8948-AFD2-76EE347FEFAE}" destId="{52856907-33A7-974E-9F58-5235BA915730}" srcOrd="0" destOrd="0" presId="urn:microsoft.com/office/officeart/2005/8/layout/vList4"/>
    <dgm:cxn modelId="{87DEADD8-F218-8041-ACE1-3A01A5061FBD}" type="presOf" srcId="{3616349B-5E7C-4F4D-BE3E-83EA348D5F03}" destId="{CC34FEDE-3D56-8A41-A655-D41AD645D0BB}" srcOrd="1" destOrd="1" presId="urn:microsoft.com/office/officeart/2005/8/layout/vList4"/>
    <dgm:cxn modelId="{349C3A18-7890-F448-A891-6433EEA18728}" type="presOf" srcId="{49C0F1BC-A2BE-1743-8EB5-B8CCF58C6F16}" destId="{CC34FEDE-3D56-8A41-A655-D41AD645D0BB}" srcOrd="1" destOrd="2" presId="urn:microsoft.com/office/officeart/2005/8/layout/vList4"/>
    <dgm:cxn modelId="{969A96BC-CA0F-BA42-91AD-E682219208E3}" type="presOf" srcId="{84C31918-FD4E-6E46-B268-D5B3CE335EF3}" destId="{E2D1A0D8-D5A4-2B42-B16F-E7FC69259671}" srcOrd="0" destOrd="0" presId="urn:microsoft.com/office/officeart/2005/8/layout/vList4"/>
    <dgm:cxn modelId="{ED7FA8D1-E93F-3846-85D2-0E0DA02C6523}" srcId="{1E4A5443-D4F3-6C44-BAC7-DA7F8E3F02DB}" destId="{49C0F1BC-A2BE-1743-8EB5-B8CCF58C6F16}" srcOrd="1" destOrd="0" parTransId="{C22F6808-048C-FE41-A531-B9B904D5F0F8}" sibTransId="{88E2CEF4-871D-FF42-8DEB-05C8E8CFE3FF}"/>
    <dgm:cxn modelId="{D3A2EE17-B40F-1546-A9D7-B1814933F00C}" srcId="{1E4A5443-D4F3-6C44-BAC7-DA7F8E3F02DB}" destId="{FBC160BA-EC05-7F46-807D-57774FEA3EBB}" srcOrd="2" destOrd="0" parTransId="{9CD852B7-1FB7-CB49-AB99-ABDDEB80E3CB}" sibTransId="{580A7051-34E4-0142-A97F-9B4B9328D7FA}"/>
    <dgm:cxn modelId="{BDA90A51-4F59-D24E-B064-BDCB46B41859}" srcId="{8FA388C4-B701-8948-AFD2-76EE347FEFAE}" destId="{9D3D63B9-B18A-D343-8DF3-5C160C5D6B40}" srcOrd="1" destOrd="0" parTransId="{BB05E215-C212-4A47-B6D0-DAC7CBCC4A97}" sibTransId="{7CE9A2AB-E686-3049-9E6F-681D5E0EAF6B}"/>
    <dgm:cxn modelId="{DAF894FC-C8E2-954D-9ECF-B108FC095A7F}" type="presOf" srcId="{8FA388C4-B701-8948-AFD2-76EE347FEFAE}" destId="{9DE138E6-E246-5840-BCC2-9472A9ABCA0C}" srcOrd="1" destOrd="0" presId="urn:microsoft.com/office/officeart/2005/8/layout/vList4"/>
    <dgm:cxn modelId="{1101C1D0-1AFC-CC41-A467-5ED6F2C653DB}" type="presOf" srcId="{49C0F1BC-A2BE-1743-8EB5-B8CCF58C6F16}" destId="{AC35769C-AF62-C24A-9113-4BF2D16BDC19}" srcOrd="0" destOrd="2" presId="urn:microsoft.com/office/officeart/2005/8/layout/vList4"/>
    <dgm:cxn modelId="{9B0EF3F0-DAE7-A64F-A19F-27C7BA8B5F46}" srcId="{4274E829-49AD-F245-840D-07E421DD2C79}" destId="{1E4A5443-D4F3-6C44-BAC7-DA7F8E3F02DB}" srcOrd="0" destOrd="0" parTransId="{CBD66CCF-7B92-474F-BCE9-E79AD7FDDB80}" sibTransId="{56A811EC-CCBF-D04E-A644-77B6F90040AC}"/>
    <dgm:cxn modelId="{A70CD086-C895-C848-92E4-C7DA7E95C525}" type="presOf" srcId="{4274E829-49AD-F245-840D-07E421DD2C79}" destId="{9260A9C1-0204-C140-B3F6-28B6E3DCFEF4}" srcOrd="0" destOrd="0" presId="urn:microsoft.com/office/officeart/2005/8/layout/vList4"/>
    <dgm:cxn modelId="{D8AE84D9-8301-7240-ADAF-86DCA2C08023}" srcId="{4274E829-49AD-F245-840D-07E421DD2C79}" destId="{84C31918-FD4E-6E46-B268-D5B3CE335EF3}" srcOrd="1" destOrd="0" parTransId="{6DEEBCDC-2D23-D74C-AD40-379C1929A3C6}" sibTransId="{17FC7549-8BA2-A943-964B-2F3549ED2BEE}"/>
    <dgm:cxn modelId="{AB893797-9FB9-2B41-A4FE-DD20CC2D09C2}" srcId="{84C31918-FD4E-6E46-B268-D5B3CE335EF3}" destId="{93299B58-1F77-C743-9F8A-E8812F400E1C}" srcOrd="0" destOrd="0" parTransId="{8A7D264A-969F-534E-BD84-E46FEF1E99DF}" sibTransId="{4E169A4D-5AB4-3549-BD65-BC8B03EC30B5}"/>
    <dgm:cxn modelId="{7C2B4092-B19A-D24B-844A-8C1591F0B7BF}" type="presOf" srcId="{1E4A5443-D4F3-6C44-BAC7-DA7F8E3F02DB}" destId="{AC35769C-AF62-C24A-9113-4BF2D16BDC19}" srcOrd="0" destOrd="0" presId="urn:microsoft.com/office/officeart/2005/8/layout/vList4"/>
    <dgm:cxn modelId="{9DCEA095-D0FA-1644-A94B-BC782385E8E7}" type="presOf" srcId="{FBC160BA-EC05-7F46-807D-57774FEA3EBB}" destId="{CC34FEDE-3D56-8A41-A655-D41AD645D0BB}" srcOrd="1" destOrd="3" presId="urn:microsoft.com/office/officeart/2005/8/layout/vList4"/>
    <dgm:cxn modelId="{1CBB5F0E-5C2C-224B-BAE3-831A11542DA4}" type="presParOf" srcId="{9260A9C1-0204-C140-B3F6-28B6E3DCFEF4}" destId="{126C4E3C-A922-734E-BA35-0B578476C84A}" srcOrd="0" destOrd="0" presId="urn:microsoft.com/office/officeart/2005/8/layout/vList4"/>
    <dgm:cxn modelId="{8877D1A0-F9BA-3D4B-A63C-9DB353A20AED}" type="presParOf" srcId="{126C4E3C-A922-734E-BA35-0B578476C84A}" destId="{AC35769C-AF62-C24A-9113-4BF2D16BDC19}" srcOrd="0" destOrd="0" presId="urn:microsoft.com/office/officeart/2005/8/layout/vList4"/>
    <dgm:cxn modelId="{BF3DC437-F3A7-DB4B-9FAB-6ACD3F6DB6F8}" type="presParOf" srcId="{126C4E3C-A922-734E-BA35-0B578476C84A}" destId="{B797A887-1478-A34F-99FF-658CC5898923}" srcOrd="1" destOrd="0" presId="urn:microsoft.com/office/officeart/2005/8/layout/vList4"/>
    <dgm:cxn modelId="{E783456F-8E1D-2642-9A29-786EEF9A4FA1}" type="presParOf" srcId="{126C4E3C-A922-734E-BA35-0B578476C84A}" destId="{CC34FEDE-3D56-8A41-A655-D41AD645D0BB}" srcOrd="2" destOrd="0" presId="urn:microsoft.com/office/officeart/2005/8/layout/vList4"/>
    <dgm:cxn modelId="{24BD7087-E56B-694B-96B0-E13287F59465}" type="presParOf" srcId="{9260A9C1-0204-C140-B3F6-28B6E3DCFEF4}" destId="{267FED40-D497-BC4F-B664-965328130614}" srcOrd="1" destOrd="0" presId="urn:microsoft.com/office/officeart/2005/8/layout/vList4"/>
    <dgm:cxn modelId="{68655D6E-F298-5042-906A-F573EBB1F297}" type="presParOf" srcId="{9260A9C1-0204-C140-B3F6-28B6E3DCFEF4}" destId="{D2EFA7CE-4965-2F42-A42F-2FB3601B5502}" srcOrd="2" destOrd="0" presId="urn:microsoft.com/office/officeart/2005/8/layout/vList4"/>
    <dgm:cxn modelId="{42F876E6-092A-AD43-9F65-B098F1B760E7}" type="presParOf" srcId="{D2EFA7CE-4965-2F42-A42F-2FB3601B5502}" destId="{E2D1A0D8-D5A4-2B42-B16F-E7FC69259671}" srcOrd="0" destOrd="0" presId="urn:microsoft.com/office/officeart/2005/8/layout/vList4"/>
    <dgm:cxn modelId="{C0A75081-750A-B24C-9200-DE4AE9F9F7CF}" type="presParOf" srcId="{D2EFA7CE-4965-2F42-A42F-2FB3601B5502}" destId="{FD363CBC-C163-8249-A6C7-12F999D1DD16}" srcOrd="1" destOrd="0" presId="urn:microsoft.com/office/officeart/2005/8/layout/vList4"/>
    <dgm:cxn modelId="{AC024CBE-6203-7C40-AB1A-94B37ABD4589}" type="presParOf" srcId="{D2EFA7CE-4965-2F42-A42F-2FB3601B5502}" destId="{131852B8-D887-A842-A746-4F583D436767}" srcOrd="2" destOrd="0" presId="urn:microsoft.com/office/officeart/2005/8/layout/vList4"/>
    <dgm:cxn modelId="{908A3793-F5CE-4F49-82FE-8489BE251D88}" type="presParOf" srcId="{9260A9C1-0204-C140-B3F6-28B6E3DCFEF4}" destId="{7F0510FA-7F7B-9647-9567-B6451940A29B}" srcOrd="3" destOrd="0" presId="urn:microsoft.com/office/officeart/2005/8/layout/vList4"/>
    <dgm:cxn modelId="{FF202188-DE46-224C-AFA1-43F0F37C30F2}" type="presParOf" srcId="{9260A9C1-0204-C140-B3F6-28B6E3DCFEF4}" destId="{D1E6EDE5-42E6-1349-8045-24D82511EC44}" srcOrd="4" destOrd="0" presId="urn:microsoft.com/office/officeart/2005/8/layout/vList4"/>
    <dgm:cxn modelId="{CE42C595-9BB3-484D-969F-CB9991AA23C6}" type="presParOf" srcId="{D1E6EDE5-42E6-1349-8045-24D82511EC44}" destId="{52856907-33A7-974E-9F58-5235BA915730}" srcOrd="0" destOrd="0" presId="urn:microsoft.com/office/officeart/2005/8/layout/vList4"/>
    <dgm:cxn modelId="{86D9A22E-E7CB-8646-9CEC-D33047587764}" type="presParOf" srcId="{D1E6EDE5-42E6-1349-8045-24D82511EC44}" destId="{5AA40DDC-F510-FE4C-9E75-F8FA2C21BC57}" srcOrd="1" destOrd="0" presId="urn:microsoft.com/office/officeart/2005/8/layout/vList4"/>
    <dgm:cxn modelId="{257ADE66-26A4-BD43-BC17-82C0CF5F8BAD}" type="presParOf" srcId="{D1E6EDE5-42E6-1349-8045-24D82511EC44}" destId="{9DE138E6-E246-5840-BCC2-9472A9ABCA0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29F0A9-F88C-6249-AC55-AFCF3E07AFA2}" type="doc">
      <dgm:prSet loTypeId="urn:microsoft.com/office/officeart/2008/layout/BendingPictureSemiTransparentText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MX"/>
        </a:p>
      </dgm:t>
    </dgm:pt>
    <dgm:pt modelId="{E096FFAB-8D6A-1146-B781-9E645232D50F}">
      <dgm:prSet phldrT="[Texto]" custT="1"/>
      <dgm:spPr/>
      <dgm:t>
        <a:bodyPr/>
        <a:lstStyle/>
        <a:p>
          <a:r>
            <a:rPr lang="es-MX" sz="1000" dirty="0">
              <a:solidFill>
                <a:schemeClr val="tx1"/>
              </a:solidFill>
            </a:rPr>
            <a:t>Contributivo:</a:t>
          </a:r>
        </a:p>
        <a:p>
          <a:r>
            <a:rPr lang="es-MX" sz="1200" b="1" dirty="0">
              <a:solidFill>
                <a:schemeClr val="tx1"/>
              </a:solidFill>
            </a:rPr>
            <a:t>57 %</a:t>
          </a:r>
        </a:p>
        <a:p>
          <a:r>
            <a:rPr lang="es-MX" sz="1000" dirty="0">
              <a:solidFill>
                <a:schemeClr val="tx1"/>
              </a:solidFill>
            </a:rPr>
            <a:t>(186 personas)</a:t>
          </a:r>
        </a:p>
      </dgm:t>
    </dgm:pt>
    <dgm:pt modelId="{C35A3C25-1282-5442-BA40-EF249A00B384}" type="parTrans" cxnId="{8BB04353-9B9A-4A4A-AF69-308BCE963F1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43A284D-5C03-6140-A268-40DABCA62FF6}" type="sibTrans" cxnId="{8BB04353-9B9A-4A4A-AF69-308BCE963F1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2996F13-5291-9E47-AE7A-9D5E770A4B45}">
      <dgm:prSet phldrT="[Texto]" custT="1"/>
      <dgm:spPr/>
      <dgm:t>
        <a:bodyPr/>
        <a:lstStyle/>
        <a:p>
          <a:r>
            <a:rPr lang="es-MX" sz="1000" dirty="0">
              <a:solidFill>
                <a:schemeClr val="tx1"/>
              </a:solidFill>
            </a:rPr>
            <a:t>Subsidiado:</a:t>
          </a:r>
        </a:p>
        <a:p>
          <a:r>
            <a:rPr lang="es-MX" sz="1200" b="1" dirty="0">
              <a:solidFill>
                <a:schemeClr val="tx1"/>
              </a:solidFill>
            </a:rPr>
            <a:t>34 %</a:t>
          </a:r>
        </a:p>
        <a:p>
          <a:r>
            <a:rPr lang="es-MX" sz="1000" dirty="0">
              <a:solidFill>
                <a:schemeClr val="tx1"/>
              </a:solidFill>
            </a:rPr>
            <a:t>(112 personas)</a:t>
          </a:r>
        </a:p>
      </dgm:t>
    </dgm:pt>
    <dgm:pt modelId="{5F6779AA-532D-1445-8274-0D5C6EA65CF1}" type="parTrans" cxnId="{2B7413ED-28DF-954E-9C0D-446A177754E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8D1932D-2CA6-F242-A074-7403C4269BAE}" type="sibTrans" cxnId="{2B7413ED-28DF-954E-9C0D-446A177754E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B2F3957-D71A-1D40-ABC4-BF7EBC14567F}">
      <dgm:prSet phldrT="[Texto]" custT="1"/>
      <dgm:spPr/>
      <dgm:t>
        <a:bodyPr/>
        <a:lstStyle/>
        <a:p>
          <a:r>
            <a:rPr lang="es-MX" sz="1000" dirty="0">
              <a:solidFill>
                <a:schemeClr val="tx1"/>
              </a:solidFill>
            </a:rPr>
            <a:t>Especial – Excepción:</a:t>
          </a:r>
        </a:p>
        <a:p>
          <a:r>
            <a:rPr lang="es-MX" sz="1200" b="1" dirty="0">
              <a:solidFill>
                <a:schemeClr val="tx1"/>
              </a:solidFill>
            </a:rPr>
            <a:t>1 %</a:t>
          </a:r>
        </a:p>
        <a:p>
          <a:r>
            <a:rPr lang="es-MX" sz="1000" dirty="0">
              <a:solidFill>
                <a:schemeClr val="tx1"/>
              </a:solidFill>
            </a:rPr>
            <a:t>(4 personas)</a:t>
          </a:r>
        </a:p>
      </dgm:t>
    </dgm:pt>
    <dgm:pt modelId="{59A7422B-55EA-E54A-A7E2-77C6D704B9BC}" type="parTrans" cxnId="{45E05459-0E1E-C54B-97BF-AD9D5FC7C92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7E4B727-472B-EB4F-8610-38749FA7B497}" type="sibTrans" cxnId="{45E05459-0E1E-C54B-97BF-AD9D5FC7C92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41344A5-116A-D540-9DB2-DA4A938B1812}">
      <dgm:prSet custT="1"/>
      <dgm:spPr/>
      <dgm:t>
        <a:bodyPr/>
        <a:lstStyle/>
        <a:p>
          <a:r>
            <a:rPr lang="es-MX" sz="1000" dirty="0">
              <a:solidFill>
                <a:schemeClr val="tx1"/>
              </a:solidFill>
            </a:rPr>
            <a:t>PPNA:</a:t>
          </a:r>
        </a:p>
        <a:p>
          <a:r>
            <a:rPr lang="es-MX" sz="1200" b="1" dirty="0">
              <a:solidFill>
                <a:schemeClr val="tx1"/>
              </a:solidFill>
            </a:rPr>
            <a:t>8 %</a:t>
          </a:r>
        </a:p>
        <a:p>
          <a:r>
            <a:rPr lang="es-MX" sz="1000" dirty="0">
              <a:solidFill>
                <a:schemeClr val="tx1"/>
              </a:solidFill>
            </a:rPr>
            <a:t>(25 personas)</a:t>
          </a:r>
        </a:p>
      </dgm:t>
    </dgm:pt>
    <dgm:pt modelId="{630DCC6B-74EE-284F-89B0-60CBE7C189BE}" type="parTrans" cxnId="{5C5F3BAE-A818-5442-A2F0-A6E60ED9708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D331EF2-7664-8745-9F66-C79A10B95B6E}" type="sibTrans" cxnId="{5C5F3BAE-A818-5442-A2F0-A6E60ED9708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4BE0106-07D6-D645-AF55-6C276F90045A}" type="pres">
      <dgm:prSet presAssocID="{F229F0A9-F88C-6249-AC55-AFCF3E07AF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554211D-4E2A-884E-A04A-54A5C55D7400}" type="pres">
      <dgm:prSet presAssocID="{E096FFAB-8D6A-1146-B781-9E645232D50F}" presName="composite" presStyleCnt="0"/>
      <dgm:spPr/>
    </dgm:pt>
    <dgm:pt modelId="{0F56B4E4-244E-5941-93B8-A3FB9ABFEE3B}" type="pres">
      <dgm:prSet presAssocID="{E096FFAB-8D6A-1146-B781-9E645232D50F}" presName="rect1" presStyleLbl="bgShp" presStyleIdx="0" presStyleCnt="4" custLinFactNeighborX="55" custLinFactNeighborY="-1031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7144" r="7144"/>
          </a:stretch>
        </a:blipFill>
      </dgm:spPr>
    </dgm:pt>
    <dgm:pt modelId="{14B34E7B-39FC-F646-813D-9B4E81E20CD1}" type="pres">
      <dgm:prSet presAssocID="{E096FFAB-8D6A-1146-B781-9E645232D50F}" presName="rect2" presStyleLbl="trBgShp" presStyleIdx="0" presStyleCnt="4" custScaleX="76866" custScaleY="1631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1B2159-D55B-3241-82E9-E7C4482C8671}" type="pres">
      <dgm:prSet presAssocID="{B43A284D-5C03-6140-A268-40DABCA62FF6}" presName="sibTrans" presStyleCnt="0"/>
      <dgm:spPr/>
    </dgm:pt>
    <dgm:pt modelId="{7633656C-32C8-C249-8ABF-D547B0B9EC6E}" type="pres">
      <dgm:prSet presAssocID="{82996F13-5291-9E47-AE7A-9D5E770A4B45}" presName="composite" presStyleCnt="0"/>
      <dgm:spPr/>
    </dgm:pt>
    <dgm:pt modelId="{9E420ACD-B2E3-3D46-B13D-BCAC3AA2C49C}" type="pres">
      <dgm:prSet presAssocID="{82996F13-5291-9E47-AE7A-9D5E770A4B45}" presName="rect1" presStyleLbl="bgShp" presStyleIdx="1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7144" r="7144"/>
          </a:stretch>
        </a:blipFill>
      </dgm:spPr>
    </dgm:pt>
    <dgm:pt modelId="{F0007CA4-B8AA-DE43-86F6-30B685634C72}" type="pres">
      <dgm:prSet presAssocID="{82996F13-5291-9E47-AE7A-9D5E770A4B45}" presName="rect2" presStyleLbl="trBgShp" presStyleIdx="1" presStyleCnt="4" custScaleX="76866" custScaleY="1631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9ABBBC-6061-1048-B233-1D1B102C7526}" type="pres">
      <dgm:prSet presAssocID="{08D1932D-2CA6-F242-A074-7403C4269BAE}" presName="sibTrans" presStyleCnt="0"/>
      <dgm:spPr/>
    </dgm:pt>
    <dgm:pt modelId="{73E9D4C9-4F32-5541-8EEF-85F949252B6D}" type="pres">
      <dgm:prSet presAssocID="{EB2F3957-D71A-1D40-ABC4-BF7EBC14567F}" presName="composite" presStyleCnt="0"/>
      <dgm:spPr/>
    </dgm:pt>
    <dgm:pt modelId="{5FF876AB-9493-1D41-9213-888810A9E547}" type="pres">
      <dgm:prSet presAssocID="{EB2F3957-D71A-1D40-ABC4-BF7EBC14567F}" presName="rect1" presStyleLbl="bgShp" presStyleIdx="2" presStyleCnt="4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7144" r="7144"/>
          </a:stretch>
        </a:blipFill>
      </dgm:spPr>
    </dgm:pt>
    <dgm:pt modelId="{C4ABFA17-A6D9-D543-AB06-BCB5F797EB99}" type="pres">
      <dgm:prSet presAssocID="{EB2F3957-D71A-1D40-ABC4-BF7EBC14567F}" presName="rect2" presStyleLbl="trBgShp" presStyleIdx="2" presStyleCnt="4" custScaleX="76866" custScaleY="1631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C29955-2814-9E4C-B3B6-F6C26D71807A}" type="pres">
      <dgm:prSet presAssocID="{87E4B727-472B-EB4F-8610-38749FA7B497}" presName="sibTrans" presStyleCnt="0"/>
      <dgm:spPr/>
    </dgm:pt>
    <dgm:pt modelId="{9DCA3E03-CBB9-B342-9F8D-8BB26DC84719}" type="pres">
      <dgm:prSet presAssocID="{A41344A5-116A-D540-9DB2-DA4A938B1812}" presName="composite" presStyleCnt="0"/>
      <dgm:spPr/>
    </dgm:pt>
    <dgm:pt modelId="{04299946-C356-314E-8E12-2F970A20A88C}" type="pres">
      <dgm:prSet presAssocID="{A41344A5-116A-D540-9DB2-DA4A938B1812}" presName="rect1" presStyleLbl="bgShp" presStyleIdx="3" presStyleCnt="4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7144" r="7144"/>
          </a:stretch>
        </a:blipFill>
      </dgm:spPr>
    </dgm:pt>
    <dgm:pt modelId="{10871E32-C80B-9048-8FF7-185C11623384}" type="pres">
      <dgm:prSet presAssocID="{A41344A5-116A-D540-9DB2-DA4A938B1812}" presName="rect2" presStyleLbl="trBgShp" presStyleIdx="3" presStyleCnt="4" custScaleX="76866" custScaleY="1631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C5F3BAE-A818-5442-A2F0-A6E60ED97085}" srcId="{F229F0A9-F88C-6249-AC55-AFCF3E07AFA2}" destId="{A41344A5-116A-D540-9DB2-DA4A938B1812}" srcOrd="3" destOrd="0" parTransId="{630DCC6B-74EE-284F-89B0-60CBE7C189BE}" sibTransId="{1D331EF2-7664-8745-9F66-C79A10B95B6E}"/>
    <dgm:cxn modelId="{F5D5D21A-7CA2-BE45-8D05-5CC0B5AD70A9}" type="presOf" srcId="{A41344A5-116A-D540-9DB2-DA4A938B1812}" destId="{10871E32-C80B-9048-8FF7-185C11623384}" srcOrd="0" destOrd="0" presId="urn:microsoft.com/office/officeart/2008/layout/BendingPictureSemiTransparentText"/>
    <dgm:cxn modelId="{E6CDA743-8577-B446-A5BE-EDD7A9AB6C54}" type="presOf" srcId="{E096FFAB-8D6A-1146-B781-9E645232D50F}" destId="{14B34E7B-39FC-F646-813D-9B4E81E20CD1}" srcOrd="0" destOrd="0" presId="urn:microsoft.com/office/officeart/2008/layout/BendingPictureSemiTransparentText"/>
    <dgm:cxn modelId="{45E05459-0E1E-C54B-97BF-AD9D5FC7C925}" srcId="{F229F0A9-F88C-6249-AC55-AFCF3E07AFA2}" destId="{EB2F3957-D71A-1D40-ABC4-BF7EBC14567F}" srcOrd="2" destOrd="0" parTransId="{59A7422B-55EA-E54A-A7E2-77C6D704B9BC}" sibTransId="{87E4B727-472B-EB4F-8610-38749FA7B497}"/>
    <dgm:cxn modelId="{3DD5378E-B47C-8E4D-A6A6-855712774144}" type="presOf" srcId="{82996F13-5291-9E47-AE7A-9D5E770A4B45}" destId="{F0007CA4-B8AA-DE43-86F6-30B685634C72}" srcOrd="0" destOrd="0" presId="urn:microsoft.com/office/officeart/2008/layout/BendingPictureSemiTransparentText"/>
    <dgm:cxn modelId="{8BB04353-9B9A-4A4A-AF69-308BCE963F1B}" srcId="{F229F0A9-F88C-6249-AC55-AFCF3E07AFA2}" destId="{E096FFAB-8D6A-1146-B781-9E645232D50F}" srcOrd="0" destOrd="0" parTransId="{C35A3C25-1282-5442-BA40-EF249A00B384}" sibTransId="{B43A284D-5C03-6140-A268-40DABCA62FF6}"/>
    <dgm:cxn modelId="{2B7413ED-28DF-954E-9C0D-446A177754E3}" srcId="{F229F0A9-F88C-6249-AC55-AFCF3E07AFA2}" destId="{82996F13-5291-9E47-AE7A-9D5E770A4B45}" srcOrd="1" destOrd="0" parTransId="{5F6779AA-532D-1445-8274-0D5C6EA65CF1}" sibTransId="{08D1932D-2CA6-F242-A074-7403C4269BAE}"/>
    <dgm:cxn modelId="{286680ED-1A7D-8740-8CBB-221C4BFAD0AA}" type="presOf" srcId="{F229F0A9-F88C-6249-AC55-AFCF3E07AFA2}" destId="{34BE0106-07D6-D645-AF55-6C276F90045A}" srcOrd="0" destOrd="0" presId="urn:microsoft.com/office/officeart/2008/layout/BendingPictureSemiTransparentText"/>
    <dgm:cxn modelId="{B77F5250-9E9E-3642-8EA2-A5CDA442A156}" type="presOf" srcId="{EB2F3957-D71A-1D40-ABC4-BF7EBC14567F}" destId="{C4ABFA17-A6D9-D543-AB06-BCB5F797EB99}" srcOrd="0" destOrd="0" presId="urn:microsoft.com/office/officeart/2008/layout/BendingPictureSemiTransparentText"/>
    <dgm:cxn modelId="{B780788F-3BE9-214B-85FC-F70BCF406D16}" type="presParOf" srcId="{34BE0106-07D6-D645-AF55-6C276F90045A}" destId="{6554211D-4E2A-884E-A04A-54A5C55D7400}" srcOrd="0" destOrd="0" presId="urn:microsoft.com/office/officeart/2008/layout/BendingPictureSemiTransparentText"/>
    <dgm:cxn modelId="{32FB3AB1-70A2-7C45-A6EE-F0A8D4FEECF1}" type="presParOf" srcId="{6554211D-4E2A-884E-A04A-54A5C55D7400}" destId="{0F56B4E4-244E-5941-93B8-A3FB9ABFEE3B}" srcOrd="0" destOrd="0" presId="urn:microsoft.com/office/officeart/2008/layout/BendingPictureSemiTransparentText"/>
    <dgm:cxn modelId="{0EC00492-8106-3348-AED9-0BBFD1F18CF0}" type="presParOf" srcId="{6554211D-4E2A-884E-A04A-54A5C55D7400}" destId="{14B34E7B-39FC-F646-813D-9B4E81E20CD1}" srcOrd="1" destOrd="0" presId="urn:microsoft.com/office/officeart/2008/layout/BendingPictureSemiTransparentText"/>
    <dgm:cxn modelId="{5ED8E8D5-BA82-6C4A-93DB-BE0EA6E5D8B5}" type="presParOf" srcId="{34BE0106-07D6-D645-AF55-6C276F90045A}" destId="{721B2159-D55B-3241-82E9-E7C4482C8671}" srcOrd="1" destOrd="0" presId="urn:microsoft.com/office/officeart/2008/layout/BendingPictureSemiTransparentText"/>
    <dgm:cxn modelId="{877E2F92-BC1A-7747-A059-B880DE8C98E5}" type="presParOf" srcId="{34BE0106-07D6-D645-AF55-6C276F90045A}" destId="{7633656C-32C8-C249-8ABF-D547B0B9EC6E}" srcOrd="2" destOrd="0" presId="urn:microsoft.com/office/officeart/2008/layout/BendingPictureSemiTransparentText"/>
    <dgm:cxn modelId="{8AB8E8D6-4D82-1C48-94F2-0220D1F60487}" type="presParOf" srcId="{7633656C-32C8-C249-8ABF-D547B0B9EC6E}" destId="{9E420ACD-B2E3-3D46-B13D-BCAC3AA2C49C}" srcOrd="0" destOrd="0" presId="urn:microsoft.com/office/officeart/2008/layout/BendingPictureSemiTransparentText"/>
    <dgm:cxn modelId="{0EE32095-741D-274F-A653-E0F96FA80945}" type="presParOf" srcId="{7633656C-32C8-C249-8ABF-D547B0B9EC6E}" destId="{F0007CA4-B8AA-DE43-86F6-30B685634C72}" srcOrd="1" destOrd="0" presId="urn:microsoft.com/office/officeart/2008/layout/BendingPictureSemiTransparentText"/>
    <dgm:cxn modelId="{06628A8D-30C5-EB41-940E-7167A5500540}" type="presParOf" srcId="{34BE0106-07D6-D645-AF55-6C276F90045A}" destId="{879ABBBC-6061-1048-B233-1D1B102C7526}" srcOrd="3" destOrd="0" presId="urn:microsoft.com/office/officeart/2008/layout/BendingPictureSemiTransparentText"/>
    <dgm:cxn modelId="{FA971989-3C4D-3E4C-B5AC-4EB37965ACF1}" type="presParOf" srcId="{34BE0106-07D6-D645-AF55-6C276F90045A}" destId="{73E9D4C9-4F32-5541-8EEF-85F949252B6D}" srcOrd="4" destOrd="0" presId="urn:microsoft.com/office/officeart/2008/layout/BendingPictureSemiTransparentText"/>
    <dgm:cxn modelId="{A0F83205-153D-484B-BAE2-5A5D28E54F4D}" type="presParOf" srcId="{73E9D4C9-4F32-5541-8EEF-85F949252B6D}" destId="{5FF876AB-9493-1D41-9213-888810A9E547}" srcOrd="0" destOrd="0" presId="urn:microsoft.com/office/officeart/2008/layout/BendingPictureSemiTransparentText"/>
    <dgm:cxn modelId="{71A69700-00AC-9541-B8C5-501928EA1579}" type="presParOf" srcId="{73E9D4C9-4F32-5541-8EEF-85F949252B6D}" destId="{C4ABFA17-A6D9-D543-AB06-BCB5F797EB99}" srcOrd="1" destOrd="0" presId="urn:microsoft.com/office/officeart/2008/layout/BendingPictureSemiTransparentText"/>
    <dgm:cxn modelId="{930A1026-58BD-EC47-9607-2FB0E59101FF}" type="presParOf" srcId="{34BE0106-07D6-D645-AF55-6C276F90045A}" destId="{49C29955-2814-9E4C-B3B6-F6C26D71807A}" srcOrd="5" destOrd="0" presId="urn:microsoft.com/office/officeart/2008/layout/BendingPictureSemiTransparentText"/>
    <dgm:cxn modelId="{10D5F5C5-6709-9343-A0D0-CECB52F13331}" type="presParOf" srcId="{34BE0106-07D6-D645-AF55-6C276F90045A}" destId="{9DCA3E03-CBB9-B342-9F8D-8BB26DC84719}" srcOrd="6" destOrd="0" presId="urn:microsoft.com/office/officeart/2008/layout/BendingPictureSemiTransparentText"/>
    <dgm:cxn modelId="{2DCEDAEB-7A08-8741-80E6-539BAA4E317E}" type="presParOf" srcId="{9DCA3E03-CBB9-B342-9F8D-8BB26DC84719}" destId="{04299946-C356-314E-8E12-2F970A20A88C}" srcOrd="0" destOrd="0" presId="urn:microsoft.com/office/officeart/2008/layout/BendingPictureSemiTransparentText"/>
    <dgm:cxn modelId="{E3139DEB-F8F4-4C4D-8D78-61E6445AEC35}" type="presParOf" srcId="{9DCA3E03-CBB9-B342-9F8D-8BB26DC84719}" destId="{10871E32-C80B-9048-8FF7-185C11623384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D0FBB4-FD03-1544-B767-422DAEF21732}" type="doc">
      <dgm:prSet loTypeId="urn:microsoft.com/office/officeart/2009/layout/CirclePictureHierarchy" loCatId="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BE5567B3-6CF7-7B41-9EDC-B287E3D67C45}">
      <dgm:prSet phldrT="[Texto]" custT="1"/>
      <dgm:spPr/>
      <dgm:t>
        <a:bodyPr/>
        <a:lstStyle/>
        <a:p>
          <a:r>
            <a:rPr lang="es-MX" sz="3000" dirty="0"/>
            <a:t>    62</a:t>
          </a:r>
        </a:p>
        <a:p>
          <a:r>
            <a:rPr lang="es-MX" sz="1800" dirty="0"/>
            <a:t>Defunciones</a:t>
          </a:r>
        </a:p>
      </dgm:t>
    </dgm:pt>
    <dgm:pt modelId="{4DB205B0-5317-F141-A62D-BD4634B0582A}" type="parTrans" cxnId="{5E96C1E1-7599-F044-AAE0-557BDD1CA44F}">
      <dgm:prSet/>
      <dgm:spPr/>
      <dgm:t>
        <a:bodyPr/>
        <a:lstStyle/>
        <a:p>
          <a:endParaRPr lang="es-MX"/>
        </a:p>
      </dgm:t>
    </dgm:pt>
    <dgm:pt modelId="{A0AA011A-32AF-5B44-B209-6AE77351178F}" type="sibTrans" cxnId="{5E96C1E1-7599-F044-AAE0-557BDD1CA44F}">
      <dgm:prSet/>
      <dgm:spPr/>
      <dgm:t>
        <a:bodyPr/>
        <a:lstStyle/>
        <a:p>
          <a:endParaRPr lang="es-MX"/>
        </a:p>
      </dgm:t>
    </dgm:pt>
    <dgm:pt modelId="{E6BD5B16-B56F-504B-B8BD-2D9492A2AF5C}">
      <dgm:prSet phldrT="[Texto]" custT="1"/>
      <dgm:spPr/>
      <dgm:t>
        <a:bodyPr/>
        <a:lstStyle/>
        <a:p>
          <a:pPr algn="ctr"/>
          <a:r>
            <a:rPr lang="es-MX" sz="1800" dirty="0"/>
            <a:t>Solo SIDA</a:t>
          </a:r>
        </a:p>
        <a:p>
          <a:pPr algn="ctr"/>
          <a:r>
            <a:rPr lang="es-MX" sz="1800" b="1" dirty="0"/>
            <a:t>74,1 %</a:t>
          </a:r>
        </a:p>
        <a:p>
          <a:pPr algn="ctr"/>
          <a:r>
            <a:rPr lang="es-MX" sz="1800" b="0" dirty="0"/>
            <a:t>(46 fallecidos)</a:t>
          </a:r>
        </a:p>
      </dgm:t>
    </dgm:pt>
    <dgm:pt modelId="{E52CC9A3-20AE-3B45-8C79-D886053B8AF8}" type="parTrans" cxnId="{CCCD52D9-F887-394C-8AF0-B0F1B26B5684}">
      <dgm:prSet/>
      <dgm:spPr/>
      <dgm:t>
        <a:bodyPr/>
        <a:lstStyle/>
        <a:p>
          <a:endParaRPr lang="es-MX"/>
        </a:p>
      </dgm:t>
    </dgm:pt>
    <dgm:pt modelId="{E6D4BB45-C325-5141-B566-5C4A5899C55D}" type="sibTrans" cxnId="{CCCD52D9-F887-394C-8AF0-B0F1B26B5684}">
      <dgm:prSet/>
      <dgm:spPr/>
      <dgm:t>
        <a:bodyPr/>
        <a:lstStyle/>
        <a:p>
          <a:endParaRPr lang="es-MX"/>
        </a:p>
      </dgm:t>
    </dgm:pt>
    <dgm:pt modelId="{5E2241AB-4C20-2D4F-8D36-EF0E8F059E53}">
      <dgm:prSet phldrT="[Texto]" custT="1"/>
      <dgm:spPr/>
      <dgm:t>
        <a:bodyPr/>
        <a:lstStyle/>
        <a:p>
          <a:pPr algn="ctr"/>
          <a:r>
            <a:rPr lang="es-MX" sz="1800" dirty="0"/>
            <a:t>TB-VIH</a:t>
          </a:r>
        </a:p>
        <a:p>
          <a:pPr algn="ctr"/>
          <a:r>
            <a:rPr lang="es-MX" sz="1800" b="1" dirty="0"/>
            <a:t>25,8 %</a:t>
          </a:r>
        </a:p>
        <a:p>
          <a:pPr algn="ctr"/>
          <a:r>
            <a:rPr lang="es-MX" sz="1800" dirty="0"/>
            <a:t>(16 fallecidos)</a:t>
          </a:r>
        </a:p>
      </dgm:t>
    </dgm:pt>
    <dgm:pt modelId="{779E6543-9B0A-3942-B0A9-B2BC8D0918FA}" type="parTrans" cxnId="{B06A8A13-B610-E343-A467-92DA779E075B}">
      <dgm:prSet/>
      <dgm:spPr/>
      <dgm:t>
        <a:bodyPr/>
        <a:lstStyle/>
        <a:p>
          <a:endParaRPr lang="es-MX"/>
        </a:p>
      </dgm:t>
    </dgm:pt>
    <dgm:pt modelId="{09D00A46-55D7-6C42-9AE8-329D358D47F6}" type="sibTrans" cxnId="{B06A8A13-B610-E343-A467-92DA779E075B}">
      <dgm:prSet/>
      <dgm:spPr/>
      <dgm:t>
        <a:bodyPr/>
        <a:lstStyle/>
        <a:p>
          <a:endParaRPr lang="es-MX"/>
        </a:p>
      </dgm:t>
    </dgm:pt>
    <dgm:pt modelId="{45B23617-50CF-E94C-B387-A3C512DE4165}" type="pres">
      <dgm:prSet presAssocID="{E4D0FBB4-FD03-1544-B767-422DAEF217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06A283B-0EDF-6C49-B745-D408F25450D2}" type="pres">
      <dgm:prSet presAssocID="{BE5567B3-6CF7-7B41-9EDC-B287E3D67C45}" presName="hierRoot1" presStyleCnt="0"/>
      <dgm:spPr/>
    </dgm:pt>
    <dgm:pt modelId="{07A69AA5-8F0D-8E43-BB11-5793CA31A91C}" type="pres">
      <dgm:prSet presAssocID="{BE5567B3-6CF7-7B41-9EDC-B287E3D67C45}" presName="composite" presStyleCnt="0"/>
      <dgm:spPr/>
    </dgm:pt>
    <dgm:pt modelId="{89FCCAA8-2DF7-C247-AF28-5BA43AEAA0EC}" type="pres">
      <dgm:prSet presAssocID="{BE5567B3-6CF7-7B41-9EDC-B287E3D67C45}" presName="image" presStyleLbl="node0" presStyleIdx="0" presStyleCnt="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6DD7A8D-5C67-4641-A2CC-9D8DE1C0BAB4}" type="pres">
      <dgm:prSet presAssocID="{BE5567B3-6CF7-7B41-9EDC-B287E3D67C45}" presName="text" presStyleLbl="revTx" presStyleIdx="0" presStyleCnt="3" custScaleX="75065" custScaleY="67559" custLinFactNeighborX="-34885" custLinFactNeighborY="1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3B6398-45D9-2F4E-B21E-5F7103D061B1}" type="pres">
      <dgm:prSet presAssocID="{BE5567B3-6CF7-7B41-9EDC-B287E3D67C45}" presName="hierChild2" presStyleCnt="0"/>
      <dgm:spPr/>
    </dgm:pt>
    <dgm:pt modelId="{FD0EA3F7-DA71-D340-88E3-BD20B0B39462}" type="pres">
      <dgm:prSet presAssocID="{E52CC9A3-20AE-3B45-8C79-D886053B8AF8}" presName="Name10" presStyleLbl="parChTrans1D2" presStyleIdx="0" presStyleCnt="2"/>
      <dgm:spPr/>
      <dgm:t>
        <a:bodyPr/>
        <a:lstStyle/>
        <a:p>
          <a:endParaRPr lang="es-ES"/>
        </a:p>
      </dgm:t>
    </dgm:pt>
    <dgm:pt modelId="{7E67C83E-B0A1-AA47-89A5-672DCF040CE1}" type="pres">
      <dgm:prSet presAssocID="{E6BD5B16-B56F-504B-B8BD-2D9492A2AF5C}" presName="hierRoot2" presStyleCnt="0"/>
      <dgm:spPr/>
    </dgm:pt>
    <dgm:pt modelId="{1067751C-C309-0047-8D51-9C178C442BF1}" type="pres">
      <dgm:prSet presAssocID="{E6BD5B16-B56F-504B-B8BD-2D9492A2AF5C}" presName="composite2" presStyleCnt="0"/>
      <dgm:spPr/>
    </dgm:pt>
    <dgm:pt modelId="{F6F0C64D-03CA-8F44-ACAC-F97E95A14530}" type="pres">
      <dgm:prSet presAssocID="{E6BD5B16-B56F-504B-B8BD-2D9492A2AF5C}" presName="image2" presStyleLbl="node2" presStyleIdx="0" presStyleCnt="2" custLinFactNeighborX="29509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872EA99-8346-7C4F-971E-ACFFC344866E}" type="pres">
      <dgm:prSet presAssocID="{E6BD5B16-B56F-504B-B8BD-2D9492A2AF5C}" presName="text2" presStyleLbl="revTx" presStyleIdx="1" presStyleCnt="3" custScaleX="75067" custScaleY="67559" custLinFactNeighborX="-22410" custLinFactNeighborY="-1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C8F8B7-782A-4F4D-B8C6-5156B21FB84B}" type="pres">
      <dgm:prSet presAssocID="{E6BD5B16-B56F-504B-B8BD-2D9492A2AF5C}" presName="hierChild3" presStyleCnt="0"/>
      <dgm:spPr/>
    </dgm:pt>
    <dgm:pt modelId="{AD9D8BD8-A2AF-A84F-8565-FB233BA13C27}" type="pres">
      <dgm:prSet presAssocID="{779E6543-9B0A-3942-B0A9-B2BC8D0918FA}" presName="Name10" presStyleLbl="parChTrans1D2" presStyleIdx="1" presStyleCnt="2"/>
      <dgm:spPr/>
      <dgm:t>
        <a:bodyPr/>
        <a:lstStyle/>
        <a:p>
          <a:endParaRPr lang="es-ES"/>
        </a:p>
      </dgm:t>
    </dgm:pt>
    <dgm:pt modelId="{23F9F9FF-37A0-E148-8BF0-C0F4AD6273DE}" type="pres">
      <dgm:prSet presAssocID="{5E2241AB-4C20-2D4F-8D36-EF0E8F059E53}" presName="hierRoot2" presStyleCnt="0"/>
      <dgm:spPr/>
    </dgm:pt>
    <dgm:pt modelId="{E42A6165-9783-8C46-9B6A-0E4AB4FF85B1}" type="pres">
      <dgm:prSet presAssocID="{5E2241AB-4C20-2D4F-8D36-EF0E8F059E53}" presName="composite2" presStyleCnt="0"/>
      <dgm:spPr/>
    </dgm:pt>
    <dgm:pt modelId="{003C8CD4-37E9-7D48-8055-8A7CF41BC0B8}" type="pres">
      <dgm:prSet presAssocID="{5E2241AB-4C20-2D4F-8D36-EF0E8F059E53}" presName="image2" presStyleLbl="node2" presStyleIdx="1" presStyleCnt="2" custLinFactNeighborX="-25704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8AA4270-2666-B74B-AC01-9679126E8EF9}" type="pres">
      <dgm:prSet presAssocID="{5E2241AB-4C20-2D4F-8D36-EF0E8F059E53}" presName="text2" presStyleLbl="revTx" presStyleIdx="2" presStyleCnt="3" custScaleX="89736" custScaleY="67291" custLinFactNeighborX="-43069" custLinFactNeighborY="-1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19FF70-B8C4-8A45-BCF1-25F3506D6E91}" type="pres">
      <dgm:prSet presAssocID="{5E2241AB-4C20-2D4F-8D36-EF0E8F059E53}" presName="hierChild3" presStyleCnt="0"/>
      <dgm:spPr/>
    </dgm:pt>
  </dgm:ptLst>
  <dgm:cxnLst>
    <dgm:cxn modelId="{D69C6EFF-8960-FE4C-BF69-D9BFFA0AC2D4}" type="presOf" srcId="{779E6543-9B0A-3942-B0A9-B2BC8D0918FA}" destId="{AD9D8BD8-A2AF-A84F-8565-FB233BA13C27}" srcOrd="0" destOrd="0" presId="urn:microsoft.com/office/officeart/2009/layout/CirclePictureHierarchy"/>
    <dgm:cxn modelId="{A0561B34-EDF4-DA4A-87A4-0CA9C6F9DC97}" type="presOf" srcId="{BE5567B3-6CF7-7B41-9EDC-B287E3D67C45}" destId="{26DD7A8D-5C67-4641-A2CC-9D8DE1C0BAB4}" srcOrd="0" destOrd="0" presId="urn:microsoft.com/office/officeart/2009/layout/CirclePictureHierarchy"/>
    <dgm:cxn modelId="{B06A8A13-B610-E343-A467-92DA779E075B}" srcId="{BE5567B3-6CF7-7B41-9EDC-B287E3D67C45}" destId="{5E2241AB-4C20-2D4F-8D36-EF0E8F059E53}" srcOrd="1" destOrd="0" parTransId="{779E6543-9B0A-3942-B0A9-B2BC8D0918FA}" sibTransId="{09D00A46-55D7-6C42-9AE8-329D358D47F6}"/>
    <dgm:cxn modelId="{C35D0929-BF87-BB47-896C-572B0DA938E5}" type="presOf" srcId="{E52CC9A3-20AE-3B45-8C79-D886053B8AF8}" destId="{FD0EA3F7-DA71-D340-88E3-BD20B0B39462}" srcOrd="0" destOrd="0" presId="urn:microsoft.com/office/officeart/2009/layout/CirclePictureHierarchy"/>
    <dgm:cxn modelId="{7E7B859F-7C27-A644-A56A-2F623D46CD31}" type="presOf" srcId="{E6BD5B16-B56F-504B-B8BD-2D9492A2AF5C}" destId="{3872EA99-8346-7C4F-971E-ACFFC344866E}" srcOrd="0" destOrd="0" presId="urn:microsoft.com/office/officeart/2009/layout/CirclePictureHierarchy"/>
    <dgm:cxn modelId="{44A770B8-F06D-FE4C-A4C8-60979CA5D6B9}" type="presOf" srcId="{5E2241AB-4C20-2D4F-8D36-EF0E8F059E53}" destId="{68AA4270-2666-B74B-AC01-9679126E8EF9}" srcOrd="0" destOrd="0" presId="urn:microsoft.com/office/officeart/2009/layout/CirclePictureHierarchy"/>
    <dgm:cxn modelId="{CCCD52D9-F887-394C-8AF0-B0F1B26B5684}" srcId="{BE5567B3-6CF7-7B41-9EDC-B287E3D67C45}" destId="{E6BD5B16-B56F-504B-B8BD-2D9492A2AF5C}" srcOrd="0" destOrd="0" parTransId="{E52CC9A3-20AE-3B45-8C79-D886053B8AF8}" sibTransId="{E6D4BB45-C325-5141-B566-5C4A5899C55D}"/>
    <dgm:cxn modelId="{5E96C1E1-7599-F044-AAE0-557BDD1CA44F}" srcId="{E4D0FBB4-FD03-1544-B767-422DAEF21732}" destId="{BE5567B3-6CF7-7B41-9EDC-B287E3D67C45}" srcOrd="0" destOrd="0" parTransId="{4DB205B0-5317-F141-A62D-BD4634B0582A}" sibTransId="{A0AA011A-32AF-5B44-B209-6AE77351178F}"/>
    <dgm:cxn modelId="{22167844-65F0-314F-96DA-79A7442874C8}" type="presOf" srcId="{E4D0FBB4-FD03-1544-B767-422DAEF21732}" destId="{45B23617-50CF-E94C-B387-A3C512DE4165}" srcOrd="0" destOrd="0" presId="urn:microsoft.com/office/officeart/2009/layout/CirclePictureHierarchy"/>
    <dgm:cxn modelId="{B2808EE3-2C14-0144-AF97-61BAC655E4FB}" type="presParOf" srcId="{45B23617-50CF-E94C-B387-A3C512DE4165}" destId="{C06A283B-0EDF-6C49-B745-D408F25450D2}" srcOrd="0" destOrd="0" presId="urn:microsoft.com/office/officeart/2009/layout/CirclePictureHierarchy"/>
    <dgm:cxn modelId="{A2635209-8734-2D4F-AC18-49537BA678B2}" type="presParOf" srcId="{C06A283B-0EDF-6C49-B745-D408F25450D2}" destId="{07A69AA5-8F0D-8E43-BB11-5793CA31A91C}" srcOrd="0" destOrd="0" presId="urn:microsoft.com/office/officeart/2009/layout/CirclePictureHierarchy"/>
    <dgm:cxn modelId="{EC082253-4A0A-A542-AC52-0C0D2342C3EF}" type="presParOf" srcId="{07A69AA5-8F0D-8E43-BB11-5793CA31A91C}" destId="{89FCCAA8-2DF7-C247-AF28-5BA43AEAA0EC}" srcOrd="0" destOrd="0" presId="urn:microsoft.com/office/officeart/2009/layout/CirclePictureHierarchy"/>
    <dgm:cxn modelId="{E533A119-89F5-6349-98CF-E759DA22E799}" type="presParOf" srcId="{07A69AA5-8F0D-8E43-BB11-5793CA31A91C}" destId="{26DD7A8D-5C67-4641-A2CC-9D8DE1C0BAB4}" srcOrd="1" destOrd="0" presId="urn:microsoft.com/office/officeart/2009/layout/CirclePictureHierarchy"/>
    <dgm:cxn modelId="{73F28C67-01A7-D24F-B9D2-491D4663F900}" type="presParOf" srcId="{C06A283B-0EDF-6C49-B745-D408F25450D2}" destId="{463B6398-45D9-2F4E-B21E-5F7103D061B1}" srcOrd="1" destOrd="0" presId="urn:microsoft.com/office/officeart/2009/layout/CirclePictureHierarchy"/>
    <dgm:cxn modelId="{EBE71245-D5BD-8044-A4D2-BA938DD154AD}" type="presParOf" srcId="{463B6398-45D9-2F4E-B21E-5F7103D061B1}" destId="{FD0EA3F7-DA71-D340-88E3-BD20B0B39462}" srcOrd="0" destOrd="0" presId="urn:microsoft.com/office/officeart/2009/layout/CirclePictureHierarchy"/>
    <dgm:cxn modelId="{4AF98A44-E390-C342-9250-701ED883F37B}" type="presParOf" srcId="{463B6398-45D9-2F4E-B21E-5F7103D061B1}" destId="{7E67C83E-B0A1-AA47-89A5-672DCF040CE1}" srcOrd="1" destOrd="0" presId="urn:microsoft.com/office/officeart/2009/layout/CirclePictureHierarchy"/>
    <dgm:cxn modelId="{491F155B-9A3D-2145-A546-497751719144}" type="presParOf" srcId="{7E67C83E-B0A1-AA47-89A5-672DCF040CE1}" destId="{1067751C-C309-0047-8D51-9C178C442BF1}" srcOrd="0" destOrd="0" presId="urn:microsoft.com/office/officeart/2009/layout/CirclePictureHierarchy"/>
    <dgm:cxn modelId="{D70F7249-AAB7-244C-8366-B1C658A5B801}" type="presParOf" srcId="{1067751C-C309-0047-8D51-9C178C442BF1}" destId="{F6F0C64D-03CA-8F44-ACAC-F97E95A14530}" srcOrd="0" destOrd="0" presId="urn:microsoft.com/office/officeart/2009/layout/CirclePictureHierarchy"/>
    <dgm:cxn modelId="{7E8E379B-3A54-FF4C-B422-8655A847701A}" type="presParOf" srcId="{1067751C-C309-0047-8D51-9C178C442BF1}" destId="{3872EA99-8346-7C4F-971E-ACFFC344866E}" srcOrd="1" destOrd="0" presId="urn:microsoft.com/office/officeart/2009/layout/CirclePictureHierarchy"/>
    <dgm:cxn modelId="{E57DC7C6-2D3C-5B42-B066-87D560217FA0}" type="presParOf" srcId="{7E67C83E-B0A1-AA47-89A5-672DCF040CE1}" destId="{48C8F8B7-782A-4F4D-B8C6-5156B21FB84B}" srcOrd="1" destOrd="0" presId="urn:microsoft.com/office/officeart/2009/layout/CirclePictureHierarchy"/>
    <dgm:cxn modelId="{C6E87E29-FFB7-EE4F-87D1-66CFC759499C}" type="presParOf" srcId="{463B6398-45D9-2F4E-B21E-5F7103D061B1}" destId="{AD9D8BD8-A2AF-A84F-8565-FB233BA13C27}" srcOrd="2" destOrd="0" presId="urn:microsoft.com/office/officeart/2009/layout/CirclePictureHierarchy"/>
    <dgm:cxn modelId="{D94222F6-41BC-1640-88C7-A5DCB26A748F}" type="presParOf" srcId="{463B6398-45D9-2F4E-B21E-5F7103D061B1}" destId="{23F9F9FF-37A0-E148-8BF0-C0F4AD6273DE}" srcOrd="3" destOrd="0" presId="urn:microsoft.com/office/officeart/2009/layout/CirclePictureHierarchy"/>
    <dgm:cxn modelId="{01DE66E5-F597-FD43-A20D-A88A8F31CD7B}" type="presParOf" srcId="{23F9F9FF-37A0-E148-8BF0-C0F4AD6273DE}" destId="{E42A6165-9783-8C46-9B6A-0E4AB4FF85B1}" srcOrd="0" destOrd="0" presId="urn:microsoft.com/office/officeart/2009/layout/CirclePictureHierarchy"/>
    <dgm:cxn modelId="{0DD49267-9758-EC43-BDC9-0160BDB04334}" type="presParOf" srcId="{E42A6165-9783-8C46-9B6A-0E4AB4FF85B1}" destId="{003C8CD4-37E9-7D48-8055-8A7CF41BC0B8}" srcOrd="0" destOrd="0" presId="urn:microsoft.com/office/officeart/2009/layout/CirclePictureHierarchy"/>
    <dgm:cxn modelId="{334DE133-3F11-B449-871E-CD4253C15AF7}" type="presParOf" srcId="{E42A6165-9783-8C46-9B6A-0E4AB4FF85B1}" destId="{68AA4270-2666-B74B-AC01-9679126E8EF9}" srcOrd="1" destOrd="0" presId="urn:microsoft.com/office/officeart/2009/layout/CirclePictureHierarchy"/>
    <dgm:cxn modelId="{900F4457-F703-5A44-B8B1-E3F6B1FF930A}" type="presParOf" srcId="{23F9F9FF-37A0-E148-8BF0-C0F4AD6273DE}" destId="{3C19FF70-B8C4-8A45-BCF1-25F3506D6E91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74E829-49AD-F245-840D-07E421DD2C79}" type="doc">
      <dgm:prSet loTypeId="urn:microsoft.com/office/officeart/2005/8/layout/vList4" loCatId="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s-MX"/>
        </a:p>
      </dgm:t>
    </dgm:pt>
    <dgm:pt modelId="{9260A9C1-0204-C140-B3F6-28B6E3DCFEF4}" type="pres">
      <dgm:prSet presAssocID="{4274E829-49AD-F245-840D-07E421DD2C7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A70CD086-C895-C848-92E4-C7DA7E95C525}" type="presOf" srcId="{4274E829-49AD-F245-840D-07E421DD2C79}" destId="{9260A9C1-0204-C140-B3F6-28B6E3DCFEF4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D3FD6B-2FB0-624B-B4C6-B8460725B405}" type="doc">
      <dgm:prSet loTypeId="urn:microsoft.com/office/officeart/2008/layout/BendingPictureCaption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2186F82-6AA6-394C-B58E-6E19F9FE1AE0}">
      <dgm:prSet phldrT="[Texto]" custT="1"/>
      <dgm:spPr>
        <a:solidFill>
          <a:srgbClr val="FF7E79"/>
        </a:solidFill>
      </dgm:spPr>
      <dgm:t>
        <a:bodyPr/>
        <a:lstStyle/>
        <a:p>
          <a:r>
            <a:rPr lang="es-MX" sz="1000" dirty="0">
              <a:solidFill>
                <a:schemeClr val="tx1"/>
              </a:solidFill>
            </a:rPr>
            <a:t>Hombres:</a:t>
          </a:r>
        </a:p>
        <a:p>
          <a:r>
            <a:rPr lang="es-MX" sz="1200" b="1" dirty="0" smtClean="0">
              <a:solidFill>
                <a:schemeClr val="tx1"/>
              </a:solidFill>
            </a:rPr>
            <a:t>82,4 </a:t>
          </a:r>
          <a:r>
            <a:rPr lang="es-MX" sz="1200" b="1" dirty="0">
              <a:solidFill>
                <a:schemeClr val="tx1"/>
              </a:solidFill>
            </a:rPr>
            <a:t>%</a:t>
          </a:r>
          <a:r>
            <a:rPr lang="es-MX" sz="1200" dirty="0">
              <a:solidFill>
                <a:schemeClr val="tx1"/>
              </a:solidFill>
            </a:rPr>
            <a:t> </a:t>
          </a:r>
        </a:p>
        <a:p>
          <a:r>
            <a:rPr lang="es-MX" sz="1000" dirty="0" smtClean="0">
              <a:solidFill>
                <a:schemeClr val="tx1"/>
              </a:solidFill>
            </a:rPr>
            <a:t>(28 </a:t>
          </a:r>
          <a:r>
            <a:rPr lang="es-MX" sz="1000" dirty="0">
              <a:solidFill>
                <a:schemeClr val="tx1"/>
              </a:solidFill>
            </a:rPr>
            <a:t>casos</a:t>
          </a:r>
          <a:r>
            <a:rPr lang="es-MX" sz="900" dirty="0">
              <a:solidFill>
                <a:schemeClr val="tx1"/>
              </a:solidFill>
            </a:rPr>
            <a:t>)</a:t>
          </a:r>
          <a:endParaRPr lang="es-MX" sz="800" dirty="0">
            <a:solidFill>
              <a:schemeClr val="tx1"/>
            </a:solidFill>
          </a:endParaRPr>
        </a:p>
      </dgm:t>
    </dgm:pt>
    <dgm:pt modelId="{A1FBC7CE-D6B6-5E49-AFDE-642320613DC9}" type="parTrans" cxnId="{2C69DE9C-01AE-3D49-8624-B87C526E5EBE}">
      <dgm:prSet/>
      <dgm:spPr/>
      <dgm:t>
        <a:bodyPr/>
        <a:lstStyle/>
        <a:p>
          <a:endParaRPr lang="es-MX"/>
        </a:p>
      </dgm:t>
    </dgm:pt>
    <dgm:pt modelId="{96169F40-009A-3748-B81A-19334A1613E5}" type="sibTrans" cxnId="{2C69DE9C-01AE-3D49-8624-B87C526E5EBE}">
      <dgm:prSet/>
      <dgm:spPr/>
      <dgm:t>
        <a:bodyPr/>
        <a:lstStyle/>
        <a:p>
          <a:endParaRPr lang="es-MX"/>
        </a:p>
      </dgm:t>
    </dgm:pt>
    <dgm:pt modelId="{EBF0D3C0-652E-3140-82C5-64D58643DF3F}">
      <dgm:prSet phldrT="[Texto]" custT="1"/>
      <dgm:spPr>
        <a:solidFill>
          <a:srgbClr val="FF7E79"/>
        </a:solidFill>
      </dgm:spPr>
      <dgm:t>
        <a:bodyPr/>
        <a:lstStyle/>
        <a:p>
          <a:r>
            <a:rPr lang="es-MX" sz="1000" dirty="0">
              <a:solidFill>
                <a:schemeClr val="tx1"/>
              </a:solidFill>
            </a:rPr>
            <a:t>Mujeres:</a:t>
          </a:r>
        </a:p>
        <a:p>
          <a:r>
            <a:rPr lang="es-MX" sz="1200" b="1" dirty="0" smtClean="0">
              <a:solidFill>
                <a:schemeClr val="tx1"/>
              </a:solidFill>
            </a:rPr>
            <a:t> 17,6%</a:t>
          </a:r>
          <a:r>
            <a:rPr lang="es-MX" sz="1200" dirty="0" smtClean="0">
              <a:solidFill>
                <a:schemeClr val="tx1"/>
              </a:solidFill>
            </a:rPr>
            <a:t> </a:t>
          </a:r>
          <a:endParaRPr lang="es-MX" sz="1200" dirty="0">
            <a:solidFill>
              <a:schemeClr val="tx1"/>
            </a:solidFill>
          </a:endParaRPr>
        </a:p>
        <a:p>
          <a:r>
            <a:rPr lang="es-MX" sz="1000" dirty="0" smtClean="0">
              <a:solidFill>
                <a:schemeClr val="tx1"/>
              </a:solidFill>
            </a:rPr>
            <a:t>(6 </a:t>
          </a:r>
          <a:r>
            <a:rPr lang="es-MX" sz="1000" dirty="0">
              <a:solidFill>
                <a:schemeClr val="tx1"/>
              </a:solidFill>
            </a:rPr>
            <a:t>casos)</a:t>
          </a:r>
        </a:p>
      </dgm:t>
    </dgm:pt>
    <dgm:pt modelId="{EB94E00C-9A72-8248-B10B-B1F0BAAD916B}" type="parTrans" cxnId="{3D0AD4F8-BE7E-DE44-89DF-6E6F558FE0B2}">
      <dgm:prSet/>
      <dgm:spPr/>
      <dgm:t>
        <a:bodyPr/>
        <a:lstStyle/>
        <a:p>
          <a:endParaRPr lang="es-MX"/>
        </a:p>
      </dgm:t>
    </dgm:pt>
    <dgm:pt modelId="{8893116D-723D-AF4E-871F-26B6AA5357B0}" type="sibTrans" cxnId="{3D0AD4F8-BE7E-DE44-89DF-6E6F558FE0B2}">
      <dgm:prSet/>
      <dgm:spPr/>
      <dgm:t>
        <a:bodyPr/>
        <a:lstStyle/>
        <a:p>
          <a:endParaRPr lang="es-MX"/>
        </a:p>
      </dgm:t>
    </dgm:pt>
    <dgm:pt modelId="{8A1263B2-A428-4B4B-83F9-D89CBF7C73AA}">
      <dgm:prSet custT="1"/>
      <dgm:spPr>
        <a:solidFill>
          <a:srgbClr val="FF7E79"/>
        </a:solidFill>
      </dgm:spPr>
      <dgm:t>
        <a:bodyPr/>
        <a:lstStyle/>
        <a:p>
          <a:r>
            <a:rPr lang="es-MX" sz="1000" dirty="0">
              <a:solidFill>
                <a:schemeClr val="tx1"/>
              </a:solidFill>
            </a:rPr>
            <a:t>Gestantes:</a:t>
          </a:r>
        </a:p>
        <a:p>
          <a:r>
            <a:rPr lang="es-MX" sz="1200" b="1" dirty="0" smtClean="0">
              <a:solidFill>
                <a:schemeClr val="tx1"/>
              </a:solidFill>
            </a:rPr>
            <a:t>0%</a:t>
          </a:r>
          <a:endParaRPr lang="es-MX" sz="1200" b="1" dirty="0">
            <a:solidFill>
              <a:schemeClr val="tx1"/>
            </a:solidFill>
          </a:endParaRPr>
        </a:p>
        <a:p>
          <a:r>
            <a:rPr lang="es-MX" sz="1000" dirty="0" smtClean="0">
              <a:solidFill>
                <a:schemeClr val="tx1"/>
              </a:solidFill>
            </a:rPr>
            <a:t>(0 </a:t>
          </a:r>
          <a:r>
            <a:rPr lang="es-MX" sz="1000" dirty="0">
              <a:solidFill>
                <a:schemeClr val="tx1"/>
              </a:solidFill>
            </a:rPr>
            <a:t>casos)</a:t>
          </a:r>
        </a:p>
      </dgm:t>
    </dgm:pt>
    <dgm:pt modelId="{F5D61943-FDB1-6743-AD06-E2A480ABFCAC}" type="parTrans" cxnId="{BF3BCB4E-33B0-AC45-B976-0B640D1CC196}">
      <dgm:prSet/>
      <dgm:spPr/>
      <dgm:t>
        <a:bodyPr/>
        <a:lstStyle/>
        <a:p>
          <a:endParaRPr lang="es-MX"/>
        </a:p>
      </dgm:t>
    </dgm:pt>
    <dgm:pt modelId="{A69F3A58-2178-A943-9AE9-D1F6DEC9C1D2}" type="sibTrans" cxnId="{BF3BCB4E-33B0-AC45-B976-0B640D1CC196}">
      <dgm:prSet/>
      <dgm:spPr/>
      <dgm:t>
        <a:bodyPr/>
        <a:lstStyle/>
        <a:p>
          <a:endParaRPr lang="es-MX"/>
        </a:p>
      </dgm:t>
    </dgm:pt>
    <dgm:pt modelId="{86B29593-1F75-6B4B-B5EF-232298641F5C}">
      <dgm:prSet custT="1"/>
      <dgm:spPr>
        <a:solidFill>
          <a:srgbClr val="FF7E79"/>
        </a:solidFill>
      </dgm:spPr>
      <dgm:t>
        <a:bodyPr/>
        <a:lstStyle/>
        <a:p>
          <a:r>
            <a:rPr lang="es-MX" sz="1000" dirty="0">
              <a:solidFill>
                <a:schemeClr val="tx1"/>
              </a:solidFill>
            </a:rPr>
            <a:t>Extranjeros:</a:t>
          </a:r>
        </a:p>
        <a:p>
          <a:r>
            <a:rPr lang="es-MX" sz="1200" b="1" dirty="0" smtClean="0">
              <a:solidFill>
                <a:schemeClr val="tx1"/>
              </a:solidFill>
            </a:rPr>
            <a:t>8,2 </a:t>
          </a:r>
          <a:r>
            <a:rPr lang="es-MX" sz="1200" b="1" dirty="0">
              <a:solidFill>
                <a:schemeClr val="tx1"/>
              </a:solidFill>
            </a:rPr>
            <a:t>%</a:t>
          </a:r>
        </a:p>
        <a:p>
          <a:r>
            <a:rPr lang="es-MX" sz="1000" dirty="0" smtClean="0">
              <a:solidFill>
                <a:schemeClr val="tx1"/>
              </a:solidFill>
            </a:rPr>
            <a:t>(1casos</a:t>
          </a:r>
          <a:r>
            <a:rPr lang="es-MX" sz="1000" dirty="0">
              <a:solidFill>
                <a:schemeClr val="tx1"/>
              </a:solidFill>
            </a:rPr>
            <a:t>)</a:t>
          </a:r>
        </a:p>
      </dgm:t>
    </dgm:pt>
    <dgm:pt modelId="{0FAAEEA6-22C1-894F-872C-4AA4F70B2E8D}" type="parTrans" cxnId="{854DB512-9488-1C4C-8602-E7B914D78C76}">
      <dgm:prSet/>
      <dgm:spPr/>
      <dgm:t>
        <a:bodyPr/>
        <a:lstStyle/>
        <a:p>
          <a:endParaRPr lang="es-MX"/>
        </a:p>
      </dgm:t>
    </dgm:pt>
    <dgm:pt modelId="{FDD85F2A-6FC5-6048-8559-711DFCD446A4}" type="sibTrans" cxnId="{854DB512-9488-1C4C-8602-E7B914D78C76}">
      <dgm:prSet/>
      <dgm:spPr/>
      <dgm:t>
        <a:bodyPr/>
        <a:lstStyle/>
        <a:p>
          <a:endParaRPr lang="es-MX"/>
        </a:p>
      </dgm:t>
    </dgm:pt>
    <dgm:pt modelId="{0F471E09-879C-444D-AD91-372E24D2A3A6}" type="pres">
      <dgm:prSet presAssocID="{AAD3FD6B-2FB0-624B-B4C6-B8460725B405}" presName="diagram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CC16D253-F2AA-2349-8A52-B633635044D0}" type="pres">
      <dgm:prSet presAssocID="{82186F82-6AA6-394C-B58E-6E19F9FE1AE0}" presName="composite" presStyleCnt="0"/>
      <dgm:spPr/>
    </dgm:pt>
    <dgm:pt modelId="{4B7304A6-A40A-4F48-8CEE-3D2FDEBD1E3E}" type="pres">
      <dgm:prSet presAssocID="{82186F82-6AA6-394C-B58E-6E19F9FE1AE0}" presName="Image" presStyleLbl="bgShp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13050" r="13050"/>
          </a:stretch>
        </a:blipFill>
      </dgm:spPr>
      <dgm:t>
        <a:bodyPr/>
        <a:lstStyle/>
        <a:p>
          <a:endParaRPr lang="es-ES"/>
        </a:p>
      </dgm:t>
    </dgm:pt>
    <dgm:pt modelId="{D6D1E93B-1A79-C64A-935C-9682C38F50C5}" type="pres">
      <dgm:prSet presAssocID="{82186F82-6AA6-394C-B58E-6E19F9FE1AE0}" presName="Parent" presStyleLbl="node0" presStyleIdx="0" presStyleCnt="4" custScaleX="64267" custScaleY="1446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8E53A9-17FC-9B44-9ADF-E40EE8560057}" type="pres">
      <dgm:prSet presAssocID="{96169F40-009A-3748-B81A-19334A1613E5}" presName="sibTrans" presStyleCnt="0"/>
      <dgm:spPr/>
    </dgm:pt>
    <dgm:pt modelId="{4B13AA49-B024-C842-9255-36BA895070AC}" type="pres">
      <dgm:prSet presAssocID="{EBF0D3C0-652E-3140-82C5-64D58643DF3F}" presName="composite" presStyleCnt="0"/>
      <dgm:spPr/>
    </dgm:pt>
    <dgm:pt modelId="{227525BF-2DF6-7B43-BAB1-757DF90A9C08}" type="pres">
      <dgm:prSet presAssocID="{EBF0D3C0-652E-3140-82C5-64D58643DF3F}" presName="Image" presStyleLbl="bgShp" presStyleIdx="1" presStyleCnt="4" custScaleY="99917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13081" r="13081"/>
          </a:stretch>
        </a:blipFill>
      </dgm:spPr>
      <dgm:t>
        <a:bodyPr/>
        <a:lstStyle/>
        <a:p>
          <a:endParaRPr lang="es-ES"/>
        </a:p>
      </dgm:t>
    </dgm:pt>
    <dgm:pt modelId="{4199FF10-AD91-AC48-9867-35F23B02F1CB}" type="pres">
      <dgm:prSet presAssocID="{EBF0D3C0-652E-3140-82C5-64D58643DF3F}" presName="Parent" presStyleLbl="node0" presStyleIdx="1" presStyleCnt="4" custScaleX="64267" custScaleY="1446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A4BB67-5A4E-0846-8E8E-36FA46C8902C}" type="pres">
      <dgm:prSet presAssocID="{8893116D-723D-AF4E-871F-26B6AA5357B0}" presName="sibTrans" presStyleCnt="0"/>
      <dgm:spPr/>
    </dgm:pt>
    <dgm:pt modelId="{19E46077-1795-8648-A95F-03BBFBA58730}" type="pres">
      <dgm:prSet presAssocID="{8A1263B2-A428-4B4B-83F9-D89CBF7C73AA}" presName="composite" presStyleCnt="0"/>
      <dgm:spPr/>
    </dgm:pt>
    <dgm:pt modelId="{B1B256DE-2BCB-4C4C-AEA9-615E5936F103}" type="pres">
      <dgm:prSet presAssocID="{8A1263B2-A428-4B4B-83F9-D89CBF7C73AA}" presName="Image" presStyleLbl="bgShp" presStyleIdx="2" presStyleCnt="4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13050" r="13050"/>
          </a:stretch>
        </a:blipFill>
      </dgm:spPr>
      <dgm:t>
        <a:bodyPr/>
        <a:lstStyle/>
        <a:p>
          <a:endParaRPr lang="es-ES"/>
        </a:p>
      </dgm:t>
    </dgm:pt>
    <dgm:pt modelId="{4F4D48D0-241D-8149-A33B-EC5029FACE91}" type="pres">
      <dgm:prSet presAssocID="{8A1263B2-A428-4B4B-83F9-D89CBF7C73AA}" presName="Parent" presStyleLbl="node0" presStyleIdx="2" presStyleCnt="4" custScaleX="64267" custScaleY="1446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C2CBF3-C193-484B-A609-D91D1514BE92}" type="pres">
      <dgm:prSet presAssocID="{A69F3A58-2178-A943-9AE9-D1F6DEC9C1D2}" presName="sibTrans" presStyleCnt="0"/>
      <dgm:spPr/>
    </dgm:pt>
    <dgm:pt modelId="{0D3FFA56-9ADC-E843-A7B8-F5C0CA3AF0BE}" type="pres">
      <dgm:prSet presAssocID="{86B29593-1F75-6B4B-B5EF-232298641F5C}" presName="composite" presStyleCnt="0"/>
      <dgm:spPr/>
    </dgm:pt>
    <dgm:pt modelId="{60829FFF-AAA5-F04B-9031-1EED4B3F2812}" type="pres">
      <dgm:prSet presAssocID="{86B29593-1F75-6B4B-B5EF-232298641F5C}" presName="Image" presStyleLbl="bgShp" presStyleIdx="3" presStyleCnt="4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13050" r="13050"/>
          </a:stretch>
        </a:blipFill>
      </dgm:spPr>
      <dgm:t>
        <a:bodyPr/>
        <a:lstStyle/>
        <a:p>
          <a:endParaRPr lang="es-ES"/>
        </a:p>
      </dgm:t>
    </dgm:pt>
    <dgm:pt modelId="{D7CA7FA2-37F5-8C44-800D-CFEAB174CC2E}" type="pres">
      <dgm:prSet presAssocID="{86B29593-1F75-6B4B-B5EF-232298641F5C}" presName="Parent" presStyleLbl="node0" presStyleIdx="3" presStyleCnt="4" custScaleX="64250" custScaleY="1446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E33882E-AA7E-8A42-A66D-6F04D549CE75}" type="presOf" srcId="{8A1263B2-A428-4B4B-83F9-D89CBF7C73AA}" destId="{4F4D48D0-241D-8149-A33B-EC5029FACE91}" srcOrd="0" destOrd="0" presId="urn:microsoft.com/office/officeart/2008/layout/BendingPictureCaption"/>
    <dgm:cxn modelId="{9361FD66-DBB0-3F4D-A97B-4BF41A76A10F}" type="presOf" srcId="{AAD3FD6B-2FB0-624B-B4C6-B8460725B405}" destId="{0F471E09-879C-444D-AD91-372E24D2A3A6}" srcOrd="0" destOrd="0" presId="urn:microsoft.com/office/officeart/2008/layout/BendingPictureCaption"/>
    <dgm:cxn modelId="{BF3BCB4E-33B0-AC45-B976-0B640D1CC196}" srcId="{AAD3FD6B-2FB0-624B-B4C6-B8460725B405}" destId="{8A1263B2-A428-4B4B-83F9-D89CBF7C73AA}" srcOrd="2" destOrd="0" parTransId="{F5D61943-FDB1-6743-AD06-E2A480ABFCAC}" sibTransId="{A69F3A58-2178-A943-9AE9-D1F6DEC9C1D2}"/>
    <dgm:cxn modelId="{854DB512-9488-1C4C-8602-E7B914D78C76}" srcId="{AAD3FD6B-2FB0-624B-B4C6-B8460725B405}" destId="{86B29593-1F75-6B4B-B5EF-232298641F5C}" srcOrd="3" destOrd="0" parTransId="{0FAAEEA6-22C1-894F-872C-4AA4F70B2E8D}" sibTransId="{FDD85F2A-6FC5-6048-8559-711DFCD446A4}"/>
    <dgm:cxn modelId="{3D0AD4F8-BE7E-DE44-89DF-6E6F558FE0B2}" srcId="{AAD3FD6B-2FB0-624B-B4C6-B8460725B405}" destId="{EBF0D3C0-652E-3140-82C5-64D58643DF3F}" srcOrd="1" destOrd="0" parTransId="{EB94E00C-9A72-8248-B10B-B1F0BAAD916B}" sibTransId="{8893116D-723D-AF4E-871F-26B6AA5357B0}"/>
    <dgm:cxn modelId="{9C540B39-0BEA-A844-BAD8-ABAA0C07BE91}" type="presOf" srcId="{EBF0D3C0-652E-3140-82C5-64D58643DF3F}" destId="{4199FF10-AD91-AC48-9867-35F23B02F1CB}" srcOrd="0" destOrd="0" presId="urn:microsoft.com/office/officeart/2008/layout/BendingPictureCaption"/>
    <dgm:cxn modelId="{6F8326D7-B2F3-2C4E-9F1F-0B6739A79BEC}" type="presOf" srcId="{86B29593-1F75-6B4B-B5EF-232298641F5C}" destId="{D7CA7FA2-37F5-8C44-800D-CFEAB174CC2E}" srcOrd="0" destOrd="0" presId="urn:microsoft.com/office/officeart/2008/layout/BendingPictureCaption"/>
    <dgm:cxn modelId="{5DA2F79A-FF96-754D-8EE9-50EF1F9B042E}" type="presOf" srcId="{82186F82-6AA6-394C-B58E-6E19F9FE1AE0}" destId="{D6D1E93B-1A79-C64A-935C-9682C38F50C5}" srcOrd="0" destOrd="0" presId="urn:microsoft.com/office/officeart/2008/layout/BendingPictureCaption"/>
    <dgm:cxn modelId="{2C69DE9C-01AE-3D49-8624-B87C526E5EBE}" srcId="{AAD3FD6B-2FB0-624B-B4C6-B8460725B405}" destId="{82186F82-6AA6-394C-B58E-6E19F9FE1AE0}" srcOrd="0" destOrd="0" parTransId="{A1FBC7CE-D6B6-5E49-AFDE-642320613DC9}" sibTransId="{96169F40-009A-3748-B81A-19334A1613E5}"/>
    <dgm:cxn modelId="{C601EDF8-C17A-A64E-B705-44281B242092}" type="presParOf" srcId="{0F471E09-879C-444D-AD91-372E24D2A3A6}" destId="{CC16D253-F2AA-2349-8A52-B633635044D0}" srcOrd="0" destOrd="0" presId="urn:microsoft.com/office/officeart/2008/layout/BendingPictureCaption"/>
    <dgm:cxn modelId="{34017D8D-D808-054E-859F-60815690D56B}" type="presParOf" srcId="{CC16D253-F2AA-2349-8A52-B633635044D0}" destId="{4B7304A6-A40A-4F48-8CEE-3D2FDEBD1E3E}" srcOrd="0" destOrd="0" presId="urn:microsoft.com/office/officeart/2008/layout/BendingPictureCaption"/>
    <dgm:cxn modelId="{FB95BD76-8B90-4940-B312-6E4C9B0A5E7C}" type="presParOf" srcId="{CC16D253-F2AA-2349-8A52-B633635044D0}" destId="{D6D1E93B-1A79-C64A-935C-9682C38F50C5}" srcOrd="1" destOrd="0" presId="urn:microsoft.com/office/officeart/2008/layout/BendingPictureCaption"/>
    <dgm:cxn modelId="{FB9A317D-A920-1E48-879C-940348EACEDC}" type="presParOf" srcId="{0F471E09-879C-444D-AD91-372E24D2A3A6}" destId="{F98E53A9-17FC-9B44-9ADF-E40EE8560057}" srcOrd="1" destOrd="0" presId="urn:microsoft.com/office/officeart/2008/layout/BendingPictureCaption"/>
    <dgm:cxn modelId="{06AC4086-8063-684E-9D98-8AC7F79D1484}" type="presParOf" srcId="{0F471E09-879C-444D-AD91-372E24D2A3A6}" destId="{4B13AA49-B024-C842-9255-36BA895070AC}" srcOrd="2" destOrd="0" presId="urn:microsoft.com/office/officeart/2008/layout/BendingPictureCaption"/>
    <dgm:cxn modelId="{F21D3AD2-7D19-4445-A3FE-28662F3E8F42}" type="presParOf" srcId="{4B13AA49-B024-C842-9255-36BA895070AC}" destId="{227525BF-2DF6-7B43-BAB1-757DF90A9C08}" srcOrd="0" destOrd="0" presId="urn:microsoft.com/office/officeart/2008/layout/BendingPictureCaption"/>
    <dgm:cxn modelId="{AC3F4F0C-726F-184A-B46A-444B86B8D882}" type="presParOf" srcId="{4B13AA49-B024-C842-9255-36BA895070AC}" destId="{4199FF10-AD91-AC48-9867-35F23B02F1CB}" srcOrd="1" destOrd="0" presId="urn:microsoft.com/office/officeart/2008/layout/BendingPictureCaption"/>
    <dgm:cxn modelId="{6B8385C6-AC66-7D4C-82DB-6A6F5B5AE2B1}" type="presParOf" srcId="{0F471E09-879C-444D-AD91-372E24D2A3A6}" destId="{1CA4BB67-5A4E-0846-8E8E-36FA46C8902C}" srcOrd="3" destOrd="0" presId="urn:microsoft.com/office/officeart/2008/layout/BendingPictureCaption"/>
    <dgm:cxn modelId="{C9C9B246-895E-2E49-BD8D-4CA51686485F}" type="presParOf" srcId="{0F471E09-879C-444D-AD91-372E24D2A3A6}" destId="{19E46077-1795-8648-A95F-03BBFBA58730}" srcOrd="4" destOrd="0" presId="urn:microsoft.com/office/officeart/2008/layout/BendingPictureCaption"/>
    <dgm:cxn modelId="{9F92B03A-A0E9-2444-8FB1-44EA8C887AB3}" type="presParOf" srcId="{19E46077-1795-8648-A95F-03BBFBA58730}" destId="{B1B256DE-2BCB-4C4C-AEA9-615E5936F103}" srcOrd="0" destOrd="0" presId="urn:microsoft.com/office/officeart/2008/layout/BendingPictureCaption"/>
    <dgm:cxn modelId="{5D5B23CD-9305-644E-B133-E5FFBD0D0778}" type="presParOf" srcId="{19E46077-1795-8648-A95F-03BBFBA58730}" destId="{4F4D48D0-241D-8149-A33B-EC5029FACE91}" srcOrd="1" destOrd="0" presId="urn:microsoft.com/office/officeart/2008/layout/BendingPictureCaption"/>
    <dgm:cxn modelId="{17FCC5A9-74BE-2244-8064-4BB8E136EA4C}" type="presParOf" srcId="{0F471E09-879C-444D-AD91-372E24D2A3A6}" destId="{ADC2CBF3-C193-484B-A609-D91D1514BE92}" srcOrd="5" destOrd="0" presId="urn:microsoft.com/office/officeart/2008/layout/BendingPictureCaption"/>
    <dgm:cxn modelId="{F8B431F3-FC71-2A49-81B1-CBDDC16F647A}" type="presParOf" srcId="{0F471E09-879C-444D-AD91-372E24D2A3A6}" destId="{0D3FFA56-9ADC-E843-A7B8-F5C0CA3AF0BE}" srcOrd="6" destOrd="0" presId="urn:microsoft.com/office/officeart/2008/layout/BendingPictureCaption"/>
    <dgm:cxn modelId="{245C9662-1320-7A45-853C-6A3597053888}" type="presParOf" srcId="{0D3FFA56-9ADC-E843-A7B8-F5C0CA3AF0BE}" destId="{60829FFF-AAA5-F04B-9031-1EED4B3F2812}" srcOrd="0" destOrd="0" presId="urn:microsoft.com/office/officeart/2008/layout/BendingPictureCaption"/>
    <dgm:cxn modelId="{32EC103B-E42C-B343-879B-89012103873C}" type="presParOf" srcId="{0D3FFA56-9ADC-E843-A7B8-F5C0CA3AF0BE}" destId="{D7CA7FA2-37F5-8C44-800D-CFEAB174CC2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74E829-49AD-F245-840D-07E421DD2C79}" type="doc">
      <dgm:prSet loTypeId="urn:microsoft.com/office/officeart/2005/8/layout/vList4" loCatId="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s-MX"/>
        </a:p>
      </dgm:t>
    </dgm:pt>
    <dgm:pt modelId="{1E4A5443-D4F3-6C44-BAC7-DA7F8E3F02DB}">
      <dgm:prSet phldrT="[Texto]"/>
      <dgm:spPr/>
      <dgm:t>
        <a:bodyPr/>
        <a:lstStyle/>
        <a:p>
          <a:r>
            <a:rPr lang="es-MX" dirty="0" smtClean="0"/>
            <a:t>Fallecido</a:t>
          </a:r>
          <a:endParaRPr lang="es-MX" dirty="0"/>
        </a:p>
      </dgm:t>
    </dgm:pt>
    <dgm:pt modelId="{CBD66CCF-7B92-474F-BCE9-E79AD7FDDB80}" type="parTrans" cxnId="{9B0EF3F0-DAE7-A64F-A19F-27C7BA8B5F46}">
      <dgm:prSet/>
      <dgm:spPr/>
      <dgm:t>
        <a:bodyPr/>
        <a:lstStyle/>
        <a:p>
          <a:endParaRPr lang="es-MX"/>
        </a:p>
      </dgm:t>
    </dgm:pt>
    <dgm:pt modelId="{56A811EC-CCBF-D04E-A644-77B6F90040AC}" type="sibTrans" cxnId="{9B0EF3F0-DAE7-A64F-A19F-27C7BA8B5F46}">
      <dgm:prSet/>
      <dgm:spPr/>
      <dgm:t>
        <a:bodyPr/>
        <a:lstStyle/>
        <a:p>
          <a:endParaRPr lang="es-MX"/>
        </a:p>
      </dgm:t>
    </dgm:pt>
    <dgm:pt modelId="{84C31918-FD4E-6E46-B268-D5B3CE335EF3}">
      <dgm:prSet phldrT="[Texto]"/>
      <dgm:spPr/>
      <dgm:t>
        <a:bodyPr/>
        <a:lstStyle/>
        <a:p>
          <a:r>
            <a:rPr lang="es-MX" dirty="0" smtClean="0"/>
            <a:t>Fallecido No COVID</a:t>
          </a:r>
          <a:endParaRPr lang="es-MX" dirty="0"/>
        </a:p>
      </dgm:t>
    </dgm:pt>
    <dgm:pt modelId="{6DEEBCDC-2D23-D74C-AD40-379C1929A3C6}" type="parTrans" cxnId="{D8AE84D9-8301-7240-ADAF-86DCA2C08023}">
      <dgm:prSet/>
      <dgm:spPr/>
      <dgm:t>
        <a:bodyPr/>
        <a:lstStyle/>
        <a:p>
          <a:endParaRPr lang="es-MX"/>
        </a:p>
      </dgm:t>
    </dgm:pt>
    <dgm:pt modelId="{17FC7549-8BA2-A943-964B-2F3549ED2BEE}" type="sibTrans" cxnId="{D8AE84D9-8301-7240-ADAF-86DCA2C08023}">
      <dgm:prSet/>
      <dgm:spPr/>
      <dgm:t>
        <a:bodyPr/>
        <a:lstStyle/>
        <a:p>
          <a:endParaRPr lang="es-MX"/>
        </a:p>
      </dgm:t>
    </dgm:pt>
    <dgm:pt modelId="{93299B58-1F77-C743-9F8A-E8812F400E1C}">
      <dgm:prSet phldrT="[Texto]"/>
      <dgm:spPr/>
      <dgm:t>
        <a:bodyPr/>
        <a:lstStyle/>
        <a:p>
          <a:r>
            <a:rPr lang="es-MX" b="1" dirty="0" smtClean="0"/>
            <a:t>2,9 </a:t>
          </a:r>
          <a:r>
            <a:rPr lang="es-MX" b="1" dirty="0"/>
            <a:t>%</a:t>
          </a:r>
        </a:p>
      </dgm:t>
    </dgm:pt>
    <dgm:pt modelId="{8A7D264A-969F-534E-BD84-E46FEF1E99DF}" type="parTrans" cxnId="{AB893797-9FB9-2B41-A4FE-DD20CC2D09C2}">
      <dgm:prSet/>
      <dgm:spPr/>
      <dgm:t>
        <a:bodyPr/>
        <a:lstStyle/>
        <a:p>
          <a:endParaRPr lang="es-MX"/>
        </a:p>
      </dgm:t>
    </dgm:pt>
    <dgm:pt modelId="{4E169A4D-5AB4-3549-BD65-BC8B03EC30B5}" type="sibTrans" cxnId="{AB893797-9FB9-2B41-A4FE-DD20CC2D09C2}">
      <dgm:prSet/>
      <dgm:spPr/>
      <dgm:t>
        <a:bodyPr/>
        <a:lstStyle/>
        <a:p>
          <a:endParaRPr lang="es-MX"/>
        </a:p>
      </dgm:t>
    </dgm:pt>
    <dgm:pt modelId="{8FA388C4-B701-8948-AFD2-76EE347FEFAE}">
      <dgm:prSet phldrT="[Texto]" custT="1"/>
      <dgm:spPr/>
      <dgm:t>
        <a:bodyPr/>
        <a:lstStyle/>
        <a:p>
          <a:r>
            <a:rPr lang="es-MX" sz="2400" b="1" dirty="0" smtClean="0"/>
            <a:t>Recuperado</a:t>
          </a:r>
          <a:endParaRPr lang="es-MX" sz="2400" b="1" dirty="0"/>
        </a:p>
      </dgm:t>
    </dgm:pt>
    <dgm:pt modelId="{D6DE4541-5308-9C4E-91F1-170C3E9DEF9A}" type="parTrans" cxnId="{758077A5-88A3-F345-A54A-868DA6F8F2D5}">
      <dgm:prSet/>
      <dgm:spPr/>
      <dgm:t>
        <a:bodyPr/>
        <a:lstStyle/>
        <a:p>
          <a:endParaRPr lang="es-MX"/>
        </a:p>
      </dgm:t>
    </dgm:pt>
    <dgm:pt modelId="{898E058F-07F6-C341-8777-B21BD77FB908}" type="sibTrans" cxnId="{758077A5-88A3-F345-A54A-868DA6F8F2D5}">
      <dgm:prSet/>
      <dgm:spPr/>
      <dgm:t>
        <a:bodyPr/>
        <a:lstStyle/>
        <a:p>
          <a:endParaRPr lang="es-MX"/>
        </a:p>
      </dgm:t>
    </dgm:pt>
    <dgm:pt modelId="{9D3D63B9-B18A-D343-8DF3-5C160C5D6B40}">
      <dgm:prSet phldrT="[Texto]" custT="1"/>
      <dgm:spPr/>
      <dgm:t>
        <a:bodyPr/>
        <a:lstStyle/>
        <a:p>
          <a:r>
            <a:rPr lang="es-MX" sz="1800" dirty="0" smtClean="0"/>
            <a:t> 29 casos </a:t>
          </a:r>
          <a:r>
            <a:rPr lang="es-MX" sz="1800" dirty="0"/>
            <a:t>reportados</a:t>
          </a:r>
        </a:p>
      </dgm:t>
    </dgm:pt>
    <dgm:pt modelId="{BB05E215-C212-4A47-B6D0-DAC7CBCC4A97}" type="parTrans" cxnId="{BDA90A51-4F59-D24E-B064-BDCB46B41859}">
      <dgm:prSet/>
      <dgm:spPr/>
      <dgm:t>
        <a:bodyPr/>
        <a:lstStyle/>
        <a:p>
          <a:endParaRPr lang="es-MX"/>
        </a:p>
      </dgm:t>
    </dgm:pt>
    <dgm:pt modelId="{7CE9A2AB-E686-3049-9E6F-681D5E0EAF6B}" type="sibTrans" cxnId="{BDA90A51-4F59-D24E-B064-BDCB46B41859}">
      <dgm:prSet/>
      <dgm:spPr/>
      <dgm:t>
        <a:bodyPr/>
        <a:lstStyle/>
        <a:p>
          <a:endParaRPr lang="es-MX"/>
        </a:p>
      </dgm:t>
    </dgm:pt>
    <dgm:pt modelId="{3616349B-5E7C-4F4D-BE3E-83EA348D5F03}">
      <dgm:prSet phldrT="[Texto]"/>
      <dgm:spPr/>
      <dgm:t>
        <a:bodyPr/>
        <a:lstStyle/>
        <a:p>
          <a:r>
            <a:rPr lang="es-MX" b="1" dirty="0" smtClean="0"/>
            <a:t>11,8 </a:t>
          </a:r>
          <a:r>
            <a:rPr lang="es-MX" b="1" dirty="0"/>
            <a:t>%</a:t>
          </a:r>
        </a:p>
      </dgm:t>
    </dgm:pt>
    <dgm:pt modelId="{4BD3DF65-E31E-8748-8183-235135C15402}" type="sibTrans" cxnId="{01A62236-C6B8-BF4E-83D2-3F9A773A0A7F}">
      <dgm:prSet/>
      <dgm:spPr/>
      <dgm:t>
        <a:bodyPr/>
        <a:lstStyle/>
        <a:p>
          <a:endParaRPr lang="es-MX"/>
        </a:p>
      </dgm:t>
    </dgm:pt>
    <dgm:pt modelId="{1DA31046-F53F-9B4B-850E-01753C7A2D87}" type="parTrans" cxnId="{01A62236-C6B8-BF4E-83D2-3F9A773A0A7F}">
      <dgm:prSet/>
      <dgm:spPr/>
      <dgm:t>
        <a:bodyPr/>
        <a:lstStyle/>
        <a:p>
          <a:endParaRPr lang="es-MX"/>
        </a:p>
      </dgm:t>
    </dgm:pt>
    <dgm:pt modelId="{49C0F1BC-A2BE-1743-8EB5-B8CCF58C6F16}">
      <dgm:prSet phldrT="[Texto]"/>
      <dgm:spPr/>
      <dgm:t>
        <a:bodyPr/>
        <a:lstStyle/>
        <a:p>
          <a:r>
            <a:rPr lang="es-MX" dirty="0" smtClean="0"/>
            <a:t>4 </a:t>
          </a:r>
          <a:r>
            <a:rPr lang="es-MX" dirty="0"/>
            <a:t>casos </a:t>
          </a:r>
          <a:r>
            <a:rPr lang="es-MX" dirty="0" smtClean="0"/>
            <a:t>reportados9</a:t>
          </a:r>
          <a:endParaRPr lang="es-MX" dirty="0"/>
        </a:p>
      </dgm:t>
    </dgm:pt>
    <dgm:pt modelId="{C22F6808-048C-FE41-A531-B9B904D5F0F8}" type="parTrans" cxnId="{ED7FA8D1-E93F-3846-85D2-0E0DA02C6523}">
      <dgm:prSet/>
      <dgm:spPr/>
      <dgm:t>
        <a:bodyPr/>
        <a:lstStyle/>
        <a:p>
          <a:endParaRPr lang="es-MX"/>
        </a:p>
      </dgm:t>
    </dgm:pt>
    <dgm:pt modelId="{88E2CEF4-871D-FF42-8DEB-05C8E8CFE3FF}" type="sibTrans" cxnId="{ED7FA8D1-E93F-3846-85D2-0E0DA02C6523}">
      <dgm:prSet/>
      <dgm:spPr/>
      <dgm:t>
        <a:bodyPr/>
        <a:lstStyle/>
        <a:p>
          <a:endParaRPr lang="es-MX"/>
        </a:p>
      </dgm:t>
    </dgm:pt>
    <dgm:pt modelId="{0D41B78A-A213-3343-8405-F53363A7788A}">
      <dgm:prSet phldrT="[Texto]"/>
      <dgm:spPr/>
      <dgm:t>
        <a:bodyPr/>
        <a:lstStyle/>
        <a:p>
          <a:r>
            <a:rPr lang="es-MX" dirty="0" smtClean="0"/>
            <a:t>1 casos </a:t>
          </a:r>
          <a:r>
            <a:rPr lang="es-MX" dirty="0"/>
            <a:t>reportados</a:t>
          </a:r>
        </a:p>
      </dgm:t>
    </dgm:pt>
    <dgm:pt modelId="{F9D066B2-01DE-6F45-905F-CB05BCF13AC1}" type="parTrans" cxnId="{16128D02-2349-9647-8DDD-F0DE67A24049}">
      <dgm:prSet/>
      <dgm:spPr/>
      <dgm:t>
        <a:bodyPr/>
        <a:lstStyle/>
        <a:p>
          <a:endParaRPr lang="es-MX"/>
        </a:p>
      </dgm:t>
    </dgm:pt>
    <dgm:pt modelId="{D7C8469C-5D07-B942-99A8-BF64E8B2F83E}" type="sibTrans" cxnId="{16128D02-2349-9647-8DDD-F0DE67A24049}">
      <dgm:prSet/>
      <dgm:spPr/>
      <dgm:t>
        <a:bodyPr/>
        <a:lstStyle/>
        <a:p>
          <a:endParaRPr lang="es-MX"/>
        </a:p>
      </dgm:t>
    </dgm:pt>
    <dgm:pt modelId="{C56F103E-9542-694B-AE15-5E7BB6606D03}">
      <dgm:prSet phldrT="[Texto]" custT="1"/>
      <dgm:spPr/>
      <dgm:t>
        <a:bodyPr/>
        <a:lstStyle/>
        <a:p>
          <a:r>
            <a:rPr lang="es-MX" sz="1800" b="1" dirty="0" smtClean="0"/>
            <a:t>85,3 </a:t>
          </a:r>
          <a:r>
            <a:rPr lang="es-MX" sz="1800" b="1" dirty="0"/>
            <a:t>%</a:t>
          </a:r>
        </a:p>
      </dgm:t>
    </dgm:pt>
    <dgm:pt modelId="{F1EA150A-E208-EA44-B7B1-212D4C0E3463}" type="parTrans" cxnId="{5941652A-F00D-3040-A897-5D5F2E6052CE}">
      <dgm:prSet/>
      <dgm:spPr/>
      <dgm:t>
        <a:bodyPr/>
        <a:lstStyle/>
        <a:p>
          <a:endParaRPr lang="es-MX"/>
        </a:p>
      </dgm:t>
    </dgm:pt>
    <dgm:pt modelId="{FC921D0E-3C9F-764C-A1EC-2BE7A939F785}" type="sibTrans" cxnId="{5941652A-F00D-3040-A897-5D5F2E6052CE}">
      <dgm:prSet/>
      <dgm:spPr/>
      <dgm:t>
        <a:bodyPr/>
        <a:lstStyle/>
        <a:p>
          <a:endParaRPr lang="es-MX"/>
        </a:p>
      </dgm:t>
    </dgm:pt>
    <dgm:pt modelId="{9260A9C1-0204-C140-B3F6-28B6E3DCFEF4}" type="pres">
      <dgm:prSet presAssocID="{4274E829-49AD-F245-840D-07E421DD2C7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6C4E3C-A922-734E-BA35-0B578476C84A}" type="pres">
      <dgm:prSet presAssocID="{1E4A5443-D4F3-6C44-BAC7-DA7F8E3F02DB}" presName="comp" presStyleCnt="0"/>
      <dgm:spPr/>
    </dgm:pt>
    <dgm:pt modelId="{AC35769C-AF62-C24A-9113-4BF2D16BDC19}" type="pres">
      <dgm:prSet presAssocID="{1E4A5443-D4F3-6C44-BAC7-DA7F8E3F02DB}" presName="box" presStyleLbl="node1" presStyleIdx="0" presStyleCnt="3" custLinFactNeighborX="-536" custLinFactNeighborY="-2314"/>
      <dgm:spPr/>
      <dgm:t>
        <a:bodyPr/>
        <a:lstStyle/>
        <a:p>
          <a:endParaRPr lang="es-ES"/>
        </a:p>
      </dgm:t>
    </dgm:pt>
    <dgm:pt modelId="{B797A887-1478-A34F-99FF-658CC5898923}" type="pres">
      <dgm:prSet presAssocID="{1E4A5443-D4F3-6C44-BAC7-DA7F8E3F02DB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C34FEDE-3D56-8A41-A655-D41AD645D0BB}" type="pres">
      <dgm:prSet presAssocID="{1E4A5443-D4F3-6C44-BAC7-DA7F8E3F02D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7FED40-D497-BC4F-B664-965328130614}" type="pres">
      <dgm:prSet presAssocID="{56A811EC-CCBF-D04E-A644-77B6F90040AC}" presName="spacer" presStyleCnt="0"/>
      <dgm:spPr/>
    </dgm:pt>
    <dgm:pt modelId="{D2EFA7CE-4965-2F42-A42F-2FB3601B5502}" type="pres">
      <dgm:prSet presAssocID="{84C31918-FD4E-6E46-B268-D5B3CE335EF3}" presName="comp" presStyleCnt="0"/>
      <dgm:spPr/>
    </dgm:pt>
    <dgm:pt modelId="{E2D1A0D8-D5A4-2B42-B16F-E7FC69259671}" type="pres">
      <dgm:prSet presAssocID="{84C31918-FD4E-6E46-B268-D5B3CE335EF3}" presName="box" presStyleLbl="node1" presStyleIdx="1" presStyleCnt="3"/>
      <dgm:spPr/>
      <dgm:t>
        <a:bodyPr/>
        <a:lstStyle/>
        <a:p>
          <a:endParaRPr lang="es-ES"/>
        </a:p>
      </dgm:t>
    </dgm:pt>
    <dgm:pt modelId="{FD363CBC-C163-8249-A6C7-12F999D1DD16}" type="pres">
      <dgm:prSet presAssocID="{84C31918-FD4E-6E46-B268-D5B3CE335EF3}" presName="img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31852B8-D887-A842-A746-4F583D436767}" type="pres">
      <dgm:prSet presAssocID="{84C31918-FD4E-6E46-B268-D5B3CE335EF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0510FA-7F7B-9647-9567-B6451940A29B}" type="pres">
      <dgm:prSet presAssocID="{17FC7549-8BA2-A943-964B-2F3549ED2BEE}" presName="spacer" presStyleCnt="0"/>
      <dgm:spPr/>
    </dgm:pt>
    <dgm:pt modelId="{D1E6EDE5-42E6-1349-8045-24D82511EC44}" type="pres">
      <dgm:prSet presAssocID="{8FA388C4-B701-8948-AFD2-76EE347FEFAE}" presName="comp" presStyleCnt="0"/>
      <dgm:spPr/>
    </dgm:pt>
    <dgm:pt modelId="{52856907-33A7-974E-9F58-5235BA915730}" type="pres">
      <dgm:prSet presAssocID="{8FA388C4-B701-8948-AFD2-76EE347FEFAE}" presName="box" presStyleLbl="node1" presStyleIdx="2" presStyleCnt="3" custScaleY="89349" custLinFactNeighborX="-2921" custLinFactNeighborY="-1192"/>
      <dgm:spPr/>
      <dgm:t>
        <a:bodyPr/>
        <a:lstStyle/>
        <a:p>
          <a:endParaRPr lang="es-ES"/>
        </a:p>
      </dgm:t>
    </dgm:pt>
    <dgm:pt modelId="{5AA40DDC-F510-FE4C-9E75-F8FA2C21BC57}" type="pres">
      <dgm:prSet presAssocID="{8FA388C4-B701-8948-AFD2-76EE347FEFAE}" presName="img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DE138E6-E246-5840-BCC2-9472A9ABCA0C}" type="pres">
      <dgm:prSet presAssocID="{8FA388C4-B701-8948-AFD2-76EE347FEFA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D85D88B-8345-324A-8474-91F335C3788C}" type="presOf" srcId="{0D41B78A-A213-3343-8405-F53363A7788A}" destId="{131852B8-D887-A842-A746-4F583D436767}" srcOrd="1" destOrd="2" presId="urn:microsoft.com/office/officeart/2005/8/layout/vList4"/>
    <dgm:cxn modelId="{891416D3-1062-7848-909C-A246EFC5036D}" type="presOf" srcId="{9D3D63B9-B18A-D343-8DF3-5C160C5D6B40}" destId="{52856907-33A7-974E-9F58-5235BA915730}" srcOrd="0" destOrd="2" presId="urn:microsoft.com/office/officeart/2005/8/layout/vList4"/>
    <dgm:cxn modelId="{A062F84A-BD95-B34F-B762-4CA74B5D4F5C}" type="presOf" srcId="{93299B58-1F77-C743-9F8A-E8812F400E1C}" destId="{131852B8-D887-A842-A746-4F583D436767}" srcOrd="1" destOrd="1" presId="urn:microsoft.com/office/officeart/2005/8/layout/vList4"/>
    <dgm:cxn modelId="{16128D02-2349-9647-8DDD-F0DE67A24049}" srcId="{84C31918-FD4E-6E46-B268-D5B3CE335EF3}" destId="{0D41B78A-A213-3343-8405-F53363A7788A}" srcOrd="1" destOrd="0" parTransId="{F9D066B2-01DE-6F45-905F-CB05BCF13AC1}" sibTransId="{D7C8469C-5D07-B942-99A8-BF64E8B2F83E}"/>
    <dgm:cxn modelId="{645FCA97-9833-004C-822E-B5842EE7DE22}" type="presOf" srcId="{93299B58-1F77-C743-9F8A-E8812F400E1C}" destId="{E2D1A0D8-D5A4-2B42-B16F-E7FC69259671}" srcOrd="0" destOrd="1" presId="urn:microsoft.com/office/officeart/2005/8/layout/vList4"/>
    <dgm:cxn modelId="{01A62236-C6B8-BF4E-83D2-3F9A773A0A7F}" srcId="{1E4A5443-D4F3-6C44-BAC7-DA7F8E3F02DB}" destId="{3616349B-5E7C-4F4D-BE3E-83EA348D5F03}" srcOrd="0" destOrd="0" parTransId="{1DA31046-F53F-9B4B-850E-01753C7A2D87}" sibTransId="{4BD3DF65-E31E-8748-8183-235135C15402}"/>
    <dgm:cxn modelId="{5941652A-F00D-3040-A897-5D5F2E6052CE}" srcId="{8FA388C4-B701-8948-AFD2-76EE347FEFAE}" destId="{C56F103E-9542-694B-AE15-5E7BB6606D03}" srcOrd="0" destOrd="0" parTransId="{F1EA150A-E208-EA44-B7B1-212D4C0E3463}" sibTransId="{FC921D0E-3C9F-764C-A1EC-2BE7A939F785}"/>
    <dgm:cxn modelId="{8491024C-B24A-4343-92F0-BE2317108AAF}" type="presOf" srcId="{3616349B-5E7C-4F4D-BE3E-83EA348D5F03}" destId="{AC35769C-AF62-C24A-9113-4BF2D16BDC19}" srcOrd="0" destOrd="1" presId="urn:microsoft.com/office/officeart/2005/8/layout/vList4"/>
    <dgm:cxn modelId="{B01BF3E5-3231-3D43-99CB-7E3CC255718F}" type="presOf" srcId="{84C31918-FD4E-6E46-B268-D5B3CE335EF3}" destId="{131852B8-D887-A842-A746-4F583D436767}" srcOrd="1" destOrd="0" presId="urn:microsoft.com/office/officeart/2005/8/layout/vList4"/>
    <dgm:cxn modelId="{54DFEAFD-836E-6540-8484-8D74CB9154B9}" type="presOf" srcId="{9D3D63B9-B18A-D343-8DF3-5C160C5D6B40}" destId="{9DE138E6-E246-5840-BCC2-9472A9ABCA0C}" srcOrd="1" destOrd="2" presId="urn:microsoft.com/office/officeart/2005/8/layout/vList4"/>
    <dgm:cxn modelId="{D641A657-761F-9D4E-B677-DF366303666C}" type="presOf" srcId="{C56F103E-9542-694B-AE15-5E7BB6606D03}" destId="{9DE138E6-E246-5840-BCC2-9472A9ABCA0C}" srcOrd="1" destOrd="1" presId="urn:microsoft.com/office/officeart/2005/8/layout/vList4"/>
    <dgm:cxn modelId="{FA80220B-D6CA-3B4C-9A32-D33A2594FB05}" type="presOf" srcId="{1E4A5443-D4F3-6C44-BAC7-DA7F8E3F02DB}" destId="{CC34FEDE-3D56-8A41-A655-D41AD645D0BB}" srcOrd="1" destOrd="0" presId="urn:microsoft.com/office/officeart/2005/8/layout/vList4"/>
    <dgm:cxn modelId="{B2EE7667-0375-914C-BA29-08593CF21355}" type="presOf" srcId="{C56F103E-9542-694B-AE15-5E7BB6606D03}" destId="{52856907-33A7-974E-9F58-5235BA915730}" srcOrd="0" destOrd="1" presId="urn:microsoft.com/office/officeart/2005/8/layout/vList4"/>
    <dgm:cxn modelId="{758077A5-88A3-F345-A54A-868DA6F8F2D5}" srcId="{4274E829-49AD-F245-840D-07E421DD2C79}" destId="{8FA388C4-B701-8948-AFD2-76EE347FEFAE}" srcOrd="2" destOrd="0" parTransId="{D6DE4541-5308-9C4E-91F1-170C3E9DEF9A}" sibTransId="{898E058F-07F6-C341-8777-B21BD77FB908}"/>
    <dgm:cxn modelId="{1D6D43B9-4D08-3B41-8C79-8B46BE706B91}" type="presOf" srcId="{8FA388C4-B701-8948-AFD2-76EE347FEFAE}" destId="{52856907-33A7-974E-9F58-5235BA915730}" srcOrd="0" destOrd="0" presId="urn:microsoft.com/office/officeart/2005/8/layout/vList4"/>
    <dgm:cxn modelId="{87DEADD8-F218-8041-ACE1-3A01A5061FBD}" type="presOf" srcId="{3616349B-5E7C-4F4D-BE3E-83EA348D5F03}" destId="{CC34FEDE-3D56-8A41-A655-D41AD645D0BB}" srcOrd="1" destOrd="1" presId="urn:microsoft.com/office/officeart/2005/8/layout/vList4"/>
    <dgm:cxn modelId="{CAFD3BD8-0675-1941-A963-E961C405816C}" type="presOf" srcId="{0D41B78A-A213-3343-8405-F53363A7788A}" destId="{E2D1A0D8-D5A4-2B42-B16F-E7FC69259671}" srcOrd="0" destOrd="2" presId="urn:microsoft.com/office/officeart/2005/8/layout/vList4"/>
    <dgm:cxn modelId="{349C3A18-7890-F448-A891-6433EEA18728}" type="presOf" srcId="{49C0F1BC-A2BE-1743-8EB5-B8CCF58C6F16}" destId="{CC34FEDE-3D56-8A41-A655-D41AD645D0BB}" srcOrd="1" destOrd="2" presId="urn:microsoft.com/office/officeart/2005/8/layout/vList4"/>
    <dgm:cxn modelId="{969A96BC-CA0F-BA42-91AD-E682219208E3}" type="presOf" srcId="{84C31918-FD4E-6E46-B268-D5B3CE335EF3}" destId="{E2D1A0D8-D5A4-2B42-B16F-E7FC69259671}" srcOrd="0" destOrd="0" presId="urn:microsoft.com/office/officeart/2005/8/layout/vList4"/>
    <dgm:cxn modelId="{ED7FA8D1-E93F-3846-85D2-0E0DA02C6523}" srcId="{1E4A5443-D4F3-6C44-BAC7-DA7F8E3F02DB}" destId="{49C0F1BC-A2BE-1743-8EB5-B8CCF58C6F16}" srcOrd="1" destOrd="0" parTransId="{C22F6808-048C-FE41-A531-B9B904D5F0F8}" sibTransId="{88E2CEF4-871D-FF42-8DEB-05C8E8CFE3FF}"/>
    <dgm:cxn modelId="{BDA90A51-4F59-D24E-B064-BDCB46B41859}" srcId="{8FA388C4-B701-8948-AFD2-76EE347FEFAE}" destId="{9D3D63B9-B18A-D343-8DF3-5C160C5D6B40}" srcOrd="1" destOrd="0" parTransId="{BB05E215-C212-4A47-B6D0-DAC7CBCC4A97}" sibTransId="{7CE9A2AB-E686-3049-9E6F-681D5E0EAF6B}"/>
    <dgm:cxn modelId="{DAF894FC-C8E2-954D-9ECF-B108FC095A7F}" type="presOf" srcId="{8FA388C4-B701-8948-AFD2-76EE347FEFAE}" destId="{9DE138E6-E246-5840-BCC2-9472A9ABCA0C}" srcOrd="1" destOrd="0" presId="urn:microsoft.com/office/officeart/2005/8/layout/vList4"/>
    <dgm:cxn modelId="{1101C1D0-1AFC-CC41-A467-5ED6F2C653DB}" type="presOf" srcId="{49C0F1BC-A2BE-1743-8EB5-B8CCF58C6F16}" destId="{AC35769C-AF62-C24A-9113-4BF2D16BDC19}" srcOrd="0" destOrd="2" presId="urn:microsoft.com/office/officeart/2005/8/layout/vList4"/>
    <dgm:cxn modelId="{9B0EF3F0-DAE7-A64F-A19F-27C7BA8B5F46}" srcId="{4274E829-49AD-F245-840D-07E421DD2C79}" destId="{1E4A5443-D4F3-6C44-BAC7-DA7F8E3F02DB}" srcOrd="0" destOrd="0" parTransId="{CBD66CCF-7B92-474F-BCE9-E79AD7FDDB80}" sibTransId="{56A811EC-CCBF-D04E-A644-77B6F90040AC}"/>
    <dgm:cxn modelId="{A70CD086-C895-C848-92E4-C7DA7E95C525}" type="presOf" srcId="{4274E829-49AD-F245-840D-07E421DD2C79}" destId="{9260A9C1-0204-C140-B3F6-28B6E3DCFEF4}" srcOrd="0" destOrd="0" presId="urn:microsoft.com/office/officeart/2005/8/layout/vList4"/>
    <dgm:cxn modelId="{D8AE84D9-8301-7240-ADAF-86DCA2C08023}" srcId="{4274E829-49AD-F245-840D-07E421DD2C79}" destId="{84C31918-FD4E-6E46-B268-D5B3CE335EF3}" srcOrd="1" destOrd="0" parTransId="{6DEEBCDC-2D23-D74C-AD40-379C1929A3C6}" sibTransId="{17FC7549-8BA2-A943-964B-2F3549ED2BEE}"/>
    <dgm:cxn modelId="{AB893797-9FB9-2B41-A4FE-DD20CC2D09C2}" srcId="{84C31918-FD4E-6E46-B268-D5B3CE335EF3}" destId="{93299B58-1F77-C743-9F8A-E8812F400E1C}" srcOrd="0" destOrd="0" parTransId="{8A7D264A-969F-534E-BD84-E46FEF1E99DF}" sibTransId="{4E169A4D-5AB4-3549-BD65-BC8B03EC30B5}"/>
    <dgm:cxn modelId="{7C2B4092-B19A-D24B-844A-8C1591F0B7BF}" type="presOf" srcId="{1E4A5443-D4F3-6C44-BAC7-DA7F8E3F02DB}" destId="{AC35769C-AF62-C24A-9113-4BF2D16BDC19}" srcOrd="0" destOrd="0" presId="urn:microsoft.com/office/officeart/2005/8/layout/vList4"/>
    <dgm:cxn modelId="{1CBB5F0E-5C2C-224B-BAE3-831A11542DA4}" type="presParOf" srcId="{9260A9C1-0204-C140-B3F6-28B6E3DCFEF4}" destId="{126C4E3C-A922-734E-BA35-0B578476C84A}" srcOrd="0" destOrd="0" presId="urn:microsoft.com/office/officeart/2005/8/layout/vList4"/>
    <dgm:cxn modelId="{8877D1A0-F9BA-3D4B-A63C-9DB353A20AED}" type="presParOf" srcId="{126C4E3C-A922-734E-BA35-0B578476C84A}" destId="{AC35769C-AF62-C24A-9113-4BF2D16BDC19}" srcOrd="0" destOrd="0" presId="urn:microsoft.com/office/officeart/2005/8/layout/vList4"/>
    <dgm:cxn modelId="{BF3DC437-F3A7-DB4B-9FAB-6ACD3F6DB6F8}" type="presParOf" srcId="{126C4E3C-A922-734E-BA35-0B578476C84A}" destId="{B797A887-1478-A34F-99FF-658CC5898923}" srcOrd="1" destOrd="0" presId="urn:microsoft.com/office/officeart/2005/8/layout/vList4"/>
    <dgm:cxn modelId="{E783456F-8E1D-2642-9A29-786EEF9A4FA1}" type="presParOf" srcId="{126C4E3C-A922-734E-BA35-0B578476C84A}" destId="{CC34FEDE-3D56-8A41-A655-D41AD645D0BB}" srcOrd="2" destOrd="0" presId="urn:microsoft.com/office/officeart/2005/8/layout/vList4"/>
    <dgm:cxn modelId="{24BD7087-E56B-694B-96B0-E13287F59465}" type="presParOf" srcId="{9260A9C1-0204-C140-B3F6-28B6E3DCFEF4}" destId="{267FED40-D497-BC4F-B664-965328130614}" srcOrd="1" destOrd="0" presId="urn:microsoft.com/office/officeart/2005/8/layout/vList4"/>
    <dgm:cxn modelId="{68655D6E-F298-5042-906A-F573EBB1F297}" type="presParOf" srcId="{9260A9C1-0204-C140-B3F6-28B6E3DCFEF4}" destId="{D2EFA7CE-4965-2F42-A42F-2FB3601B5502}" srcOrd="2" destOrd="0" presId="urn:microsoft.com/office/officeart/2005/8/layout/vList4"/>
    <dgm:cxn modelId="{42F876E6-092A-AD43-9F65-B098F1B760E7}" type="presParOf" srcId="{D2EFA7CE-4965-2F42-A42F-2FB3601B5502}" destId="{E2D1A0D8-D5A4-2B42-B16F-E7FC69259671}" srcOrd="0" destOrd="0" presId="urn:microsoft.com/office/officeart/2005/8/layout/vList4"/>
    <dgm:cxn modelId="{C0A75081-750A-B24C-9200-DE4AE9F9F7CF}" type="presParOf" srcId="{D2EFA7CE-4965-2F42-A42F-2FB3601B5502}" destId="{FD363CBC-C163-8249-A6C7-12F999D1DD16}" srcOrd="1" destOrd="0" presId="urn:microsoft.com/office/officeart/2005/8/layout/vList4"/>
    <dgm:cxn modelId="{AC024CBE-6203-7C40-AB1A-94B37ABD4589}" type="presParOf" srcId="{D2EFA7CE-4965-2F42-A42F-2FB3601B5502}" destId="{131852B8-D887-A842-A746-4F583D436767}" srcOrd="2" destOrd="0" presId="urn:microsoft.com/office/officeart/2005/8/layout/vList4"/>
    <dgm:cxn modelId="{908A3793-F5CE-4F49-82FE-8489BE251D88}" type="presParOf" srcId="{9260A9C1-0204-C140-B3F6-28B6E3DCFEF4}" destId="{7F0510FA-7F7B-9647-9567-B6451940A29B}" srcOrd="3" destOrd="0" presId="urn:microsoft.com/office/officeart/2005/8/layout/vList4"/>
    <dgm:cxn modelId="{FF202188-DE46-224C-AFA1-43F0F37C30F2}" type="presParOf" srcId="{9260A9C1-0204-C140-B3F6-28B6E3DCFEF4}" destId="{D1E6EDE5-42E6-1349-8045-24D82511EC44}" srcOrd="4" destOrd="0" presId="urn:microsoft.com/office/officeart/2005/8/layout/vList4"/>
    <dgm:cxn modelId="{CE42C595-9BB3-484D-969F-CB9991AA23C6}" type="presParOf" srcId="{D1E6EDE5-42E6-1349-8045-24D82511EC44}" destId="{52856907-33A7-974E-9F58-5235BA915730}" srcOrd="0" destOrd="0" presId="urn:microsoft.com/office/officeart/2005/8/layout/vList4"/>
    <dgm:cxn modelId="{86D9A22E-E7CB-8646-9CEC-D33047587764}" type="presParOf" srcId="{D1E6EDE5-42E6-1349-8045-24D82511EC44}" destId="{5AA40DDC-F510-FE4C-9E75-F8FA2C21BC57}" srcOrd="1" destOrd="0" presId="urn:microsoft.com/office/officeart/2005/8/layout/vList4"/>
    <dgm:cxn modelId="{257ADE66-26A4-BD43-BC17-82C0CF5F8BAD}" type="presParOf" srcId="{D1E6EDE5-42E6-1349-8045-24D82511EC44}" destId="{9DE138E6-E246-5840-BCC2-9472A9ABCA0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74E829-49AD-F245-840D-07E421DD2C79}" type="doc">
      <dgm:prSet loTypeId="urn:microsoft.com/office/officeart/2005/8/layout/vList4" loCatId="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s-MX"/>
        </a:p>
      </dgm:t>
    </dgm:pt>
    <dgm:pt modelId="{9260A9C1-0204-C140-B3F6-28B6E3DCFEF4}" type="pres">
      <dgm:prSet presAssocID="{4274E829-49AD-F245-840D-07E421DD2C7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A70CD086-C895-C848-92E4-C7DA7E95C525}" type="presOf" srcId="{4274E829-49AD-F245-840D-07E421DD2C79}" destId="{9260A9C1-0204-C140-B3F6-28B6E3DCFEF4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74E829-49AD-F245-840D-07E421DD2C79}" type="doc">
      <dgm:prSet loTypeId="urn:microsoft.com/office/officeart/2005/8/layout/vList4" loCatId="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s-MX"/>
        </a:p>
      </dgm:t>
    </dgm:pt>
    <dgm:pt modelId="{9260A9C1-0204-C140-B3F6-28B6E3DCFEF4}" type="pres">
      <dgm:prSet presAssocID="{4274E829-49AD-F245-840D-07E421DD2C7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A70CD086-C895-C848-92E4-C7DA7E95C525}" type="presOf" srcId="{4274E829-49AD-F245-840D-07E421DD2C79}" destId="{9260A9C1-0204-C140-B3F6-28B6E3DCFEF4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304A6-A40A-4F48-8CEE-3D2FDEBD1E3E}">
      <dsp:nvSpPr>
        <dsp:cNvPr id="0" name=""/>
        <dsp:cNvSpPr/>
      </dsp:nvSpPr>
      <dsp:spPr>
        <a:xfrm>
          <a:off x="8952" y="713952"/>
          <a:ext cx="2009242" cy="1484822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13050" r="1305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D1E93B-1A79-C64A-935C-9682C38F50C5}">
      <dsp:nvSpPr>
        <dsp:cNvPr id="0" name=""/>
        <dsp:cNvSpPr/>
      </dsp:nvSpPr>
      <dsp:spPr>
        <a:xfrm>
          <a:off x="724411" y="1836612"/>
          <a:ext cx="1112698" cy="601950"/>
        </a:xfrm>
        <a:prstGeom prst="rect">
          <a:avLst/>
        </a:prstGeom>
        <a:solidFill>
          <a:srgbClr val="FF7E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000" kern="1200" dirty="0">
              <a:solidFill>
                <a:schemeClr val="tx1"/>
              </a:solidFill>
            </a:rPr>
            <a:t>Hombres: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200" b="1" kern="1200" dirty="0">
              <a:solidFill>
                <a:schemeClr val="tx1"/>
              </a:solidFill>
            </a:rPr>
            <a:t>82 %</a:t>
          </a:r>
          <a:r>
            <a:rPr lang="es-MX" sz="1200" kern="1200" dirty="0">
              <a:solidFill>
                <a:schemeClr val="tx1"/>
              </a:solidFill>
            </a:rPr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000" kern="1200" dirty="0">
              <a:solidFill>
                <a:schemeClr val="tx1"/>
              </a:solidFill>
            </a:rPr>
            <a:t>(268 casos</a:t>
          </a:r>
          <a:r>
            <a:rPr lang="es-MX" sz="900" kern="1200" dirty="0">
              <a:solidFill>
                <a:schemeClr val="tx1"/>
              </a:solidFill>
            </a:rPr>
            <a:t>)</a:t>
          </a:r>
          <a:endParaRPr lang="es-MX" sz="800" kern="1200" dirty="0">
            <a:solidFill>
              <a:schemeClr val="tx1"/>
            </a:solidFill>
          </a:endParaRPr>
        </a:p>
      </dsp:txBody>
      <dsp:txXfrm>
        <a:off x="724411" y="1836612"/>
        <a:ext cx="1112698" cy="601950"/>
      </dsp:txXfrm>
    </dsp:sp>
    <dsp:sp modelId="{227525BF-2DF6-7B43-BAB1-757DF90A9C08}">
      <dsp:nvSpPr>
        <dsp:cNvPr id="0" name=""/>
        <dsp:cNvSpPr/>
      </dsp:nvSpPr>
      <dsp:spPr>
        <a:xfrm>
          <a:off x="2511731" y="714260"/>
          <a:ext cx="2009242" cy="1483590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13081" r="13081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99FF10-AD91-AC48-9867-35F23B02F1CB}">
      <dsp:nvSpPr>
        <dsp:cNvPr id="0" name=""/>
        <dsp:cNvSpPr/>
      </dsp:nvSpPr>
      <dsp:spPr>
        <a:xfrm>
          <a:off x="3227189" y="1836304"/>
          <a:ext cx="1112698" cy="601950"/>
        </a:xfrm>
        <a:prstGeom prst="rect">
          <a:avLst/>
        </a:prstGeom>
        <a:solidFill>
          <a:srgbClr val="FF7E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000" kern="1200" dirty="0">
              <a:solidFill>
                <a:schemeClr val="tx1"/>
              </a:solidFill>
            </a:rPr>
            <a:t>Mujeres: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200" b="1" kern="1200" dirty="0">
              <a:solidFill>
                <a:schemeClr val="tx1"/>
              </a:solidFill>
            </a:rPr>
            <a:t>18 %</a:t>
          </a:r>
          <a:r>
            <a:rPr lang="es-MX" sz="1200" kern="1200" dirty="0">
              <a:solidFill>
                <a:schemeClr val="tx1"/>
              </a:solidFill>
            </a:rPr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000" kern="1200" dirty="0">
              <a:solidFill>
                <a:schemeClr val="tx1"/>
              </a:solidFill>
            </a:rPr>
            <a:t>(59 casos)</a:t>
          </a:r>
        </a:p>
      </dsp:txBody>
      <dsp:txXfrm>
        <a:off x="3227189" y="1836304"/>
        <a:ext cx="1112698" cy="601950"/>
      </dsp:txXfrm>
    </dsp:sp>
    <dsp:sp modelId="{B1B256DE-2BCB-4C4C-AEA9-615E5936F103}">
      <dsp:nvSpPr>
        <dsp:cNvPr id="0" name=""/>
        <dsp:cNvSpPr/>
      </dsp:nvSpPr>
      <dsp:spPr>
        <a:xfrm>
          <a:off x="5014509" y="713952"/>
          <a:ext cx="2009242" cy="1484822"/>
        </a:xfrm>
        <a:prstGeom prst="rect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13050" r="1305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4D48D0-241D-8149-A33B-EC5029FACE91}">
      <dsp:nvSpPr>
        <dsp:cNvPr id="0" name=""/>
        <dsp:cNvSpPr/>
      </dsp:nvSpPr>
      <dsp:spPr>
        <a:xfrm>
          <a:off x="5729967" y="1836612"/>
          <a:ext cx="1112698" cy="601950"/>
        </a:xfrm>
        <a:prstGeom prst="rect">
          <a:avLst/>
        </a:prstGeom>
        <a:solidFill>
          <a:srgbClr val="FF7E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000" kern="1200" dirty="0">
              <a:solidFill>
                <a:schemeClr val="tx1"/>
              </a:solidFill>
            </a:rPr>
            <a:t>Gestantes: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200" b="1" kern="1200" dirty="0">
              <a:solidFill>
                <a:schemeClr val="tx1"/>
              </a:solidFill>
            </a:rPr>
            <a:t>4,5 %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000" kern="1200" dirty="0">
              <a:solidFill>
                <a:schemeClr val="tx1"/>
              </a:solidFill>
            </a:rPr>
            <a:t>(5 casos)</a:t>
          </a:r>
        </a:p>
      </dsp:txBody>
      <dsp:txXfrm>
        <a:off x="5729967" y="1836612"/>
        <a:ext cx="1112698" cy="601950"/>
      </dsp:txXfrm>
    </dsp:sp>
    <dsp:sp modelId="{60829FFF-AAA5-F04B-9031-1EED4B3F2812}">
      <dsp:nvSpPr>
        <dsp:cNvPr id="0" name=""/>
        <dsp:cNvSpPr/>
      </dsp:nvSpPr>
      <dsp:spPr>
        <a:xfrm>
          <a:off x="7517287" y="713952"/>
          <a:ext cx="2009242" cy="1484822"/>
        </a:xfrm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13050" r="1305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CA7FA2-37F5-8C44-800D-CFEAB174CC2E}">
      <dsp:nvSpPr>
        <dsp:cNvPr id="0" name=""/>
        <dsp:cNvSpPr/>
      </dsp:nvSpPr>
      <dsp:spPr>
        <a:xfrm>
          <a:off x="8232893" y="1836612"/>
          <a:ext cx="1112404" cy="601950"/>
        </a:xfrm>
        <a:prstGeom prst="rect">
          <a:avLst/>
        </a:prstGeom>
        <a:solidFill>
          <a:srgbClr val="FF7E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000" kern="1200" dirty="0">
              <a:solidFill>
                <a:schemeClr val="tx1"/>
              </a:solidFill>
            </a:rPr>
            <a:t>Extranjeros: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200" b="1" kern="1200" dirty="0">
              <a:solidFill>
                <a:schemeClr val="tx1"/>
              </a:solidFill>
            </a:rPr>
            <a:t>8,2 %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000" kern="1200" dirty="0">
              <a:solidFill>
                <a:schemeClr val="tx1"/>
              </a:solidFill>
            </a:rPr>
            <a:t>(27 casos)</a:t>
          </a:r>
        </a:p>
      </dsp:txBody>
      <dsp:txXfrm>
        <a:off x="8232893" y="1836612"/>
        <a:ext cx="1112404" cy="601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5769C-AF62-C24A-9113-4BF2D16BDC19}">
      <dsp:nvSpPr>
        <dsp:cNvPr id="0" name=""/>
        <dsp:cNvSpPr/>
      </dsp:nvSpPr>
      <dsp:spPr>
        <a:xfrm>
          <a:off x="0" y="0"/>
          <a:ext cx="4691252" cy="1216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Sexual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b="1" kern="1200" dirty="0"/>
            <a:t>97,8 %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/>
            <a:t>320 casos reportados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/>
            <a:t>Hetero 161 – Homosex 150 – Bisexual 9</a:t>
          </a:r>
        </a:p>
      </dsp:txBody>
      <dsp:txXfrm>
        <a:off x="1059930" y="0"/>
        <a:ext cx="3631321" cy="1216802"/>
      </dsp:txXfrm>
    </dsp:sp>
    <dsp:sp modelId="{B797A887-1478-A34F-99FF-658CC5898923}">
      <dsp:nvSpPr>
        <dsp:cNvPr id="0" name=""/>
        <dsp:cNvSpPr/>
      </dsp:nvSpPr>
      <dsp:spPr>
        <a:xfrm>
          <a:off x="121680" y="121680"/>
          <a:ext cx="938250" cy="97344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4703" r="4703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D1A0D8-D5A4-2B42-B16F-E7FC69259671}">
      <dsp:nvSpPr>
        <dsp:cNvPr id="0" name=""/>
        <dsp:cNvSpPr/>
      </dsp:nvSpPr>
      <dsp:spPr>
        <a:xfrm>
          <a:off x="0" y="1338483"/>
          <a:ext cx="4691252" cy="1216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39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239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239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Madre - hijo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b="1" kern="1200" dirty="0"/>
            <a:t>0 %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/>
            <a:t>0 casos reportados</a:t>
          </a:r>
        </a:p>
      </dsp:txBody>
      <dsp:txXfrm>
        <a:off x="1059930" y="1338483"/>
        <a:ext cx="3631321" cy="1216802"/>
      </dsp:txXfrm>
    </dsp:sp>
    <dsp:sp modelId="{FD363CBC-C163-8249-A6C7-12F999D1DD16}">
      <dsp:nvSpPr>
        <dsp:cNvPr id="0" name=""/>
        <dsp:cNvSpPr/>
      </dsp:nvSpPr>
      <dsp:spPr>
        <a:xfrm>
          <a:off x="121680" y="1460163"/>
          <a:ext cx="938250" cy="97344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4703" r="4703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856907-33A7-974E-9F58-5235BA915730}">
      <dsp:nvSpPr>
        <dsp:cNvPr id="0" name=""/>
        <dsp:cNvSpPr/>
      </dsp:nvSpPr>
      <dsp:spPr>
        <a:xfrm>
          <a:off x="0" y="2676966"/>
          <a:ext cx="4691252" cy="1087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39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239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239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/>
            <a:t>Personas que se inyectan drogas (PID)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b="1" kern="1200" dirty="0"/>
            <a:t>1,5 %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/>
            <a:t>5 casos reportados</a:t>
          </a:r>
        </a:p>
      </dsp:txBody>
      <dsp:txXfrm>
        <a:off x="1059930" y="2676966"/>
        <a:ext cx="3631321" cy="1087201"/>
      </dsp:txXfrm>
    </dsp:sp>
    <dsp:sp modelId="{5AA40DDC-F510-FE4C-9E75-F8FA2C21BC57}">
      <dsp:nvSpPr>
        <dsp:cNvPr id="0" name=""/>
        <dsp:cNvSpPr/>
      </dsp:nvSpPr>
      <dsp:spPr>
        <a:xfrm>
          <a:off x="121680" y="2733845"/>
          <a:ext cx="938250" cy="97344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4703" r="4703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6B4E4-244E-5941-93B8-A3FB9ABFEE3B}">
      <dsp:nvSpPr>
        <dsp:cNvPr id="0" name=""/>
        <dsp:cNvSpPr/>
      </dsp:nvSpPr>
      <dsp:spPr>
        <a:xfrm>
          <a:off x="588422" y="0"/>
          <a:ext cx="2145319" cy="1838792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7144" r="7144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34E7B-39FC-F646-813D-9B4E81E20CD1}">
      <dsp:nvSpPr>
        <dsp:cNvPr id="0" name=""/>
        <dsp:cNvSpPr/>
      </dsp:nvSpPr>
      <dsp:spPr>
        <a:xfrm>
          <a:off x="835391" y="1150592"/>
          <a:ext cx="1649021" cy="720002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>
              <a:solidFill>
                <a:schemeClr val="tx1"/>
              </a:solidFill>
            </a:rPr>
            <a:t>Contributivo: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solidFill>
                <a:schemeClr val="tx1"/>
              </a:solidFill>
            </a:rPr>
            <a:t>57 %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>
              <a:solidFill>
                <a:schemeClr val="tx1"/>
              </a:solidFill>
            </a:rPr>
            <a:t>(186 personas)</a:t>
          </a:r>
        </a:p>
      </dsp:txBody>
      <dsp:txXfrm>
        <a:off x="835391" y="1150592"/>
        <a:ext cx="1649021" cy="720002"/>
      </dsp:txXfrm>
    </dsp:sp>
    <dsp:sp modelId="{9E420ACD-B2E3-3D46-B13D-BCAC3AA2C49C}">
      <dsp:nvSpPr>
        <dsp:cNvPr id="0" name=""/>
        <dsp:cNvSpPr/>
      </dsp:nvSpPr>
      <dsp:spPr>
        <a:xfrm>
          <a:off x="2951378" y="2784"/>
          <a:ext cx="2145319" cy="1838792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7144" r="7144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07CA4-B8AA-DE43-86F6-30B685634C72}">
      <dsp:nvSpPr>
        <dsp:cNvPr id="0" name=""/>
        <dsp:cNvSpPr/>
      </dsp:nvSpPr>
      <dsp:spPr>
        <a:xfrm>
          <a:off x="3199527" y="1150592"/>
          <a:ext cx="1649021" cy="720002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>
              <a:solidFill>
                <a:schemeClr val="tx1"/>
              </a:solidFill>
            </a:rPr>
            <a:t>Subsidiado: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solidFill>
                <a:schemeClr val="tx1"/>
              </a:solidFill>
            </a:rPr>
            <a:t>34 %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>
              <a:solidFill>
                <a:schemeClr val="tx1"/>
              </a:solidFill>
            </a:rPr>
            <a:t>(112 personas)</a:t>
          </a:r>
        </a:p>
      </dsp:txBody>
      <dsp:txXfrm>
        <a:off x="3199527" y="1150592"/>
        <a:ext cx="1649021" cy="720002"/>
      </dsp:txXfrm>
    </dsp:sp>
    <dsp:sp modelId="{5FF876AB-9493-1D41-9213-888810A9E547}">
      <dsp:nvSpPr>
        <dsp:cNvPr id="0" name=""/>
        <dsp:cNvSpPr/>
      </dsp:nvSpPr>
      <dsp:spPr>
        <a:xfrm>
          <a:off x="587242" y="2085126"/>
          <a:ext cx="2145319" cy="1838792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7144" r="7144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BFA17-A6D9-D543-AB06-BCB5F797EB99}">
      <dsp:nvSpPr>
        <dsp:cNvPr id="0" name=""/>
        <dsp:cNvSpPr/>
      </dsp:nvSpPr>
      <dsp:spPr>
        <a:xfrm>
          <a:off x="835391" y="3232935"/>
          <a:ext cx="1649021" cy="720002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>
              <a:solidFill>
                <a:schemeClr val="tx1"/>
              </a:solidFill>
            </a:rPr>
            <a:t>Especial – Excepción: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solidFill>
                <a:schemeClr val="tx1"/>
              </a:solidFill>
            </a:rPr>
            <a:t>1 %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>
              <a:solidFill>
                <a:schemeClr val="tx1"/>
              </a:solidFill>
            </a:rPr>
            <a:t>(4 personas)</a:t>
          </a:r>
        </a:p>
      </dsp:txBody>
      <dsp:txXfrm>
        <a:off x="835391" y="3232935"/>
        <a:ext cx="1649021" cy="720002"/>
      </dsp:txXfrm>
    </dsp:sp>
    <dsp:sp modelId="{04299946-C356-314E-8E12-2F970A20A88C}">
      <dsp:nvSpPr>
        <dsp:cNvPr id="0" name=""/>
        <dsp:cNvSpPr/>
      </dsp:nvSpPr>
      <dsp:spPr>
        <a:xfrm>
          <a:off x="2951378" y="2085126"/>
          <a:ext cx="2145319" cy="1838792"/>
        </a:xfrm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7144" r="7144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71E32-C80B-9048-8FF7-185C11623384}">
      <dsp:nvSpPr>
        <dsp:cNvPr id="0" name=""/>
        <dsp:cNvSpPr/>
      </dsp:nvSpPr>
      <dsp:spPr>
        <a:xfrm>
          <a:off x="3199527" y="3232935"/>
          <a:ext cx="1649021" cy="720002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>
              <a:solidFill>
                <a:schemeClr val="tx1"/>
              </a:solidFill>
            </a:rPr>
            <a:t>PPNA: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>
              <a:solidFill>
                <a:schemeClr val="tx1"/>
              </a:solidFill>
            </a:rPr>
            <a:t>8 %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>
              <a:solidFill>
                <a:schemeClr val="tx1"/>
              </a:solidFill>
            </a:rPr>
            <a:t>(25 personas)</a:t>
          </a:r>
        </a:p>
      </dsp:txBody>
      <dsp:txXfrm>
        <a:off x="3199527" y="3232935"/>
        <a:ext cx="1649021" cy="720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D8BD8-A2AF-A84F-8565-FB233BA13C27}">
      <dsp:nvSpPr>
        <dsp:cNvPr id="0" name=""/>
        <dsp:cNvSpPr/>
      </dsp:nvSpPr>
      <dsp:spPr>
        <a:xfrm>
          <a:off x="2524120" y="2143325"/>
          <a:ext cx="1330877" cy="429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503"/>
              </a:lnTo>
              <a:lnTo>
                <a:pt x="1330877" y="214503"/>
              </a:lnTo>
              <a:lnTo>
                <a:pt x="1330877" y="429007"/>
              </a:lnTo>
            </a:path>
          </a:pathLst>
        </a:custGeom>
        <a:noFill/>
        <a:ln w="63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EA3F7-DA71-D340-88E3-BD20B0B39462}">
      <dsp:nvSpPr>
        <dsp:cNvPr id="0" name=""/>
        <dsp:cNvSpPr/>
      </dsp:nvSpPr>
      <dsp:spPr>
        <a:xfrm>
          <a:off x="1094423" y="2143325"/>
          <a:ext cx="1429697" cy="429007"/>
        </a:xfrm>
        <a:custGeom>
          <a:avLst/>
          <a:gdLst/>
          <a:ahLst/>
          <a:cxnLst/>
          <a:rect l="0" t="0" r="0" b="0"/>
          <a:pathLst>
            <a:path>
              <a:moveTo>
                <a:pt x="1429697" y="0"/>
              </a:moveTo>
              <a:lnTo>
                <a:pt x="1429697" y="214503"/>
              </a:lnTo>
              <a:lnTo>
                <a:pt x="0" y="214503"/>
              </a:lnTo>
              <a:lnTo>
                <a:pt x="0" y="429007"/>
              </a:lnTo>
            </a:path>
          </a:pathLst>
        </a:custGeom>
        <a:noFill/>
        <a:ln w="63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CCAA8-2DF7-C247-AF28-5BA43AEAA0EC}">
      <dsp:nvSpPr>
        <dsp:cNvPr id="0" name=""/>
        <dsp:cNvSpPr/>
      </dsp:nvSpPr>
      <dsp:spPr>
        <a:xfrm>
          <a:off x="1837708" y="770501"/>
          <a:ext cx="1372824" cy="137282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DD7A8D-5C67-4641-A2CC-9D8DE1C0BAB4}">
      <dsp:nvSpPr>
        <dsp:cNvPr id="0" name=""/>
        <dsp:cNvSpPr/>
      </dsp:nvSpPr>
      <dsp:spPr>
        <a:xfrm>
          <a:off x="2748903" y="1012701"/>
          <a:ext cx="1545766" cy="92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/>
            <a:t>    62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Defunciones</a:t>
          </a:r>
        </a:p>
      </dsp:txBody>
      <dsp:txXfrm>
        <a:off x="2748903" y="1012701"/>
        <a:ext cx="1545766" cy="927466"/>
      </dsp:txXfrm>
    </dsp:sp>
    <dsp:sp modelId="{F6F0C64D-03CA-8F44-ACAC-F97E95A14530}">
      <dsp:nvSpPr>
        <dsp:cNvPr id="0" name=""/>
        <dsp:cNvSpPr/>
      </dsp:nvSpPr>
      <dsp:spPr>
        <a:xfrm>
          <a:off x="408010" y="2572333"/>
          <a:ext cx="1372824" cy="1372824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72EA99-8346-7C4F-971E-ACFFC344866E}">
      <dsp:nvSpPr>
        <dsp:cNvPr id="0" name=""/>
        <dsp:cNvSpPr/>
      </dsp:nvSpPr>
      <dsp:spPr>
        <a:xfrm>
          <a:off x="1170968" y="2768681"/>
          <a:ext cx="1545807" cy="92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Solo SIDA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74,1 %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kern="1200" dirty="0"/>
            <a:t>(46 fallecidos)</a:t>
          </a:r>
        </a:p>
      </dsp:txBody>
      <dsp:txXfrm>
        <a:off x="1170968" y="2768681"/>
        <a:ext cx="1545807" cy="927466"/>
      </dsp:txXfrm>
    </dsp:sp>
    <dsp:sp modelId="{003C8CD4-37E9-7D48-8055-8A7CF41BC0B8}">
      <dsp:nvSpPr>
        <dsp:cNvPr id="0" name=""/>
        <dsp:cNvSpPr/>
      </dsp:nvSpPr>
      <dsp:spPr>
        <a:xfrm>
          <a:off x="3168585" y="2572333"/>
          <a:ext cx="1372824" cy="1372824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AA4270-2666-B74B-AC01-9679126E8EF9}">
      <dsp:nvSpPr>
        <dsp:cNvPr id="0" name=""/>
        <dsp:cNvSpPr/>
      </dsp:nvSpPr>
      <dsp:spPr>
        <a:xfrm>
          <a:off x="4113068" y="2770521"/>
          <a:ext cx="1847876" cy="92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TB-VIH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/>
            <a:t>25,8 %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(16 fallecidos)</a:t>
          </a:r>
        </a:p>
      </dsp:txBody>
      <dsp:txXfrm>
        <a:off x="4113068" y="2770521"/>
        <a:ext cx="1847876" cy="9237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304A6-A40A-4F48-8CEE-3D2FDEBD1E3E}">
      <dsp:nvSpPr>
        <dsp:cNvPr id="0" name=""/>
        <dsp:cNvSpPr/>
      </dsp:nvSpPr>
      <dsp:spPr>
        <a:xfrm>
          <a:off x="8952" y="713952"/>
          <a:ext cx="2009242" cy="1484822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13050" r="1305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D1E93B-1A79-C64A-935C-9682C38F50C5}">
      <dsp:nvSpPr>
        <dsp:cNvPr id="0" name=""/>
        <dsp:cNvSpPr/>
      </dsp:nvSpPr>
      <dsp:spPr>
        <a:xfrm>
          <a:off x="724411" y="1836612"/>
          <a:ext cx="1112698" cy="601950"/>
        </a:xfrm>
        <a:prstGeom prst="rect">
          <a:avLst/>
        </a:prstGeom>
        <a:solidFill>
          <a:srgbClr val="FF7E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000" kern="1200" dirty="0">
              <a:solidFill>
                <a:schemeClr val="tx1"/>
              </a:solidFill>
            </a:rPr>
            <a:t>Hombres: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200" b="1" kern="1200" dirty="0" smtClean="0">
              <a:solidFill>
                <a:schemeClr val="tx1"/>
              </a:solidFill>
            </a:rPr>
            <a:t>82,4 </a:t>
          </a:r>
          <a:r>
            <a:rPr lang="es-MX" sz="1200" b="1" kern="1200" dirty="0">
              <a:solidFill>
                <a:schemeClr val="tx1"/>
              </a:solidFill>
            </a:rPr>
            <a:t>%</a:t>
          </a:r>
          <a:r>
            <a:rPr lang="es-MX" sz="1200" kern="1200" dirty="0">
              <a:solidFill>
                <a:schemeClr val="tx1"/>
              </a:solidFill>
            </a:rPr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000" kern="1200" dirty="0" smtClean="0">
              <a:solidFill>
                <a:schemeClr val="tx1"/>
              </a:solidFill>
            </a:rPr>
            <a:t>(28 </a:t>
          </a:r>
          <a:r>
            <a:rPr lang="es-MX" sz="1000" kern="1200" dirty="0">
              <a:solidFill>
                <a:schemeClr val="tx1"/>
              </a:solidFill>
            </a:rPr>
            <a:t>casos</a:t>
          </a:r>
          <a:r>
            <a:rPr lang="es-MX" sz="900" kern="1200" dirty="0">
              <a:solidFill>
                <a:schemeClr val="tx1"/>
              </a:solidFill>
            </a:rPr>
            <a:t>)</a:t>
          </a:r>
          <a:endParaRPr lang="es-MX" sz="800" kern="1200" dirty="0">
            <a:solidFill>
              <a:schemeClr val="tx1"/>
            </a:solidFill>
          </a:endParaRPr>
        </a:p>
      </dsp:txBody>
      <dsp:txXfrm>
        <a:off x="724411" y="1836612"/>
        <a:ext cx="1112698" cy="601950"/>
      </dsp:txXfrm>
    </dsp:sp>
    <dsp:sp modelId="{227525BF-2DF6-7B43-BAB1-757DF90A9C08}">
      <dsp:nvSpPr>
        <dsp:cNvPr id="0" name=""/>
        <dsp:cNvSpPr/>
      </dsp:nvSpPr>
      <dsp:spPr>
        <a:xfrm>
          <a:off x="2511731" y="714260"/>
          <a:ext cx="2009242" cy="1483590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13081" r="13081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99FF10-AD91-AC48-9867-35F23B02F1CB}">
      <dsp:nvSpPr>
        <dsp:cNvPr id="0" name=""/>
        <dsp:cNvSpPr/>
      </dsp:nvSpPr>
      <dsp:spPr>
        <a:xfrm>
          <a:off x="3227189" y="1836304"/>
          <a:ext cx="1112698" cy="601950"/>
        </a:xfrm>
        <a:prstGeom prst="rect">
          <a:avLst/>
        </a:prstGeom>
        <a:solidFill>
          <a:srgbClr val="FF7E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000" kern="1200" dirty="0">
              <a:solidFill>
                <a:schemeClr val="tx1"/>
              </a:solidFill>
            </a:rPr>
            <a:t>Mujeres: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200" b="1" kern="1200" dirty="0" smtClean="0">
              <a:solidFill>
                <a:schemeClr val="tx1"/>
              </a:solidFill>
            </a:rPr>
            <a:t> 17,6%</a:t>
          </a:r>
          <a:r>
            <a:rPr lang="es-MX" sz="1200" kern="1200" dirty="0" smtClean="0">
              <a:solidFill>
                <a:schemeClr val="tx1"/>
              </a:solidFill>
            </a:rPr>
            <a:t> </a:t>
          </a:r>
          <a:endParaRPr lang="es-MX" sz="1200" kern="1200" dirty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000" kern="1200" dirty="0" smtClean="0">
              <a:solidFill>
                <a:schemeClr val="tx1"/>
              </a:solidFill>
            </a:rPr>
            <a:t>(6 </a:t>
          </a:r>
          <a:r>
            <a:rPr lang="es-MX" sz="1000" kern="1200" dirty="0">
              <a:solidFill>
                <a:schemeClr val="tx1"/>
              </a:solidFill>
            </a:rPr>
            <a:t>casos)</a:t>
          </a:r>
        </a:p>
      </dsp:txBody>
      <dsp:txXfrm>
        <a:off x="3227189" y="1836304"/>
        <a:ext cx="1112698" cy="601950"/>
      </dsp:txXfrm>
    </dsp:sp>
    <dsp:sp modelId="{B1B256DE-2BCB-4C4C-AEA9-615E5936F103}">
      <dsp:nvSpPr>
        <dsp:cNvPr id="0" name=""/>
        <dsp:cNvSpPr/>
      </dsp:nvSpPr>
      <dsp:spPr>
        <a:xfrm>
          <a:off x="5014509" y="713952"/>
          <a:ext cx="2009242" cy="1484822"/>
        </a:xfrm>
        <a:prstGeom prst="rect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13050" r="1305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4D48D0-241D-8149-A33B-EC5029FACE91}">
      <dsp:nvSpPr>
        <dsp:cNvPr id="0" name=""/>
        <dsp:cNvSpPr/>
      </dsp:nvSpPr>
      <dsp:spPr>
        <a:xfrm>
          <a:off x="5729967" y="1836612"/>
          <a:ext cx="1112698" cy="601950"/>
        </a:xfrm>
        <a:prstGeom prst="rect">
          <a:avLst/>
        </a:prstGeom>
        <a:solidFill>
          <a:srgbClr val="FF7E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000" kern="1200" dirty="0">
              <a:solidFill>
                <a:schemeClr val="tx1"/>
              </a:solidFill>
            </a:rPr>
            <a:t>Gestantes: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200" b="1" kern="1200" dirty="0" smtClean="0">
              <a:solidFill>
                <a:schemeClr val="tx1"/>
              </a:solidFill>
            </a:rPr>
            <a:t>0%</a:t>
          </a:r>
          <a:endParaRPr lang="es-MX" sz="1200" b="1" kern="1200" dirty="0">
            <a:solidFill>
              <a:schemeClr val="tx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000" kern="1200" dirty="0" smtClean="0">
              <a:solidFill>
                <a:schemeClr val="tx1"/>
              </a:solidFill>
            </a:rPr>
            <a:t>(0 </a:t>
          </a:r>
          <a:r>
            <a:rPr lang="es-MX" sz="1000" kern="1200" dirty="0">
              <a:solidFill>
                <a:schemeClr val="tx1"/>
              </a:solidFill>
            </a:rPr>
            <a:t>casos)</a:t>
          </a:r>
        </a:p>
      </dsp:txBody>
      <dsp:txXfrm>
        <a:off x="5729967" y="1836612"/>
        <a:ext cx="1112698" cy="601950"/>
      </dsp:txXfrm>
    </dsp:sp>
    <dsp:sp modelId="{60829FFF-AAA5-F04B-9031-1EED4B3F2812}">
      <dsp:nvSpPr>
        <dsp:cNvPr id="0" name=""/>
        <dsp:cNvSpPr/>
      </dsp:nvSpPr>
      <dsp:spPr>
        <a:xfrm>
          <a:off x="7517287" y="713952"/>
          <a:ext cx="2009242" cy="1484822"/>
        </a:xfrm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13050" r="1305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CA7FA2-37F5-8C44-800D-CFEAB174CC2E}">
      <dsp:nvSpPr>
        <dsp:cNvPr id="0" name=""/>
        <dsp:cNvSpPr/>
      </dsp:nvSpPr>
      <dsp:spPr>
        <a:xfrm>
          <a:off x="8232893" y="1836612"/>
          <a:ext cx="1112404" cy="601950"/>
        </a:xfrm>
        <a:prstGeom prst="rect">
          <a:avLst/>
        </a:prstGeom>
        <a:solidFill>
          <a:srgbClr val="FF7E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000" kern="1200" dirty="0">
              <a:solidFill>
                <a:schemeClr val="tx1"/>
              </a:solidFill>
            </a:rPr>
            <a:t>Extranjeros: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200" b="1" kern="1200" dirty="0" smtClean="0">
              <a:solidFill>
                <a:schemeClr val="tx1"/>
              </a:solidFill>
            </a:rPr>
            <a:t>8,2 </a:t>
          </a:r>
          <a:r>
            <a:rPr lang="es-MX" sz="1200" b="1" kern="1200" dirty="0">
              <a:solidFill>
                <a:schemeClr val="tx1"/>
              </a:solidFill>
            </a:rPr>
            <a:t>%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MX" sz="1000" kern="1200" dirty="0" smtClean="0">
              <a:solidFill>
                <a:schemeClr val="tx1"/>
              </a:solidFill>
            </a:rPr>
            <a:t>(1casos</a:t>
          </a:r>
          <a:r>
            <a:rPr lang="es-MX" sz="1000" kern="1200" dirty="0">
              <a:solidFill>
                <a:schemeClr val="tx1"/>
              </a:solidFill>
            </a:rPr>
            <a:t>)</a:t>
          </a:r>
        </a:p>
      </dsp:txBody>
      <dsp:txXfrm>
        <a:off x="8232893" y="1836612"/>
        <a:ext cx="1112404" cy="6019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5769C-AF62-C24A-9113-4BF2D16BDC19}">
      <dsp:nvSpPr>
        <dsp:cNvPr id="0" name=""/>
        <dsp:cNvSpPr/>
      </dsp:nvSpPr>
      <dsp:spPr>
        <a:xfrm>
          <a:off x="0" y="0"/>
          <a:ext cx="7030442" cy="1347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Fallecido</a:t>
          </a:r>
          <a:endParaRPr lang="es-MX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1" kern="1200" dirty="0" smtClean="0"/>
            <a:t>11,8 </a:t>
          </a:r>
          <a:r>
            <a:rPr lang="es-MX" sz="2000" b="1" kern="1200" dirty="0"/>
            <a:t>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4 </a:t>
          </a:r>
          <a:r>
            <a:rPr lang="es-MX" sz="2000" kern="1200" dirty="0"/>
            <a:t>casos </a:t>
          </a:r>
          <a:r>
            <a:rPr lang="es-MX" sz="2000" kern="1200" dirty="0" smtClean="0"/>
            <a:t>reportados9</a:t>
          </a:r>
          <a:endParaRPr lang="es-MX" sz="2000" kern="1200" dirty="0"/>
        </a:p>
      </dsp:txBody>
      <dsp:txXfrm>
        <a:off x="1540887" y="0"/>
        <a:ext cx="5489554" cy="1347990"/>
      </dsp:txXfrm>
    </dsp:sp>
    <dsp:sp modelId="{B797A887-1478-A34F-99FF-658CC5898923}">
      <dsp:nvSpPr>
        <dsp:cNvPr id="0" name=""/>
        <dsp:cNvSpPr/>
      </dsp:nvSpPr>
      <dsp:spPr>
        <a:xfrm>
          <a:off x="134799" y="134799"/>
          <a:ext cx="1406088" cy="10783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D1A0D8-D5A4-2B42-B16F-E7FC69259671}">
      <dsp:nvSpPr>
        <dsp:cNvPr id="0" name=""/>
        <dsp:cNvSpPr/>
      </dsp:nvSpPr>
      <dsp:spPr>
        <a:xfrm>
          <a:off x="0" y="1482789"/>
          <a:ext cx="7030442" cy="1347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39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239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239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Fallecido No COVID</a:t>
          </a:r>
          <a:endParaRPr lang="es-MX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1" kern="1200" dirty="0" smtClean="0"/>
            <a:t>2,9 </a:t>
          </a:r>
          <a:r>
            <a:rPr lang="es-MX" sz="2000" b="1" kern="1200" dirty="0"/>
            <a:t>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1 casos </a:t>
          </a:r>
          <a:r>
            <a:rPr lang="es-MX" sz="2000" kern="1200" dirty="0"/>
            <a:t>reportados</a:t>
          </a:r>
        </a:p>
      </dsp:txBody>
      <dsp:txXfrm>
        <a:off x="1540887" y="1482789"/>
        <a:ext cx="5489554" cy="1347990"/>
      </dsp:txXfrm>
    </dsp:sp>
    <dsp:sp modelId="{FD363CBC-C163-8249-A6C7-12F999D1DD16}">
      <dsp:nvSpPr>
        <dsp:cNvPr id="0" name=""/>
        <dsp:cNvSpPr/>
      </dsp:nvSpPr>
      <dsp:spPr>
        <a:xfrm>
          <a:off x="134799" y="1617588"/>
          <a:ext cx="1406088" cy="10783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856907-33A7-974E-9F58-5235BA915730}">
      <dsp:nvSpPr>
        <dsp:cNvPr id="0" name=""/>
        <dsp:cNvSpPr/>
      </dsp:nvSpPr>
      <dsp:spPr>
        <a:xfrm>
          <a:off x="0" y="2949510"/>
          <a:ext cx="7030442" cy="1204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39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239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239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Recuperado</a:t>
          </a:r>
          <a:endParaRPr lang="es-MX" sz="2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kern="1200" dirty="0" smtClean="0"/>
            <a:t>85,3 </a:t>
          </a:r>
          <a:r>
            <a:rPr lang="es-MX" sz="1800" b="1" kern="1200" dirty="0"/>
            <a:t>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 29 casos </a:t>
          </a:r>
          <a:r>
            <a:rPr lang="es-MX" sz="1800" kern="1200" dirty="0"/>
            <a:t>reportados</a:t>
          </a:r>
        </a:p>
      </dsp:txBody>
      <dsp:txXfrm>
        <a:off x="1540887" y="2949510"/>
        <a:ext cx="5489554" cy="1204415"/>
      </dsp:txXfrm>
    </dsp:sp>
    <dsp:sp modelId="{5AA40DDC-F510-FE4C-9E75-F8FA2C21BC57}">
      <dsp:nvSpPr>
        <dsp:cNvPr id="0" name=""/>
        <dsp:cNvSpPr/>
      </dsp:nvSpPr>
      <dsp:spPr>
        <a:xfrm>
          <a:off x="134799" y="3028589"/>
          <a:ext cx="1406088" cy="10783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9DF8-E0A3-0E48-A4F2-CB7A84B4296C}" type="datetimeFigureOut">
              <a:rPr lang="es-ES_tradnl" smtClean="0"/>
              <a:t>25/11/2021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537A7-B2E9-D549-BD46-D436D43C69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326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537A7-B2E9-D549-BD46-D436D43C69AE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0908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537A7-B2E9-D549-BD46-D436D43C69AE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8927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537A7-B2E9-D549-BD46-D436D43C69AE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7988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537A7-B2E9-D549-BD46-D436D43C69AE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3614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537A7-B2E9-D549-BD46-D436D43C69AE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219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537A7-B2E9-D549-BD46-D436D43C69AE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171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537A7-B2E9-D549-BD46-D436D43C69AE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5860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537A7-B2E9-D549-BD46-D436D43C69AE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9695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537A7-B2E9-D549-BD46-D436D43C69AE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0053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537A7-B2E9-D549-BD46-D436D43C69AE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436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537A7-B2E9-D549-BD46-D436D43C69AE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9511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537A7-B2E9-D549-BD46-D436D43C69AE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64311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537A7-B2E9-D549-BD46-D436D43C69AE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925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AB42D7-6BBD-9042-8F7C-F305251E7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2A3FF0-B061-8F47-93C7-FE1875412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C9BBC2-2163-F347-A747-863F84DD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25/11/2021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1CE1B9-6EEE-414E-ABEC-B319C8D6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50818B-FB85-264E-B8FA-9CC4EC96A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62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797AB-2C39-5042-A7D6-15356918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F3EDCF-0F84-334E-B258-F76C02394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B2051-9D62-A144-92F0-8BADC3AB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25/11/2021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3ED388-0E13-C540-8EC5-97BB7C8A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56A908-E98E-8345-BFA9-0ED9189B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89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110497-28A2-2545-BE35-CA0AD3D568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C077C0-64F5-1D46-A6B5-0049F1433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004EA-8678-D041-B50A-1B565E0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25/11/2021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74675F-6184-3346-BDBF-9247AACD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6D34B-F666-E848-B80C-144B08DF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730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654AB-FBA6-194D-B661-F813F63C6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E52F78-2E42-084F-8C4F-A07AA6294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7C522B-23D2-C740-A930-6B16C3E7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25/11/2021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0E5F7A-832E-864B-8142-CD6715BFA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778645-4AB7-9144-8BFD-E757022B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96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9A3FD-6D17-E042-9FA4-B0FAA6A7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7A677F-EBDD-D44F-BCF5-D9EDE4075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98E611-9066-8A44-9F8F-47E26BD8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25/11/2021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91B9D0-FF8F-FA48-8A88-1BA2DD32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5A25AC-CA45-7846-B3EE-4D88403AF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873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D066F-98CE-304B-A3AA-9E3D7556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18B759-8C63-9F4D-94E6-16DB343A0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CA41FC-0347-1545-9478-BE70025C8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425F3A-E38E-4A4F-891A-517821BCB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25/11/2021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6C527D-C549-1044-99F0-C18897E8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04140D-D83F-4E4B-86CD-E0E94A9A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94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D3DB6-E3A1-274F-A7A4-A7D86D35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50B9E3-8DB8-6848-A503-854A4A051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0D8D86-1672-4546-AAB4-FB79CC831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545F0C-1761-504C-9A03-55AEB1FD8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6332B9-F2D0-A446-ABE4-0587786D1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F71F78-2773-B849-88D4-A38BFC67C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25/11/2021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F6CCBD-8CAA-4A4B-A560-7DED6925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9D7B39-3E30-ED45-B978-80DDC906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954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15C9F-1A46-B147-9409-BB4643F2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432B73-7654-E44F-A230-7E111D000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25/11/2021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6CBF48-5183-1C48-80E7-45D081AF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594291-D1C7-0D4D-B4DE-518AB376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509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ACFDE6-6BD9-DA4D-8D6D-16346A63C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25/11/2021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1C45C28-55E5-9740-B79B-238769376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AD73F1-0703-7D42-B008-63BE27C3E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857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AEC66-B67D-464D-A038-95260359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9BF961-726B-384E-8B4E-EE8E6FDC2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B18D49-2D0B-FA45-B864-BFD9044C8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9D1AC9-F913-F64D-96DD-95503F846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25/11/2021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190550-C3A2-014E-854B-EEFBC80B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66D112-3E53-6141-89EB-56812B08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648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399C5-EBF8-8D40-8289-B28FC0C1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29971C-0F22-9C4F-A11E-742038FE5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55E460-370C-5D4B-A36C-053C7AF79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EE0422-6E7E-0740-9603-BDA144F4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25/11/2021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491A95-F20F-064C-BB1F-09F9CF169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DBFF30-B156-EA45-8A31-D1698846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782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0F31B2-2EF5-9F4F-85C9-883C3E8E5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F16635-86EE-9B42-AF06-52B300611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634AA0-B246-AF4B-9F9B-E56C22E61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D0CE-5128-414C-A023-A39569FB07FF}" type="datetimeFigureOut">
              <a:rPr lang="es-CO" smtClean="0"/>
              <a:t>25/11/2021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B5EEA7-CB65-EE4A-BFF4-5BD808D17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D41FF0-F2A6-D043-BFB7-413177222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294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5.emf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em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1.emf"/><Relationship Id="rId4" Type="http://schemas.openxmlformats.org/officeDocument/2006/relationships/image" Target="../media/image7.png"/><Relationship Id="rId9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Layout" Target="../diagrams/layout6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5.xml"/><Relationship Id="rId12" Type="http://schemas.openxmlformats.org/officeDocument/2006/relationships/diagramData" Target="../diagrams/data6.xml"/><Relationship Id="rId2" Type="http://schemas.openxmlformats.org/officeDocument/2006/relationships/notesSlide" Target="../notesSlides/notesSlide10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11.svg"/><Relationship Id="rId5" Type="http://schemas.openxmlformats.org/officeDocument/2006/relationships/diagramData" Target="../diagrams/data5.xml"/><Relationship Id="rId15" Type="http://schemas.openxmlformats.org/officeDocument/2006/relationships/diagramColors" Target="../diagrams/colors6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diagramDrawing" Target="../diagrams/drawing5.xml"/><Relationship Id="rId1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7.png"/><Relationship Id="rId9" Type="http://schemas.microsoft.com/office/2007/relationships/diagramDrawing" Target="../diagrams/drawing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36.png"/><Relationship Id="rId4" Type="http://schemas.openxmlformats.org/officeDocument/2006/relationships/image" Target="../media/image7.png"/><Relationship Id="rId9" Type="http://schemas.microsoft.com/office/2007/relationships/diagramDrawing" Target="../diagrams/drawin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9.xml"/><Relationship Id="rId12" Type="http://schemas.openxmlformats.org/officeDocument/2006/relationships/image" Target="../media/image3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38.emf"/><Relationship Id="rId5" Type="http://schemas.openxmlformats.org/officeDocument/2006/relationships/diagramData" Target="../diagrams/data9.xml"/><Relationship Id="rId10" Type="http://schemas.openxmlformats.org/officeDocument/2006/relationships/image" Target="../media/image37.emf"/><Relationship Id="rId4" Type="http://schemas.openxmlformats.org/officeDocument/2006/relationships/image" Target="../media/image7.png"/><Relationship Id="rId9" Type="http://schemas.microsoft.com/office/2007/relationships/diagramDrawing" Target="../diagrams/drawing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6.jp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11" Type="http://schemas.microsoft.com/office/2007/relationships/diagramDrawing" Target="../diagrams/drawing1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8.emf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2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977BC2D-1B2F-2E4A-AE3E-53F1589CD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/>
              <a:t>Afiliación al SGSSS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35C7619-3034-1E46-ACBF-750A9C962394}"/>
              </a:ext>
            </a:extLst>
          </p:cNvPr>
          <p:cNvSpPr txBox="1"/>
          <p:nvPr/>
        </p:nvSpPr>
        <p:spPr>
          <a:xfrm>
            <a:off x="827315" y="5727058"/>
            <a:ext cx="6096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Sivigila semana epidemiológica 45 de 2021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6E589B36-B28B-EA47-BFB6-76D7FB73F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828339"/>
              </p:ext>
            </p:extLst>
          </p:nvPr>
        </p:nvGraphicFramePr>
        <p:xfrm>
          <a:off x="303974" y="1690688"/>
          <a:ext cx="5683940" cy="3955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E80A192A-0975-A24C-96F7-06A70CC7A8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2239" y="1930237"/>
            <a:ext cx="5669350" cy="3476624"/>
          </a:xfrm>
          <a:prstGeom prst="rect">
            <a:avLst/>
          </a:prstGeom>
        </p:spPr>
      </p:pic>
      <p:sp>
        <p:nvSpPr>
          <p:cNvPr id="21" name="Llamada con línea 1 20">
            <a:extLst>
              <a:ext uri="{FF2B5EF4-FFF2-40B4-BE49-F238E27FC236}">
                <a16:creationId xmlns:a16="http://schemas.microsoft.com/office/drawing/2014/main" id="{13212861-0EF8-A141-A0A5-F2B920ABA0E5}"/>
              </a:ext>
            </a:extLst>
          </p:cNvPr>
          <p:cNvSpPr/>
          <p:nvPr/>
        </p:nvSpPr>
        <p:spPr>
          <a:xfrm>
            <a:off x="6338806" y="2660688"/>
            <a:ext cx="432000" cy="299488"/>
          </a:xfrm>
          <a:prstGeom prst="borderCallout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15%</a:t>
            </a:r>
          </a:p>
        </p:txBody>
      </p:sp>
      <p:sp>
        <p:nvSpPr>
          <p:cNvPr id="22" name="Llamada con línea 1 21">
            <a:extLst>
              <a:ext uri="{FF2B5EF4-FFF2-40B4-BE49-F238E27FC236}">
                <a16:creationId xmlns:a16="http://schemas.microsoft.com/office/drawing/2014/main" id="{9325B9DE-77B5-6946-AC07-A1EC4BEC907F}"/>
              </a:ext>
            </a:extLst>
          </p:cNvPr>
          <p:cNvSpPr/>
          <p:nvPr/>
        </p:nvSpPr>
        <p:spPr>
          <a:xfrm>
            <a:off x="10528830" y="2423192"/>
            <a:ext cx="432000" cy="299488"/>
          </a:xfrm>
          <a:prstGeom prst="borderCallout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18%</a:t>
            </a:r>
          </a:p>
        </p:txBody>
      </p:sp>
      <p:sp>
        <p:nvSpPr>
          <p:cNvPr id="23" name="Llamada con línea 1 22">
            <a:extLst>
              <a:ext uri="{FF2B5EF4-FFF2-40B4-BE49-F238E27FC236}">
                <a16:creationId xmlns:a16="http://schemas.microsoft.com/office/drawing/2014/main" id="{D90A8CB7-06A5-0644-B0E5-F37ED6FEF5D9}"/>
              </a:ext>
            </a:extLst>
          </p:cNvPr>
          <p:cNvSpPr/>
          <p:nvPr/>
        </p:nvSpPr>
        <p:spPr>
          <a:xfrm>
            <a:off x="8945419" y="2867188"/>
            <a:ext cx="432000" cy="299488"/>
          </a:xfrm>
          <a:prstGeom prst="borderCallout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13%</a:t>
            </a:r>
          </a:p>
        </p:txBody>
      </p:sp>
      <p:sp>
        <p:nvSpPr>
          <p:cNvPr id="24" name="Llamada con línea 1 23">
            <a:extLst>
              <a:ext uri="{FF2B5EF4-FFF2-40B4-BE49-F238E27FC236}">
                <a16:creationId xmlns:a16="http://schemas.microsoft.com/office/drawing/2014/main" id="{AFD6D6D9-B256-B94B-9758-C74DAD49EAC3}"/>
              </a:ext>
            </a:extLst>
          </p:cNvPr>
          <p:cNvSpPr/>
          <p:nvPr/>
        </p:nvSpPr>
        <p:spPr>
          <a:xfrm>
            <a:off x="11049433" y="2882686"/>
            <a:ext cx="432000" cy="299488"/>
          </a:xfrm>
          <a:prstGeom prst="borderCallout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13%</a:t>
            </a:r>
          </a:p>
        </p:txBody>
      </p:sp>
      <p:sp>
        <p:nvSpPr>
          <p:cNvPr id="25" name="Llamada con línea 1 24">
            <a:extLst>
              <a:ext uri="{FF2B5EF4-FFF2-40B4-BE49-F238E27FC236}">
                <a16:creationId xmlns:a16="http://schemas.microsoft.com/office/drawing/2014/main" id="{FDEB6983-0340-1C4C-A4C5-6D21CD478BB7}"/>
              </a:ext>
            </a:extLst>
          </p:cNvPr>
          <p:cNvSpPr/>
          <p:nvPr/>
        </p:nvSpPr>
        <p:spPr>
          <a:xfrm>
            <a:off x="9457882" y="3172700"/>
            <a:ext cx="432000" cy="299488"/>
          </a:xfrm>
          <a:prstGeom prst="borderCallout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227863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977BC2D-1B2F-2E4A-AE3E-53F1589CD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/>
              <a:t>Institución notificadora (UPGD)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35C7619-3034-1E46-ACBF-750A9C962394}"/>
              </a:ext>
            </a:extLst>
          </p:cNvPr>
          <p:cNvSpPr txBox="1"/>
          <p:nvPr/>
        </p:nvSpPr>
        <p:spPr>
          <a:xfrm>
            <a:off x="827315" y="5727058"/>
            <a:ext cx="6096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Sivigila semana epidemiológica 45 de 2021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61B475B-CC95-5646-91E0-3D9E738B0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284" y="1492433"/>
            <a:ext cx="6731431" cy="4234625"/>
          </a:xfrm>
          <a:prstGeom prst="rect">
            <a:avLst/>
          </a:prstGeom>
        </p:spPr>
      </p:pic>
      <p:sp>
        <p:nvSpPr>
          <p:cNvPr id="13" name="Llamada con línea 1 12">
            <a:extLst>
              <a:ext uri="{FF2B5EF4-FFF2-40B4-BE49-F238E27FC236}">
                <a16:creationId xmlns:a16="http://schemas.microsoft.com/office/drawing/2014/main" id="{A5D04674-3F1A-7244-AE2F-EF2A8B4B96C6}"/>
              </a:ext>
            </a:extLst>
          </p:cNvPr>
          <p:cNvSpPr/>
          <p:nvPr/>
        </p:nvSpPr>
        <p:spPr>
          <a:xfrm>
            <a:off x="5694995" y="2056254"/>
            <a:ext cx="432000" cy="299488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30%</a:t>
            </a:r>
          </a:p>
        </p:txBody>
      </p:sp>
      <p:sp>
        <p:nvSpPr>
          <p:cNvPr id="14" name="Llamada con línea 1 13">
            <a:extLst>
              <a:ext uri="{FF2B5EF4-FFF2-40B4-BE49-F238E27FC236}">
                <a16:creationId xmlns:a16="http://schemas.microsoft.com/office/drawing/2014/main" id="{8E82ECF9-A240-C444-80E3-8B1A00C6F38A}"/>
              </a:ext>
            </a:extLst>
          </p:cNvPr>
          <p:cNvSpPr/>
          <p:nvPr/>
        </p:nvSpPr>
        <p:spPr>
          <a:xfrm>
            <a:off x="7242243" y="2952572"/>
            <a:ext cx="432000" cy="299488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13%</a:t>
            </a:r>
          </a:p>
        </p:txBody>
      </p:sp>
      <p:sp>
        <p:nvSpPr>
          <p:cNvPr id="18" name="Llamada con línea 1 17">
            <a:extLst>
              <a:ext uri="{FF2B5EF4-FFF2-40B4-BE49-F238E27FC236}">
                <a16:creationId xmlns:a16="http://schemas.microsoft.com/office/drawing/2014/main" id="{000435CF-5EB5-0348-B96F-67A95199E9C0}"/>
              </a:ext>
            </a:extLst>
          </p:cNvPr>
          <p:cNvSpPr/>
          <p:nvPr/>
        </p:nvSpPr>
        <p:spPr>
          <a:xfrm>
            <a:off x="9014217" y="2952572"/>
            <a:ext cx="432000" cy="299488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13%</a:t>
            </a:r>
          </a:p>
        </p:txBody>
      </p:sp>
      <p:sp>
        <p:nvSpPr>
          <p:cNvPr id="19" name="Llamada con línea 1 18">
            <a:extLst>
              <a:ext uri="{FF2B5EF4-FFF2-40B4-BE49-F238E27FC236}">
                <a16:creationId xmlns:a16="http://schemas.microsoft.com/office/drawing/2014/main" id="{85E47A3B-CA03-D440-953A-CE7F2C4090DD}"/>
              </a:ext>
            </a:extLst>
          </p:cNvPr>
          <p:cNvSpPr/>
          <p:nvPr/>
        </p:nvSpPr>
        <p:spPr>
          <a:xfrm flipH="1">
            <a:off x="2899910" y="3040323"/>
            <a:ext cx="432000" cy="299488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12%</a:t>
            </a:r>
          </a:p>
        </p:txBody>
      </p:sp>
      <p:sp>
        <p:nvSpPr>
          <p:cNvPr id="20" name="Llamada con línea 1 19">
            <a:extLst>
              <a:ext uri="{FF2B5EF4-FFF2-40B4-BE49-F238E27FC236}">
                <a16:creationId xmlns:a16="http://schemas.microsoft.com/office/drawing/2014/main" id="{C3EC5175-C4C4-3043-A9B6-299B46FBBD6A}"/>
              </a:ext>
            </a:extLst>
          </p:cNvPr>
          <p:cNvSpPr/>
          <p:nvPr/>
        </p:nvSpPr>
        <p:spPr>
          <a:xfrm>
            <a:off x="3875315" y="3252059"/>
            <a:ext cx="360000" cy="299488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8%</a:t>
            </a:r>
          </a:p>
        </p:txBody>
      </p:sp>
      <p:sp>
        <p:nvSpPr>
          <p:cNvPr id="26" name="Llamada con línea 1 25">
            <a:extLst>
              <a:ext uri="{FF2B5EF4-FFF2-40B4-BE49-F238E27FC236}">
                <a16:creationId xmlns:a16="http://schemas.microsoft.com/office/drawing/2014/main" id="{E9346D60-B4EB-6B44-BB50-9F99C558302A}"/>
              </a:ext>
            </a:extLst>
          </p:cNvPr>
          <p:cNvSpPr/>
          <p:nvPr/>
        </p:nvSpPr>
        <p:spPr>
          <a:xfrm flipH="1">
            <a:off x="6069268" y="3393887"/>
            <a:ext cx="360000" cy="299488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346165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356221" y="2536448"/>
            <a:ext cx="297217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75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Mortalidad por SIDA y coinfección TB - VIH</a:t>
            </a:r>
          </a:p>
        </p:txBody>
      </p:sp>
    </p:spTree>
    <p:extLst>
      <p:ext uri="{BB962C8B-B14F-4D97-AF65-F5344CB8AC3E}">
        <p14:creationId xmlns:p14="http://schemas.microsoft.com/office/powerpoint/2010/main" val="398784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35C7619-3034-1E46-ACBF-750A9C962394}"/>
              </a:ext>
            </a:extLst>
          </p:cNvPr>
          <p:cNvSpPr txBox="1"/>
          <p:nvPr/>
        </p:nvSpPr>
        <p:spPr>
          <a:xfrm>
            <a:off x="827315" y="5727058"/>
            <a:ext cx="6096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RUAF octubre de 2021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6AC44CBC-F6BF-3049-B59B-C4388FC297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850151"/>
              </p:ext>
            </p:extLst>
          </p:nvPr>
        </p:nvGraphicFramePr>
        <p:xfrm>
          <a:off x="72573" y="1071170"/>
          <a:ext cx="6850742" cy="4715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B972C5D5-150B-7745-BF72-65F140BDFB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2570" y="1695450"/>
            <a:ext cx="4953000" cy="3467100"/>
          </a:xfrm>
          <a:prstGeom prst="rect">
            <a:avLst/>
          </a:prstGeom>
        </p:spPr>
      </p:pic>
      <p:sp>
        <p:nvSpPr>
          <p:cNvPr id="23" name="Llamada con línea 1 22">
            <a:extLst>
              <a:ext uri="{FF2B5EF4-FFF2-40B4-BE49-F238E27FC236}">
                <a16:creationId xmlns:a16="http://schemas.microsoft.com/office/drawing/2014/main" id="{7ACBA82B-C952-7C41-85EC-D008BAD5162A}"/>
              </a:ext>
            </a:extLst>
          </p:cNvPr>
          <p:cNvSpPr/>
          <p:nvPr/>
        </p:nvSpPr>
        <p:spPr>
          <a:xfrm flipH="1">
            <a:off x="6580216" y="2252199"/>
            <a:ext cx="432000" cy="299488"/>
          </a:xfrm>
          <a:prstGeom prst="borderCallout1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22%</a:t>
            </a:r>
          </a:p>
        </p:txBody>
      </p:sp>
      <p:sp>
        <p:nvSpPr>
          <p:cNvPr id="24" name="Llamada con línea 1 23">
            <a:extLst>
              <a:ext uri="{FF2B5EF4-FFF2-40B4-BE49-F238E27FC236}">
                <a16:creationId xmlns:a16="http://schemas.microsoft.com/office/drawing/2014/main" id="{D15BCB94-E65E-0D4E-B9D8-810A78E0B624}"/>
              </a:ext>
            </a:extLst>
          </p:cNvPr>
          <p:cNvSpPr/>
          <p:nvPr/>
        </p:nvSpPr>
        <p:spPr>
          <a:xfrm flipH="1">
            <a:off x="8001001" y="1988941"/>
            <a:ext cx="432000" cy="299488"/>
          </a:xfrm>
          <a:prstGeom prst="borderCallout1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26%</a:t>
            </a:r>
          </a:p>
        </p:txBody>
      </p:sp>
      <p:sp>
        <p:nvSpPr>
          <p:cNvPr id="25" name="Llamada con línea 1 24">
            <a:extLst>
              <a:ext uri="{FF2B5EF4-FFF2-40B4-BE49-F238E27FC236}">
                <a16:creationId xmlns:a16="http://schemas.microsoft.com/office/drawing/2014/main" id="{29D351F5-EB5F-134C-A02F-A90E7E455C17}"/>
              </a:ext>
            </a:extLst>
          </p:cNvPr>
          <p:cNvSpPr/>
          <p:nvPr/>
        </p:nvSpPr>
        <p:spPr>
          <a:xfrm>
            <a:off x="9417856" y="3162169"/>
            <a:ext cx="432000" cy="299488"/>
          </a:xfrm>
          <a:prstGeom prst="borderCallout1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10%</a:t>
            </a:r>
          </a:p>
        </p:txBody>
      </p:sp>
      <p:sp>
        <p:nvSpPr>
          <p:cNvPr id="28" name="Llamada con línea 1 27">
            <a:extLst>
              <a:ext uri="{FF2B5EF4-FFF2-40B4-BE49-F238E27FC236}">
                <a16:creationId xmlns:a16="http://schemas.microsoft.com/office/drawing/2014/main" id="{C179C1F5-E036-624C-A2C0-8EAA7771BDC0}"/>
              </a:ext>
            </a:extLst>
          </p:cNvPr>
          <p:cNvSpPr/>
          <p:nvPr/>
        </p:nvSpPr>
        <p:spPr>
          <a:xfrm>
            <a:off x="10463742" y="2895339"/>
            <a:ext cx="432000" cy="299488"/>
          </a:xfrm>
          <a:prstGeom prst="borderCallout1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16%</a:t>
            </a:r>
          </a:p>
        </p:txBody>
      </p:sp>
    </p:spTree>
    <p:extLst>
      <p:ext uri="{BB962C8B-B14F-4D97-AF65-F5344CB8AC3E}">
        <p14:creationId xmlns:p14="http://schemas.microsoft.com/office/powerpoint/2010/main" val="271948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356221" y="2536448"/>
            <a:ext cx="2972179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75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CALIDAD DEL DATO </a:t>
            </a:r>
          </a:p>
          <a:p>
            <a:pPr algn="ctr"/>
            <a:r>
              <a:rPr lang="es-CO" sz="275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FICHA 850</a:t>
            </a:r>
            <a:endParaRPr lang="es-CO" sz="2750" b="1" dirty="0">
              <a:solidFill>
                <a:srgbClr val="E20E18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7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35C7619-3034-1E46-ACBF-750A9C962394}"/>
              </a:ext>
            </a:extLst>
          </p:cNvPr>
          <p:cNvSpPr txBox="1"/>
          <p:nvPr/>
        </p:nvSpPr>
        <p:spPr>
          <a:xfrm>
            <a:off x="827315" y="5727058"/>
            <a:ext cx="6096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RUAF octubre de 2021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110837"/>
            <a:ext cx="12067308" cy="67471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ángulo 3"/>
          <p:cNvSpPr/>
          <p:nvPr/>
        </p:nvSpPr>
        <p:spPr>
          <a:xfrm>
            <a:off x="4488873" y="1773382"/>
            <a:ext cx="1731818" cy="124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535382" y="2161309"/>
            <a:ext cx="775854" cy="1108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4488873" y="2133600"/>
            <a:ext cx="457200" cy="124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6691745" y="2161309"/>
            <a:ext cx="651164" cy="1108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2923309" y="1773382"/>
            <a:ext cx="651164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3865418" y="3283527"/>
            <a:ext cx="2050473" cy="2078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5915890" y="3122013"/>
            <a:ext cx="124690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Aseguradoras erróneas.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694218" y="4613564"/>
            <a:ext cx="21197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ector recto de flecha 13"/>
          <p:cNvCxnSpPr/>
          <p:nvPr/>
        </p:nvCxnSpPr>
        <p:spPr>
          <a:xfrm flipH="1" flipV="1">
            <a:off x="8950036" y="5444836"/>
            <a:ext cx="1" cy="4207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8617527" y="4613564"/>
            <a:ext cx="886691" cy="7249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Casos sin </a:t>
            </a:r>
            <a:r>
              <a:rPr lang="es-ES" sz="1600" dirty="0" err="1" smtClean="0"/>
              <a:t>Lab</a:t>
            </a:r>
            <a:r>
              <a:rPr lang="es-ES" dirty="0" smtClean="0"/>
              <a:t>.</a:t>
            </a:r>
            <a:endParaRPr lang="en-US" dirty="0"/>
          </a:p>
        </p:txBody>
      </p:sp>
      <p:sp>
        <p:nvSpPr>
          <p:cNvPr id="20" name="Rectángulo 19"/>
          <p:cNvSpPr/>
          <p:nvPr/>
        </p:nvSpPr>
        <p:spPr>
          <a:xfrm>
            <a:off x="4197927" y="5444836"/>
            <a:ext cx="2493818" cy="210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29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0815"/>
            <a:ext cx="12191999" cy="657324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35C7619-3034-1E46-ACBF-750A9C962394}"/>
              </a:ext>
            </a:extLst>
          </p:cNvPr>
          <p:cNvSpPr txBox="1"/>
          <p:nvPr/>
        </p:nvSpPr>
        <p:spPr>
          <a:xfrm>
            <a:off x="827315" y="5727058"/>
            <a:ext cx="6096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RUAF octubre de 2021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80164" y="1094509"/>
            <a:ext cx="1731818" cy="124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6754091" y="1085017"/>
            <a:ext cx="775854" cy="1108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3338946" y="1091944"/>
            <a:ext cx="457200" cy="124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5919354" y="1047814"/>
            <a:ext cx="651164" cy="1108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6754091" y="3200400"/>
            <a:ext cx="1080655" cy="87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4946073" y="2991086"/>
            <a:ext cx="498763" cy="338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7813964" y="3024959"/>
            <a:ext cx="1177636" cy="7249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Falta </a:t>
            </a:r>
            <a:r>
              <a:rPr lang="es-ES" sz="1600" dirty="0" err="1" smtClean="0"/>
              <a:t>Enf</a:t>
            </a:r>
            <a:r>
              <a:rPr lang="es-ES" sz="1600" dirty="0" smtClean="0"/>
              <a:t>. Asociadas</a:t>
            </a:r>
            <a:endParaRPr lang="en-US" dirty="0"/>
          </a:p>
        </p:txBody>
      </p:sp>
      <p:sp>
        <p:nvSpPr>
          <p:cNvPr id="18" name="Rectángulo 17"/>
          <p:cNvSpPr/>
          <p:nvPr/>
        </p:nvSpPr>
        <p:spPr>
          <a:xfrm>
            <a:off x="5444836" y="2660688"/>
            <a:ext cx="928255" cy="3303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Dato incompleto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90289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2398F0-E186-B446-BC94-C7DFAF75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3200" b="1" dirty="0" smtClean="0"/>
              <a:t>VIH/SIDA</a:t>
            </a:r>
            <a:br>
              <a:rPr lang="es-ES_tradnl" sz="3200" b="1" dirty="0" smtClean="0"/>
            </a:br>
            <a:r>
              <a:rPr lang="es-ES_tradnl" sz="3200" b="1" dirty="0" smtClean="0"/>
              <a:t>INFECCION POR SARS-COV-2</a:t>
            </a:r>
            <a:br>
              <a:rPr lang="es-ES_tradnl" sz="3200" b="1" dirty="0" smtClean="0"/>
            </a:br>
            <a:r>
              <a:rPr lang="es-ES_tradnl" sz="3200" b="1" dirty="0" smtClean="0"/>
              <a:t>Semana epidemiológico. Pereira 2021</a:t>
            </a:r>
            <a:endParaRPr lang="es-ES_tradnl" sz="3200" b="1" dirty="0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5D68B21-8F09-7749-93FC-82BDED7FCE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750457"/>
              </p:ext>
            </p:extLst>
          </p:nvPr>
        </p:nvGraphicFramePr>
        <p:xfrm>
          <a:off x="1116031" y="1845600"/>
          <a:ext cx="4691252" cy="376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CCA734B9-5F79-B840-963F-9CD225C8C067}"/>
              </a:ext>
            </a:extLst>
          </p:cNvPr>
          <p:cNvSpPr txBox="1"/>
          <p:nvPr/>
        </p:nvSpPr>
        <p:spPr>
          <a:xfrm>
            <a:off x="827315" y="5727058"/>
            <a:ext cx="6096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Sivigila semana epidemiológica 45 de 2021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9EE60DF-841E-7741-A061-4F29C9B7158C}"/>
              </a:ext>
            </a:extLst>
          </p:cNvPr>
          <p:cNvSpPr/>
          <p:nvPr/>
        </p:nvSpPr>
        <p:spPr>
          <a:xfrm>
            <a:off x="5238782" y="2118319"/>
            <a:ext cx="2671996" cy="1080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000" b="1" dirty="0">
                <a:solidFill>
                  <a:srgbClr val="FF0000"/>
                </a:solidFill>
              </a:rPr>
              <a:t>          </a:t>
            </a:r>
            <a:r>
              <a:rPr lang="es-ES_tradnl" sz="3000" b="1" dirty="0" smtClean="0">
                <a:solidFill>
                  <a:srgbClr val="FF0000"/>
                </a:solidFill>
              </a:rPr>
              <a:t>34</a:t>
            </a:r>
            <a:endParaRPr lang="es-ES_tradnl" sz="3000" b="1" dirty="0">
              <a:solidFill>
                <a:srgbClr val="FF0000"/>
              </a:solidFill>
            </a:endParaRPr>
          </a:p>
          <a:p>
            <a:pPr algn="r"/>
            <a:r>
              <a:rPr lang="es-ES_tradnl" dirty="0">
                <a:solidFill>
                  <a:schemeClr val="tx1"/>
                </a:solidFill>
              </a:rPr>
              <a:t>casos reportados</a:t>
            </a:r>
          </a:p>
        </p:txBody>
      </p:sp>
      <p:pic>
        <p:nvPicPr>
          <p:cNvPr id="8" name="Gráfico 9" descr="Grupo">
            <a:extLst>
              <a:ext uri="{FF2B5EF4-FFF2-40B4-BE49-F238E27FC236}">
                <a16:creationId xmlns:a16="http://schemas.microsoft.com/office/drawing/2014/main" id="{23EAF3F8-97F8-6449-9681-00446E4099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195175" y="1594845"/>
            <a:ext cx="2104300" cy="21043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294909" y="3394364"/>
            <a:ext cx="508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*Solo casos notificados para  ficha 850, año 2021</a:t>
            </a:r>
            <a:endParaRPr lang="en-US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C31732B-743B-D649-B68B-F4B1AE767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697660"/>
              </p:ext>
            </p:extLst>
          </p:nvPr>
        </p:nvGraphicFramePr>
        <p:xfrm>
          <a:off x="1328257" y="3078299"/>
          <a:ext cx="9535483" cy="315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079654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2398F0-E186-B446-BC94-C7DFAF75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 smtClean="0"/>
              <a:t>Tipo de atención</a:t>
            </a:r>
            <a:endParaRPr lang="es-ES_tradnl" sz="3200" b="1" dirty="0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5D68B21-8F09-7749-93FC-82BDED7FCE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8600903"/>
              </p:ext>
            </p:extLst>
          </p:nvPr>
        </p:nvGraphicFramePr>
        <p:xfrm>
          <a:off x="2570758" y="1385456"/>
          <a:ext cx="7030442" cy="4170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CCA734B9-5F79-B840-963F-9CD225C8C067}"/>
              </a:ext>
            </a:extLst>
          </p:cNvPr>
          <p:cNvSpPr txBox="1"/>
          <p:nvPr/>
        </p:nvSpPr>
        <p:spPr>
          <a:xfrm>
            <a:off x="827315" y="5865604"/>
            <a:ext cx="6096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</a:t>
            </a:r>
            <a:r>
              <a:rPr lang="es-ES" sz="1200" dirty="0" smtClean="0"/>
              <a:t>Base de datos COVID 2021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929271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2398F0-E186-B446-BC94-C7DFAF75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3200" b="1" dirty="0" smtClean="0"/>
              <a:t>VIH/SIDA</a:t>
            </a:r>
            <a:br>
              <a:rPr lang="es-ES_tradnl" sz="3200" b="1" dirty="0" smtClean="0"/>
            </a:br>
            <a:r>
              <a:rPr lang="es-ES_tradnl" sz="3200" b="1" dirty="0" smtClean="0"/>
              <a:t>INFECCION POR SARS-COV-2</a:t>
            </a:r>
            <a:br>
              <a:rPr lang="es-ES_tradnl" sz="3200" b="1" dirty="0" smtClean="0"/>
            </a:br>
            <a:r>
              <a:rPr lang="es-ES_tradnl" sz="3200" b="1" dirty="0" smtClean="0"/>
              <a:t>Semana epidemiológico. Pereira 2021</a:t>
            </a:r>
            <a:endParaRPr lang="es-ES_tradnl" sz="3200" b="1" dirty="0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5D68B21-8F09-7749-93FC-82BDED7FCE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750457"/>
              </p:ext>
            </p:extLst>
          </p:nvPr>
        </p:nvGraphicFramePr>
        <p:xfrm>
          <a:off x="1116031" y="1845600"/>
          <a:ext cx="4691252" cy="376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CCA734B9-5F79-B840-963F-9CD225C8C067}"/>
              </a:ext>
            </a:extLst>
          </p:cNvPr>
          <p:cNvSpPr txBox="1"/>
          <p:nvPr/>
        </p:nvSpPr>
        <p:spPr>
          <a:xfrm>
            <a:off x="827315" y="5727058"/>
            <a:ext cx="6096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Sivigila semana epidemiológica </a:t>
            </a:r>
            <a:r>
              <a:rPr lang="es-ES" sz="1200" dirty="0" smtClean="0"/>
              <a:t>46 </a:t>
            </a:r>
            <a:r>
              <a:rPr lang="es-ES" sz="1200" dirty="0"/>
              <a:t>de 2021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3974" y="2018892"/>
            <a:ext cx="5846618" cy="33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1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44733" y="1177826"/>
            <a:ext cx="6048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Comité Salud Sexual y Reproductiva municipal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44733" y="3820711"/>
            <a:ext cx="4694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A4A3A2"/>
                </a:solidFill>
                <a:latin typeface="Montserrat Medium" panose="00000600000000000000" pitchFamily="2" charset="0"/>
              </a:rPr>
              <a:t>Dimensión de Salud Sexual y Reproductiva</a:t>
            </a:r>
          </a:p>
          <a:p>
            <a:r>
              <a:rPr lang="es-CO" sz="2000" dirty="0">
                <a:solidFill>
                  <a:srgbClr val="A4A3A2"/>
                </a:solidFill>
                <a:latin typeface="Montserrat Medium" panose="00000600000000000000" pitchFamily="2" charset="0"/>
              </a:rPr>
              <a:t>Secretaría de Salud Pública y Seguridad Social de Pereira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1" y="3378200"/>
            <a:ext cx="1771481" cy="1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24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2398F0-E186-B446-BC94-C7DFAF75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3200" b="1" dirty="0" smtClean="0"/>
              <a:t>VIH/SIDA</a:t>
            </a:r>
            <a:br>
              <a:rPr lang="es-ES_tradnl" sz="3200" b="1" dirty="0" smtClean="0"/>
            </a:br>
            <a:r>
              <a:rPr lang="es-ES_tradnl" sz="3200" b="1" dirty="0" smtClean="0"/>
              <a:t>INFECCION POR SARS-COV-2</a:t>
            </a:r>
            <a:br>
              <a:rPr lang="es-ES_tradnl" sz="3200" b="1" dirty="0" smtClean="0"/>
            </a:br>
            <a:r>
              <a:rPr lang="es-ES_tradnl" sz="3200" b="1" dirty="0" smtClean="0"/>
              <a:t>Semana epidemiológico. Pereira 2021</a:t>
            </a:r>
            <a:endParaRPr lang="es-ES_tradnl" sz="3200" b="1" dirty="0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5D68B21-8F09-7749-93FC-82BDED7FCE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750457"/>
              </p:ext>
            </p:extLst>
          </p:nvPr>
        </p:nvGraphicFramePr>
        <p:xfrm>
          <a:off x="1116031" y="1845600"/>
          <a:ext cx="4691252" cy="376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CCA734B9-5F79-B840-963F-9CD225C8C067}"/>
              </a:ext>
            </a:extLst>
          </p:cNvPr>
          <p:cNvSpPr txBox="1"/>
          <p:nvPr/>
        </p:nvSpPr>
        <p:spPr>
          <a:xfrm>
            <a:off x="827315" y="5727058"/>
            <a:ext cx="6096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Sivigila semana epidemiológica </a:t>
            </a:r>
            <a:r>
              <a:rPr lang="es-ES" sz="1200" dirty="0" smtClean="0"/>
              <a:t>46 </a:t>
            </a:r>
            <a:r>
              <a:rPr lang="es-ES" sz="1200" dirty="0"/>
              <a:t>de 2021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6607" y="2413334"/>
            <a:ext cx="2305050" cy="13144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54758" y="2454216"/>
            <a:ext cx="2305050" cy="666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54758" y="3928712"/>
            <a:ext cx="230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42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24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89857" y="1997839"/>
            <a:ext cx="57159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500" dirty="0">
                <a:solidFill>
                  <a:schemeClr val="bg1"/>
                </a:solidFill>
                <a:latin typeface="Montserrat Black" panose="00000A00000000000000" pitchFamily="2" charset="0"/>
              </a:rPr>
              <a:t>Resultados de adherencia a las Guías de Práctica Clínica</a:t>
            </a:r>
          </a:p>
        </p:txBody>
      </p:sp>
    </p:spTree>
    <p:extLst>
      <p:ext uri="{BB962C8B-B14F-4D97-AF65-F5344CB8AC3E}">
        <p14:creationId xmlns:p14="http://schemas.microsoft.com/office/powerpoint/2010/main" val="879571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89857" y="2690336"/>
            <a:ext cx="5715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500" dirty="0">
                <a:solidFill>
                  <a:schemeClr val="bg1"/>
                </a:solidFill>
                <a:latin typeface="Montserrat Black" panose="00000A00000000000000" pitchFamily="2" charset="0"/>
              </a:rPr>
              <a:t>Coinfección </a:t>
            </a:r>
          </a:p>
          <a:p>
            <a:r>
              <a:rPr lang="es-CO" sz="4500" dirty="0">
                <a:solidFill>
                  <a:schemeClr val="bg1"/>
                </a:solidFill>
                <a:latin typeface="Montserrat Black" panose="00000A00000000000000" pitchFamily="2" charset="0"/>
              </a:rPr>
              <a:t>TB - VIH</a:t>
            </a:r>
          </a:p>
        </p:txBody>
      </p:sp>
    </p:spTree>
    <p:extLst>
      <p:ext uri="{BB962C8B-B14F-4D97-AF65-F5344CB8AC3E}">
        <p14:creationId xmlns:p14="http://schemas.microsoft.com/office/powerpoint/2010/main" val="2196954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25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43C9B-66DD-AE4E-8632-237CA172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b="1" dirty="0"/>
              <a:t>Orden del día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774DC5-09A1-7340-AEC5-249FA38B9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CO" sz="2400" dirty="0"/>
              <a:t>Proyecto </a:t>
            </a:r>
            <a:r>
              <a:rPr lang="es-CO" sz="2400" dirty="0" err="1"/>
              <a:t>Interagencial</a:t>
            </a:r>
            <a:r>
              <a:rPr lang="es-CO" sz="2400" dirty="0"/>
              <a:t> de Prevención Combinada para VIH: ¡Haz Tu Parte! del Fondo de Población de las Naciones Unidas UNFPA Colombia.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O" sz="2400" dirty="0"/>
              <a:t>Comportamiento evento 850 (VIH/SIDA/Mortalidad por SIDA).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O" sz="2400" dirty="0"/>
              <a:t>Socialización de resultado de las evaluaciones de adherencia a las GPC y protocolos para los eventos priorizados de interés en Salud Pública: VIH, parto, recién nacido, y servicios de ginecología y obstetricia.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O" sz="2400" dirty="0" err="1"/>
              <a:t>Coinfección</a:t>
            </a:r>
            <a:r>
              <a:rPr lang="es-CO" sz="2400" dirty="0"/>
              <a:t> TB-VIH. </a:t>
            </a:r>
          </a:p>
        </p:txBody>
      </p:sp>
    </p:spTree>
    <p:extLst>
      <p:ext uri="{BB962C8B-B14F-4D97-AF65-F5344CB8AC3E}">
        <p14:creationId xmlns:p14="http://schemas.microsoft.com/office/powerpoint/2010/main" val="252759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89857" y="2344087"/>
            <a:ext cx="571595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500" dirty="0">
                <a:solidFill>
                  <a:schemeClr val="bg1"/>
                </a:solidFill>
                <a:latin typeface="Montserrat Black" panose="00000A00000000000000" pitchFamily="2" charset="0"/>
              </a:rPr>
              <a:t>Proyecto </a:t>
            </a:r>
          </a:p>
          <a:p>
            <a:r>
              <a:rPr lang="es-CO" sz="4500" dirty="0">
                <a:solidFill>
                  <a:schemeClr val="bg1"/>
                </a:solidFill>
                <a:latin typeface="Montserrat Black" panose="00000A00000000000000" pitchFamily="2" charset="0"/>
              </a:rPr>
              <a:t>¡Haz Tu Parte! UNFPA Colombia</a:t>
            </a:r>
          </a:p>
        </p:txBody>
      </p:sp>
    </p:spTree>
    <p:extLst>
      <p:ext uri="{BB962C8B-B14F-4D97-AF65-F5344CB8AC3E}">
        <p14:creationId xmlns:p14="http://schemas.microsoft.com/office/powerpoint/2010/main" val="14569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89857" y="2136338"/>
            <a:ext cx="57159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500" dirty="0">
                <a:solidFill>
                  <a:schemeClr val="bg1"/>
                </a:solidFill>
                <a:latin typeface="Montserrat Black" panose="00000A00000000000000" pitchFamily="2" charset="0"/>
              </a:rPr>
              <a:t>Comportamiento evento 850 </a:t>
            </a:r>
            <a:r>
              <a:rPr lang="es-CO" sz="3600" dirty="0">
                <a:solidFill>
                  <a:schemeClr val="bg1"/>
                </a:solidFill>
                <a:latin typeface="Montserrat Black" panose="00000A00000000000000" pitchFamily="2" charset="0"/>
              </a:rPr>
              <a:t>(VIH/SIDA/Mortalidad por SIDA)</a:t>
            </a:r>
            <a:endParaRPr lang="es-CO" sz="4500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6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2398F0-E186-B446-BC94-C7DFAF75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600" dirty="0"/>
              <a:t>Tasa de notificación y Mortalidad por SIDA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9ABF26-F7CE-8644-8010-F27C20DD52D4}"/>
              </a:ext>
            </a:extLst>
          </p:cNvPr>
          <p:cNvSpPr txBox="1"/>
          <p:nvPr/>
        </p:nvSpPr>
        <p:spPr>
          <a:xfrm>
            <a:off x="827315" y="5028812"/>
            <a:ext cx="6096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Tablero de indicadores epidemiológicos Pereira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20A64F1-428E-C640-AE3E-CB2E0D74F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1690688"/>
            <a:ext cx="10515600" cy="3179975"/>
          </a:xfrm>
          <a:prstGeom prst="rect">
            <a:avLst/>
          </a:prstGeom>
        </p:spPr>
      </p:pic>
      <p:sp>
        <p:nvSpPr>
          <p:cNvPr id="13" name="Flecha abajo 12">
            <a:extLst>
              <a:ext uri="{FF2B5EF4-FFF2-40B4-BE49-F238E27FC236}">
                <a16:creationId xmlns:a16="http://schemas.microsoft.com/office/drawing/2014/main" id="{C5B54997-49C8-CA49-9194-58FDB3CDD505}"/>
              </a:ext>
            </a:extLst>
          </p:cNvPr>
          <p:cNvSpPr/>
          <p:nvPr/>
        </p:nvSpPr>
        <p:spPr>
          <a:xfrm>
            <a:off x="10333493" y="2455333"/>
            <a:ext cx="270933" cy="517261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ACBEA91-7363-8E44-B765-D92055DB9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2584" y="2766325"/>
            <a:ext cx="5410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5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2398F0-E186-B446-BC94-C7DFAF75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Evento 850 </a:t>
            </a:r>
            <a:br>
              <a:rPr lang="es-ES_trad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800" dirty="0"/>
              <a:t>S</a:t>
            </a:r>
            <a:r>
              <a:rPr lang="es-ES_tradnl" sz="2800" dirty="0" smtClean="0"/>
              <a:t>emana </a:t>
            </a:r>
            <a:r>
              <a:rPr lang="es-ES_tradnl" sz="2800" dirty="0"/>
              <a:t>epidemiológica 45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9ABF26-F7CE-8644-8010-F27C20DD52D4}"/>
              </a:ext>
            </a:extLst>
          </p:cNvPr>
          <p:cNvSpPr txBox="1"/>
          <p:nvPr/>
        </p:nvSpPr>
        <p:spPr>
          <a:xfrm>
            <a:off x="827315" y="5727058"/>
            <a:ext cx="6096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Sivigila semana epidemiológica 45 de 2021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9EE60DF-841E-7741-A061-4F29C9B7158C}"/>
              </a:ext>
            </a:extLst>
          </p:cNvPr>
          <p:cNvSpPr/>
          <p:nvPr/>
        </p:nvSpPr>
        <p:spPr>
          <a:xfrm>
            <a:off x="5238782" y="2118319"/>
            <a:ext cx="2671996" cy="1080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000" b="1" dirty="0">
                <a:solidFill>
                  <a:srgbClr val="FF0000"/>
                </a:solidFill>
              </a:rPr>
              <a:t>          327</a:t>
            </a:r>
          </a:p>
          <a:p>
            <a:pPr algn="r"/>
            <a:r>
              <a:rPr lang="es-ES_tradnl" dirty="0">
                <a:solidFill>
                  <a:schemeClr val="tx1"/>
                </a:solidFill>
              </a:rPr>
              <a:t>casos reportados</a:t>
            </a:r>
          </a:p>
        </p:txBody>
      </p:sp>
      <p:pic>
        <p:nvPicPr>
          <p:cNvPr id="10" name="Gráfico 9" descr="Grupo">
            <a:extLst>
              <a:ext uri="{FF2B5EF4-FFF2-40B4-BE49-F238E27FC236}">
                <a16:creationId xmlns:a16="http://schemas.microsoft.com/office/drawing/2014/main" id="{23EAF3F8-97F8-6449-9681-00446E4099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195175" y="1594845"/>
            <a:ext cx="2104300" cy="2104300"/>
          </a:xfrm>
          <a:prstGeom prst="rect">
            <a:avLst/>
          </a:prstGeom>
        </p:spPr>
      </p:pic>
      <p:graphicFrame>
        <p:nvGraphicFramePr>
          <p:cNvPr id="28" name="Diagrama 27">
            <a:extLst>
              <a:ext uri="{FF2B5EF4-FFF2-40B4-BE49-F238E27FC236}">
                <a16:creationId xmlns:a16="http://schemas.microsoft.com/office/drawing/2014/main" id="{6C31732B-743B-D649-B68B-F4B1AE767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653893"/>
              </p:ext>
            </p:extLst>
          </p:nvPr>
        </p:nvGraphicFramePr>
        <p:xfrm>
          <a:off x="1328258" y="2851541"/>
          <a:ext cx="9535483" cy="315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307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2398F0-E186-B446-BC94-C7DFAF75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/>
              <a:t>Mecanismo probable de transmisión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5D68B21-8F09-7749-93FC-82BDED7FCE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7958925"/>
              </p:ext>
            </p:extLst>
          </p:nvPr>
        </p:nvGraphicFramePr>
        <p:xfrm>
          <a:off x="1116031" y="1845600"/>
          <a:ext cx="4691252" cy="376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38F81028-3212-5A4A-91AE-ACD2A52BBA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5999" y="2192954"/>
            <a:ext cx="5310782" cy="306965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CA734B9-5F79-B840-963F-9CD225C8C067}"/>
              </a:ext>
            </a:extLst>
          </p:cNvPr>
          <p:cNvSpPr txBox="1"/>
          <p:nvPr/>
        </p:nvSpPr>
        <p:spPr>
          <a:xfrm>
            <a:off x="827315" y="5727058"/>
            <a:ext cx="6096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Sivigila semana epidemiológica 45 de 2021</a:t>
            </a:r>
          </a:p>
        </p:txBody>
      </p:sp>
    </p:spTree>
    <p:extLst>
      <p:ext uri="{BB962C8B-B14F-4D97-AF65-F5344CB8AC3E}">
        <p14:creationId xmlns:p14="http://schemas.microsoft.com/office/powerpoint/2010/main" val="11903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977BC2D-1B2F-2E4A-AE3E-53F1589CD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/>
              <a:t>Grupos etarios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86647E0-193E-E04B-9FD5-5FB5A98C6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929" y="1872071"/>
            <a:ext cx="6092331" cy="3113858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35C7619-3034-1E46-ACBF-750A9C962394}"/>
              </a:ext>
            </a:extLst>
          </p:cNvPr>
          <p:cNvSpPr txBox="1"/>
          <p:nvPr/>
        </p:nvSpPr>
        <p:spPr>
          <a:xfrm>
            <a:off x="827315" y="5727058"/>
            <a:ext cx="6096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Sivigila semana epidemiológica 45 de 2021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427F226-29F5-6E45-8C34-D1BB4F579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1464" y="2393950"/>
            <a:ext cx="29464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10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</TotalTime>
  <Words>543</Words>
  <Application>Microsoft Office PowerPoint</Application>
  <PresentationFormat>Panorámica</PresentationFormat>
  <Paragraphs>140</Paragraphs>
  <Slides>24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Montserrat Black</vt:lpstr>
      <vt:lpstr>Montserrat Medium</vt:lpstr>
      <vt:lpstr>Tema de Office</vt:lpstr>
      <vt:lpstr>Presentación de PowerPoint</vt:lpstr>
      <vt:lpstr>Presentación de PowerPoint</vt:lpstr>
      <vt:lpstr>Orden del día</vt:lpstr>
      <vt:lpstr>Presentación de PowerPoint</vt:lpstr>
      <vt:lpstr>Presentación de PowerPoint</vt:lpstr>
      <vt:lpstr>Tasa de notificación y Mortalidad por SIDA</vt:lpstr>
      <vt:lpstr>Evento 850  Semana epidemiológica 45</vt:lpstr>
      <vt:lpstr>Mecanismo probable de transmisión</vt:lpstr>
      <vt:lpstr>Grupos etarios</vt:lpstr>
      <vt:lpstr>Afiliación al SGSSS</vt:lpstr>
      <vt:lpstr>Institución notificadora (UPGD)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VIH/SIDA INFECCION POR SARS-COV-2 Semana epidemiológico. Pereira 2021</vt:lpstr>
      <vt:lpstr>Tipo de atención</vt:lpstr>
      <vt:lpstr>VIH/SIDA INFECCION POR SARS-COV-2 Semana epidemiológico. Pereira 2021</vt:lpstr>
      <vt:lpstr>VIH/SIDA INFECCION POR SARS-COV-2 Semana epidemiológico. Pereira 2021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Maryluz</cp:lastModifiedBy>
  <cp:revision>36</cp:revision>
  <dcterms:created xsi:type="dcterms:W3CDTF">2020-08-01T22:10:19Z</dcterms:created>
  <dcterms:modified xsi:type="dcterms:W3CDTF">2021-11-25T21:52:55Z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267737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