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389" r:id="rId3"/>
    <p:sldId id="405" r:id="rId4"/>
    <p:sldId id="406" r:id="rId5"/>
    <p:sldId id="407" r:id="rId6"/>
    <p:sldId id="373" r:id="rId7"/>
    <p:sldId id="388" r:id="rId8"/>
    <p:sldId id="413" r:id="rId9"/>
    <p:sldId id="382" r:id="rId10"/>
    <p:sldId id="345" r:id="rId11"/>
    <p:sldId id="397" r:id="rId12"/>
    <p:sldId id="408" r:id="rId13"/>
    <p:sldId id="399" r:id="rId14"/>
    <p:sldId id="403" r:id="rId15"/>
    <p:sldId id="400" r:id="rId16"/>
    <p:sldId id="415" r:id="rId17"/>
    <p:sldId id="404" r:id="rId18"/>
    <p:sldId id="412" r:id="rId19"/>
    <p:sldId id="414" r:id="rId2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1B93"/>
    <a:srgbClr val="A342EB"/>
    <a:srgbClr val="B24AFF"/>
    <a:srgbClr val="9437FF"/>
    <a:srgbClr val="FF7E79"/>
    <a:srgbClr val="E20E18"/>
    <a:srgbClr val="A4A3A2"/>
    <a:srgbClr val="76D6FF"/>
    <a:srgbClr val="FF85FF"/>
    <a:srgbClr val="727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5"/>
    <p:restoredTop sz="94605"/>
  </p:normalViewPr>
  <p:slideViewPr>
    <p:cSldViewPr snapToGrid="0">
      <p:cViewPr varScale="1">
        <p:scale>
          <a:sx n="69" d="100"/>
          <a:sy n="69" d="100"/>
        </p:scale>
        <p:origin x="58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MARILUZ%20HINCAPIE%20COPIA%20%20SSALUD\SSALUD%20PEREIRA\BROTES\BROTES%202021\BROTE%20SAN%20MIGUEL\RESULTADOS\GRUPO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75853018372704"/>
          <c:y val="5.5555555555555552E-2"/>
          <c:w val="0.83129396325459315"/>
          <c:h val="0.790818022747156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SINTOMAS!$K$2</c:f>
              <c:strCache>
                <c:ptCount val="1"/>
                <c:pt idx="0">
                  <c:v>Frecuencia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SINTOMAS!$J$3:$J$7</c:f>
              <c:strCache>
                <c:ptCount val="5"/>
                <c:pt idx="0">
                  <c:v>Diarrea</c:v>
                </c:pt>
                <c:pt idx="1">
                  <c:v>dolor abdominal</c:v>
                </c:pt>
                <c:pt idx="2">
                  <c:v>nauseas</c:v>
                </c:pt>
                <c:pt idx="3">
                  <c:v>vomito</c:v>
                </c:pt>
                <c:pt idx="4">
                  <c:v>dolor de cabeza</c:v>
                </c:pt>
              </c:strCache>
            </c:strRef>
          </c:cat>
          <c:val>
            <c:numRef>
              <c:f>SINTOMAS!$K$3:$K$7</c:f>
              <c:numCache>
                <c:formatCode>General</c:formatCode>
                <c:ptCount val="5"/>
                <c:pt idx="0">
                  <c:v>241</c:v>
                </c:pt>
                <c:pt idx="1">
                  <c:v>235</c:v>
                </c:pt>
                <c:pt idx="2">
                  <c:v>29</c:v>
                </c:pt>
                <c:pt idx="3">
                  <c:v>17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25-4377-9BAC-438A6C3220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545144751"/>
        <c:axId val="1"/>
      </c:barChart>
      <c:catAx>
        <c:axId val="1545144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Casos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545144751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eg"/><Relationship Id="rId1" Type="http://schemas.openxmlformats.org/officeDocument/2006/relationships/image" Target="../media/image22.gif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eg"/><Relationship Id="rId1" Type="http://schemas.openxmlformats.org/officeDocument/2006/relationships/image" Target="../media/image22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E8C6DA-8505-40E5-BA7C-589F9AB8F123}" type="doc">
      <dgm:prSet loTypeId="urn:microsoft.com/office/officeart/2005/8/layout/lProcess2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7DC8BDC2-BF16-4A1D-8DEA-FFC1CE5E320A}">
      <dgm:prSet phldrT="[Texto]"/>
      <dgm:spPr/>
      <dgm:t>
        <a:bodyPr/>
        <a:lstStyle/>
        <a:p>
          <a:r>
            <a:rPr lang="es-ES" b="1" dirty="0" smtClean="0"/>
            <a:t>Miércoles</a:t>
          </a:r>
          <a:endParaRPr lang="es-ES" b="1" dirty="0"/>
        </a:p>
      </dgm:t>
    </dgm:pt>
    <dgm:pt modelId="{9207696C-BF21-4DEF-91A8-ABB90FC61070}" type="parTrans" cxnId="{D27DA8EA-3B69-4322-A38F-D9193399A77E}">
      <dgm:prSet/>
      <dgm:spPr/>
      <dgm:t>
        <a:bodyPr/>
        <a:lstStyle/>
        <a:p>
          <a:endParaRPr lang="es-ES"/>
        </a:p>
      </dgm:t>
    </dgm:pt>
    <dgm:pt modelId="{1C59D424-9C00-4037-98DE-F0AA84172DFC}" type="sibTrans" cxnId="{D27DA8EA-3B69-4322-A38F-D9193399A77E}">
      <dgm:prSet/>
      <dgm:spPr/>
      <dgm:t>
        <a:bodyPr/>
        <a:lstStyle/>
        <a:p>
          <a:endParaRPr lang="es-ES"/>
        </a:p>
      </dgm:t>
    </dgm:pt>
    <dgm:pt modelId="{B5389B4F-0E5C-4D66-B08E-2DD1FA801909}">
      <dgm:prSet phldrT="[Texto]" custT="1"/>
      <dgm:spPr/>
      <dgm:t>
        <a:bodyPr/>
        <a:lstStyle/>
        <a:p>
          <a:r>
            <a:rPr lang="es-ES" sz="1800" b="1" u="sng" dirty="0" smtClean="0">
              <a:solidFill>
                <a:schemeClr val="tx1"/>
              </a:solidFill>
            </a:rPr>
            <a:t>Refrigerio</a:t>
          </a:r>
          <a:endParaRPr lang="es-ES" sz="1600" b="1" u="sng" dirty="0" smtClean="0">
            <a:solidFill>
              <a:schemeClr val="tx1"/>
            </a:solidFill>
          </a:endParaRPr>
        </a:p>
        <a:p>
          <a:r>
            <a:rPr lang="es-ES" sz="1800" dirty="0" smtClean="0"/>
            <a:t>Pan </a:t>
          </a:r>
          <a:r>
            <a:rPr lang="es-ES" sz="1800" dirty="0" err="1" smtClean="0"/>
            <a:t>Cakes</a:t>
          </a:r>
          <a:endParaRPr lang="es-ES" sz="1800" dirty="0" smtClean="0"/>
        </a:p>
        <a:p>
          <a:r>
            <a:rPr lang="es-ES" sz="1800" dirty="0" smtClean="0"/>
            <a:t>Salchicha</a:t>
          </a:r>
        </a:p>
        <a:p>
          <a:r>
            <a:rPr lang="es-ES" sz="1800" dirty="0" smtClean="0"/>
            <a:t>Fresas</a:t>
          </a:r>
          <a:endParaRPr lang="es-ES" sz="1800" dirty="0"/>
        </a:p>
      </dgm:t>
    </dgm:pt>
    <dgm:pt modelId="{C27E3735-7C38-4383-8F44-D01F2F4174AA}" type="parTrans" cxnId="{6AE52778-BC5E-4A0A-932F-E98AA25A69AE}">
      <dgm:prSet/>
      <dgm:spPr/>
      <dgm:t>
        <a:bodyPr/>
        <a:lstStyle/>
        <a:p>
          <a:endParaRPr lang="es-ES"/>
        </a:p>
      </dgm:t>
    </dgm:pt>
    <dgm:pt modelId="{F9418622-3E50-43B8-9BBD-86BC10711C13}" type="sibTrans" cxnId="{6AE52778-BC5E-4A0A-932F-E98AA25A69AE}">
      <dgm:prSet/>
      <dgm:spPr/>
      <dgm:t>
        <a:bodyPr/>
        <a:lstStyle/>
        <a:p>
          <a:endParaRPr lang="es-ES"/>
        </a:p>
      </dgm:t>
    </dgm:pt>
    <dgm:pt modelId="{967AC745-3F1E-4C77-ABA2-C56083965E64}">
      <dgm:prSet phldrT="[Texto]" custT="1"/>
      <dgm:spPr/>
      <dgm:t>
        <a:bodyPr/>
        <a:lstStyle/>
        <a:p>
          <a:r>
            <a:rPr lang="es-ES" sz="2000" b="1" dirty="0" smtClean="0">
              <a:solidFill>
                <a:schemeClr val="tx1"/>
              </a:solidFill>
            </a:rPr>
            <a:t>Almuerzo</a:t>
          </a:r>
        </a:p>
        <a:p>
          <a:r>
            <a:rPr lang="es-ES" sz="1600" dirty="0" smtClean="0">
              <a:solidFill>
                <a:schemeClr val="tx1"/>
              </a:solidFill>
            </a:rPr>
            <a:t>Crema Verdura</a:t>
          </a:r>
        </a:p>
        <a:p>
          <a:r>
            <a:rPr lang="es-ES" sz="1600" dirty="0" smtClean="0">
              <a:solidFill>
                <a:schemeClr val="tx1"/>
              </a:solidFill>
            </a:rPr>
            <a:t>Volován Pollo</a:t>
          </a:r>
        </a:p>
        <a:p>
          <a:r>
            <a:rPr lang="es-ES" sz="1600" dirty="0" smtClean="0">
              <a:solidFill>
                <a:schemeClr val="tx1"/>
              </a:solidFill>
            </a:rPr>
            <a:t>Chips Papa</a:t>
          </a:r>
        </a:p>
        <a:p>
          <a:r>
            <a:rPr lang="es-ES" sz="1600" dirty="0" smtClean="0">
              <a:solidFill>
                <a:schemeClr val="tx1"/>
              </a:solidFill>
            </a:rPr>
            <a:t>Ensalada dulce</a:t>
          </a:r>
        </a:p>
        <a:p>
          <a:r>
            <a:rPr lang="es-ES" sz="1600" dirty="0" smtClean="0">
              <a:solidFill>
                <a:schemeClr val="tx1"/>
              </a:solidFill>
            </a:rPr>
            <a:t>Jugo Lulo</a:t>
          </a:r>
          <a:endParaRPr lang="es-ES" sz="1600" dirty="0">
            <a:solidFill>
              <a:schemeClr val="tx1"/>
            </a:solidFill>
          </a:endParaRPr>
        </a:p>
      </dgm:t>
    </dgm:pt>
    <dgm:pt modelId="{3F5FCC29-B792-43BA-81BB-3EF14F69B4A4}" type="parTrans" cxnId="{3B146DCA-7C50-44F2-B1CC-FC6A12A44A6D}">
      <dgm:prSet/>
      <dgm:spPr/>
      <dgm:t>
        <a:bodyPr/>
        <a:lstStyle/>
        <a:p>
          <a:endParaRPr lang="es-ES"/>
        </a:p>
      </dgm:t>
    </dgm:pt>
    <dgm:pt modelId="{84B8F9BA-AD10-4809-8DB3-E51DAA022AD5}" type="sibTrans" cxnId="{3B146DCA-7C50-44F2-B1CC-FC6A12A44A6D}">
      <dgm:prSet/>
      <dgm:spPr/>
      <dgm:t>
        <a:bodyPr/>
        <a:lstStyle/>
        <a:p>
          <a:endParaRPr lang="es-ES"/>
        </a:p>
      </dgm:t>
    </dgm:pt>
    <dgm:pt modelId="{8945BC00-2183-4869-81F6-27936D04EE34}">
      <dgm:prSet phldrT="[Texto]"/>
      <dgm:spPr/>
      <dgm:t>
        <a:bodyPr/>
        <a:lstStyle/>
        <a:p>
          <a:r>
            <a:rPr lang="es-ES" b="1" dirty="0" smtClean="0"/>
            <a:t>Jueves</a:t>
          </a:r>
          <a:endParaRPr lang="es-ES" b="1" dirty="0"/>
        </a:p>
      </dgm:t>
    </dgm:pt>
    <dgm:pt modelId="{C155E219-8DF3-47BB-B0FF-0DC03101FD82}" type="parTrans" cxnId="{E6B8F6C6-834F-48F4-A474-039128B70BA8}">
      <dgm:prSet/>
      <dgm:spPr/>
      <dgm:t>
        <a:bodyPr/>
        <a:lstStyle/>
        <a:p>
          <a:endParaRPr lang="es-ES"/>
        </a:p>
      </dgm:t>
    </dgm:pt>
    <dgm:pt modelId="{FE3E31D0-860C-4BD3-BC81-ACEBFF633A4D}" type="sibTrans" cxnId="{E6B8F6C6-834F-48F4-A474-039128B70BA8}">
      <dgm:prSet/>
      <dgm:spPr/>
      <dgm:t>
        <a:bodyPr/>
        <a:lstStyle/>
        <a:p>
          <a:endParaRPr lang="es-ES"/>
        </a:p>
      </dgm:t>
    </dgm:pt>
    <dgm:pt modelId="{65BEBFAB-5AD4-48D8-9E9C-CE75ABBFFB0E}">
      <dgm:prSet phldrT="[Texto]" custT="1"/>
      <dgm:spPr/>
      <dgm:t>
        <a:bodyPr/>
        <a:lstStyle/>
        <a:p>
          <a:r>
            <a:rPr lang="es-ES" sz="1800" b="1" u="sng" dirty="0" smtClean="0">
              <a:solidFill>
                <a:schemeClr val="tx1"/>
              </a:solidFill>
            </a:rPr>
            <a:t>Refrigerio</a:t>
          </a:r>
        </a:p>
        <a:p>
          <a:r>
            <a:rPr lang="es-ES" sz="1800" dirty="0" smtClean="0"/>
            <a:t>Dedos de queso</a:t>
          </a:r>
        </a:p>
        <a:p>
          <a:r>
            <a:rPr lang="es-ES" sz="1800" dirty="0" smtClean="0"/>
            <a:t>Mandarina</a:t>
          </a:r>
        </a:p>
        <a:p>
          <a:r>
            <a:rPr lang="es-ES" sz="1800" dirty="0" smtClean="0"/>
            <a:t>Jugo Fresa</a:t>
          </a:r>
          <a:endParaRPr lang="es-ES" sz="1800" dirty="0"/>
        </a:p>
      </dgm:t>
    </dgm:pt>
    <dgm:pt modelId="{56C8B1FC-36FB-483E-BC68-00ABC0D0F086}" type="parTrans" cxnId="{34510798-C910-47A5-A662-444596408CF9}">
      <dgm:prSet/>
      <dgm:spPr/>
      <dgm:t>
        <a:bodyPr/>
        <a:lstStyle/>
        <a:p>
          <a:endParaRPr lang="es-ES"/>
        </a:p>
      </dgm:t>
    </dgm:pt>
    <dgm:pt modelId="{24151623-0F70-4793-AEF5-CFFA4A68CE2F}" type="sibTrans" cxnId="{34510798-C910-47A5-A662-444596408CF9}">
      <dgm:prSet/>
      <dgm:spPr/>
      <dgm:t>
        <a:bodyPr/>
        <a:lstStyle/>
        <a:p>
          <a:endParaRPr lang="es-ES"/>
        </a:p>
      </dgm:t>
    </dgm:pt>
    <dgm:pt modelId="{E9F784CE-A259-44C8-B96F-CF4AB8723A12}">
      <dgm:prSet phldrT="[Texto]" custT="1"/>
      <dgm:spPr/>
      <dgm:t>
        <a:bodyPr/>
        <a:lstStyle/>
        <a:p>
          <a:r>
            <a:rPr lang="es-ES" sz="2000" b="1" u="sng" dirty="0" smtClean="0">
              <a:solidFill>
                <a:schemeClr val="tx1"/>
              </a:solidFill>
            </a:rPr>
            <a:t>Almuerzo</a:t>
          </a:r>
        </a:p>
        <a:p>
          <a:r>
            <a:rPr lang="es-ES" sz="1800" dirty="0" smtClean="0">
              <a:solidFill>
                <a:schemeClr val="tx1"/>
              </a:solidFill>
            </a:rPr>
            <a:t>Crema ahuyama</a:t>
          </a:r>
        </a:p>
        <a:p>
          <a:r>
            <a:rPr lang="es-ES" sz="1800" dirty="0" smtClean="0">
              <a:solidFill>
                <a:schemeClr val="tx1"/>
              </a:solidFill>
            </a:rPr>
            <a:t>Milanesa Cerdo</a:t>
          </a:r>
        </a:p>
        <a:p>
          <a:r>
            <a:rPr lang="es-ES" sz="1800" dirty="0" smtClean="0">
              <a:solidFill>
                <a:schemeClr val="tx1"/>
              </a:solidFill>
            </a:rPr>
            <a:t>Arroz </a:t>
          </a:r>
        </a:p>
        <a:p>
          <a:r>
            <a:rPr lang="es-ES" sz="1800" dirty="0" smtClean="0">
              <a:solidFill>
                <a:schemeClr val="tx1"/>
              </a:solidFill>
            </a:rPr>
            <a:t>Verdura</a:t>
          </a:r>
        </a:p>
        <a:p>
          <a:r>
            <a:rPr lang="es-ES" sz="1800" dirty="0" smtClean="0">
              <a:solidFill>
                <a:schemeClr val="tx1"/>
              </a:solidFill>
            </a:rPr>
            <a:t>Jugo</a:t>
          </a:r>
          <a:endParaRPr lang="es-ES" sz="1800" dirty="0">
            <a:solidFill>
              <a:schemeClr val="tx1"/>
            </a:solidFill>
          </a:endParaRPr>
        </a:p>
      </dgm:t>
    </dgm:pt>
    <dgm:pt modelId="{B78F8A89-4DAD-4A04-B5E8-B952E7ED0EFD}" type="parTrans" cxnId="{2D49678C-348C-42E9-B2E5-85EB96C4AD70}">
      <dgm:prSet/>
      <dgm:spPr/>
      <dgm:t>
        <a:bodyPr/>
        <a:lstStyle/>
        <a:p>
          <a:endParaRPr lang="es-ES"/>
        </a:p>
      </dgm:t>
    </dgm:pt>
    <dgm:pt modelId="{F28F25CE-1847-4D7C-BF07-3C323CE7A295}" type="sibTrans" cxnId="{2D49678C-348C-42E9-B2E5-85EB96C4AD70}">
      <dgm:prSet/>
      <dgm:spPr/>
      <dgm:t>
        <a:bodyPr/>
        <a:lstStyle/>
        <a:p>
          <a:endParaRPr lang="es-ES"/>
        </a:p>
      </dgm:t>
    </dgm:pt>
    <dgm:pt modelId="{B0AC17A2-A501-4BD6-AF97-D4DE5CB88A40}">
      <dgm:prSet phldrT="[Texto]"/>
      <dgm:spPr/>
      <dgm:t>
        <a:bodyPr/>
        <a:lstStyle/>
        <a:p>
          <a:r>
            <a:rPr lang="es-ES" b="1" dirty="0" smtClean="0"/>
            <a:t>Viernes</a:t>
          </a:r>
          <a:endParaRPr lang="es-ES" b="1" dirty="0"/>
        </a:p>
      </dgm:t>
    </dgm:pt>
    <dgm:pt modelId="{C96A42B5-0340-4FCB-AD46-DF9DD04320F9}" type="parTrans" cxnId="{168C06A2-F413-46CD-AFAF-A3B90F754408}">
      <dgm:prSet/>
      <dgm:spPr/>
      <dgm:t>
        <a:bodyPr/>
        <a:lstStyle/>
        <a:p>
          <a:endParaRPr lang="es-ES"/>
        </a:p>
      </dgm:t>
    </dgm:pt>
    <dgm:pt modelId="{68130BED-92D7-419D-9AA6-5EDD82D98411}" type="sibTrans" cxnId="{168C06A2-F413-46CD-AFAF-A3B90F754408}">
      <dgm:prSet/>
      <dgm:spPr/>
      <dgm:t>
        <a:bodyPr/>
        <a:lstStyle/>
        <a:p>
          <a:endParaRPr lang="es-ES"/>
        </a:p>
      </dgm:t>
    </dgm:pt>
    <dgm:pt modelId="{5BDC4418-00A9-4B15-A609-8A01478AA9D4}">
      <dgm:prSet phldrT="[Texto]" custT="1"/>
      <dgm:spPr/>
      <dgm:t>
        <a:bodyPr/>
        <a:lstStyle/>
        <a:p>
          <a:r>
            <a:rPr lang="es-ES" sz="1800" b="1" u="sng" dirty="0" smtClean="0">
              <a:solidFill>
                <a:schemeClr val="tx1"/>
              </a:solidFill>
            </a:rPr>
            <a:t>Refrigerio</a:t>
          </a:r>
        </a:p>
        <a:p>
          <a:r>
            <a:rPr lang="es-ES" sz="1800" dirty="0" smtClean="0"/>
            <a:t>Arepa</a:t>
          </a:r>
        </a:p>
        <a:p>
          <a:r>
            <a:rPr lang="es-ES" sz="1800" dirty="0" smtClean="0"/>
            <a:t>Pincho</a:t>
          </a:r>
        </a:p>
        <a:p>
          <a:r>
            <a:rPr lang="es-ES" sz="1800" dirty="0" smtClean="0"/>
            <a:t>Piña</a:t>
          </a:r>
        </a:p>
        <a:p>
          <a:r>
            <a:rPr lang="es-ES" sz="1800" dirty="0" smtClean="0"/>
            <a:t>Jugo Mora</a:t>
          </a:r>
          <a:endParaRPr lang="es-ES" sz="1800" dirty="0"/>
        </a:p>
      </dgm:t>
    </dgm:pt>
    <dgm:pt modelId="{287EDA8E-C4E0-430C-93D4-93AD113C87DC}" type="parTrans" cxnId="{8BCD8D35-0C14-472E-AF67-A84E15EDDBA8}">
      <dgm:prSet/>
      <dgm:spPr/>
      <dgm:t>
        <a:bodyPr/>
        <a:lstStyle/>
        <a:p>
          <a:endParaRPr lang="es-ES"/>
        </a:p>
      </dgm:t>
    </dgm:pt>
    <dgm:pt modelId="{59C1583F-56E4-4FA9-86C2-791E879A22C3}" type="sibTrans" cxnId="{8BCD8D35-0C14-472E-AF67-A84E15EDDBA8}">
      <dgm:prSet/>
      <dgm:spPr/>
      <dgm:t>
        <a:bodyPr/>
        <a:lstStyle/>
        <a:p>
          <a:endParaRPr lang="es-ES"/>
        </a:p>
      </dgm:t>
    </dgm:pt>
    <dgm:pt modelId="{05DD2457-D09E-493B-A545-B4139E953D34}">
      <dgm:prSet phldrT="[Texto]" custT="1"/>
      <dgm:spPr/>
      <dgm:t>
        <a:bodyPr/>
        <a:lstStyle/>
        <a:p>
          <a:r>
            <a:rPr lang="es-ES" sz="1600" b="1" u="sng" dirty="0" smtClean="0">
              <a:solidFill>
                <a:schemeClr val="tx1"/>
              </a:solidFill>
            </a:rPr>
            <a:t>Almuerzo</a:t>
          </a:r>
        </a:p>
        <a:p>
          <a:r>
            <a:rPr lang="es-ES" sz="1600" b="0" u="none" dirty="0" smtClean="0">
              <a:solidFill>
                <a:schemeClr val="tx1"/>
              </a:solidFill>
            </a:rPr>
            <a:t>Frijoles</a:t>
          </a:r>
        </a:p>
        <a:p>
          <a:r>
            <a:rPr lang="es-ES" sz="1600" b="0" u="none" dirty="0" smtClean="0">
              <a:solidFill>
                <a:schemeClr val="tx1"/>
              </a:solidFill>
            </a:rPr>
            <a:t>Arroz</a:t>
          </a:r>
        </a:p>
        <a:p>
          <a:r>
            <a:rPr lang="es-ES" sz="1600" b="0" u="none" dirty="0" smtClean="0">
              <a:solidFill>
                <a:schemeClr val="tx1"/>
              </a:solidFill>
            </a:rPr>
            <a:t>Chicharrón, Carne Molida, Costilla</a:t>
          </a:r>
        </a:p>
        <a:p>
          <a:r>
            <a:rPr lang="es-ES" sz="1600" b="0" u="none" dirty="0" smtClean="0">
              <a:solidFill>
                <a:schemeClr val="tx1"/>
              </a:solidFill>
            </a:rPr>
            <a:t>Aguacate</a:t>
          </a:r>
        </a:p>
        <a:p>
          <a:r>
            <a:rPr lang="es-ES" sz="1600" b="0" u="none" dirty="0" smtClean="0">
              <a:solidFill>
                <a:schemeClr val="tx1"/>
              </a:solidFill>
            </a:rPr>
            <a:t>Jugo piña y </a:t>
          </a:r>
          <a:r>
            <a:rPr lang="es-ES" sz="1600" b="0" u="none" dirty="0" err="1" smtClean="0">
              <a:solidFill>
                <a:schemeClr val="tx1"/>
              </a:solidFill>
            </a:rPr>
            <a:t>maracuya</a:t>
          </a:r>
          <a:endParaRPr lang="es-ES" sz="1600" b="0" u="none" dirty="0">
            <a:solidFill>
              <a:schemeClr val="tx1"/>
            </a:solidFill>
          </a:endParaRPr>
        </a:p>
      </dgm:t>
    </dgm:pt>
    <dgm:pt modelId="{45AFCB2E-163B-4696-A033-923F14AE1584}" type="parTrans" cxnId="{6543B185-A879-47DC-9BF5-75603E97C0FB}">
      <dgm:prSet/>
      <dgm:spPr/>
      <dgm:t>
        <a:bodyPr/>
        <a:lstStyle/>
        <a:p>
          <a:endParaRPr lang="es-ES"/>
        </a:p>
      </dgm:t>
    </dgm:pt>
    <dgm:pt modelId="{D2A64B42-77EA-4AF5-BD65-53175D2470A6}" type="sibTrans" cxnId="{6543B185-A879-47DC-9BF5-75603E97C0FB}">
      <dgm:prSet/>
      <dgm:spPr/>
      <dgm:t>
        <a:bodyPr/>
        <a:lstStyle/>
        <a:p>
          <a:endParaRPr lang="es-ES"/>
        </a:p>
      </dgm:t>
    </dgm:pt>
    <dgm:pt modelId="{384BF88A-68B2-47BD-8270-9583490FBE00}" type="pres">
      <dgm:prSet presAssocID="{07E8C6DA-8505-40E5-BA7C-589F9AB8F12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29EE2B9-ECE7-48BE-AEB8-774922F579A2}" type="pres">
      <dgm:prSet presAssocID="{7DC8BDC2-BF16-4A1D-8DEA-FFC1CE5E320A}" presName="compNode" presStyleCnt="0"/>
      <dgm:spPr/>
    </dgm:pt>
    <dgm:pt modelId="{E522140D-ACB9-4DD0-86CF-2667698A080D}" type="pres">
      <dgm:prSet presAssocID="{7DC8BDC2-BF16-4A1D-8DEA-FFC1CE5E320A}" presName="aNode" presStyleLbl="bgShp" presStyleIdx="0" presStyleCnt="3"/>
      <dgm:spPr/>
      <dgm:t>
        <a:bodyPr/>
        <a:lstStyle/>
        <a:p>
          <a:endParaRPr lang="es-ES"/>
        </a:p>
      </dgm:t>
    </dgm:pt>
    <dgm:pt modelId="{ABA30B47-BA51-4039-A538-84A16293A223}" type="pres">
      <dgm:prSet presAssocID="{7DC8BDC2-BF16-4A1D-8DEA-FFC1CE5E320A}" presName="textNode" presStyleLbl="bgShp" presStyleIdx="0" presStyleCnt="3"/>
      <dgm:spPr/>
      <dgm:t>
        <a:bodyPr/>
        <a:lstStyle/>
        <a:p>
          <a:endParaRPr lang="es-ES"/>
        </a:p>
      </dgm:t>
    </dgm:pt>
    <dgm:pt modelId="{2F48B623-2105-44C3-A17E-E4CC0272A7F3}" type="pres">
      <dgm:prSet presAssocID="{7DC8BDC2-BF16-4A1D-8DEA-FFC1CE5E320A}" presName="compChildNode" presStyleCnt="0"/>
      <dgm:spPr/>
    </dgm:pt>
    <dgm:pt modelId="{0298D98D-D266-4B0E-9CA5-5ED3C9B979CB}" type="pres">
      <dgm:prSet presAssocID="{7DC8BDC2-BF16-4A1D-8DEA-FFC1CE5E320A}" presName="theInnerList" presStyleCnt="0"/>
      <dgm:spPr/>
    </dgm:pt>
    <dgm:pt modelId="{FA76CBF8-D5E3-4CD3-B16F-ED6615A0105A}" type="pres">
      <dgm:prSet presAssocID="{B5389B4F-0E5C-4D66-B08E-2DD1FA801909}" presName="childNode" presStyleLbl="node1" presStyleIdx="0" presStyleCnt="6" custScaleX="103603" custScaleY="118045" custLinFactY="-4119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0F151A2-D7A8-46C2-BD3E-0512AA045342}" type="pres">
      <dgm:prSet presAssocID="{B5389B4F-0E5C-4D66-B08E-2DD1FA801909}" presName="aSpace2" presStyleCnt="0"/>
      <dgm:spPr/>
    </dgm:pt>
    <dgm:pt modelId="{5BD328ED-7B3D-4DA8-AC68-FEBD0126058E}" type="pres">
      <dgm:prSet presAssocID="{967AC745-3F1E-4C77-ABA2-C56083965E64}" presName="childNode" presStyleLbl="node1" presStyleIdx="1" presStyleCnt="6" custScaleX="98536" custScaleY="14810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CD4DF94-6AA3-46BA-AAB9-CAD5E64A316D}" type="pres">
      <dgm:prSet presAssocID="{7DC8BDC2-BF16-4A1D-8DEA-FFC1CE5E320A}" presName="aSpace" presStyleCnt="0"/>
      <dgm:spPr/>
    </dgm:pt>
    <dgm:pt modelId="{12EB25C9-3990-4985-A148-89A5A3DF8F0B}" type="pres">
      <dgm:prSet presAssocID="{8945BC00-2183-4869-81F6-27936D04EE34}" presName="compNode" presStyleCnt="0"/>
      <dgm:spPr/>
    </dgm:pt>
    <dgm:pt modelId="{BFD25CF6-543C-44CD-8BE2-6700F4499FEB}" type="pres">
      <dgm:prSet presAssocID="{8945BC00-2183-4869-81F6-27936D04EE34}" presName="aNode" presStyleLbl="bgShp" presStyleIdx="1" presStyleCnt="3" custLinFactNeighborY="882"/>
      <dgm:spPr/>
      <dgm:t>
        <a:bodyPr/>
        <a:lstStyle/>
        <a:p>
          <a:endParaRPr lang="es-ES"/>
        </a:p>
      </dgm:t>
    </dgm:pt>
    <dgm:pt modelId="{5612F801-6758-4BE3-AB8F-C5F4DCCBB4C5}" type="pres">
      <dgm:prSet presAssocID="{8945BC00-2183-4869-81F6-27936D04EE34}" presName="textNode" presStyleLbl="bgShp" presStyleIdx="1" presStyleCnt="3"/>
      <dgm:spPr/>
      <dgm:t>
        <a:bodyPr/>
        <a:lstStyle/>
        <a:p>
          <a:endParaRPr lang="es-ES"/>
        </a:p>
      </dgm:t>
    </dgm:pt>
    <dgm:pt modelId="{2C3C02E5-55E6-4E00-8C5E-4B516512F782}" type="pres">
      <dgm:prSet presAssocID="{8945BC00-2183-4869-81F6-27936D04EE34}" presName="compChildNode" presStyleCnt="0"/>
      <dgm:spPr/>
    </dgm:pt>
    <dgm:pt modelId="{B63CE797-7EFD-43BC-A8A0-0225D1ED3828}" type="pres">
      <dgm:prSet presAssocID="{8945BC00-2183-4869-81F6-27936D04EE34}" presName="theInnerList" presStyleCnt="0"/>
      <dgm:spPr/>
    </dgm:pt>
    <dgm:pt modelId="{1BE4E8AB-ED37-4537-B38A-7F8246D1E854}" type="pres">
      <dgm:prSet presAssocID="{65BEBFAB-5AD4-48D8-9E9C-CE75ABBFFB0E}" presName="childNode" presStyleLbl="node1" presStyleIdx="2" presStyleCnt="6" custScaleY="126067" custLinFactY="-727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0F01EDE-7521-47BA-84E8-5D8EF5400339}" type="pres">
      <dgm:prSet presAssocID="{65BEBFAB-5AD4-48D8-9E9C-CE75ABBFFB0E}" presName="aSpace2" presStyleCnt="0"/>
      <dgm:spPr/>
    </dgm:pt>
    <dgm:pt modelId="{B40CC634-1810-4A45-AC95-0FB483C37AE5}" type="pres">
      <dgm:prSet presAssocID="{E9F784CE-A259-44C8-B96F-CF4AB8723A12}" presName="childNode" presStyleLbl="node1" presStyleIdx="3" presStyleCnt="6" custScaleY="18608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9E2C3F-4955-403C-B870-7447F39C3B91}" type="pres">
      <dgm:prSet presAssocID="{8945BC00-2183-4869-81F6-27936D04EE34}" presName="aSpace" presStyleCnt="0"/>
      <dgm:spPr/>
    </dgm:pt>
    <dgm:pt modelId="{20DFCBDC-BD39-4515-B29A-E1A53833A4DC}" type="pres">
      <dgm:prSet presAssocID="{B0AC17A2-A501-4BD6-AF97-D4DE5CB88A40}" presName="compNode" presStyleCnt="0"/>
      <dgm:spPr/>
    </dgm:pt>
    <dgm:pt modelId="{2AE68A6E-B2AB-46C3-B52F-96E4C7D055C4}" type="pres">
      <dgm:prSet presAssocID="{B0AC17A2-A501-4BD6-AF97-D4DE5CB88A40}" presName="aNode" presStyleLbl="bgShp" presStyleIdx="2" presStyleCnt="3"/>
      <dgm:spPr/>
      <dgm:t>
        <a:bodyPr/>
        <a:lstStyle/>
        <a:p>
          <a:endParaRPr lang="es-ES"/>
        </a:p>
      </dgm:t>
    </dgm:pt>
    <dgm:pt modelId="{A5B43D83-7568-4957-8C55-29C889DDABC2}" type="pres">
      <dgm:prSet presAssocID="{B0AC17A2-A501-4BD6-AF97-D4DE5CB88A40}" presName="textNode" presStyleLbl="bgShp" presStyleIdx="2" presStyleCnt="3"/>
      <dgm:spPr/>
      <dgm:t>
        <a:bodyPr/>
        <a:lstStyle/>
        <a:p>
          <a:endParaRPr lang="es-ES"/>
        </a:p>
      </dgm:t>
    </dgm:pt>
    <dgm:pt modelId="{C5D2338F-176C-40A4-8814-4A951AF3CFEC}" type="pres">
      <dgm:prSet presAssocID="{B0AC17A2-A501-4BD6-AF97-D4DE5CB88A40}" presName="compChildNode" presStyleCnt="0"/>
      <dgm:spPr/>
    </dgm:pt>
    <dgm:pt modelId="{37C9187A-C2B2-4A3F-8501-DFCEE4A24673}" type="pres">
      <dgm:prSet presAssocID="{B0AC17A2-A501-4BD6-AF97-D4DE5CB88A40}" presName="theInnerList" presStyleCnt="0"/>
      <dgm:spPr/>
    </dgm:pt>
    <dgm:pt modelId="{B72571D9-E259-4988-97EC-3D70EC1C576D}" type="pres">
      <dgm:prSet presAssocID="{5BDC4418-00A9-4B15-A609-8A01478AA9D4}" presName="childNode" presStyleLbl="node1" presStyleIdx="4" presStyleCnt="6" custScaleY="155540" custLinFactY="-3271" custLinFactNeighborX="2296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534C6D9-B1BF-472D-9CC3-3D083175E2FE}" type="pres">
      <dgm:prSet presAssocID="{5BDC4418-00A9-4B15-A609-8A01478AA9D4}" presName="aSpace2" presStyleCnt="0"/>
      <dgm:spPr/>
    </dgm:pt>
    <dgm:pt modelId="{AB1122AE-0BBA-4FC0-9FA1-B92A477BD84F}" type="pres">
      <dgm:prSet presAssocID="{05DD2457-D09E-493B-A545-B4139E953D34}" presName="childNode" presStyleLbl="node1" presStyleIdx="5" presStyleCnt="6" custScaleY="23406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C2C8FB5-C107-4AA4-909A-6E4DD5CD08BD}" type="presOf" srcId="{8945BC00-2183-4869-81F6-27936D04EE34}" destId="{BFD25CF6-543C-44CD-8BE2-6700F4499FEB}" srcOrd="0" destOrd="0" presId="urn:microsoft.com/office/officeart/2005/8/layout/lProcess2"/>
    <dgm:cxn modelId="{D251F64C-1908-466C-A3C1-662F8E6E62F0}" type="presOf" srcId="{5BDC4418-00A9-4B15-A609-8A01478AA9D4}" destId="{B72571D9-E259-4988-97EC-3D70EC1C576D}" srcOrd="0" destOrd="0" presId="urn:microsoft.com/office/officeart/2005/8/layout/lProcess2"/>
    <dgm:cxn modelId="{63898044-62AB-422B-8359-C80043A6D7BC}" type="presOf" srcId="{967AC745-3F1E-4C77-ABA2-C56083965E64}" destId="{5BD328ED-7B3D-4DA8-AC68-FEBD0126058E}" srcOrd="0" destOrd="0" presId="urn:microsoft.com/office/officeart/2005/8/layout/lProcess2"/>
    <dgm:cxn modelId="{FD732D1A-DBF0-4310-81B0-D1D4BB25FFCC}" type="presOf" srcId="{8945BC00-2183-4869-81F6-27936D04EE34}" destId="{5612F801-6758-4BE3-AB8F-C5F4DCCBB4C5}" srcOrd="1" destOrd="0" presId="urn:microsoft.com/office/officeart/2005/8/layout/lProcess2"/>
    <dgm:cxn modelId="{30288ABE-2A22-4A03-85AB-C3B4BABFA19C}" type="presOf" srcId="{65BEBFAB-5AD4-48D8-9E9C-CE75ABBFFB0E}" destId="{1BE4E8AB-ED37-4537-B38A-7F8246D1E854}" srcOrd="0" destOrd="0" presId="urn:microsoft.com/office/officeart/2005/8/layout/lProcess2"/>
    <dgm:cxn modelId="{2D49678C-348C-42E9-B2E5-85EB96C4AD70}" srcId="{8945BC00-2183-4869-81F6-27936D04EE34}" destId="{E9F784CE-A259-44C8-B96F-CF4AB8723A12}" srcOrd="1" destOrd="0" parTransId="{B78F8A89-4DAD-4A04-B5E8-B952E7ED0EFD}" sibTransId="{F28F25CE-1847-4D7C-BF07-3C323CE7A295}"/>
    <dgm:cxn modelId="{466DD94A-60E6-4C14-ABDB-8F9D8F8BF01B}" type="presOf" srcId="{05DD2457-D09E-493B-A545-B4139E953D34}" destId="{AB1122AE-0BBA-4FC0-9FA1-B92A477BD84F}" srcOrd="0" destOrd="0" presId="urn:microsoft.com/office/officeart/2005/8/layout/lProcess2"/>
    <dgm:cxn modelId="{34510798-C910-47A5-A662-444596408CF9}" srcId="{8945BC00-2183-4869-81F6-27936D04EE34}" destId="{65BEBFAB-5AD4-48D8-9E9C-CE75ABBFFB0E}" srcOrd="0" destOrd="0" parTransId="{56C8B1FC-36FB-483E-BC68-00ABC0D0F086}" sibTransId="{24151623-0F70-4793-AEF5-CFFA4A68CE2F}"/>
    <dgm:cxn modelId="{8BCD8D35-0C14-472E-AF67-A84E15EDDBA8}" srcId="{B0AC17A2-A501-4BD6-AF97-D4DE5CB88A40}" destId="{5BDC4418-00A9-4B15-A609-8A01478AA9D4}" srcOrd="0" destOrd="0" parTransId="{287EDA8E-C4E0-430C-93D4-93AD113C87DC}" sibTransId="{59C1583F-56E4-4FA9-86C2-791E879A22C3}"/>
    <dgm:cxn modelId="{74000AB6-1DE8-45E3-8755-721DC83C926B}" type="presOf" srcId="{B5389B4F-0E5C-4D66-B08E-2DD1FA801909}" destId="{FA76CBF8-D5E3-4CD3-B16F-ED6615A0105A}" srcOrd="0" destOrd="0" presId="urn:microsoft.com/office/officeart/2005/8/layout/lProcess2"/>
    <dgm:cxn modelId="{6543B185-A879-47DC-9BF5-75603E97C0FB}" srcId="{B0AC17A2-A501-4BD6-AF97-D4DE5CB88A40}" destId="{05DD2457-D09E-493B-A545-B4139E953D34}" srcOrd="1" destOrd="0" parTransId="{45AFCB2E-163B-4696-A033-923F14AE1584}" sibTransId="{D2A64B42-77EA-4AF5-BD65-53175D2470A6}"/>
    <dgm:cxn modelId="{E6B8F6C6-834F-48F4-A474-039128B70BA8}" srcId="{07E8C6DA-8505-40E5-BA7C-589F9AB8F123}" destId="{8945BC00-2183-4869-81F6-27936D04EE34}" srcOrd="1" destOrd="0" parTransId="{C155E219-8DF3-47BB-B0FF-0DC03101FD82}" sibTransId="{FE3E31D0-860C-4BD3-BC81-ACEBFF633A4D}"/>
    <dgm:cxn modelId="{36DD6EF4-319D-4027-A3D8-C4DC402E220D}" type="presOf" srcId="{B0AC17A2-A501-4BD6-AF97-D4DE5CB88A40}" destId="{2AE68A6E-B2AB-46C3-B52F-96E4C7D055C4}" srcOrd="0" destOrd="0" presId="urn:microsoft.com/office/officeart/2005/8/layout/lProcess2"/>
    <dgm:cxn modelId="{699A96F1-8F79-4F2A-A7E8-BBB1DD5A6D40}" type="presOf" srcId="{E9F784CE-A259-44C8-B96F-CF4AB8723A12}" destId="{B40CC634-1810-4A45-AC95-0FB483C37AE5}" srcOrd="0" destOrd="0" presId="urn:microsoft.com/office/officeart/2005/8/layout/lProcess2"/>
    <dgm:cxn modelId="{E3D09B21-11C4-4ABE-8D3A-39368CA08F47}" type="presOf" srcId="{7DC8BDC2-BF16-4A1D-8DEA-FFC1CE5E320A}" destId="{E522140D-ACB9-4DD0-86CF-2667698A080D}" srcOrd="0" destOrd="0" presId="urn:microsoft.com/office/officeart/2005/8/layout/lProcess2"/>
    <dgm:cxn modelId="{6AE52778-BC5E-4A0A-932F-E98AA25A69AE}" srcId="{7DC8BDC2-BF16-4A1D-8DEA-FFC1CE5E320A}" destId="{B5389B4F-0E5C-4D66-B08E-2DD1FA801909}" srcOrd="0" destOrd="0" parTransId="{C27E3735-7C38-4383-8F44-D01F2F4174AA}" sibTransId="{F9418622-3E50-43B8-9BBD-86BC10711C13}"/>
    <dgm:cxn modelId="{996C4ED2-DF33-4C6E-915B-3AA2276AC9C7}" type="presOf" srcId="{07E8C6DA-8505-40E5-BA7C-589F9AB8F123}" destId="{384BF88A-68B2-47BD-8270-9583490FBE00}" srcOrd="0" destOrd="0" presId="urn:microsoft.com/office/officeart/2005/8/layout/lProcess2"/>
    <dgm:cxn modelId="{BC6361E9-BE5A-46E5-A136-9572B9A10E9C}" type="presOf" srcId="{B0AC17A2-A501-4BD6-AF97-D4DE5CB88A40}" destId="{A5B43D83-7568-4957-8C55-29C889DDABC2}" srcOrd="1" destOrd="0" presId="urn:microsoft.com/office/officeart/2005/8/layout/lProcess2"/>
    <dgm:cxn modelId="{168C06A2-F413-46CD-AFAF-A3B90F754408}" srcId="{07E8C6DA-8505-40E5-BA7C-589F9AB8F123}" destId="{B0AC17A2-A501-4BD6-AF97-D4DE5CB88A40}" srcOrd="2" destOrd="0" parTransId="{C96A42B5-0340-4FCB-AD46-DF9DD04320F9}" sibTransId="{68130BED-92D7-419D-9AA6-5EDD82D98411}"/>
    <dgm:cxn modelId="{45E5ED11-A23A-411F-93AE-724BDBEC1EDB}" type="presOf" srcId="{7DC8BDC2-BF16-4A1D-8DEA-FFC1CE5E320A}" destId="{ABA30B47-BA51-4039-A538-84A16293A223}" srcOrd="1" destOrd="0" presId="urn:microsoft.com/office/officeart/2005/8/layout/lProcess2"/>
    <dgm:cxn modelId="{D27DA8EA-3B69-4322-A38F-D9193399A77E}" srcId="{07E8C6DA-8505-40E5-BA7C-589F9AB8F123}" destId="{7DC8BDC2-BF16-4A1D-8DEA-FFC1CE5E320A}" srcOrd="0" destOrd="0" parTransId="{9207696C-BF21-4DEF-91A8-ABB90FC61070}" sibTransId="{1C59D424-9C00-4037-98DE-F0AA84172DFC}"/>
    <dgm:cxn modelId="{3B146DCA-7C50-44F2-B1CC-FC6A12A44A6D}" srcId="{7DC8BDC2-BF16-4A1D-8DEA-FFC1CE5E320A}" destId="{967AC745-3F1E-4C77-ABA2-C56083965E64}" srcOrd="1" destOrd="0" parTransId="{3F5FCC29-B792-43BA-81BB-3EF14F69B4A4}" sibTransId="{84B8F9BA-AD10-4809-8DB3-E51DAA022AD5}"/>
    <dgm:cxn modelId="{81AF4950-274B-468B-BAB9-D412CFF3E178}" type="presParOf" srcId="{384BF88A-68B2-47BD-8270-9583490FBE00}" destId="{C29EE2B9-ECE7-48BE-AEB8-774922F579A2}" srcOrd="0" destOrd="0" presId="urn:microsoft.com/office/officeart/2005/8/layout/lProcess2"/>
    <dgm:cxn modelId="{CED56486-D612-4C8A-ADE5-B876CBFBBDFE}" type="presParOf" srcId="{C29EE2B9-ECE7-48BE-AEB8-774922F579A2}" destId="{E522140D-ACB9-4DD0-86CF-2667698A080D}" srcOrd="0" destOrd="0" presId="urn:microsoft.com/office/officeart/2005/8/layout/lProcess2"/>
    <dgm:cxn modelId="{19823027-05C3-4C32-8D31-952E69343696}" type="presParOf" srcId="{C29EE2B9-ECE7-48BE-AEB8-774922F579A2}" destId="{ABA30B47-BA51-4039-A538-84A16293A223}" srcOrd="1" destOrd="0" presId="urn:microsoft.com/office/officeart/2005/8/layout/lProcess2"/>
    <dgm:cxn modelId="{07DF5691-7DD2-49E6-BAA2-8644A26DA82D}" type="presParOf" srcId="{C29EE2B9-ECE7-48BE-AEB8-774922F579A2}" destId="{2F48B623-2105-44C3-A17E-E4CC0272A7F3}" srcOrd="2" destOrd="0" presId="urn:microsoft.com/office/officeart/2005/8/layout/lProcess2"/>
    <dgm:cxn modelId="{39183A3B-763C-4A1D-B7B2-E9E75FDC04D1}" type="presParOf" srcId="{2F48B623-2105-44C3-A17E-E4CC0272A7F3}" destId="{0298D98D-D266-4B0E-9CA5-5ED3C9B979CB}" srcOrd="0" destOrd="0" presId="urn:microsoft.com/office/officeart/2005/8/layout/lProcess2"/>
    <dgm:cxn modelId="{CBC32A49-8B3E-46FF-8D01-8A32F43BCFB1}" type="presParOf" srcId="{0298D98D-D266-4B0E-9CA5-5ED3C9B979CB}" destId="{FA76CBF8-D5E3-4CD3-B16F-ED6615A0105A}" srcOrd="0" destOrd="0" presId="urn:microsoft.com/office/officeart/2005/8/layout/lProcess2"/>
    <dgm:cxn modelId="{0E54616C-CCF7-4231-8A66-346F4E055504}" type="presParOf" srcId="{0298D98D-D266-4B0E-9CA5-5ED3C9B979CB}" destId="{B0F151A2-D7A8-46C2-BD3E-0512AA045342}" srcOrd="1" destOrd="0" presId="urn:microsoft.com/office/officeart/2005/8/layout/lProcess2"/>
    <dgm:cxn modelId="{69EA8964-B2BB-445E-BB52-CDD7FDFD12B2}" type="presParOf" srcId="{0298D98D-D266-4B0E-9CA5-5ED3C9B979CB}" destId="{5BD328ED-7B3D-4DA8-AC68-FEBD0126058E}" srcOrd="2" destOrd="0" presId="urn:microsoft.com/office/officeart/2005/8/layout/lProcess2"/>
    <dgm:cxn modelId="{170B241E-2E2E-4107-94FB-F6F33190E77C}" type="presParOf" srcId="{384BF88A-68B2-47BD-8270-9583490FBE00}" destId="{1CD4DF94-6AA3-46BA-AAB9-CAD5E64A316D}" srcOrd="1" destOrd="0" presId="urn:microsoft.com/office/officeart/2005/8/layout/lProcess2"/>
    <dgm:cxn modelId="{62E33928-160F-48BF-A36E-8808FB2D64DB}" type="presParOf" srcId="{384BF88A-68B2-47BD-8270-9583490FBE00}" destId="{12EB25C9-3990-4985-A148-89A5A3DF8F0B}" srcOrd="2" destOrd="0" presId="urn:microsoft.com/office/officeart/2005/8/layout/lProcess2"/>
    <dgm:cxn modelId="{A94BFC15-3767-4ACF-806A-1F24899B4F84}" type="presParOf" srcId="{12EB25C9-3990-4985-A148-89A5A3DF8F0B}" destId="{BFD25CF6-543C-44CD-8BE2-6700F4499FEB}" srcOrd="0" destOrd="0" presId="urn:microsoft.com/office/officeart/2005/8/layout/lProcess2"/>
    <dgm:cxn modelId="{46DE396F-3DDE-43C0-9055-77A0493F2FBE}" type="presParOf" srcId="{12EB25C9-3990-4985-A148-89A5A3DF8F0B}" destId="{5612F801-6758-4BE3-AB8F-C5F4DCCBB4C5}" srcOrd="1" destOrd="0" presId="urn:microsoft.com/office/officeart/2005/8/layout/lProcess2"/>
    <dgm:cxn modelId="{16702B6A-5675-4EC4-9091-B4C557DEB29E}" type="presParOf" srcId="{12EB25C9-3990-4985-A148-89A5A3DF8F0B}" destId="{2C3C02E5-55E6-4E00-8C5E-4B516512F782}" srcOrd="2" destOrd="0" presId="urn:microsoft.com/office/officeart/2005/8/layout/lProcess2"/>
    <dgm:cxn modelId="{7DB1B61E-499E-450D-9E72-655A04796097}" type="presParOf" srcId="{2C3C02E5-55E6-4E00-8C5E-4B516512F782}" destId="{B63CE797-7EFD-43BC-A8A0-0225D1ED3828}" srcOrd="0" destOrd="0" presId="urn:microsoft.com/office/officeart/2005/8/layout/lProcess2"/>
    <dgm:cxn modelId="{F5F4C514-2A51-4294-9427-690808639660}" type="presParOf" srcId="{B63CE797-7EFD-43BC-A8A0-0225D1ED3828}" destId="{1BE4E8AB-ED37-4537-B38A-7F8246D1E854}" srcOrd="0" destOrd="0" presId="urn:microsoft.com/office/officeart/2005/8/layout/lProcess2"/>
    <dgm:cxn modelId="{72ACA2D6-0517-435B-B362-47DFBD866807}" type="presParOf" srcId="{B63CE797-7EFD-43BC-A8A0-0225D1ED3828}" destId="{40F01EDE-7521-47BA-84E8-5D8EF5400339}" srcOrd="1" destOrd="0" presId="urn:microsoft.com/office/officeart/2005/8/layout/lProcess2"/>
    <dgm:cxn modelId="{4EB35329-8C1B-48ED-BD2F-5BBF7E05506A}" type="presParOf" srcId="{B63CE797-7EFD-43BC-A8A0-0225D1ED3828}" destId="{B40CC634-1810-4A45-AC95-0FB483C37AE5}" srcOrd="2" destOrd="0" presId="urn:microsoft.com/office/officeart/2005/8/layout/lProcess2"/>
    <dgm:cxn modelId="{A3DD9289-B8C7-4484-BEA2-EE2BACD9003A}" type="presParOf" srcId="{384BF88A-68B2-47BD-8270-9583490FBE00}" destId="{C59E2C3F-4955-403C-B870-7447F39C3B91}" srcOrd="3" destOrd="0" presId="urn:microsoft.com/office/officeart/2005/8/layout/lProcess2"/>
    <dgm:cxn modelId="{BF1824CD-9F3E-43C1-8A72-5F989F92DE01}" type="presParOf" srcId="{384BF88A-68B2-47BD-8270-9583490FBE00}" destId="{20DFCBDC-BD39-4515-B29A-E1A53833A4DC}" srcOrd="4" destOrd="0" presId="urn:microsoft.com/office/officeart/2005/8/layout/lProcess2"/>
    <dgm:cxn modelId="{9F12E24A-452D-4AF8-A9FC-BC0D6A8614C7}" type="presParOf" srcId="{20DFCBDC-BD39-4515-B29A-E1A53833A4DC}" destId="{2AE68A6E-B2AB-46C3-B52F-96E4C7D055C4}" srcOrd="0" destOrd="0" presId="urn:microsoft.com/office/officeart/2005/8/layout/lProcess2"/>
    <dgm:cxn modelId="{CE8F7942-DCD3-4563-B1CC-08B59E592E36}" type="presParOf" srcId="{20DFCBDC-BD39-4515-B29A-E1A53833A4DC}" destId="{A5B43D83-7568-4957-8C55-29C889DDABC2}" srcOrd="1" destOrd="0" presId="urn:microsoft.com/office/officeart/2005/8/layout/lProcess2"/>
    <dgm:cxn modelId="{31E13ECE-3CF3-40AA-9FEE-7D107EFA2948}" type="presParOf" srcId="{20DFCBDC-BD39-4515-B29A-E1A53833A4DC}" destId="{C5D2338F-176C-40A4-8814-4A951AF3CFEC}" srcOrd="2" destOrd="0" presId="urn:microsoft.com/office/officeart/2005/8/layout/lProcess2"/>
    <dgm:cxn modelId="{7E1BB7E5-8FD1-4302-82ED-E3D71E7EE7CC}" type="presParOf" srcId="{C5D2338F-176C-40A4-8814-4A951AF3CFEC}" destId="{37C9187A-C2B2-4A3F-8501-DFCEE4A24673}" srcOrd="0" destOrd="0" presId="urn:microsoft.com/office/officeart/2005/8/layout/lProcess2"/>
    <dgm:cxn modelId="{33C26E19-3258-4B32-BC9C-F99BC307B5E1}" type="presParOf" srcId="{37C9187A-C2B2-4A3F-8501-DFCEE4A24673}" destId="{B72571D9-E259-4988-97EC-3D70EC1C576D}" srcOrd="0" destOrd="0" presId="urn:microsoft.com/office/officeart/2005/8/layout/lProcess2"/>
    <dgm:cxn modelId="{279DE8F5-8D23-4542-9D78-3F28450947B5}" type="presParOf" srcId="{37C9187A-C2B2-4A3F-8501-DFCEE4A24673}" destId="{B534C6D9-B1BF-472D-9CC3-3D083175E2FE}" srcOrd="1" destOrd="0" presId="urn:microsoft.com/office/officeart/2005/8/layout/lProcess2"/>
    <dgm:cxn modelId="{305D9DD4-A9C2-487F-B724-A506DE0002AC}" type="presParOf" srcId="{37C9187A-C2B2-4A3F-8501-DFCEE4A24673}" destId="{AB1122AE-0BBA-4FC0-9FA1-B92A477BD84F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D3FD6B-2FB0-624B-B4C6-B8460725B405}" type="doc">
      <dgm:prSet loTypeId="urn:microsoft.com/office/officeart/2008/layout/BendingPictureCaption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A1263B2-A428-4B4B-83F9-D89CBF7C73AA}">
      <dgm:prSet custT="1"/>
      <dgm:spPr>
        <a:solidFill>
          <a:srgbClr val="FF7E79"/>
        </a:solidFill>
      </dgm:spPr>
      <dgm:t>
        <a:bodyPr/>
        <a:lstStyle/>
        <a:p>
          <a:r>
            <a:rPr lang="es-MX" sz="1050" dirty="0" smtClean="0">
              <a:solidFill>
                <a:schemeClr val="tx1"/>
              </a:solidFill>
            </a:rPr>
            <a:t>Colaboradores</a:t>
          </a:r>
          <a:endParaRPr lang="es-MX" sz="1050" dirty="0">
            <a:solidFill>
              <a:schemeClr val="tx1"/>
            </a:solidFill>
          </a:endParaRPr>
        </a:p>
        <a:p>
          <a:r>
            <a:rPr lang="es-MX" sz="1400" b="1" dirty="0" smtClean="0">
              <a:solidFill>
                <a:schemeClr val="tx1"/>
              </a:solidFill>
            </a:rPr>
            <a:t>11,1 </a:t>
          </a:r>
          <a:r>
            <a:rPr lang="es-MX" sz="1400" b="1" dirty="0">
              <a:solidFill>
                <a:schemeClr val="tx1"/>
              </a:solidFill>
            </a:rPr>
            <a:t>%</a:t>
          </a:r>
        </a:p>
        <a:p>
          <a:r>
            <a:rPr lang="es-MX" sz="1050" dirty="0" smtClean="0">
              <a:solidFill>
                <a:schemeClr val="tx1"/>
              </a:solidFill>
            </a:rPr>
            <a:t>(38 encuestados</a:t>
          </a:r>
          <a:endParaRPr lang="es-MX" sz="1050" dirty="0">
            <a:solidFill>
              <a:schemeClr val="tx1"/>
            </a:solidFill>
          </a:endParaRPr>
        </a:p>
      </dgm:t>
    </dgm:pt>
    <dgm:pt modelId="{F5D61943-FDB1-6743-AD06-E2A480ABFCAC}" type="parTrans" cxnId="{BF3BCB4E-33B0-AC45-B976-0B640D1CC196}">
      <dgm:prSet/>
      <dgm:spPr/>
      <dgm:t>
        <a:bodyPr/>
        <a:lstStyle/>
        <a:p>
          <a:endParaRPr lang="es-MX"/>
        </a:p>
      </dgm:t>
    </dgm:pt>
    <dgm:pt modelId="{A69F3A58-2178-A943-9AE9-D1F6DEC9C1D2}" type="sibTrans" cxnId="{BF3BCB4E-33B0-AC45-B976-0B640D1CC196}">
      <dgm:prSet/>
      <dgm:spPr/>
      <dgm:t>
        <a:bodyPr/>
        <a:lstStyle/>
        <a:p>
          <a:endParaRPr lang="es-MX"/>
        </a:p>
      </dgm:t>
    </dgm:pt>
    <dgm:pt modelId="{82186F82-6AA6-394C-B58E-6E19F9FE1AE0}">
      <dgm:prSet phldrT="[Texto]" custT="1"/>
      <dgm:spPr>
        <a:solidFill>
          <a:srgbClr val="FF7E79"/>
        </a:solidFill>
      </dgm:spPr>
      <dgm:t>
        <a:bodyPr/>
        <a:lstStyle/>
        <a:p>
          <a:r>
            <a:rPr lang="es-MX" sz="1100" dirty="0" smtClean="0">
              <a:solidFill>
                <a:schemeClr val="tx1"/>
              </a:solidFill>
            </a:rPr>
            <a:t>Estudiantes </a:t>
          </a:r>
          <a:endParaRPr lang="es-MX" sz="1100" dirty="0">
            <a:solidFill>
              <a:schemeClr val="tx1"/>
            </a:solidFill>
          </a:endParaRPr>
        </a:p>
        <a:p>
          <a:r>
            <a:rPr lang="es-MX" sz="1600" b="1" dirty="0" smtClean="0">
              <a:solidFill>
                <a:schemeClr val="tx1"/>
              </a:solidFill>
            </a:rPr>
            <a:t>89 </a:t>
          </a:r>
          <a:r>
            <a:rPr lang="es-MX" sz="1600" b="1" dirty="0">
              <a:solidFill>
                <a:schemeClr val="tx1"/>
              </a:solidFill>
            </a:rPr>
            <a:t>%</a:t>
          </a:r>
          <a:r>
            <a:rPr lang="es-MX" sz="1600" dirty="0">
              <a:solidFill>
                <a:schemeClr val="tx1"/>
              </a:solidFill>
            </a:rPr>
            <a:t> </a:t>
          </a:r>
        </a:p>
        <a:p>
          <a:r>
            <a:rPr lang="es-MX" sz="1100" dirty="0" smtClean="0">
              <a:solidFill>
                <a:schemeClr val="tx1"/>
              </a:solidFill>
            </a:rPr>
            <a:t>(302 encuestados</a:t>
          </a:r>
          <a:r>
            <a:rPr lang="es-MX" sz="1050" dirty="0" smtClean="0">
              <a:solidFill>
                <a:schemeClr val="tx1"/>
              </a:solidFill>
            </a:rPr>
            <a:t>)</a:t>
          </a:r>
          <a:endParaRPr lang="es-MX" sz="1000" dirty="0">
            <a:solidFill>
              <a:schemeClr val="tx1"/>
            </a:solidFill>
          </a:endParaRPr>
        </a:p>
      </dgm:t>
    </dgm:pt>
    <dgm:pt modelId="{96169F40-009A-3748-B81A-19334A1613E5}" type="sibTrans" cxnId="{2C69DE9C-01AE-3D49-8624-B87C526E5EBE}">
      <dgm:prSet/>
      <dgm:spPr/>
      <dgm:t>
        <a:bodyPr/>
        <a:lstStyle/>
        <a:p>
          <a:endParaRPr lang="es-MX"/>
        </a:p>
      </dgm:t>
    </dgm:pt>
    <dgm:pt modelId="{A1FBC7CE-D6B6-5E49-AFDE-642320613DC9}" type="parTrans" cxnId="{2C69DE9C-01AE-3D49-8624-B87C526E5EBE}">
      <dgm:prSet/>
      <dgm:spPr/>
      <dgm:t>
        <a:bodyPr/>
        <a:lstStyle/>
        <a:p>
          <a:endParaRPr lang="es-MX"/>
        </a:p>
      </dgm:t>
    </dgm:pt>
    <dgm:pt modelId="{0F471E09-879C-444D-AD91-372E24D2A3A6}" type="pres">
      <dgm:prSet presAssocID="{AAD3FD6B-2FB0-624B-B4C6-B8460725B405}" presName="diagram" presStyleCnt="0">
        <dgm:presLayoutVars>
          <dgm:dir/>
        </dgm:presLayoutVars>
      </dgm:prSet>
      <dgm:spPr/>
      <dgm:t>
        <a:bodyPr/>
        <a:lstStyle/>
        <a:p>
          <a:endParaRPr lang="es-ES"/>
        </a:p>
      </dgm:t>
    </dgm:pt>
    <dgm:pt modelId="{CC16D253-F2AA-2349-8A52-B633635044D0}" type="pres">
      <dgm:prSet presAssocID="{82186F82-6AA6-394C-B58E-6E19F9FE1AE0}" presName="composite" presStyleCnt="0"/>
      <dgm:spPr/>
    </dgm:pt>
    <dgm:pt modelId="{4B7304A6-A40A-4F48-8CEE-3D2FDEBD1E3E}" type="pres">
      <dgm:prSet presAssocID="{82186F82-6AA6-394C-B58E-6E19F9FE1AE0}" presName="Image" presStyleLbl="bgShp" presStyleIdx="0" presStyleCnt="2" custScaleX="66831" custScaleY="66282" custLinFactNeighborX="-20169" custLinFactNeighborY="-6880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8000" b="-18000"/>
          </a:stretch>
        </a:blipFill>
      </dgm:spPr>
      <dgm:t>
        <a:bodyPr/>
        <a:lstStyle/>
        <a:p>
          <a:endParaRPr lang="es-ES"/>
        </a:p>
      </dgm:t>
    </dgm:pt>
    <dgm:pt modelId="{D6D1E93B-1A79-C64A-935C-9682C38F50C5}" type="pres">
      <dgm:prSet presAssocID="{82186F82-6AA6-394C-B58E-6E19F9FE1AE0}" presName="Parent" presStyleLbl="node0" presStyleIdx="0" presStyleCnt="2" custScaleX="58446" custScaleY="92803" custLinFactNeighborX="-37176" custLinFactNeighborY="-1473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98E53A9-17FC-9B44-9ADF-E40EE8560057}" type="pres">
      <dgm:prSet presAssocID="{96169F40-009A-3748-B81A-19334A1613E5}" presName="sibTrans" presStyleCnt="0"/>
      <dgm:spPr/>
    </dgm:pt>
    <dgm:pt modelId="{19E46077-1795-8648-A95F-03BBFBA58730}" type="pres">
      <dgm:prSet presAssocID="{8A1263B2-A428-4B4B-83F9-D89CBF7C73AA}" presName="composite" presStyleCnt="0"/>
      <dgm:spPr/>
    </dgm:pt>
    <dgm:pt modelId="{B1B256DE-2BCB-4C4C-AEA9-615E5936F103}" type="pres">
      <dgm:prSet presAssocID="{8A1263B2-A428-4B4B-83F9-D89CBF7C73AA}" presName="Image" presStyleLbl="bgShp" presStyleIdx="1" presStyleCnt="2" custScaleX="89975" custScaleY="82662" custLinFactNeighborX="-23543" custLinFactNeighborY="-4689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8000" b="-18000"/>
          </a:stretch>
        </a:blipFill>
      </dgm:spPr>
      <dgm:t>
        <a:bodyPr/>
        <a:lstStyle/>
        <a:p>
          <a:endParaRPr lang="es-ES"/>
        </a:p>
      </dgm:t>
    </dgm:pt>
    <dgm:pt modelId="{4F4D48D0-241D-8149-A33B-EC5029FACE91}" type="pres">
      <dgm:prSet presAssocID="{8A1263B2-A428-4B4B-83F9-D89CBF7C73AA}" presName="Parent" presStyleLbl="node0" presStyleIdx="1" presStyleCnt="2" custScaleX="58748" custScaleY="68707" custLinFactNeighborX="-38640" custLinFactNeighborY="-1287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F3BCB4E-33B0-AC45-B976-0B640D1CC196}" srcId="{AAD3FD6B-2FB0-624B-B4C6-B8460725B405}" destId="{8A1263B2-A428-4B4B-83F9-D89CBF7C73AA}" srcOrd="1" destOrd="0" parTransId="{F5D61943-FDB1-6743-AD06-E2A480ABFCAC}" sibTransId="{A69F3A58-2178-A943-9AE9-D1F6DEC9C1D2}"/>
    <dgm:cxn modelId="{5DA2F79A-FF96-754D-8EE9-50EF1F9B042E}" type="presOf" srcId="{82186F82-6AA6-394C-B58E-6E19F9FE1AE0}" destId="{D6D1E93B-1A79-C64A-935C-9682C38F50C5}" srcOrd="0" destOrd="0" presId="urn:microsoft.com/office/officeart/2008/layout/BendingPictureCaption"/>
    <dgm:cxn modelId="{9361FD66-DBB0-3F4D-A97B-4BF41A76A10F}" type="presOf" srcId="{AAD3FD6B-2FB0-624B-B4C6-B8460725B405}" destId="{0F471E09-879C-444D-AD91-372E24D2A3A6}" srcOrd="0" destOrd="0" presId="urn:microsoft.com/office/officeart/2008/layout/BendingPictureCaption"/>
    <dgm:cxn modelId="{2C69DE9C-01AE-3D49-8624-B87C526E5EBE}" srcId="{AAD3FD6B-2FB0-624B-B4C6-B8460725B405}" destId="{82186F82-6AA6-394C-B58E-6E19F9FE1AE0}" srcOrd="0" destOrd="0" parTransId="{A1FBC7CE-D6B6-5E49-AFDE-642320613DC9}" sibTransId="{96169F40-009A-3748-B81A-19334A1613E5}"/>
    <dgm:cxn modelId="{6E33882E-AA7E-8A42-A66D-6F04D549CE75}" type="presOf" srcId="{8A1263B2-A428-4B4B-83F9-D89CBF7C73AA}" destId="{4F4D48D0-241D-8149-A33B-EC5029FACE91}" srcOrd="0" destOrd="0" presId="urn:microsoft.com/office/officeart/2008/layout/BendingPictureCaption"/>
    <dgm:cxn modelId="{C601EDF8-C17A-A64E-B705-44281B242092}" type="presParOf" srcId="{0F471E09-879C-444D-AD91-372E24D2A3A6}" destId="{CC16D253-F2AA-2349-8A52-B633635044D0}" srcOrd="0" destOrd="0" presId="urn:microsoft.com/office/officeart/2008/layout/BendingPictureCaption"/>
    <dgm:cxn modelId="{34017D8D-D808-054E-859F-60815690D56B}" type="presParOf" srcId="{CC16D253-F2AA-2349-8A52-B633635044D0}" destId="{4B7304A6-A40A-4F48-8CEE-3D2FDEBD1E3E}" srcOrd="0" destOrd="0" presId="urn:microsoft.com/office/officeart/2008/layout/BendingPictureCaption"/>
    <dgm:cxn modelId="{FB95BD76-8B90-4940-B312-6E4C9B0A5E7C}" type="presParOf" srcId="{CC16D253-F2AA-2349-8A52-B633635044D0}" destId="{D6D1E93B-1A79-C64A-935C-9682C38F50C5}" srcOrd="1" destOrd="0" presId="urn:microsoft.com/office/officeart/2008/layout/BendingPictureCaption"/>
    <dgm:cxn modelId="{FB9A317D-A920-1E48-879C-940348EACEDC}" type="presParOf" srcId="{0F471E09-879C-444D-AD91-372E24D2A3A6}" destId="{F98E53A9-17FC-9B44-9ADF-E40EE8560057}" srcOrd="1" destOrd="0" presId="urn:microsoft.com/office/officeart/2008/layout/BendingPictureCaption"/>
    <dgm:cxn modelId="{C9C9B246-895E-2E49-BD8D-4CA51686485F}" type="presParOf" srcId="{0F471E09-879C-444D-AD91-372E24D2A3A6}" destId="{19E46077-1795-8648-A95F-03BBFBA58730}" srcOrd="2" destOrd="0" presId="urn:microsoft.com/office/officeart/2008/layout/BendingPictureCaption"/>
    <dgm:cxn modelId="{9F92B03A-A0E9-2444-8FB1-44EA8C887AB3}" type="presParOf" srcId="{19E46077-1795-8648-A95F-03BBFBA58730}" destId="{B1B256DE-2BCB-4C4C-AEA9-615E5936F103}" srcOrd="0" destOrd="0" presId="urn:microsoft.com/office/officeart/2008/layout/BendingPictureCaption"/>
    <dgm:cxn modelId="{5D5B23CD-9305-644E-B133-E5FFBD0D0778}" type="presParOf" srcId="{19E46077-1795-8648-A95F-03BBFBA58730}" destId="{4F4D48D0-241D-8149-A33B-EC5029FACE91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D3FD6B-2FB0-624B-B4C6-B8460725B405}" type="doc">
      <dgm:prSet loTypeId="urn:microsoft.com/office/officeart/2008/layout/BendingPictureCaption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F471E09-879C-444D-AD91-372E24D2A3A6}" type="pres">
      <dgm:prSet presAssocID="{AAD3FD6B-2FB0-624B-B4C6-B8460725B405}" presName="diagram" presStyleCnt="0">
        <dgm:presLayoutVars>
          <dgm:dir/>
        </dgm:presLayoutVars>
      </dgm:prSet>
      <dgm:spPr/>
      <dgm:t>
        <a:bodyPr/>
        <a:lstStyle/>
        <a:p>
          <a:endParaRPr lang="es-ES"/>
        </a:p>
      </dgm:t>
    </dgm:pt>
  </dgm:ptLst>
  <dgm:cxnLst>
    <dgm:cxn modelId="{9361FD66-DBB0-3F4D-A97B-4BF41A76A10F}" type="presOf" srcId="{AAD3FD6B-2FB0-624B-B4C6-B8460725B405}" destId="{0F471E09-879C-444D-AD91-372E24D2A3A6}" srcOrd="0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D3FD6B-2FB0-624B-B4C6-B8460725B405}" type="doc">
      <dgm:prSet loTypeId="urn:microsoft.com/office/officeart/2008/layout/BendingPictureCaption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F471E09-879C-444D-AD91-372E24D2A3A6}" type="pres">
      <dgm:prSet presAssocID="{AAD3FD6B-2FB0-624B-B4C6-B8460725B405}" presName="diagram" presStyleCnt="0">
        <dgm:presLayoutVars>
          <dgm:dir/>
        </dgm:presLayoutVars>
      </dgm:prSet>
      <dgm:spPr/>
      <dgm:t>
        <a:bodyPr/>
        <a:lstStyle/>
        <a:p>
          <a:endParaRPr lang="es-ES"/>
        </a:p>
      </dgm:t>
    </dgm:pt>
  </dgm:ptLst>
  <dgm:cxnLst>
    <dgm:cxn modelId="{9361FD66-DBB0-3F4D-A97B-4BF41A76A10F}" type="presOf" srcId="{AAD3FD6B-2FB0-624B-B4C6-B8460725B405}" destId="{0F471E09-879C-444D-AD91-372E24D2A3A6}" srcOrd="0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753A714-4226-46A1-9C89-171975C2716E}" type="doc">
      <dgm:prSet loTypeId="urn:microsoft.com/office/officeart/2005/8/layout/hProcess10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7F8E58C-FC08-4E50-8EB6-89EE7A5D24CB}">
      <dgm:prSet phldrT="[Texto]"/>
      <dgm:spPr/>
      <dgm:t>
        <a:bodyPr/>
        <a:lstStyle/>
        <a:p>
          <a:r>
            <a:rPr lang="es-ES" dirty="0" smtClean="0"/>
            <a:t>Periodo incubación</a:t>
          </a:r>
          <a:endParaRPr lang="es-ES" dirty="0"/>
        </a:p>
      </dgm:t>
    </dgm:pt>
    <dgm:pt modelId="{549C8F57-F9F2-4CD9-BC92-4756F5E71FB7}" type="parTrans" cxnId="{06707A4D-B0A1-4F2F-B009-64A0771574B3}">
      <dgm:prSet/>
      <dgm:spPr/>
      <dgm:t>
        <a:bodyPr/>
        <a:lstStyle/>
        <a:p>
          <a:endParaRPr lang="es-ES"/>
        </a:p>
      </dgm:t>
    </dgm:pt>
    <dgm:pt modelId="{B8668156-F488-4586-88AF-5C2C41FCE68A}" type="sibTrans" cxnId="{06707A4D-B0A1-4F2F-B009-64A0771574B3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es-ES"/>
        </a:p>
      </dgm:t>
    </dgm:pt>
    <dgm:pt modelId="{0D8AC4BB-B4C8-4AF9-9E76-4013D8FB1CC1}">
      <dgm:prSet phldrT="[Texto]"/>
      <dgm:spPr/>
      <dgm:t>
        <a:bodyPr/>
        <a:lstStyle/>
        <a:p>
          <a:r>
            <a:rPr lang="es-ES" dirty="0" smtClean="0"/>
            <a:t>Mínimo 11 horas.</a:t>
          </a:r>
          <a:endParaRPr lang="es-ES" dirty="0"/>
        </a:p>
      </dgm:t>
    </dgm:pt>
    <dgm:pt modelId="{43621172-2680-4760-BEE6-A756CEFFE112}" type="parTrans" cxnId="{B6EF43E2-D6B1-455F-B817-4BA58CEA7F08}">
      <dgm:prSet/>
      <dgm:spPr/>
      <dgm:t>
        <a:bodyPr/>
        <a:lstStyle/>
        <a:p>
          <a:endParaRPr lang="es-ES"/>
        </a:p>
      </dgm:t>
    </dgm:pt>
    <dgm:pt modelId="{D36313C7-DA96-4222-BCE0-0AA3097FC26F}" type="sibTrans" cxnId="{B6EF43E2-D6B1-455F-B817-4BA58CEA7F08}">
      <dgm:prSet/>
      <dgm:spPr/>
      <dgm:t>
        <a:bodyPr/>
        <a:lstStyle/>
        <a:p>
          <a:endParaRPr lang="es-ES"/>
        </a:p>
      </dgm:t>
    </dgm:pt>
    <dgm:pt modelId="{593445F4-A5B4-4C09-857A-3A8E08B9C92A}">
      <dgm:prSet phldrT="[Texto]"/>
      <dgm:spPr/>
      <dgm:t>
        <a:bodyPr/>
        <a:lstStyle/>
        <a:p>
          <a:r>
            <a:rPr lang="es-ES" dirty="0" smtClean="0"/>
            <a:t>Máximo 24 horas</a:t>
          </a:r>
          <a:endParaRPr lang="es-ES" dirty="0"/>
        </a:p>
      </dgm:t>
    </dgm:pt>
    <dgm:pt modelId="{69491DDC-6C5B-4721-B0AF-55ECFF6D2A5F}" type="parTrans" cxnId="{0D0F5313-1C47-4665-83C2-7AB812B88A2C}">
      <dgm:prSet/>
      <dgm:spPr/>
      <dgm:t>
        <a:bodyPr/>
        <a:lstStyle/>
        <a:p>
          <a:endParaRPr lang="es-ES"/>
        </a:p>
      </dgm:t>
    </dgm:pt>
    <dgm:pt modelId="{9055457D-F1E5-4FD8-AB46-3EC264EFD788}" type="sibTrans" cxnId="{0D0F5313-1C47-4665-83C2-7AB812B88A2C}">
      <dgm:prSet/>
      <dgm:spPr/>
      <dgm:t>
        <a:bodyPr/>
        <a:lstStyle/>
        <a:p>
          <a:endParaRPr lang="es-ES"/>
        </a:p>
      </dgm:t>
    </dgm:pt>
    <dgm:pt modelId="{F0995E3D-D70D-4401-92BC-45CA4E3F679F}">
      <dgm:prSet phldrT="[Texto]"/>
      <dgm:spPr/>
      <dgm:t>
        <a:bodyPr/>
        <a:lstStyle/>
        <a:p>
          <a:r>
            <a:rPr lang="es-ES" dirty="0" smtClean="0"/>
            <a:t>Alimentos</a:t>
          </a:r>
          <a:endParaRPr lang="es-ES" dirty="0"/>
        </a:p>
      </dgm:t>
    </dgm:pt>
    <dgm:pt modelId="{A2337312-F656-4E90-83D2-7B12EEA3813F}" type="parTrans" cxnId="{1D322062-C4BF-4DCC-AF83-7472C394A757}">
      <dgm:prSet/>
      <dgm:spPr/>
      <dgm:t>
        <a:bodyPr/>
        <a:lstStyle/>
        <a:p>
          <a:endParaRPr lang="es-ES"/>
        </a:p>
      </dgm:t>
    </dgm:pt>
    <dgm:pt modelId="{50A0DBDA-6E4C-416D-89C7-E8BEC6EF4774}" type="sibTrans" cxnId="{1D322062-C4BF-4DCC-AF83-7472C394A757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es-ES"/>
        </a:p>
      </dgm:t>
    </dgm:pt>
    <dgm:pt modelId="{4FBE2A19-A31A-4235-B5C5-549F78E1A998}">
      <dgm:prSet phldrT="[Texto]"/>
      <dgm:spPr/>
      <dgm:t>
        <a:bodyPr/>
        <a:lstStyle/>
        <a:p>
          <a:r>
            <a:rPr lang="es-ES" dirty="0" smtClean="0"/>
            <a:t>Carne Molida.</a:t>
          </a:r>
          <a:endParaRPr lang="es-ES" dirty="0"/>
        </a:p>
      </dgm:t>
    </dgm:pt>
    <dgm:pt modelId="{B75A5187-A039-4C6C-87B8-52B6CA74D0FB}" type="parTrans" cxnId="{F041F49D-9D25-4CBC-B575-DE98104184BD}">
      <dgm:prSet/>
      <dgm:spPr/>
      <dgm:t>
        <a:bodyPr/>
        <a:lstStyle/>
        <a:p>
          <a:endParaRPr lang="es-ES"/>
        </a:p>
      </dgm:t>
    </dgm:pt>
    <dgm:pt modelId="{1DBD70D7-EC42-4339-B8FF-2F662F0D7C1F}" type="sibTrans" cxnId="{F041F49D-9D25-4CBC-B575-DE98104184BD}">
      <dgm:prSet/>
      <dgm:spPr/>
      <dgm:t>
        <a:bodyPr/>
        <a:lstStyle/>
        <a:p>
          <a:endParaRPr lang="es-ES"/>
        </a:p>
      </dgm:t>
    </dgm:pt>
    <dgm:pt modelId="{2D930B45-8901-414F-BD17-8440ABF0FB89}">
      <dgm:prSet phldrT="[Texto]"/>
      <dgm:spPr/>
      <dgm:t>
        <a:bodyPr/>
        <a:lstStyle/>
        <a:p>
          <a:r>
            <a:rPr lang="es-ES" dirty="0" smtClean="0"/>
            <a:t>Costilla</a:t>
          </a:r>
          <a:endParaRPr lang="es-ES" dirty="0"/>
        </a:p>
      </dgm:t>
    </dgm:pt>
    <dgm:pt modelId="{9DD23920-087D-43BC-A8B9-211721C9298A}" type="parTrans" cxnId="{24D9CFC7-96B4-4E07-A7D9-2D78D6E93D35}">
      <dgm:prSet/>
      <dgm:spPr/>
      <dgm:t>
        <a:bodyPr/>
        <a:lstStyle/>
        <a:p>
          <a:endParaRPr lang="es-ES"/>
        </a:p>
      </dgm:t>
    </dgm:pt>
    <dgm:pt modelId="{03E4ACCC-75E6-474F-9B83-C8D7305E1F9D}" type="sibTrans" cxnId="{24D9CFC7-96B4-4E07-A7D9-2D78D6E93D35}">
      <dgm:prSet/>
      <dgm:spPr/>
      <dgm:t>
        <a:bodyPr/>
        <a:lstStyle/>
        <a:p>
          <a:endParaRPr lang="es-ES"/>
        </a:p>
      </dgm:t>
    </dgm:pt>
    <dgm:pt modelId="{8F9A162B-7949-49CE-9CB3-EE809EF73C11}">
      <dgm:prSet phldrT="[Texto]"/>
      <dgm:spPr/>
      <dgm:t>
        <a:bodyPr/>
        <a:lstStyle/>
        <a:p>
          <a:r>
            <a:rPr lang="es-ES" dirty="0" smtClean="0"/>
            <a:t>Síntomas</a:t>
          </a:r>
          <a:endParaRPr lang="es-ES" dirty="0"/>
        </a:p>
      </dgm:t>
    </dgm:pt>
    <dgm:pt modelId="{3AF6616C-4951-4825-AE29-DC83B80DA208}" type="parTrans" cxnId="{F771CB05-7C47-4822-8E8B-ED4C5792001F}">
      <dgm:prSet/>
      <dgm:spPr/>
      <dgm:t>
        <a:bodyPr/>
        <a:lstStyle/>
        <a:p>
          <a:endParaRPr lang="es-ES"/>
        </a:p>
      </dgm:t>
    </dgm:pt>
    <dgm:pt modelId="{14B451F4-CDFC-48EA-9176-F5B8B2767224}" type="sibTrans" cxnId="{F771CB05-7C47-4822-8E8B-ED4C5792001F}">
      <dgm:prSet/>
      <dgm:spPr/>
      <dgm:t>
        <a:bodyPr/>
        <a:lstStyle/>
        <a:p>
          <a:endParaRPr lang="es-ES"/>
        </a:p>
      </dgm:t>
    </dgm:pt>
    <dgm:pt modelId="{D06FF740-F2E1-42B9-8B7A-3B061DD77BAC}">
      <dgm:prSet phldrT="[Texto]"/>
      <dgm:spPr/>
      <dgm:t>
        <a:bodyPr/>
        <a:lstStyle/>
        <a:p>
          <a:r>
            <a:rPr lang="es-ES" dirty="0" smtClean="0"/>
            <a:t>Dolor abdominal.</a:t>
          </a:r>
          <a:endParaRPr lang="es-ES" dirty="0"/>
        </a:p>
      </dgm:t>
    </dgm:pt>
    <dgm:pt modelId="{F807FCC0-E68D-4106-B2FF-08B8821A1D74}" type="parTrans" cxnId="{ADFA5E29-22A8-4723-B270-A917D4FCE217}">
      <dgm:prSet/>
      <dgm:spPr/>
      <dgm:t>
        <a:bodyPr/>
        <a:lstStyle/>
        <a:p>
          <a:endParaRPr lang="es-ES"/>
        </a:p>
      </dgm:t>
    </dgm:pt>
    <dgm:pt modelId="{790445C9-2DC0-4FCF-A770-AED28B4DA4C1}" type="sibTrans" cxnId="{ADFA5E29-22A8-4723-B270-A917D4FCE217}">
      <dgm:prSet/>
      <dgm:spPr/>
      <dgm:t>
        <a:bodyPr/>
        <a:lstStyle/>
        <a:p>
          <a:endParaRPr lang="es-ES"/>
        </a:p>
      </dgm:t>
    </dgm:pt>
    <dgm:pt modelId="{7DD7CC23-6D31-4403-AFA6-E1F9692D5C96}">
      <dgm:prSet phldrT="[Texto]"/>
      <dgm:spPr/>
      <dgm:t>
        <a:bodyPr/>
        <a:lstStyle/>
        <a:p>
          <a:r>
            <a:rPr lang="es-ES" dirty="0" smtClean="0"/>
            <a:t>Diarrea</a:t>
          </a:r>
          <a:endParaRPr lang="es-ES" dirty="0"/>
        </a:p>
      </dgm:t>
    </dgm:pt>
    <dgm:pt modelId="{D16C02A1-373D-40BF-8547-622F64B2468D}" type="parTrans" cxnId="{6BF2E592-2CBB-4B5B-936B-8C23BD953996}">
      <dgm:prSet/>
      <dgm:spPr/>
      <dgm:t>
        <a:bodyPr/>
        <a:lstStyle/>
        <a:p>
          <a:endParaRPr lang="es-ES"/>
        </a:p>
      </dgm:t>
    </dgm:pt>
    <dgm:pt modelId="{0AB11394-9629-4D75-8594-06F3897B2A79}" type="sibTrans" cxnId="{6BF2E592-2CBB-4B5B-936B-8C23BD953996}">
      <dgm:prSet/>
      <dgm:spPr/>
      <dgm:t>
        <a:bodyPr/>
        <a:lstStyle/>
        <a:p>
          <a:endParaRPr lang="es-ES"/>
        </a:p>
      </dgm:t>
    </dgm:pt>
    <dgm:pt modelId="{8B127BCD-3354-4650-AE4D-033CC17E81B3}">
      <dgm:prSet phldrT="[Texto]"/>
      <dgm:spPr/>
      <dgm:t>
        <a:bodyPr/>
        <a:lstStyle/>
        <a:p>
          <a:r>
            <a:rPr lang="es-ES" dirty="0" smtClean="0"/>
            <a:t>Frijoles</a:t>
          </a:r>
          <a:endParaRPr lang="es-ES" dirty="0"/>
        </a:p>
      </dgm:t>
    </dgm:pt>
    <dgm:pt modelId="{5BE14ADB-4F56-47CB-9EB7-D6756717EA2B}" type="parTrans" cxnId="{13B3A446-D9F1-4E04-8C18-AB78D5CADE9C}">
      <dgm:prSet/>
      <dgm:spPr/>
      <dgm:t>
        <a:bodyPr/>
        <a:lstStyle/>
        <a:p>
          <a:endParaRPr lang="es-ES"/>
        </a:p>
      </dgm:t>
    </dgm:pt>
    <dgm:pt modelId="{7DFBA025-C4E3-494A-9328-D51F6B1DC585}" type="sibTrans" cxnId="{13B3A446-D9F1-4E04-8C18-AB78D5CADE9C}">
      <dgm:prSet/>
      <dgm:spPr/>
      <dgm:t>
        <a:bodyPr/>
        <a:lstStyle/>
        <a:p>
          <a:endParaRPr lang="es-ES"/>
        </a:p>
      </dgm:t>
    </dgm:pt>
    <dgm:pt modelId="{027333B6-913E-4C08-AE0C-DC70A604EB8F}">
      <dgm:prSet phldrT="[Texto]"/>
      <dgm:spPr/>
      <dgm:t>
        <a:bodyPr/>
        <a:lstStyle/>
        <a:p>
          <a:r>
            <a:rPr lang="es-ES" dirty="0" smtClean="0"/>
            <a:t>Chicharrón</a:t>
          </a:r>
          <a:endParaRPr lang="es-ES" dirty="0"/>
        </a:p>
      </dgm:t>
    </dgm:pt>
    <dgm:pt modelId="{14C1D8E3-8F81-4B5E-B71B-7213EC2543BA}" type="parTrans" cxnId="{4908C692-08D5-4284-812D-17E25E6D8020}">
      <dgm:prSet/>
      <dgm:spPr/>
      <dgm:t>
        <a:bodyPr/>
        <a:lstStyle/>
        <a:p>
          <a:endParaRPr lang="es-ES"/>
        </a:p>
      </dgm:t>
    </dgm:pt>
    <dgm:pt modelId="{C0CD87EF-2FE9-4096-9370-7842516922D3}" type="sibTrans" cxnId="{4908C692-08D5-4284-812D-17E25E6D8020}">
      <dgm:prSet/>
      <dgm:spPr/>
      <dgm:t>
        <a:bodyPr/>
        <a:lstStyle/>
        <a:p>
          <a:endParaRPr lang="es-ES"/>
        </a:p>
      </dgm:t>
    </dgm:pt>
    <dgm:pt modelId="{38C3737F-196F-4FCD-ABF6-90CEF9DD173F}" type="pres">
      <dgm:prSet presAssocID="{6753A714-4226-46A1-9C89-171975C2716E}" presName="Name0" presStyleCnt="0">
        <dgm:presLayoutVars>
          <dgm:dir/>
          <dgm:resizeHandles val="exact"/>
        </dgm:presLayoutVars>
      </dgm:prSet>
      <dgm:spPr/>
    </dgm:pt>
    <dgm:pt modelId="{8CC055DC-7BA1-4565-BDDA-38B0EF55441F}" type="pres">
      <dgm:prSet presAssocID="{87F8E58C-FC08-4E50-8EB6-89EE7A5D24CB}" presName="composite" presStyleCnt="0"/>
      <dgm:spPr/>
    </dgm:pt>
    <dgm:pt modelId="{38FF913F-6E9B-47FB-8028-3BAEDF976B46}" type="pres">
      <dgm:prSet presAssocID="{87F8E58C-FC08-4E50-8EB6-89EE7A5D24CB}" presName="imagSh" presStyleLbl="bgImgPlace1" presStyleIdx="0" presStyleCnt="3" custLinFactNeighborX="5062" custLinFactNeighborY="-1569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</dgm:spPr>
    </dgm:pt>
    <dgm:pt modelId="{FDAFB2FC-3DEC-429C-A4D7-88F1F4E556D9}" type="pres">
      <dgm:prSet presAssocID="{87F8E58C-FC08-4E50-8EB6-89EE7A5D24CB}" presName="txNode" presStyleLbl="node1" presStyleIdx="0" presStyleCnt="3" custLinFactNeighborX="2100" custLinFactNeighborY="1113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5FBBFC3-0828-4290-864C-9A39C4A676E9}" type="pres">
      <dgm:prSet presAssocID="{B8668156-F488-4586-88AF-5C2C41FCE68A}" presName="sibTrans" presStyleLbl="sibTrans2D1" presStyleIdx="0" presStyleCnt="2"/>
      <dgm:spPr/>
    </dgm:pt>
    <dgm:pt modelId="{B80A1178-7EF2-4894-A763-46FEA6928420}" type="pres">
      <dgm:prSet presAssocID="{B8668156-F488-4586-88AF-5C2C41FCE68A}" presName="connTx" presStyleLbl="sibTrans2D1" presStyleIdx="0" presStyleCnt="2"/>
      <dgm:spPr/>
    </dgm:pt>
    <dgm:pt modelId="{90E9CD58-BBFA-47D4-8340-AFD160CD1DE2}" type="pres">
      <dgm:prSet presAssocID="{F0995E3D-D70D-4401-92BC-45CA4E3F679F}" presName="composite" presStyleCnt="0"/>
      <dgm:spPr/>
    </dgm:pt>
    <dgm:pt modelId="{B669946D-1F36-41EF-8B3A-62B6057B87D7}" type="pres">
      <dgm:prSet presAssocID="{F0995E3D-D70D-4401-92BC-45CA4E3F679F}" presName="imagSh" presStyleLbl="bgImgPlace1" presStyleIdx="1" presStyleCnt="3" custLinFactNeighborX="-2318" custLinFactNeighborY="-8828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</dgm:pt>
    <dgm:pt modelId="{9DAD91C5-E78C-46EC-B505-083AA450AFB9}" type="pres">
      <dgm:prSet presAssocID="{F0995E3D-D70D-4401-92BC-45CA4E3F679F}" presName="txNode" presStyleLbl="node1" presStyleIdx="1" presStyleCnt="3" custLinFactNeighborX="255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CBE1126-63EF-4B57-A566-4881CB498025}" type="pres">
      <dgm:prSet presAssocID="{50A0DBDA-6E4C-416D-89C7-E8BEC6EF4774}" presName="sibTrans" presStyleLbl="sibTrans2D1" presStyleIdx="1" presStyleCnt="2"/>
      <dgm:spPr/>
    </dgm:pt>
    <dgm:pt modelId="{82EBD1F5-60DA-46E1-8313-63EE2AE489F1}" type="pres">
      <dgm:prSet presAssocID="{50A0DBDA-6E4C-416D-89C7-E8BEC6EF4774}" presName="connTx" presStyleLbl="sibTrans2D1" presStyleIdx="1" presStyleCnt="2"/>
      <dgm:spPr/>
    </dgm:pt>
    <dgm:pt modelId="{CA4770F5-AFE6-493C-984C-5FE98431AF00}" type="pres">
      <dgm:prSet presAssocID="{8F9A162B-7949-49CE-9CB3-EE809EF73C11}" presName="composite" presStyleCnt="0"/>
      <dgm:spPr/>
    </dgm:pt>
    <dgm:pt modelId="{335EF969-949F-4B53-A01D-41F2C7725247}" type="pres">
      <dgm:prSet presAssocID="{8F9A162B-7949-49CE-9CB3-EE809EF73C11}" presName="imagSh" presStyleLbl="bgImgPlace1" presStyleIdx="2" presStyleCnt="3" custLinFactNeighborX="3490" custLinFactNeighborY="-1494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5BC28AED-AC29-49DC-B5D6-687BA9D3769B}" type="pres">
      <dgm:prSet presAssocID="{8F9A162B-7949-49CE-9CB3-EE809EF73C11}" presName="txNode" presStyleLbl="node1" presStyleIdx="2" presStyleCnt="3">
        <dgm:presLayoutVars>
          <dgm:bulletEnabled val="1"/>
        </dgm:presLayoutVars>
      </dgm:prSet>
      <dgm:spPr/>
    </dgm:pt>
  </dgm:ptLst>
  <dgm:cxnLst>
    <dgm:cxn modelId="{BB025B05-C239-4DE5-A606-B6563729EE79}" type="presOf" srcId="{B8668156-F488-4586-88AF-5C2C41FCE68A}" destId="{E5FBBFC3-0828-4290-864C-9A39C4A676E9}" srcOrd="0" destOrd="0" presId="urn:microsoft.com/office/officeart/2005/8/layout/hProcess10"/>
    <dgm:cxn modelId="{2A9279E9-3771-47B0-AFB7-D9054D374636}" type="presOf" srcId="{593445F4-A5B4-4C09-857A-3A8E08B9C92A}" destId="{FDAFB2FC-3DEC-429C-A4D7-88F1F4E556D9}" srcOrd="0" destOrd="2" presId="urn:microsoft.com/office/officeart/2005/8/layout/hProcess10"/>
    <dgm:cxn modelId="{F64C8AF0-3E0E-4E99-82E5-763FE7A4B2ED}" type="presOf" srcId="{8F9A162B-7949-49CE-9CB3-EE809EF73C11}" destId="{5BC28AED-AC29-49DC-B5D6-687BA9D3769B}" srcOrd="0" destOrd="0" presId="urn:microsoft.com/office/officeart/2005/8/layout/hProcess10"/>
    <dgm:cxn modelId="{C9A42C69-3F56-484E-AD93-5338CF08D8F7}" type="presOf" srcId="{F0995E3D-D70D-4401-92BC-45CA4E3F679F}" destId="{9DAD91C5-E78C-46EC-B505-083AA450AFB9}" srcOrd="0" destOrd="0" presId="urn:microsoft.com/office/officeart/2005/8/layout/hProcess10"/>
    <dgm:cxn modelId="{5E825716-4A28-433E-B403-25ADD97CBF4A}" type="presOf" srcId="{B8668156-F488-4586-88AF-5C2C41FCE68A}" destId="{B80A1178-7EF2-4894-A763-46FEA6928420}" srcOrd="1" destOrd="0" presId="urn:microsoft.com/office/officeart/2005/8/layout/hProcess10"/>
    <dgm:cxn modelId="{5E18CD1B-0AF9-46C4-BE19-E708ACCE009F}" type="presOf" srcId="{50A0DBDA-6E4C-416D-89C7-E8BEC6EF4774}" destId="{6CBE1126-63EF-4B57-A566-4881CB498025}" srcOrd="0" destOrd="0" presId="urn:microsoft.com/office/officeart/2005/8/layout/hProcess10"/>
    <dgm:cxn modelId="{6BF2E592-2CBB-4B5B-936B-8C23BD953996}" srcId="{8F9A162B-7949-49CE-9CB3-EE809EF73C11}" destId="{7DD7CC23-6D31-4403-AFA6-E1F9692D5C96}" srcOrd="1" destOrd="0" parTransId="{D16C02A1-373D-40BF-8547-622F64B2468D}" sibTransId="{0AB11394-9629-4D75-8594-06F3897B2A79}"/>
    <dgm:cxn modelId="{ADFA5E29-22A8-4723-B270-A917D4FCE217}" srcId="{8F9A162B-7949-49CE-9CB3-EE809EF73C11}" destId="{D06FF740-F2E1-42B9-8B7A-3B061DD77BAC}" srcOrd="0" destOrd="0" parTransId="{F807FCC0-E68D-4106-B2FF-08B8821A1D74}" sibTransId="{790445C9-2DC0-4FCF-A770-AED28B4DA4C1}"/>
    <dgm:cxn modelId="{13B3A446-D9F1-4E04-8C18-AB78D5CADE9C}" srcId="{F0995E3D-D70D-4401-92BC-45CA4E3F679F}" destId="{8B127BCD-3354-4650-AE4D-033CC17E81B3}" srcOrd="2" destOrd="0" parTransId="{5BE14ADB-4F56-47CB-9EB7-D6756717EA2B}" sibTransId="{7DFBA025-C4E3-494A-9328-D51F6B1DC585}"/>
    <dgm:cxn modelId="{02ECCBCC-7AF1-41C5-A21F-E43244F8B3FE}" type="presOf" srcId="{027333B6-913E-4C08-AE0C-DC70A604EB8F}" destId="{9DAD91C5-E78C-46EC-B505-083AA450AFB9}" srcOrd="0" destOrd="4" presId="urn:microsoft.com/office/officeart/2005/8/layout/hProcess10"/>
    <dgm:cxn modelId="{B6EF43E2-D6B1-455F-B817-4BA58CEA7F08}" srcId="{87F8E58C-FC08-4E50-8EB6-89EE7A5D24CB}" destId="{0D8AC4BB-B4C8-4AF9-9E76-4013D8FB1CC1}" srcOrd="0" destOrd="0" parTransId="{43621172-2680-4760-BEE6-A756CEFFE112}" sibTransId="{D36313C7-DA96-4222-BCE0-0AA3097FC26F}"/>
    <dgm:cxn modelId="{1D322062-C4BF-4DCC-AF83-7472C394A757}" srcId="{6753A714-4226-46A1-9C89-171975C2716E}" destId="{F0995E3D-D70D-4401-92BC-45CA4E3F679F}" srcOrd="1" destOrd="0" parTransId="{A2337312-F656-4E90-83D2-7B12EEA3813F}" sibTransId="{50A0DBDA-6E4C-416D-89C7-E8BEC6EF4774}"/>
    <dgm:cxn modelId="{F771CB05-7C47-4822-8E8B-ED4C5792001F}" srcId="{6753A714-4226-46A1-9C89-171975C2716E}" destId="{8F9A162B-7949-49CE-9CB3-EE809EF73C11}" srcOrd="2" destOrd="0" parTransId="{3AF6616C-4951-4825-AE29-DC83B80DA208}" sibTransId="{14B451F4-CDFC-48EA-9176-F5B8B2767224}"/>
    <dgm:cxn modelId="{06707A4D-B0A1-4F2F-B009-64A0771574B3}" srcId="{6753A714-4226-46A1-9C89-171975C2716E}" destId="{87F8E58C-FC08-4E50-8EB6-89EE7A5D24CB}" srcOrd="0" destOrd="0" parTransId="{549C8F57-F9F2-4CD9-BC92-4756F5E71FB7}" sibTransId="{B8668156-F488-4586-88AF-5C2C41FCE68A}"/>
    <dgm:cxn modelId="{24D9CFC7-96B4-4E07-A7D9-2D78D6E93D35}" srcId="{F0995E3D-D70D-4401-92BC-45CA4E3F679F}" destId="{2D930B45-8901-414F-BD17-8440ABF0FB89}" srcOrd="1" destOrd="0" parTransId="{9DD23920-087D-43BC-A8B9-211721C9298A}" sibTransId="{03E4ACCC-75E6-474F-9B83-C8D7305E1F9D}"/>
    <dgm:cxn modelId="{F041F49D-9D25-4CBC-B575-DE98104184BD}" srcId="{F0995E3D-D70D-4401-92BC-45CA4E3F679F}" destId="{4FBE2A19-A31A-4235-B5C5-549F78E1A998}" srcOrd="0" destOrd="0" parTransId="{B75A5187-A039-4C6C-87B8-52B6CA74D0FB}" sibTransId="{1DBD70D7-EC42-4339-B8FF-2F662F0D7C1F}"/>
    <dgm:cxn modelId="{0D0F5313-1C47-4665-83C2-7AB812B88A2C}" srcId="{87F8E58C-FC08-4E50-8EB6-89EE7A5D24CB}" destId="{593445F4-A5B4-4C09-857A-3A8E08B9C92A}" srcOrd="1" destOrd="0" parTransId="{69491DDC-6C5B-4721-B0AF-55ECFF6D2A5F}" sibTransId="{9055457D-F1E5-4FD8-AB46-3EC264EFD788}"/>
    <dgm:cxn modelId="{064D6C58-6944-46D1-87DC-677CC274136C}" type="presOf" srcId="{4FBE2A19-A31A-4235-B5C5-549F78E1A998}" destId="{9DAD91C5-E78C-46EC-B505-083AA450AFB9}" srcOrd="0" destOrd="1" presId="urn:microsoft.com/office/officeart/2005/8/layout/hProcess10"/>
    <dgm:cxn modelId="{1C6EAB33-55B2-411D-9FD1-C21AD2A84B5C}" type="presOf" srcId="{50A0DBDA-6E4C-416D-89C7-E8BEC6EF4774}" destId="{82EBD1F5-60DA-46E1-8313-63EE2AE489F1}" srcOrd="1" destOrd="0" presId="urn:microsoft.com/office/officeart/2005/8/layout/hProcess10"/>
    <dgm:cxn modelId="{6E8010CB-D6BC-43AD-8604-A71BC008EFF9}" type="presOf" srcId="{87F8E58C-FC08-4E50-8EB6-89EE7A5D24CB}" destId="{FDAFB2FC-3DEC-429C-A4D7-88F1F4E556D9}" srcOrd="0" destOrd="0" presId="urn:microsoft.com/office/officeart/2005/8/layout/hProcess10"/>
    <dgm:cxn modelId="{C649700C-7244-4B2B-B38C-8FD28174C7C6}" type="presOf" srcId="{D06FF740-F2E1-42B9-8B7A-3B061DD77BAC}" destId="{5BC28AED-AC29-49DC-B5D6-687BA9D3769B}" srcOrd="0" destOrd="1" presId="urn:microsoft.com/office/officeart/2005/8/layout/hProcess10"/>
    <dgm:cxn modelId="{651C45EE-FA70-4335-B723-32D23319E17E}" type="presOf" srcId="{7DD7CC23-6D31-4403-AFA6-E1F9692D5C96}" destId="{5BC28AED-AC29-49DC-B5D6-687BA9D3769B}" srcOrd="0" destOrd="2" presId="urn:microsoft.com/office/officeart/2005/8/layout/hProcess10"/>
    <dgm:cxn modelId="{6C89F0B1-0F5B-4B21-8817-B7C85374F2CE}" type="presOf" srcId="{6753A714-4226-46A1-9C89-171975C2716E}" destId="{38C3737F-196F-4FCD-ABF6-90CEF9DD173F}" srcOrd="0" destOrd="0" presId="urn:microsoft.com/office/officeart/2005/8/layout/hProcess10"/>
    <dgm:cxn modelId="{906640E0-D170-4CCB-9BFC-8B65A1CB1F51}" type="presOf" srcId="{2D930B45-8901-414F-BD17-8440ABF0FB89}" destId="{9DAD91C5-E78C-46EC-B505-083AA450AFB9}" srcOrd="0" destOrd="2" presId="urn:microsoft.com/office/officeart/2005/8/layout/hProcess10"/>
    <dgm:cxn modelId="{C68CDEC4-D26F-4830-AE1A-BAF386A92E51}" type="presOf" srcId="{0D8AC4BB-B4C8-4AF9-9E76-4013D8FB1CC1}" destId="{FDAFB2FC-3DEC-429C-A4D7-88F1F4E556D9}" srcOrd="0" destOrd="1" presId="urn:microsoft.com/office/officeart/2005/8/layout/hProcess10"/>
    <dgm:cxn modelId="{7D945430-423B-4534-AEB9-CCEC9069618E}" type="presOf" srcId="{8B127BCD-3354-4650-AE4D-033CC17E81B3}" destId="{9DAD91C5-E78C-46EC-B505-083AA450AFB9}" srcOrd="0" destOrd="3" presId="urn:microsoft.com/office/officeart/2005/8/layout/hProcess10"/>
    <dgm:cxn modelId="{4908C692-08D5-4284-812D-17E25E6D8020}" srcId="{F0995E3D-D70D-4401-92BC-45CA4E3F679F}" destId="{027333B6-913E-4C08-AE0C-DC70A604EB8F}" srcOrd="3" destOrd="0" parTransId="{14C1D8E3-8F81-4B5E-B71B-7213EC2543BA}" sibTransId="{C0CD87EF-2FE9-4096-9370-7842516922D3}"/>
    <dgm:cxn modelId="{448F2105-AA55-47F9-8705-60AA213F37EF}" type="presParOf" srcId="{38C3737F-196F-4FCD-ABF6-90CEF9DD173F}" destId="{8CC055DC-7BA1-4565-BDDA-38B0EF55441F}" srcOrd="0" destOrd="0" presId="urn:microsoft.com/office/officeart/2005/8/layout/hProcess10"/>
    <dgm:cxn modelId="{D56B328D-F025-4450-962E-B6A6AD76B1F0}" type="presParOf" srcId="{8CC055DC-7BA1-4565-BDDA-38B0EF55441F}" destId="{38FF913F-6E9B-47FB-8028-3BAEDF976B46}" srcOrd="0" destOrd="0" presId="urn:microsoft.com/office/officeart/2005/8/layout/hProcess10"/>
    <dgm:cxn modelId="{6754B1BA-EB4C-455D-B338-58538D10AB6E}" type="presParOf" srcId="{8CC055DC-7BA1-4565-BDDA-38B0EF55441F}" destId="{FDAFB2FC-3DEC-429C-A4D7-88F1F4E556D9}" srcOrd="1" destOrd="0" presId="urn:microsoft.com/office/officeart/2005/8/layout/hProcess10"/>
    <dgm:cxn modelId="{30B50B2D-06C2-43FD-B2DF-80DD610E6881}" type="presParOf" srcId="{38C3737F-196F-4FCD-ABF6-90CEF9DD173F}" destId="{E5FBBFC3-0828-4290-864C-9A39C4A676E9}" srcOrd="1" destOrd="0" presId="urn:microsoft.com/office/officeart/2005/8/layout/hProcess10"/>
    <dgm:cxn modelId="{0E3396E8-1938-4EB3-B83D-52D235021A7E}" type="presParOf" srcId="{E5FBBFC3-0828-4290-864C-9A39C4A676E9}" destId="{B80A1178-7EF2-4894-A763-46FEA6928420}" srcOrd="0" destOrd="0" presId="urn:microsoft.com/office/officeart/2005/8/layout/hProcess10"/>
    <dgm:cxn modelId="{01104256-6C45-4EFD-A958-4F70742876B5}" type="presParOf" srcId="{38C3737F-196F-4FCD-ABF6-90CEF9DD173F}" destId="{90E9CD58-BBFA-47D4-8340-AFD160CD1DE2}" srcOrd="2" destOrd="0" presId="urn:microsoft.com/office/officeart/2005/8/layout/hProcess10"/>
    <dgm:cxn modelId="{0733250E-006E-49E5-9D21-E2434F3B5728}" type="presParOf" srcId="{90E9CD58-BBFA-47D4-8340-AFD160CD1DE2}" destId="{B669946D-1F36-41EF-8B3A-62B6057B87D7}" srcOrd="0" destOrd="0" presId="urn:microsoft.com/office/officeart/2005/8/layout/hProcess10"/>
    <dgm:cxn modelId="{EF57E52F-5E2A-4684-8954-70390225E892}" type="presParOf" srcId="{90E9CD58-BBFA-47D4-8340-AFD160CD1DE2}" destId="{9DAD91C5-E78C-46EC-B505-083AA450AFB9}" srcOrd="1" destOrd="0" presId="urn:microsoft.com/office/officeart/2005/8/layout/hProcess10"/>
    <dgm:cxn modelId="{3E43557D-3D17-41FE-A30F-87F84CB5065D}" type="presParOf" srcId="{38C3737F-196F-4FCD-ABF6-90CEF9DD173F}" destId="{6CBE1126-63EF-4B57-A566-4881CB498025}" srcOrd="3" destOrd="0" presId="urn:microsoft.com/office/officeart/2005/8/layout/hProcess10"/>
    <dgm:cxn modelId="{DF26113A-2B20-4B78-BF56-AD54580EA21A}" type="presParOf" srcId="{6CBE1126-63EF-4B57-A566-4881CB498025}" destId="{82EBD1F5-60DA-46E1-8313-63EE2AE489F1}" srcOrd="0" destOrd="0" presId="urn:microsoft.com/office/officeart/2005/8/layout/hProcess10"/>
    <dgm:cxn modelId="{6F09BC56-147C-4208-9190-21B89D33D90A}" type="presParOf" srcId="{38C3737F-196F-4FCD-ABF6-90CEF9DD173F}" destId="{CA4770F5-AFE6-493C-984C-5FE98431AF00}" srcOrd="4" destOrd="0" presId="urn:microsoft.com/office/officeart/2005/8/layout/hProcess10"/>
    <dgm:cxn modelId="{A4502AE5-E9FC-49DC-99E0-8C1114540480}" type="presParOf" srcId="{CA4770F5-AFE6-493C-984C-5FE98431AF00}" destId="{335EF969-949F-4B53-A01D-41F2C7725247}" srcOrd="0" destOrd="0" presId="urn:microsoft.com/office/officeart/2005/8/layout/hProcess10"/>
    <dgm:cxn modelId="{5387DB06-ED6E-4216-A4E7-A8F1E9883D95}" type="presParOf" srcId="{CA4770F5-AFE6-493C-984C-5FE98431AF00}" destId="{5BC28AED-AC29-49DC-B5D6-687BA9D3769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ED3091-52E7-463A-9A1A-EC6AECDBA28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CF7E770-2A27-48D4-8004-0D8BBB03FD75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 smtClean="0"/>
            <a:t>Descripción</a:t>
          </a:r>
          <a:endParaRPr lang="es-ES" dirty="0"/>
        </a:p>
      </dgm:t>
    </dgm:pt>
    <dgm:pt modelId="{6FA68330-8E05-4843-9959-4EAEEE38AB13}" type="parTrans" cxnId="{FEF89C8F-E139-443F-9C12-4BB24E1A8B78}">
      <dgm:prSet/>
      <dgm:spPr/>
      <dgm:t>
        <a:bodyPr/>
        <a:lstStyle/>
        <a:p>
          <a:endParaRPr lang="es-ES"/>
        </a:p>
      </dgm:t>
    </dgm:pt>
    <dgm:pt modelId="{8F680A8E-5387-4A37-9760-D924F46CE385}" type="sibTrans" cxnId="{FEF89C8F-E139-443F-9C12-4BB24E1A8B78}">
      <dgm:prSet/>
      <dgm:spPr/>
      <dgm:t>
        <a:bodyPr/>
        <a:lstStyle/>
        <a:p>
          <a:endParaRPr lang="es-ES"/>
        </a:p>
      </dgm:t>
    </dgm:pt>
    <dgm:pt modelId="{4B509C2C-2B4A-4AA6-8C23-9EE9CAEB732E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 smtClean="0"/>
            <a:t>Reservorio</a:t>
          </a:r>
          <a:endParaRPr lang="es-ES" dirty="0"/>
        </a:p>
      </dgm:t>
    </dgm:pt>
    <dgm:pt modelId="{2CBC3BFD-E006-475D-AB3C-347CC8D5889D}" type="parTrans" cxnId="{18E97051-01F8-4ED5-9006-1D7FEB152989}">
      <dgm:prSet/>
      <dgm:spPr/>
      <dgm:t>
        <a:bodyPr/>
        <a:lstStyle/>
        <a:p>
          <a:endParaRPr lang="es-ES"/>
        </a:p>
      </dgm:t>
    </dgm:pt>
    <dgm:pt modelId="{9B69015B-7F85-4C53-95D2-1495C4DC1286}" type="sibTrans" cxnId="{18E97051-01F8-4ED5-9006-1D7FEB152989}">
      <dgm:prSet/>
      <dgm:spPr/>
      <dgm:t>
        <a:bodyPr/>
        <a:lstStyle/>
        <a:p>
          <a:endParaRPr lang="es-ES"/>
        </a:p>
      </dgm:t>
    </dgm:pt>
    <dgm:pt modelId="{74BDF660-93D5-483D-A363-601688FE0E3F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 smtClean="0"/>
            <a:t>Alimentos a </a:t>
          </a:r>
        </a:p>
        <a:p>
          <a:r>
            <a:rPr lang="es-ES" dirty="0" smtClean="0"/>
            <a:t>considerar</a:t>
          </a:r>
          <a:endParaRPr lang="es-ES" dirty="0"/>
        </a:p>
      </dgm:t>
    </dgm:pt>
    <dgm:pt modelId="{01A8ED76-156A-486F-AE8B-6DEB36D2BFD8}" type="parTrans" cxnId="{079E5F28-9F49-4C1B-9E7A-1C82C8FF1C77}">
      <dgm:prSet/>
      <dgm:spPr/>
      <dgm:t>
        <a:bodyPr/>
        <a:lstStyle/>
        <a:p>
          <a:endParaRPr lang="es-ES"/>
        </a:p>
      </dgm:t>
    </dgm:pt>
    <dgm:pt modelId="{5FCE043C-F70C-4C73-A05C-3DCBE603512B}" type="sibTrans" cxnId="{079E5F28-9F49-4C1B-9E7A-1C82C8FF1C77}">
      <dgm:prSet/>
      <dgm:spPr/>
      <dgm:t>
        <a:bodyPr/>
        <a:lstStyle/>
        <a:p>
          <a:endParaRPr lang="es-ES"/>
        </a:p>
      </dgm:t>
    </dgm:pt>
    <dgm:pt modelId="{13BEE91E-AB58-4E76-BFD8-E3FE7F400BC5}" type="pres">
      <dgm:prSet presAssocID="{D4ED3091-52E7-463A-9A1A-EC6AECDBA281}" presName="linear" presStyleCnt="0">
        <dgm:presLayoutVars>
          <dgm:dir/>
          <dgm:animLvl val="lvl"/>
          <dgm:resizeHandles val="exact"/>
        </dgm:presLayoutVars>
      </dgm:prSet>
      <dgm:spPr/>
    </dgm:pt>
    <dgm:pt modelId="{3BE1684D-D358-419B-8692-98D366BAD75B}" type="pres">
      <dgm:prSet presAssocID="{5CF7E770-2A27-48D4-8004-0D8BBB03FD75}" presName="parentLin" presStyleCnt="0"/>
      <dgm:spPr/>
    </dgm:pt>
    <dgm:pt modelId="{5F2B233C-609A-4F10-AA1E-93F4DFDA7A64}" type="pres">
      <dgm:prSet presAssocID="{5CF7E770-2A27-48D4-8004-0D8BBB03FD75}" presName="parentLeftMargin" presStyleLbl="node1" presStyleIdx="0" presStyleCnt="3"/>
      <dgm:spPr/>
    </dgm:pt>
    <dgm:pt modelId="{6C5E40EC-2003-4ED8-BECE-B72A072DA042}" type="pres">
      <dgm:prSet presAssocID="{5CF7E770-2A27-48D4-8004-0D8BBB03FD7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80686D6-E321-4CA6-8CCE-455FA544E902}" type="pres">
      <dgm:prSet presAssocID="{5CF7E770-2A27-48D4-8004-0D8BBB03FD75}" presName="negativeSpace" presStyleCnt="0"/>
      <dgm:spPr/>
    </dgm:pt>
    <dgm:pt modelId="{079FC8B6-AC64-4CFB-A584-486FA5BA34D3}" type="pres">
      <dgm:prSet presAssocID="{5CF7E770-2A27-48D4-8004-0D8BBB03FD75}" presName="childText" presStyleLbl="conFgAcc1" presStyleIdx="0" presStyleCnt="3">
        <dgm:presLayoutVars>
          <dgm:bulletEnabled val="1"/>
        </dgm:presLayoutVars>
      </dgm:prSet>
      <dgm:spPr/>
    </dgm:pt>
    <dgm:pt modelId="{F887A1D4-3248-450E-A778-72F66A25A995}" type="pres">
      <dgm:prSet presAssocID="{8F680A8E-5387-4A37-9760-D924F46CE385}" presName="spaceBetweenRectangles" presStyleCnt="0"/>
      <dgm:spPr/>
    </dgm:pt>
    <dgm:pt modelId="{240BBEF3-E5FD-41A7-A584-1C6F80488814}" type="pres">
      <dgm:prSet presAssocID="{4B509C2C-2B4A-4AA6-8C23-9EE9CAEB732E}" presName="parentLin" presStyleCnt="0"/>
      <dgm:spPr/>
    </dgm:pt>
    <dgm:pt modelId="{A9A00D7C-45B6-4CED-AC65-70242614353B}" type="pres">
      <dgm:prSet presAssocID="{4B509C2C-2B4A-4AA6-8C23-9EE9CAEB732E}" presName="parentLeftMargin" presStyleLbl="node1" presStyleIdx="0" presStyleCnt="3"/>
      <dgm:spPr/>
    </dgm:pt>
    <dgm:pt modelId="{C3005F2F-FAE2-4FD7-BB71-4C96CFAA4B32}" type="pres">
      <dgm:prSet presAssocID="{4B509C2C-2B4A-4AA6-8C23-9EE9CAEB732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9456682-6DC1-4E81-9A45-28F6AE5A5689}" type="pres">
      <dgm:prSet presAssocID="{4B509C2C-2B4A-4AA6-8C23-9EE9CAEB732E}" presName="negativeSpace" presStyleCnt="0"/>
      <dgm:spPr/>
    </dgm:pt>
    <dgm:pt modelId="{3CB8D13F-47DB-403E-A391-79D5441D0CEE}" type="pres">
      <dgm:prSet presAssocID="{4B509C2C-2B4A-4AA6-8C23-9EE9CAEB732E}" presName="childText" presStyleLbl="conFgAcc1" presStyleIdx="1" presStyleCnt="3">
        <dgm:presLayoutVars>
          <dgm:bulletEnabled val="1"/>
        </dgm:presLayoutVars>
      </dgm:prSet>
      <dgm:spPr/>
    </dgm:pt>
    <dgm:pt modelId="{B30E0393-5B31-46E3-A90F-A85000D4A6AF}" type="pres">
      <dgm:prSet presAssocID="{9B69015B-7F85-4C53-95D2-1495C4DC1286}" presName="spaceBetweenRectangles" presStyleCnt="0"/>
      <dgm:spPr/>
    </dgm:pt>
    <dgm:pt modelId="{4E2A47E6-F442-4320-97A7-28DCF247284C}" type="pres">
      <dgm:prSet presAssocID="{74BDF660-93D5-483D-A363-601688FE0E3F}" presName="parentLin" presStyleCnt="0"/>
      <dgm:spPr/>
    </dgm:pt>
    <dgm:pt modelId="{CB048443-EF0D-4104-9F60-07815D3A8617}" type="pres">
      <dgm:prSet presAssocID="{74BDF660-93D5-483D-A363-601688FE0E3F}" presName="parentLeftMargin" presStyleLbl="node1" presStyleIdx="1" presStyleCnt="3"/>
      <dgm:spPr/>
    </dgm:pt>
    <dgm:pt modelId="{796F63DC-D335-4239-9F73-D77EE64C24F2}" type="pres">
      <dgm:prSet presAssocID="{74BDF660-93D5-483D-A363-601688FE0E3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2C0C7EA-75A9-4E37-B36B-A5726F7B58D3}" type="pres">
      <dgm:prSet presAssocID="{74BDF660-93D5-483D-A363-601688FE0E3F}" presName="negativeSpace" presStyleCnt="0"/>
      <dgm:spPr/>
    </dgm:pt>
    <dgm:pt modelId="{5A507607-8A78-49B0-AFD2-DB54C0EEC63F}" type="pres">
      <dgm:prSet presAssocID="{74BDF660-93D5-483D-A363-601688FE0E3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E702C86-933A-4F24-87D7-884748BDFEEF}" type="presOf" srcId="{74BDF660-93D5-483D-A363-601688FE0E3F}" destId="{796F63DC-D335-4239-9F73-D77EE64C24F2}" srcOrd="1" destOrd="0" presId="urn:microsoft.com/office/officeart/2005/8/layout/list1"/>
    <dgm:cxn modelId="{C00E32B6-FA25-455C-8BCF-5BACAB8400ED}" type="presOf" srcId="{4B509C2C-2B4A-4AA6-8C23-9EE9CAEB732E}" destId="{C3005F2F-FAE2-4FD7-BB71-4C96CFAA4B32}" srcOrd="1" destOrd="0" presId="urn:microsoft.com/office/officeart/2005/8/layout/list1"/>
    <dgm:cxn modelId="{FFA0527B-5D2B-48DE-AD79-4A016C206EAA}" type="presOf" srcId="{5CF7E770-2A27-48D4-8004-0D8BBB03FD75}" destId="{6C5E40EC-2003-4ED8-BECE-B72A072DA042}" srcOrd="1" destOrd="0" presId="urn:microsoft.com/office/officeart/2005/8/layout/list1"/>
    <dgm:cxn modelId="{69FABB99-ECE7-4E6E-A3A7-0AB9F3DD1A9D}" type="presOf" srcId="{D4ED3091-52E7-463A-9A1A-EC6AECDBA281}" destId="{13BEE91E-AB58-4E76-BFD8-E3FE7F400BC5}" srcOrd="0" destOrd="0" presId="urn:microsoft.com/office/officeart/2005/8/layout/list1"/>
    <dgm:cxn modelId="{7A40311D-DF34-4B28-A8BE-36CB210D80B1}" type="presOf" srcId="{5CF7E770-2A27-48D4-8004-0D8BBB03FD75}" destId="{5F2B233C-609A-4F10-AA1E-93F4DFDA7A64}" srcOrd="0" destOrd="0" presId="urn:microsoft.com/office/officeart/2005/8/layout/list1"/>
    <dgm:cxn modelId="{1DF4BC62-FF81-43CD-A010-BAB94FFD4C11}" type="presOf" srcId="{4B509C2C-2B4A-4AA6-8C23-9EE9CAEB732E}" destId="{A9A00D7C-45B6-4CED-AC65-70242614353B}" srcOrd="0" destOrd="0" presId="urn:microsoft.com/office/officeart/2005/8/layout/list1"/>
    <dgm:cxn modelId="{FEF89C8F-E139-443F-9C12-4BB24E1A8B78}" srcId="{D4ED3091-52E7-463A-9A1A-EC6AECDBA281}" destId="{5CF7E770-2A27-48D4-8004-0D8BBB03FD75}" srcOrd="0" destOrd="0" parTransId="{6FA68330-8E05-4843-9959-4EAEEE38AB13}" sibTransId="{8F680A8E-5387-4A37-9760-D924F46CE385}"/>
    <dgm:cxn modelId="{18E97051-01F8-4ED5-9006-1D7FEB152989}" srcId="{D4ED3091-52E7-463A-9A1A-EC6AECDBA281}" destId="{4B509C2C-2B4A-4AA6-8C23-9EE9CAEB732E}" srcOrd="1" destOrd="0" parTransId="{2CBC3BFD-E006-475D-AB3C-347CC8D5889D}" sibTransId="{9B69015B-7F85-4C53-95D2-1495C4DC1286}"/>
    <dgm:cxn modelId="{079E5F28-9F49-4C1B-9E7A-1C82C8FF1C77}" srcId="{D4ED3091-52E7-463A-9A1A-EC6AECDBA281}" destId="{74BDF660-93D5-483D-A363-601688FE0E3F}" srcOrd="2" destOrd="0" parTransId="{01A8ED76-156A-486F-AE8B-6DEB36D2BFD8}" sibTransId="{5FCE043C-F70C-4C73-A05C-3DCBE603512B}"/>
    <dgm:cxn modelId="{33D89A16-EBC4-4AE3-9175-7EB326463D78}" type="presOf" srcId="{74BDF660-93D5-483D-A363-601688FE0E3F}" destId="{CB048443-EF0D-4104-9F60-07815D3A8617}" srcOrd="0" destOrd="0" presId="urn:microsoft.com/office/officeart/2005/8/layout/list1"/>
    <dgm:cxn modelId="{6A8AFFA5-CA3B-4949-BD79-AC8B664150B0}" type="presParOf" srcId="{13BEE91E-AB58-4E76-BFD8-E3FE7F400BC5}" destId="{3BE1684D-D358-419B-8692-98D366BAD75B}" srcOrd="0" destOrd="0" presId="urn:microsoft.com/office/officeart/2005/8/layout/list1"/>
    <dgm:cxn modelId="{57FBF203-9AC8-4066-94F3-2479F4820CE5}" type="presParOf" srcId="{3BE1684D-D358-419B-8692-98D366BAD75B}" destId="{5F2B233C-609A-4F10-AA1E-93F4DFDA7A64}" srcOrd="0" destOrd="0" presId="urn:microsoft.com/office/officeart/2005/8/layout/list1"/>
    <dgm:cxn modelId="{50EA5B66-01AE-45FE-AFFB-4B744B645877}" type="presParOf" srcId="{3BE1684D-D358-419B-8692-98D366BAD75B}" destId="{6C5E40EC-2003-4ED8-BECE-B72A072DA042}" srcOrd="1" destOrd="0" presId="urn:microsoft.com/office/officeart/2005/8/layout/list1"/>
    <dgm:cxn modelId="{5F23243C-0DB4-4281-BBF2-C755BA0886AB}" type="presParOf" srcId="{13BEE91E-AB58-4E76-BFD8-E3FE7F400BC5}" destId="{980686D6-E321-4CA6-8CCE-455FA544E902}" srcOrd="1" destOrd="0" presId="urn:microsoft.com/office/officeart/2005/8/layout/list1"/>
    <dgm:cxn modelId="{D913B185-516D-48AD-9217-7B8761F3E442}" type="presParOf" srcId="{13BEE91E-AB58-4E76-BFD8-E3FE7F400BC5}" destId="{079FC8B6-AC64-4CFB-A584-486FA5BA34D3}" srcOrd="2" destOrd="0" presId="urn:microsoft.com/office/officeart/2005/8/layout/list1"/>
    <dgm:cxn modelId="{9C1F6698-D2BE-47AB-AEBD-01A47D268755}" type="presParOf" srcId="{13BEE91E-AB58-4E76-BFD8-E3FE7F400BC5}" destId="{F887A1D4-3248-450E-A778-72F66A25A995}" srcOrd="3" destOrd="0" presId="urn:microsoft.com/office/officeart/2005/8/layout/list1"/>
    <dgm:cxn modelId="{9B060785-415A-43E6-9FE7-C7BCFD00E9D4}" type="presParOf" srcId="{13BEE91E-AB58-4E76-BFD8-E3FE7F400BC5}" destId="{240BBEF3-E5FD-41A7-A584-1C6F80488814}" srcOrd="4" destOrd="0" presId="urn:microsoft.com/office/officeart/2005/8/layout/list1"/>
    <dgm:cxn modelId="{8C9BEC1F-5F68-4EC7-B8AB-1AB7F4217FD6}" type="presParOf" srcId="{240BBEF3-E5FD-41A7-A584-1C6F80488814}" destId="{A9A00D7C-45B6-4CED-AC65-70242614353B}" srcOrd="0" destOrd="0" presId="urn:microsoft.com/office/officeart/2005/8/layout/list1"/>
    <dgm:cxn modelId="{71C35D25-0B95-4EFB-AA1A-02EF8907D024}" type="presParOf" srcId="{240BBEF3-E5FD-41A7-A584-1C6F80488814}" destId="{C3005F2F-FAE2-4FD7-BB71-4C96CFAA4B32}" srcOrd="1" destOrd="0" presId="urn:microsoft.com/office/officeart/2005/8/layout/list1"/>
    <dgm:cxn modelId="{23FBFF94-141B-4D65-ADF1-B0CB9D9C96B3}" type="presParOf" srcId="{13BEE91E-AB58-4E76-BFD8-E3FE7F400BC5}" destId="{69456682-6DC1-4E81-9A45-28F6AE5A5689}" srcOrd="5" destOrd="0" presId="urn:microsoft.com/office/officeart/2005/8/layout/list1"/>
    <dgm:cxn modelId="{E8638DC6-A099-4429-9ECB-05603890BB0F}" type="presParOf" srcId="{13BEE91E-AB58-4E76-BFD8-E3FE7F400BC5}" destId="{3CB8D13F-47DB-403E-A391-79D5441D0CEE}" srcOrd="6" destOrd="0" presId="urn:microsoft.com/office/officeart/2005/8/layout/list1"/>
    <dgm:cxn modelId="{30407E3D-7179-4110-9DB6-1C61468BDBFF}" type="presParOf" srcId="{13BEE91E-AB58-4E76-BFD8-E3FE7F400BC5}" destId="{B30E0393-5B31-46E3-A90F-A85000D4A6AF}" srcOrd="7" destOrd="0" presId="urn:microsoft.com/office/officeart/2005/8/layout/list1"/>
    <dgm:cxn modelId="{145E85B2-720A-4CC7-8F59-36448C7BEBF9}" type="presParOf" srcId="{13BEE91E-AB58-4E76-BFD8-E3FE7F400BC5}" destId="{4E2A47E6-F442-4320-97A7-28DCF247284C}" srcOrd="8" destOrd="0" presId="urn:microsoft.com/office/officeart/2005/8/layout/list1"/>
    <dgm:cxn modelId="{C088235B-09DA-4AFD-8E81-2271D87D735C}" type="presParOf" srcId="{4E2A47E6-F442-4320-97A7-28DCF247284C}" destId="{CB048443-EF0D-4104-9F60-07815D3A8617}" srcOrd="0" destOrd="0" presId="urn:microsoft.com/office/officeart/2005/8/layout/list1"/>
    <dgm:cxn modelId="{E9D40F44-B900-40E8-9938-2F9E65713D14}" type="presParOf" srcId="{4E2A47E6-F442-4320-97A7-28DCF247284C}" destId="{796F63DC-D335-4239-9F73-D77EE64C24F2}" srcOrd="1" destOrd="0" presId="urn:microsoft.com/office/officeart/2005/8/layout/list1"/>
    <dgm:cxn modelId="{2055D12B-5D0E-4089-A958-4798AC01BA38}" type="presParOf" srcId="{13BEE91E-AB58-4E76-BFD8-E3FE7F400BC5}" destId="{E2C0C7EA-75A9-4E37-B36B-A5726F7B58D3}" srcOrd="9" destOrd="0" presId="urn:microsoft.com/office/officeart/2005/8/layout/list1"/>
    <dgm:cxn modelId="{DABEAE31-03CB-46C0-9153-900E06A60F6B}" type="presParOf" srcId="{13BEE91E-AB58-4E76-BFD8-E3FE7F400BC5}" destId="{5A507607-8A78-49B0-AFD2-DB54C0EEC63F}" srcOrd="10" destOrd="0" presId="urn:microsoft.com/office/officeart/2005/8/layout/list1"/>
  </dgm:cxnLst>
  <dgm:bg>
    <a:solidFill>
      <a:schemeClr val="accent2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4ED3091-52E7-463A-9A1A-EC6AECDBA28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CF7E770-2A27-48D4-8004-0D8BBB03FD75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 smtClean="0"/>
            <a:t>Vías de transmisión</a:t>
          </a:r>
          <a:endParaRPr lang="es-ES" dirty="0"/>
        </a:p>
      </dgm:t>
    </dgm:pt>
    <dgm:pt modelId="{6FA68330-8E05-4843-9959-4EAEEE38AB13}" type="parTrans" cxnId="{FEF89C8F-E139-443F-9C12-4BB24E1A8B78}">
      <dgm:prSet/>
      <dgm:spPr/>
      <dgm:t>
        <a:bodyPr/>
        <a:lstStyle/>
        <a:p>
          <a:endParaRPr lang="es-ES"/>
        </a:p>
      </dgm:t>
    </dgm:pt>
    <dgm:pt modelId="{8F680A8E-5387-4A37-9760-D924F46CE385}" type="sibTrans" cxnId="{FEF89C8F-E139-443F-9C12-4BB24E1A8B78}">
      <dgm:prSet/>
      <dgm:spPr/>
      <dgm:t>
        <a:bodyPr/>
        <a:lstStyle/>
        <a:p>
          <a:endParaRPr lang="es-ES"/>
        </a:p>
      </dgm:t>
    </dgm:pt>
    <dgm:pt modelId="{13BEE91E-AB58-4E76-BFD8-E3FE7F400BC5}" type="pres">
      <dgm:prSet presAssocID="{D4ED3091-52E7-463A-9A1A-EC6AECDBA281}" presName="linear" presStyleCnt="0">
        <dgm:presLayoutVars>
          <dgm:dir/>
          <dgm:animLvl val="lvl"/>
          <dgm:resizeHandles val="exact"/>
        </dgm:presLayoutVars>
      </dgm:prSet>
      <dgm:spPr/>
    </dgm:pt>
    <dgm:pt modelId="{3BE1684D-D358-419B-8692-98D366BAD75B}" type="pres">
      <dgm:prSet presAssocID="{5CF7E770-2A27-48D4-8004-0D8BBB03FD75}" presName="parentLin" presStyleCnt="0"/>
      <dgm:spPr/>
    </dgm:pt>
    <dgm:pt modelId="{5F2B233C-609A-4F10-AA1E-93F4DFDA7A64}" type="pres">
      <dgm:prSet presAssocID="{5CF7E770-2A27-48D4-8004-0D8BBB03FD75}" presName="parentLeftMargin" presStyleLbl="node1" presStyleIdx="0" presStyleCnt="1"/>
      <dgm:spPr/>
    </dgm:pt>
    <dgm:pt modelId="{6C5E40EC-2003-4ED8-BECE-B72A072DA042}" type="pres">
      <dgm:prSet presAssocID="{5CF7E770-2A27-48D4-8004-0D8BBB03FD75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80686D6-E321-4CA6-8CCE-455FA544E902}" type="pres">
      <dgm:prSet presAssocID="{5CF7E770-2A27-48D4-8004-0D8BBB03FD75}" presName="negativeSpace" presStyleCnt="0"/>
      <dgm:spPr/>
    </dgm:pt>
    <dgm:pt modelId="{079FC8B6-AC64-4CFB-A584-486FA5BA34D3}" type="pres">
      <dgm:prSet presAssocID="{5CF7E770-2A27-48D4-8004-0D8BBB03FD75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69FABB99-ECE7-4E6E-A3A7-0AB9F3DD1A9D}" type="presOf" srcId="{D4ED3091-52E7-463A-9A1A-EC6AECDBA281}" destId="{13BEE91E-AB58-4E76-BFD8-E3FE7F400BC5}" srcOrd="0" destOrd="0" presId="urn:microsoft.com/office/officeart/2005/8/layout/list1"/>
    <dgm:cxn modelId="{FFA0527B-5D2B-48DE-AD79-4A016C206EAA}" type="presOf" srcId="{5CF7E770-2A27-48D4-8004-0D8BBB03FD75}" destId="{6C5E40EC-2003-4ED8-BECE-B72A072DA042}" srcOrd="1" destOrd="0" presId="urn:microsoft.com/office/officeart/2005/8/layout/list1"/>
    <dgm:cxn modelId="{7A40311D-DF34-4B28-A8BE-36CB210D80B1}" type="presOf" srcId="{5CF7E770-2A27-48D4-8004-0D8BBB03FD75}" destId="{5F2B233C-609A-4F10-AA1E-93F4DFDA7A64}" srcOrd="0" destOrd="0" presId="urn:microsoft.com/office/officeart/2005/8/layout/list1"/>
    <dgm:cxn modelId="{FEF89C8F-E139-443F-9C12-4BB24E1A8B78}" srcId="{D4ED3091-52E7-463A-9A1A-EC6AECDBA281}" destId="{5CF7E770-2A27-48D4-8004-0D8BBB03FD75}" srcOrd="0" destOrd="0" parTransId="{6FA68330-8E05-4843-9959-4EAEEE38AB13}" sibTransId="{8F680A8E-5387-4A37-9760-D924F46CE385}"/>
    <dgm:cxn modelId="{6A8AFFA5-CA3B-4949-BD79-AC8B664150B0}" type="presParOf" srcId="{13BEE91E-AB58-4E76-BFD8-E3FE7F400BC5}" destId="{3BE1684D-D358-419B-8692-98D366BAD75B}" srcOrd="0" destOrd="0" presId="urn:microsoft.com/office/officeart/2005/8/layout/list1"/>
    <dgm:cxn modelId="{57FBF203-9AC8-4066-94F3-2479F4820CE5}" type="presParOf" srcId="{3BE1684D-D358-419B-8692-98D366BAD75B}" destId="{5F2B233C-609A-4F10-AA1E-93F4DFDA7A64}" srcOrd="0" destOrd="0" presId="urn:microsoft.com/office/officeart/2005/8/layout/list1"/>
    <dgm:cxn modelId="{50EA5B66-01AE-45FE-AFFB-4B744B645877}" type="presParOf" srcId="{3BE1684D-D358-419B-8692-98D366BAD75B}" destId="{6C5E40EC-2003-4ED8-BECE-B72A072DA042}" srcOrd="1" destOrd="0" presId="urn:microsoft.com/office/officeart/2005/8/layout/list1"/>
    <dgm:cxn modelId="{5F23243C-0DB4-4281-BBF2-C755BA0886AB}" type="presParOf" srcId="{13BEE91E-AB58-4E76-BFD8-E3FE7F400BC5}" destId="{980686D6-E321-4CA6-8CCE-455FA544E902}" srcOrd="1" destOrd="0" presId="urn:microsoft.com/office/officeart/2005/8/layout/list1"/>
    <dgm:cxn modelId="{D913B185-516D-48AD-9217-7B8761F3E442}" type="presParOf" srcId="{13BEE91E-AB58-4E76-BFD8-E3FE7F400BC5}" destId="{079FC8B6-AC64-4CFB-A584-486FA5BA34D3}" srcOrd="2" destOrd="0" presId="urn:microsoft.com/office/officeart/2005/8/layout/list1"/>
  </dgm:cxnLst>
  <dgm:bg>
    <a:solidFill>
      <a:schemeClr val="accent2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22140D-ACB9-4DD0-86CF-2667698A080D}">
      <dsp:nvSpPr>
        <dsp:cNvPr id="0" name=""/>
        <dsp:cNvSpPr/>
      </dsp:nvSpPr>
      <dsp:spPr>
        <a:xfrm>
          <a:off x="992" y="0"/>
          <a:ext cx="2579687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300" b="1" kern="1200" dirty="0" smtClean="0"/>
            <a:t>Miércoles</a:t>
          </a:r>
          <a:endParaRPr lang="es-ES" sz="4300" b="1" kern="1200" dirty="0"/>
        </a:p>
      </dsp:txBody>
      <dsp:txXfrm>
        <a:off x="992" y="0"/>
        <a:ext cx="2579687" cy="1625600"/>
      </dsp:txXfrm>
    </dsp:sp>
    <dsp:sp modelId="{FA76CBF8-D5E3-4CD3-B16F-ED6615A0105A}">
      <dsp:nvSpPr>
        <dsp:cNvPr id="0" name=""/>
        <dsp:cNvSpPr/>
      </dsp:nvSpPr>
      <dsp:spPr>
        <a:xfrm>
          <a:off x="221782" y="1382836"/>
          <a:ext cx="2138106" cy="14759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u="sng" kern="1200" dirty="0" smtClean="0">
              <a:solidFill>
                <a:schemeClr val="tx1"/>
              </a:solidFill>
            </a:rPr>
            <a:t>Refrigerio</a:t>
          </a:r>
          <a:endParaRPr lang="es-ES" sz="1600" b="1" u="sng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Pan </a:t>
          </a:r>
          <a:r>
            <a:rPr lang="es-ES" sz="1800" kern="1200" dirty="0" err="1" smtClean="0"/>
            <a:t>Cakes</a:t>
          </a:r>
          <a:endParaRPr lang="es-E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Salchicha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Fresas</a:t>
          </a:r>
          <a:endParaRPr lang="es-ES" sz="1800" kern="1200" dirty="0"/>
        </a:p>
      </dsp:txBody>
      <dsp:txXfrm>
        <a:off x="265010" y="1426064"/>
        <a:ext cx="2051650" cy="1389447"/>
      </dsp:txXfrm>
    </dsp:sp>
    <dsp:sp modelId="{5BD328ED-7B3D-4DA8-AC68-FEBD0126058E}">
      <dsp:nvSpPr>
        <dsp:cNvPr id="0" name=""/>
        <dsp:cNvSpPr/>
      </dsp:nvSpPr>
      <dsp:spPr>
        <a:xfrm>
          <a:off x="274067" y="3294943"/>
          <a:ext cx="2033536" cy="18517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542120"/>
                <a:satOff val="20000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542120"/>
                <a:satOff val="20000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542120"/>
                <a:satOff val="20000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</a:rPr>
            <a:t>Almuerzo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tx1"/>
              </a:solidFill>
            </a:rPr>
            <a:t>Crema Verdura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tx1"/>
              </a:solidFill>
            </a:rPr>
            <a:t>Volován Pollo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tx1"/>
              </a:solidFill>
            </a:rPr>
            <a:t>Chips Papa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tx1"/>
              </a:solidFill>
            </a:rPr>
            <a:t>Ensalada dulce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tx1"/>
              </a:solidFill>
            </a:rPr>
            <a:t>Jugo Lulo</a:t>
          </a:r>
          <a:endParaRPr lang="es-ES" sz="1600" kern="1200" dirty="0">
            <a:solidFill>
              <a:schemeClr val="tx1"/>
            </a:solidFill>
          </a:endParaRPr>
        </a:p>
      </dsp:txBody>
      <dsp:txXfrm>
        <a:off x="328301" y="3349177"/>
        <a:ext cx="1925068" cy="1743234"/>
      </dsp:txXfrm>
    </dsp:sp>
    <dsp:sp modelId="{BFD25CF6-543C-44CD-8BE2-6700F4499FEB}">
      <dsp:nvSpPr>
        <dsp:cNvPr id="0" name=""/>
        <dsp:cNvSpPr/>
      </dsp:nvSpPr>
      <dsp:spPr>
        <a:xfrm>
          <a:off x="2774156" y="0"/>
          <a:ext cx="2579687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300" b="1" kern="1200" dirty="0" smtClean="0"/>
            <a:t>Jueves</a:t>
          </a:r>
          <a:endParaRPr lang="es-ES" sz="4300" b="1" kern="1200" dirty="0"/>
        </a:p>
      </dsp:txBody>
      <dsp:txXfrm>
        <a:off x="2774156" y="0"/>
        <a:ext cx="2579687" cy="1625600"/>
      </dsp:txXfrm>
    </dsp:sp>
    <dsp:sp modelId="{1BE4E8AB-ED37-4537-B38A-7F8246D1E854}">
      <dsp:nvSpPr>
        <dsp:cNvPr id="0" name=""/>
        <dsp:cNvSpPr/>
      </dsp:nvSpPr>
      <dsp:spPr>
        <a:xfrm>
          <a:off x="3032125" y="1453175"/>
          <a:ext cx="2063750" cy="13550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084240"/>
                <a:satOff val="40000"/>
                <a:lumOff val="-588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084240"/>
                <a:satOff val="40000"/>
                <a:lumOff val="-588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084240"/>
                <a:satOff val="40000"/>
                <a:lumOff val="-588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u="sng" kern="1200" dirty="0" smtClean="0">
              <a:solidFill>
                <a:schemeClr val="tx1"/>
              </a:solidFill>
            </a:rPr>
            <a:t>Refrigerio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Dedos de queso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Mandarina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Jugo Fresa</a:t>
          </a:r>
          <a:endParaRPr lang="es-ES" sz="1800" kern="1200" dirty="0"/>
        </a:p>
      </dsp:txBody>
      <dsp:txXfrm>
        <a:off x="3071813" y="1492863"/>
        <a:ext cx="1984374" cy="1275680"/>
      </dsp:txXfrm>
    </dsp:sp>
    <dsp:sp modelId="{B40CC634-1810-4A45-AC95-0FB483C37AE5}">
      <dsp:nvSpPr>
        <dsp:cNvPr id="0" name=""/>
        <dsp:cNvSpPr/>
      </dsp:nvSpPr>
      <dsp:spPr>
        <a:xfrm>
          <a:off x="3032125" y="3146775"/>
          <a:ext cx="2063750" cy="20002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626359"/>
                <a:satOff val="60000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626359"/>
                <a:satOff val="60000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626359"/>
                <a:satOff val="60000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u="sng" kern="1200" dirty="0" smtClean="0">
              <a:solidFill>
                <a:schemeClr val="tx1"/>
              </a:solidFill>
            </a:rPr>
            <a:t>Almuerzo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Crema ahuyama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Milanesa Cerdo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Arroz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Verdura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Jugo</a:t>
          </a:r>
          <a:endParaRPr lang="es-ES" sz="1800" kern="1200" dirty="0">
            <a:solidFill>
              <a:schemeClr val="tx1"/>
            </a:solidFill>
          </a:endParaRPr>
        </a:p>
      </dsp:txBody>
      <dsp:txXfrm>
        <a:off x="3090709" y="3205359"/>
        <a:ext cx="1946582" cy="1883035"/>
      </dsp:txXfrm>
    </dsp:sp>
    <dsp:sp modelId="{2AE68A6E-B2AB-46C3-B52F-96E4C7D055C4}">
      <dsp:nvSpPr>
        <dsp:cNvPr id="0" name=""/>
        <dsp:cNvSpPr/>
      </dsp:nvSpPr>
      <dsp:spPr>
        <a:xfrm>
          <a:off x="5547320" y="0"/>
          <a:ext cx="2579687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300" b="1" kern="1200" dirty="0" smtClean="0"/>
            <a:t>Viernes</a:t>
          </a:r>
          <a:endParaRPr lang="es-ES" sz="4300" b="1" kern="1200" dirty="0"/>
        </a:p>
      </dsp:txBody>
      <dsp:txXfrm>
        <a:off x="5547320" y="0"/>
        <a:ext cx="2579687" cy="1625600"/>
      </dsp:txXfrm>
    </dsp:sp>
    <dsp:sp modelId="{B72571D9-E259-4988-97EC-3D70EC1C576D}">
      <dsp:nvSpPr>
        <dsp:cNvPr id="0" name=""/>
        <dsp:cNvSpPr/>
      </dsp:nvSpPr>
      <dsp:spPr>
        <a:xfrm>
          <a:off x="5852672" y="1464102"/>
          <a:ext cx="2063750" cy="1352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168479"/>
                <a:satOff val="80000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168479"/>
                <a:satOff val="80000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168479"/>
                <a:satOff val="80000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u="sng" kern="1200" dirty="0" smtClean="0">
              <a:solidFill>
                <a:schemeClr val="tx1"/>
              </a:solidFill>
            </a:rPr>
            <a:t>Refrigerio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Arepa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Pincho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Piña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Jugo Mora</a:t>
          </a:r>
          <a:endParaRPr lang="es-ES" sz="1800" kern="1200" dirty="0"/>
        </a:p>
      </dsp:txBody>
      <dsp:txXfrm>
        <a:off x="5892276" y="1503706"/>
        <a:ext cx="1984542" cy="1272986"/>
      </dsp:txXfrm>
    </dsp:sp>
    <dsp:sp modelId="{AB1122AE-0BBA-4FC0-9FA1-B92A477BD84F}">
      <dsp:nvSpPr>
        <dsp:cNvPr id="0" name=""/>
        <dsp:cNvSpPr/>
      </dsp:nvSpPr>
      <dsp:spPr>
        <a:xfrm>
          <a:off x="5805289" y="3112227"/>
          <a:ext cx="2063750" cy="20348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u="sng" kern="1200" dirty="0" smtClean="0">
              <a:solidFill>
                <a:schemeClr val="tx1"/>
              </a:solidFill>
            </a:rPr>
            <a:t>Almuerzo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u="none" kern="1200" dirty="0" smtClean="0">
              <a:solidFill>
                <a:schemeClr val="tx1"/>
              </a:solidFill>
            </a:rPr>
            <a:t>Frijoles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u="none" kern="1200" dirty="0" smtClean="0">
              <a:solidFill>
                <a:schemeClr val="tx1"/>
              </a:solidFill>
            </a:rPr>
            <a:t>Arroz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u="none" kern="1200" dirty="0" smtClean="0">
              <a:solidFill>
                <a:schemeClr val="tx1"/>
              </a:solidFill>
            </a:rPr>
            <a:t>Chicharrón, Carne Molida, Costilla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u="none" kern="1200" dirty="0" smtClean="0">
              <a:solidFill>
                <a:schemeClr val="tx1"/>
              </a:solidFill>
            </a:rPr>
            <a:t>Aguacate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u="none" kern="1200" dirty="0" smtClean="0">
              <a:solidFill>
                <a:schemeClr val="tx1"/>
              </a:solidFill>
            </a:rPr>
            <a:t>Jugo piña y </a:t>
          </a:r>
          <a:r>
            <a:rPr lang="es-ES" sz="1600" b="0" u="none" kern="1200" dirty="0" err="1" smtClean="0">
              <a:solidFill>
                <a:schemeClr val="tx1"/>
              </a:solidFill>
            </a:rPr>
            <a:t>maracuya</a:t>
          </a:r>
          <a:endParaRPr lang="es-ES" sz="1600" b="0" u="none" kern="1200" dirty="0">
            <a:solidFill>
              <a:schemeClr val="tx1"/>
            </a:solidFill>
          </a:endParaRPr>
        </a:p>
      </dsp:txBody>
      <dsp:txXfrm>
        <a:off x="5864887" y="3171825"/>
        <a:ext cx="1944554" cy="19156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304A6-A40A-4F48-8CEE-3D2FDEBD1E3E}">
      <dsp:nvSpPr>
        <dsp:cNvPr id="0" name=""/>
        <dsp:cNvSpPr/>
      </dsp:nvSpPr>
      <dsp:spPr>
        <a:xfrm>
          <a:off x="618181" y="56581"/>
          <a:ext cx="2428066" cy="1779591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8000" b="-18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6D1E93B-1A79-C64A-935C-9682C38F50C5}">
      <dsp:nvSpPr>
        <dsp:cNvPr id="0" name=""/>
        <dsp:cNvSpPr/>
      </dsp:nvSpPr>
      <dsp:spPr>
        <a:xfrm>
          <a:off x="969368" y="1902916"/>
          <a:ext cx="1829761" cy="698209"/>
        </a:xfrm>
        <a:prstGeom prst="rect">
          <a:avLst/>
        </a:prstGeom>
        <a:solidFill>
          <a:srgbClr val="FF7E79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s-MX" sz="1100" kern="1200" dirty="0" smtClean="0">
              <a:solidFill>
                <a:schemeClr val="tx1"/>
              </a:solidFill>
            </a:rPr>
            <a:t>Estudiantes </a:t>
          </a:r>
          <a:endParaRPr lang="es-MX" sz="1100" kern="1200" dirty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89 </a:t>
          </a:r>
          <a:r>
            <a:rPr lang="es-MX" sz="1600" b="1" kern="1200" dirty="0">
              <a:solidFill>
                <a:schemeClr val="tx1"/>
              </a:solidFill>
            </a:rPr>
            <a:t>%</a:t>
          </a:r>
          <a:r>
            <a:rPr lang="es-MX" sz="1600" kern="1200" dirty="0">
              <a:solidFill>
                <a:schemeClr val="tx1"/>
              </a:solidFill>
            </a:rPr>
            <a:t>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s-MX" sz="1100" kern="1200" dirty="0" smtClean="0">
              <a:solidFill>
                <a:schemeClr val="tx1"/>
              </a:solidFill>
            </a:rPr>
            <a:t>(302 encuestados</a:t>
          </a:r>
          <a:r>
            <a:rPr lang="es-MX" sz="1050" kern="1200" dirty="0" smtClean="0">
              <a:solidFill>
                <a:schemeClr val="tx1"/>
              </a:solidFill>
            </a:rPr>
            <a:t>)</a:t>
          </a:r>
          <a:endParaRPr lang="es-MX" sz="1000" kern="1200" dirty="0">
            <a:solidFill>
              <a:schemeClr val="tx1"/>
            </a:solidFill>
          </a:endParaRPr>
        </a:p>
      </dsp:txBody>
      <dsp:txXfrm>
        <a:off x="969368" y="1902916"/>
        <a:ext cx="1829761" cy="698209"/>
      </dsp:txXfrm>
    </dsp:sp>
    <dsp:sp modelId="{B1B256DE-2BCB-4C4C-AEA9-615E5936F103}">
      <dsp:nvSpPr>
        <dsp:cNvPr id="0" name=""/>
        <dsp:cNvSpPr/>
      </dsp:nvSpPr>
      <dsp:spPr>
        <a:xfrm>
          <a:off x="4060261" y="50782"/>
          <a:ext cx="3268920" cy="2219375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8000" b="-18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F4D48D0-241D-8149-A33B-EC5029FACE91}">
      <dsp:nvSpPr>
        <dsp:cNvPr id="0" name=""/>
        <dsp:cNvSpPr/>
      </dsp:nvSpPr>
      <dsp:spPr>
        <a:xfrm>
          <a:off x="4903897" y="2162866"/>
          <a:ext cx="1839216" cy="516921"/>
        </a:xfrm>
        <a:prstGeom prst="rect">
          <a:avLst/>
        </a:prstGeom>
        <a:solidFill>
          <a:srgbClr val="FF7E79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s-MX" sz="1050" kern="1200" dirty="0" smtClean="0">
              <a:solidFill>
                <a:schemeClr val="tx1"/>
              </a:solidFill>
            </a:rPr>
            <a:t>Colaboradores</a:t>
          </a:r>
          <a:endParaRPr lang="es-MX" sz="1050" kern="1200" dirty="0">
            <a:solidFill>
              <a:schemeClr val="tx1"/>
            </a:solidFill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s-MX" sz="1400" b="1" kern="1200" dirty="0" smtClean="0">
              <a:solidFill>
                <a:schemeClr val="tx1"/>
              </a:solidFill>
            </a:rPr>
            <a:t>11,1 </a:t>
          </a:r>
          <a:r>
            <a:rPr lang="es-MX" sz="1400" b="1" kern="1200" dirty="0">
              <a:solidFill>
                <a:schemeClr val="tx1"/>
              </a:solidFill>
            </a:rPr>
            <a:t>%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s-MX" sz="1050" kern="1200" dirty="0" smtClean="0">
              <a:solidFill>
                <a:schemeClr val="tx1"/>
              </a:solidFill>
            </a:rPr>
            <a:t>(38 encuestados</a:t>
          </a:r>
          <a:endParaRPr lang="es-MX" sz="1050" kern="1200" dirty="0">
            <a:solidFill>
              <a:schemeClr val="tx1"/>
            </a:solidFill>
          </a:endParaRPr>
        </a:p>
      </dsp:txBody>
      <dsp:txXfrm>
        <a:off x="4903897" y="2162866"/>
        <a:ext cx="1839216" cy="5169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F913F-6E9B-47FB-8028-3BAEDF976B46}">
      <dsp:nvSpPr>
        <dsp:cNvPr id="0" name=""/>
        <dsp:cNvSpPr/>
      </dsp:nvSpPr>
      <dsp:spPr>
        <a:xfrm>
          <a:off x="100449" y="886875"/>
          <a:ext cx="1904523" cy="19045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DAFB2FC-3DEC-429C-A4D7-88F1F4E556D9}">
      <dsp:nvSpPr>
        <dsp:cNvPr id="0" name=""/>
        <dsp:cNvSpPr/>
      </dsp:nvSpPr>
      <dsp:spPr>
        <a:xfrm>
          <a:off x="354076" y="2540497"/>
          <a:ext cx="1904523" cy="19045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Periodo incubación</a:t>
          </a:r>
          <a:endParaRPr lang="es-E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Mínimo 11 horas.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Máximo 24 horas</a:t>
          </a:r>
          <a:endParaRPr lang="es-ES" sz="1600" kern="1200" dirty="0"/>
        </a:p>
      </dsp:txBody>
      <dsp:txXfrm>
        <a:off x="409858" y="2596279"/>
        <a:ext cx="1792959" cy="1792959"/>
      </dsp:txXfrm>
    </dsp:sp>
    <dsp:sp modelId="{E5FBBFC3-0828-4290-864C-9A39C4A676E9}">
      <dsp:nvSpPr>
        <dsp:cNvPr id="0" name=""/>
        <dsp:cNvSpPr/>
      </dsp:nvSpPr>
      <dsp:spPr>
        <a:xfrm rot="159672">
          <a:off x="2322461" y="1676730"/>
          <a:ext cx="318002" cy="457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700" kern="1200"/>
        </a:p>
      </dsp:txBody>
      <dsp:txXfrm>
        <a:off x="2322512" y="1766041"/>
        <a:ext cx="222601" cy="274578"/>
      </dsp:txXfrm>
    </dsp:sp>
    <dsp:sp modelId="{B669946D-1F36-41EF-8B3A-62B6057B87D7}">
      <dsp:nvSpPr>
        <dsp:cNvPr id="0" name=""/>
        <dsp:cNvSpPr/>
      </dsp:nvSpPr>
      <dsp:spPr>
        <a:xfrm>
          <a:off x="2912571" y="1017583"/>
          <a:ext cx="1904523" cy="19045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DAD91C5-E78C-46EC-B505-083AA450AFB9}">
      <dsp:nvSpPr>
        <dsp:cNvPr id="0" name=""/>
        <dsp:cNvSpPr/>
      </dsp:nvSpPr>
      <dsp:spPr>
        <a:xfrm>
          <a:off x="3315418" y="2328428"/>
          <a:ext cx="1904523" cy="19045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Alimentos</a:t>
          </a:r>
          <a:endParaRPr lang="es-E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Carne Molida.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Costilla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Frijoles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Chicharrón</a:t>
          </a:r>
          <a:endParaRPr lang="es-ES" sz="1600" kern="1200" dirty="0"/>
        </a:p>
      </dsp:txBody>
      <dsp:txXfrm>
        <a:off x="3371200" y="2384210"/>
        <a:ext cx="1792959" cy="1792959"/>
      </dsp:txXfrm>
    </dsp:sp>
    <dsp:sp modelId="{6CBE1126-63EF-4B57-A566-4881CB498025}">
      <dsp:nvSpPr>
        <dsp:cNvPr id="0" name=""/>
        <dsp:cNvSpPr/>
      </dsp:nvSpPr>
      <dsp:spPr>
        <a:xfrm rot="21469408">
          <a:off x="5222517" y="1681717"/>
          <a:ext cx="405861" cy="457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700" kern="1200"/>
        </a:p>
      </dsp:txBody>
      <dsp:txXfrm>
        <a:off x="5222561" y="1775555"/>
        <a:ext cx="284103" cy="274578"/>
      </dsp:txXfrm>
    </dsp:sp>
    <dsp:sp modelId="{335EF969-949F-4B53-A01D-41F2C7725247}">
      <dsp:nvSpPr>
        <dsp:cNvPr id="0" name=""/>
        <dsp:cNvSpPr/>
      </dsp:nvSpPr>
      <dsp:spPr>
        <a:xfrm>
          <a:off x="5975862" y="901159"/>
          <a:ext cx="1904523" cy="19045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BC28AED-AC29-49DC-B5D6-687BA9D3769B}">
      <dsp:nvSpPr>
        <dsp:cNvPr id="0" name=""/>
        <dsp:cNvSpPr/>
      </dsp:nvSpPr>
      <dsp:spPr>
        <a:xfrm>
          <a:off x="6219433" y="2328428"/>
          <a:ext cx="1904523" cy="19045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Síntomas</a:t>
          </a:r>
          <a:endParaRPr lang="es-E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Dolor abdominal.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Diarrea</a:t>
          </a:r>
          <a:endParaRPr lang="es-ES" sz="1600" kern="1200" dirty="0"/>
        </a:p>
      </dsp:txBody>
      <dsp:txXfrm>
        <a:off x="6275215" y="2384210"/>
        <a:ext cx="1792959" cy="17929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FC8B6-AC64-4CFB-A584-486FA5BA34D3}">
      <dsp:nvSpPr>
        <dsp:cNvPr id="0" name=""/>
        <dsp:cNvSpPr/>
      </dsp:nvSpPr>
      <dsp:spPr>
        <a:xfrm>
          <a:off x="0" y="463425"/>
          <a:ext cx="7125855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5E40EC-2003-4ED8-BECE-B72A072DA042}">
      <dsp:nvSpPr>
        <dsp:cNvPr id="0" name=""/>
        <dsp:cNvSpPr/>
      </dsp:nvSpPr>
      <dsp:spPr>
        <a:xfrm>
          <a:off x="356292" y="20625"/>
          <a:ext cx="4988098" cy="88560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538" tIns="0" rIns="188538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dirty="0" smtClean="0"/>
            <a:t>Descripción</a:t>
          </a:r>
          <a:endParaRPr lang="es-ES" sz="3000" kern="1200" dirty="0"/>
        </a:p>
      </dsp:txBody>
      <dsp:txXfrm>
        <a:off x="399523" y="63856"/>
        <a:ext cx="4901636" cy="799138"/>
      </dsp:txXfrm>
    </dsp:sp>
    <dsp:sp modelId="{3CB8D13F-47DB-403E-A391-79D5441D0CEE}">
      <dsp:nvSpPr>
        <dsp:cNvPr id="0" name=""/>
        <dsp:cNvSpPr/>
      </dsp:nvSpPr>
      <dsp:spPr>
        <a:xfrm>
          <a:off x="0" y="1824225"/>
          <a:ext cx="7125855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005F2F-FAE2-4FD7-BB71-4C96CFAA4B32}">
      <dsp:nvSpPr>
        <dsp:cNvPr id="0" name=""/>
        <dsp:cNvSpPr/>
      </dsp:nvSpPr>
      <dsp:spPr>
        <a:xfrm>
          <a:off x="356292" y="1381425"/>
          <a:ext cx="4988098" cy="88560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538" tIns="0" rIns="188538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dirty="0" smtClean="0"/>
            <a:t>Reservorio</a:t>
          </a:r>
          <a:endParaRPr lang="es-ES" sz="3000" kern="1200" dirty="0"/>
        </a:p>
      </dsp:txBody>
      <dsp:txXfrm>
        <a:off x="399523" y="1424656"/>
        <a:ext cx="4901636" cy="799138"/>
      </dsp:txXfrm>
    </dsp:sp>
    <dsp:sp modelId="{5A507607-8A78-49B0-AFD2-DB54C0EEC63F}">
      <dsp:nvSpPr>
        <dsp:cNvPr id="0" name=""/>
        <dsp:cNvSpPr/>
      </dsp:nvSpPr>
      <dsp:spPr>
        <a:xfrm>
          <a:off x="0" y="3185025"/>
          <a:ext cx="7125855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6F63DC-D335-4239-9F73-D77EE64C24F2}">
      <dsp:nvSpPr>
        <dsp:cNvPr id="0" name=""/>
        <dsp:cNvSpPr/>
      </dsp:nvSpPr>
      <dsp:spPr>
        <a:xfrm>
          <a:off x="356292" y="2742225"/>
          <a:ext cx="4988098" cy="88560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538" tIns="0" rIns="188538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dirty="0" smtClean="0"/>
            <a:t>Alimentos a </a:t>
          </a:r>
        </a:p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dirty="0" smtClean="0"/>
            <a:t>considerar</a:t>
          </a:r>
          <a:endParaRPr lang="es-ES" sz="3000" kern="1200" dirty="0"/>
        </a:p>
      </dsp:txBody>
      <dsp:txXfrm>
        <a:off x="399523" y="2785456"/>
        <a:ext cx="4901636" cy="79913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FC8B6-AC64-4CFB-A584-486FA5BA34D3}">
      <dsp:nvSpPr>
        <dsp:cNvPr id="0" name=""/>
        <dsp:cNvSpPr/>
      </dsp:nvSpPr>
      <dsp:spPr>
        <a:xfrm>
          <a:off x="0" y="1751145"/>
          <a:ext cx="7125855" cy="110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5E40EC-2003-4ED8-BECE-B72A072DA042}">
      <dsp:nvSpPr>
        <dsp:cNvPr id="0" name=""/>
        <dsp:cNvSpPr/>
      </dsp:nvSpPr>
      <dsp:spPr>
        <a:xfrm>
          <a:off x="356292" y="1101705"/>
          <a:ext cx="4988098" cy="129888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538" tIns="0" rIns="188538" bIns="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400" kern="1200" dirty="0" smtClean="0"/>
            <a:t>Vías de transmisión</a:t>
          </a:r>
          <a:endParaRPr lang="es-ES" sz="4400" kern="1200" dirty="0"/>
        </a:p>
      </dsp:txBody>
      <dsp:txXfrm>
        <a:off x="419698" y="1165111"/>
        <a:ext cx="4861286" cy="1172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39DF8-E0A3-0E48-A4F2-CB7A84B4296C}" type="datetimeFigureOut">
              <a:rPr lang="es-ES_tradnl" smtClean="0"/>
              <a:t>02/12/2021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537A7-B2E9-D549-BD46-D436D43C69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73261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37A7-B2E9-D549-BD46-D436D43C69AE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2886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37A7-B2E9-D549-BD46-D436D43C69AE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85773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37A7-B2E9-D549-BD46-D436D43C69AE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90093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37A7-B2E9-D549-BD46-D436D43C69AE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44420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37A7-B2E9-D549-BD46-D436D43C69AE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767456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37A7-B2E9-D549-BD46-D436D43C69AE}" type="slidenum">
              <a:rPr lang="es-ES_tradnl" smtClean="0"/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80905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37A7-B2E9-D549-BD46-D436D43C69AE}" type="slidenum">
              <a:rPr lang="es-ES_tradnl" smtClean="0"/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095630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37A7-B2E9-D549-BD46-D436D43C69AE}" type="slidenum">
              <a:rPr lang="es-ES_tradnl" smtClean="0"/>
              <a:t>18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359814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37A7-B2E9-D549-BD46-D436D43C69AE}" type="slidenum">
              <a:rPr lang="es-ES_tradnl" smtClean="0"/>
              <a:t>19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19076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37A7-B2E9-D549-BD46-D436D43C69AE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66937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37A7-B2E9-D549-BD46-D436D43C69AE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36827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37A7-B2E9-D549-BD46-D436D43C69AE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21716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37A7-B2E9-D549-BD46-D436D43C69AE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65374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37A7-B2E9-D549-BD46-D436D43C69AE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86249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37A7-B2E9-D549-BD46-D436D43C69AE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59254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37A7-B2E9-D549-BD46-D436D43C69AE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55860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37A7-B2E9-D549-BD46-D436D43C69AE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49531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B42D7-6BBD-9042-8F7C-F305251E7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2A3FF0-B061-8F47-93C7-FE1875412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C9BBC2-2163-F347-A747-863F84DD3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02/12/2021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1CE1B9-6EEE-414E-ABEC-B319C8D6B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50818B-FB85-264E-B8FA-9CC4EC96A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62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E797AB-2C39-5042-A7D6-153569186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F3EDCF-0F84-334E-B258-F76C02394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DB2051-9D62-A144-92F0-8BADC3ABD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02/12/2021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3ED388-0E13-C540-8EC5-97BB7C8AC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56A908-E98E-8345-BFA9-0ED9189B7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89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D110497-28A2-2545-BE35-CA0AD3D568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0C077C0-64F5-1D46-A6B5-0049F14337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1004EA-8678-D041-B50A-1B565E0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02/12/2021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74675F-6184-3346-BDBF-9247AACD9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C6D34B-F666-E848-B80C-144B08DF4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730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654AB-FBA6-194D-B661-F813F63C6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E52F78-2E42-084F-8C4F-A07AA6294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7C522B-23D2-C740-A930-6B16C3E78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02/12/2021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0E5F7A-832E-864B-8142-CD6715BFA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778645-4AB7-9144-8BFD-E757022B0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6966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69A3FD-6D17-E042-9FA4-B0FAA6A74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7A677F-EBDD-D44F-BCF5-D9EDE4075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98E611-9066-8A44-9F8F-47E26BD81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02/12/2021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91B9D0-FF8F-FA48-8A88-1BA2DD32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5A25AC-CA45-7846-B3EE-4D88403AF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873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D066F-98CE-304B-A3AA-9E3D75561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18B759-8C63-9F4D-94E6-16DB343A05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CA41FC-0347-1545-9478-BE70025C8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425F3A-E38E-4A4F-891A-517821BCB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02/12/2021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6C527D-C549-1044-99F0-C18897E89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04140D-D83F-4E4B-86CD-E0E94A9AC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94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7D3DB6-E3A1-274F-A7A4-A7D86D351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50B9E3-8DB8-6848-A503-854A4A051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0D8D86-1672-4546-AAB4-FB79CC831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A545F0C-1761-504C-9A03-55AEB1FD8B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16332B9-F2D0-A446-ABE4-0587786D1C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5F71F78-2773-B849-88D4-A38BFC67C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02/12/2021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4F6CCBD-8CAA-4A4B-A560-7DED6925C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09D7B39-3E30-ED45-B978-80DDC906B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54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615C9F-1A46-B147-9409-BB4643F22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C432B73-7654-E44F-A230-7E111D000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02/12/2021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76CBF48-5183-1C48-80E7-45D081AF7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A594291-D1C7-0D4D-B4DE-518AB376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509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8ACFDE6-6BD9-DA4D-8D6D-16346A63C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02/12/2021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1C45C28-55E5-9740-B79B-238769376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AD73F1-0703-7D42-B008-63BE27C3E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857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FAEC66-B67D-464D-A038-952603595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9BF961-726B-384E-8B4E-EE8E6FDC2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B18D49-2D0B-FA45-B864-BFD9044C8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9D1AC9-F913-F64D-96DD-95503F846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02/12/2021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190550-C3A2-014E-854B-EEFBC80BF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66D112-3E53-6141-89EB-56812B08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648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E399C5-EBF8-8D40-8289-B28FC0C1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729971C-0F22-9C4F-A11E-742038FE58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55E460-370C-5D4B-A36C-053C7AF79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EE0422-6E7E-0740-9603-BDA144F4D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02/12/2021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491A95-F20F-064C-BB1F-09F9CF169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DBFF30-B156-EA45-8A31-D1698846F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782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C0F31B2-2EF5-9F4F-85C9-883C3E8E5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F16635-86EE-9B42-AF06-52B300611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634AA0-B246-AF4B-9F9B-E56C22E613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D0CE-5128-414C-A023-A39569FB07FF}" type="datetimeFigureOut">
              <a:rPr lang="es-CO" smtClean="0"/>
              <a:t>02/12/2021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B5EEA7-CB65-EE4A-BFF4-5BD808D170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D41FF0-F2A6-D043-BFB7-413177222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294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7.jpg"/><Relationship Id="rId7" Type="http://schemas.openxmlformats.org/officeDocument/2006/relationships/image" Target="../media/image1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19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20.emf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21.emf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7.jp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10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microsoft.com/office/2007/relationships/diagramDrawing" Target="../diagrams/drawing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13" Type="http://schemas.openxmlformats.org/officeDocument/2006/relationships/image" Target="../media/image27.emf"/><Relationship Id="rId3" Type="http://schemas.openxmlformats.org/officeDocument/2006/relationships/image" Target="../media/image7.jpg"/><Relationship Id="rId7" Type="http://schemas.openxmlformats.org/officeDocument/2006/relationships/diagramLayout" Target="../diagrams/layout6.xml"/><Relationship Id="rId12" Type="http://schemas.openxmlformats.org/officeDocument/2006/relationships/image" Target="../media/image2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6.xml"/><Relationship Id="rId11" Type="http://schemas.openxmlformats.org/officeDocument/2006/relationships/image" Target="../media/image25.emf"/><Relationship Id="rId5" Type="http://schemas.openxmlformats.org/officeDocument/2006/relationships/image" Target="../media/image4.png"/><Relationship Id="rId10" Type="http://schemas.microsoft.com/office/2007/relationships/diagramDrawing" Target="../diagrams/drawing6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image" Target="../media/image7.jpg"/><Relationship Id="rId7" Type="http://schemas.openxmlformats.org/officeDocument/2006/relationships/diagramLayout" Target="../diagrams/layou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7.xml"/><Relationship Id="rId11" Type="http://schemas.openxmlformats.org/officeDocument/2006/relationships/image" Target="../media/image28.emf"/><Relationship Id="rId5" Type="http://schemas.openxmlformats.org/officeDocument/2006/relationships/image" Target="../media/image4.png"/><Relationship Id="rId10" Type="http://schemas.microsoft.com/office/2007/relationships/diagramDrawing" Target="../diagrams/drawing7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image" Target="../media/image7.jpg"/><Relationship Id="rId7" Type="http://schemas.openxmlformats.org/officeDocument/2006/relationships/diagramData" Target="../diagrams/data2.xml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svg"/><Relationship Id="rId11" Type="http://schemas.microsoft.com/office/2007/relationships/diagramDrawing" Target="../diagrams/drawing2.xml"/><Relationship Id="rId5" Type="http://schemas.openxmlformats.org/officeDocument/2006/relationships/image" Target="../media/image8.png"/><Relationship Id="rId10" Type="http://schemas.openxmlformats.org/officeDocument/2006/relationships/diagramColors" Target="../diagrams/colors2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image" Target="../media/image12.emf"/><Relationship Id="rId3" Type="http://schemas.openxmlformats.org/officeDocument/2006/relationships/image" Target="../media/image7.jpg"/><Relationship Id="rId7" Type="http://schemas.openxmlformats.org/officeDocument/2006/relationships/diagramData" Target="../diagrams/data3.xml"/><Relationship Id="rId12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svg"/><Relationship Id="rId11" Type="http://schemas.microsoft.com/office/2007/relationships/diagramDrawing" Target="../diagrams/drawing3.xml"/><Relationship Id="rId5" Type="http://schemas.openxmlformats.org/officeDocument/2006/relationships/image" Target="../media/image8.png"/><Relationship Id="rId15" Type="http://schemas.openxmlformats.org/officeDocument/2006/relationships/image" Target="../media/image4.png"/><Relationship Id="rId10" Type="http://schemas.openxmlformats.org/officeDocument/2006/relationships/diagramColors" Target="../diagrams/colors3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3.xml"/><Relationship Id="rId1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7.jp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4.xml"/><Relationship Id="rId11" Type="http://schemas.openxmlformats.org/officeDocument/2006/relationships/image" Target="../media/image14.emf"/><Relationship Id="rId5" Type="http://schemas.openxmlformats.org/officeDocument/2006/relationships/diagramData" Target="../diagrams/data4.xml"/><Relationship Id="rId10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microsoft.com/office/2007/relationships/diagramDrawing" Target="../diagrams/drawin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8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CCA734B9-5F79-B840-963F-9CD225C8C067}"/>
              </a:ext>
            </a:extLst>
          </p:cNvPr>
          <p:cNvSpPr txBox="1"/>
          <p:nvPr/>
        </p:nvSpPr>
        <p:spPr>
          <a:xfrm>
            <a:off x="827315" y="5727058"/>
            <a:ext cx="6096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1200" dirty="0"/>
              <a:t>Fuente: Encuesta de </a:t>
            </a:r>
            <a:r>
              <a:rPr lang="es-ES" sz="1200" dirty="0" smtClean="0"/>
              <a:t>consumidores,2021</a:t>
            </a:r>
            <a:endParaRPr lang="es-ES" sz="1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087692" y="1807130"/>
            <a:ext cx="2317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Miércoles</a:t>
            </a:r>
            <a:endParaRPr lang="en-US" sz="2400" b="1" dirty="0"/>
          </a:p>
        </p:txBody>
      </p:sp>
      <p:sp>
        <p:nvSpPr>
          <p:cNvPr id="11" name="CuadroTexto 10"/>
          <p:cNvSpPr txBox="1"/>
          <p:nvPr/>
        </p:nvSpPr>
        <p:spPr>
          <a:xfrm>
            <a:off x="5042621" y="1807130"/>
            <a:ext cx="2317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Jueves</a:t>
            </a:r>
            <a:endParaRPr lang="en-US" sz="2400" b="1" dirty="0"/>
          </a:p>
        </p:txBody>
      </p:sp>
      <p:sp>
        <p:nvSpPr>
          <p:cNvPr id="12" name="CuadroTexto 11"/>
          <p:cNvSpPr txBox="1"/>
          <p:nvPr/>
        </p:nvSpPr>
        <p:spPr>
          <a:xfrm>
            <a:off x="8635682" y="1845600"/>
            <a:ext cx="2317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Viernes</a:t>
            </a:r>
            <a:endParaRPr lang="en-US" sz="2400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2460322"/>
            <a:ext cx="3519055" cy="2247256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254" y="2490039"/>
            <a:ext cx="3190875" cy="179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n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403" y="2490039"/>
            <a:ext cx="3130477" cy="3037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Google Shape;43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133600" y="101600"/>
            <a:ext cx="10058400" cy="763588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63;p3"/>
          <p:cNvSpPr txBox="1"/>
          <p:nvPr/>
        </p:nvSpPr>
        <p:spPr>
          <a:xfrm>
            <a:off x="3141230" y="101600"/>
            <a:ext cx="8502650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</a:pPr>
            <a:r>
              <a:rPr lang="es-ES" sz="2800" b="1" i="0" u="none" strike="noStrike" cap="none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CONSUMO ALIMENTOS 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03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CCA734B9-5F79-B840-963F-9CD225C8C067}"/>
              </a:ext>
            </a:extLst>
          </p:cNvPr>
          <p:cNvSpPr txBox="1"/>
          <p:nvPr/>
        </p:nvSpPr>
        <p:spPr>
          <a:xfrm>
            <a:off x="827315" y="5727058"/>
            <a:ext cx="6096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1200" dirty="0"/>
              <a:t>Fuente: Encuesta de consumidores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690688"/>
            <a:ext cx="9753600" cy="3680460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 flipH="1" flipV="1">
            <a:off x="4184073" y="4757058"/>
            <a:ext cx="263237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 flipH="1" flipV="1">
            <a:off x="4184073" y="2193968"/>
            <a:ext cx="2043547" cy="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 flipH="1" flipV="1">
            <a:off x="4184073" y="3773155"/>
            <a:ext cx="3816434" cy="188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3875315" y="2628939"/>
            <a:ext cx="3087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Viernes</a:t>
            </a:r>
            <a:r>
              <a:rPr lang="es-ES" dirty="0" smtClean="0"/>
              <a:t> </a:t>
            </a:r>
          </a:p>
          <a:p>
            <a:endParaRPr lang="en-US" dirty="0"/>
          </a:p>
        </p:txBody>
      </p:sp>
      <p:sp>
        <p:nvSpPr>
          <p:cNvPr id="13" name="Google Shape;63;p3"/>
          <p:cNvSpPr txBox="1"/>
          <p:nvPr/>
        </p:nvSpPr>
        <p:spPr>
          <a:xfrm>
            <a:off x="3141230" y="101600"/>
            <a:ext cx="8502650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" name="Google Shape;43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286000" y="254000"/>
            <a:ext cx="9357880" cy="763588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63;p3"/>
          <p:cNvSpPr txBox="1"/>
          <p:nvPr/>
        </p:nvSpPr>
        <p:spPr>
          <a:xfrm>
            <a:off x="3293630" y="254000"/>
            <a:ext cx="8067097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</a:pPr>
            <a:r>
              <a:rPr lang="es-ES" sz="2800" b="1" i="0" u="none" strike="noStrike" cap="none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CURVA EPIDEMICA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630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CCA734B9-5F79-B840-963F-9CD225C8C067}"/>
              </a:ext>
            </a:extLst>
          </p:cNvPr>
          <p:cNvSpPr txBox="1"/>
          <p:nvPr/>
        </p:nvSpPr>
        <p:spPr>
          <a:xfrm>
            <a:off x="782782" y="6114985"/>
            <a:ext cx="6096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1200" dirty="0"/>
              <a:t>Fuente: Encuesta de consumidores</a:t>
            </a:r>
          </a:p>
        </p:txBody>
      </p:sp>
      <p:pic>
        <p:nvPicPr>
          <p:cNvPr id="14" name="Google Shape;4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86000" y="254000"/>
            <a:ext cx="9357880" cy="76358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63;p3"/>
          <p:cNvSpPr txBox="1"/>
          <p:nvPr/>
        </p:nvSpPr>
        <p:spPr>
          <a:xfrm>
            <a:off x="3293630" y="254000"/>
            <a:ext cx="8067097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</a:pPr>
            <a:r>
              <a:rPr lang="es-ES" sz="2800" b="1" i="0" u="none" strike="noStrike" cap="none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COMPARACION DE RIESGO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669225"/>
              </p:ext>
            </p:extLst>
          </p:nvPr>
        </p:nvGraphicFramePr>
        <p:xfrm>
          <a:off x="4043651" y="1828366"/>
          <a:ext cx="5670262" cy="2882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6869">
                  <a:extLst>
                    <a:ext uri="{9D8B030D-6E8A-4147-A177-3AD203B41FA5}">
                      <a16:colId xmlns:a16="http://schemas.microsoft.com/office/drawing/2014/main" val="300901410"/>
                    </a:ext>
                  </a:extLst>
                </a:gridCol>
                <a:gridCol w="2192976">
                  <a:extLst>
                    <a:ext uri="{9D8B030D-6E8A-4147-A177-3AD203B41FA5}">
                      <a16:colId xmlns:a16="http://schemas.microsoft.com/office/drawing/2014/main" val="3717731229"/>
                    </a:ext>
                  </a:extLst>
                </a:gridCol>
                <a:gridCol w="1690417">
                  <a:extLst>
                    <a:ext uri="{9D8B030D-6E8A-4147-A177-3AD203B41FA5}">
                      <a16:colId xmlns:a16="http://schemas.microsoft.com/office/drawing/2014/main" val="3913698545"/>
                    </a:ext>
                  </a:extLst>
                </a:gridCol>
              </a:tblGrid>
              <a:tr h="10244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ALIMENTO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COMPARACION  </a:t>
                      </a:r>
                      <a:r>
                        <a:rPr lang="en-US" sz="2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ENFERMOS -</a:t>
                      </a:r>
                    </a:p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ENFERMOS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RANGO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1503283"/>
                  </a:ext>
                </a:extLst>
              </a:tr>
              <a:tr h="46442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Frijoles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0,16-1,0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4225885"/>
                  </a:ext>
                </a:extLst>
              </a:tr>
              <a:tr h="46442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Chicharron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0,32-1,2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4985634"/>
                  </a:ext>
                </a:extLst>
              </a:tr>
              <a:tr h="46442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Carne molida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1,2-6,5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576974"/>
                  </a:ext>
                </a:extLst>
              </a:tr>
              <a:tr h="46442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Costilla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0,8-8,2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8387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68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CCA734B9-5F79-B840-963F-9CD225C8C067}"/>
              </a:ext>
            </a:extLst>
          </p:cNvPr>
          <p:cNvSpPr txBox="1"/>
          <p:nvPr/>
        </p:nvSpPr>
        <p:spPr>
          <a:xfrm>
            <a:off x="827315" y="5727058"/>
            <a:ext cx="6096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1200" dirty="0"/>
              <a:t>Fuente: Encuesta de consumidores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5243" y="1945786"/>
            <a:ext cx="9688217" cy="2764759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094508" y="1321303"/>
            <a:ext cx="3574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Frijoles cocidos</a:t>
            </a:r>
            <a:endParaRPr lang="en-US" sz="2800" b="1" dirty="0"/>
          </a:p>
        </p:txBody>
      </p:sp>
      <p:pic>
        <p:nvPicPr>
          <p:cNvPr id="7" name="Google Shape;43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286000" y="254000"/>
            <a:ext cx="9357880" cy="7635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63;p3"/>
          <p:cNvSpPr txBox="1"/>
          <p:nvPr/>
        </p:nvSpPr>
        <p:spPr>
          <a:xfrm>
            <a:off x="3293630" y="254000"/>
            <a:ext cx="8067097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accent2"/>
              </a:buClr>
              <a:buSzPts val="2800"/>
            </a:pPr>
            <a:r>
              <a:rPr lang="es-ES_tradnl" sz="2800" b="1" dirty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RESULTADO MICROBIOLOGICO ALIMENTOS</a:t>
            </a:r>
            <a:endParaRPr sz="2800" b="1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907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CCA734B9-5F79-B840-963F-9CD225C8C067}"/>
              </a:ext>
            </a:extLst>
          </p:cNvPr>
          <p:cNvSpPr txBox="1"/>
          <p:nvPr/>
        </p:nvSpPr>
        <p:spPr>
          <a:xfrm>
            <a:off x="827315" y="5727058"/>
            <a:ext cx="6096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1200" dirty="0"/>
              <a:t>Fuente: Encuesta de consumidores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094509" y="1845600"/>
            <a:ext cx="187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Carne Molida</a:t>
            </a:r>
            <a:endParaRPr lang="en-US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0562" y="2269271"/>
            <a:ext cx="7687292" cy="2193748"/>
          </a:xfrm>
          <a:prstGeom prst="rect">
            <a:avLst/>
          </a:prstGeom>
        </p:spPr>
      </p:pic>
      <p:sp>
        <p:nvSpPr>
          <p:cNvPr id="7" name="Elipse 6"/>
          <p:cNvSpPr/>
          <p:nvPr/>
        </p:nvSpPr>
        <p:spPr>
          <a:xfrm>
            <a:off x="1551709" y="2660688"/>
            <a:ext cx="2978727" cy="43631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oogle Shape;43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029691" y="254000"/>
            <a:ext cx="9357880" cy="76358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63;p3"/>
          <p:cNvSpPr txBox="1"/>
          <p:nvPr/>
        </p:nvSpPr>
        <p:spPr>
          <a:xfrm>
            <a:off x="2889766" y="254000"/>
            <a:ext cx="8067097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accent2"/>
              </a:buClr>
              <a:buSzPts val="2800"/>
            </a:pPr>
            <a:r>
              <a:rPr lang="es-ES_tradnl" sz="2800" b="1" dirty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RESULTADO MICROBIOLOGICO ALIMENTOS</a:t>
            </a:r>
            <a:endParaRPr sz="2800" b="1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236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470025100"/>
              </p:ext>
            </p:extLst>
          </p:nvPr>
        </p:nvGraphicFramePr>
        <p:xfrm>
          <a:off x="1586932" y="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Rectángulo redondeado 7"/>
          <p:cNvSpPr/>
          <p:nvPr/>
        </p:nvSpPr>
        <p:spPr>
          <a:xfrm>
            <a:off x="2527990" y="4081520"/>
            <a:ext cx="2196409" cy="1895581"/>
          </a:xfrm>
          <a:prstGeom prst="roundRect">
            <a:avLst>
              <a:gd name="adj" fmla="val 10000"/>
            </a:avLst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Periodo incubación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Mínimo 8 horas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Máximo 24 horas.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Promedio 10 horas</a:t>
            </a:r>
            <a:endParaRPr lang="en-US" dirty="0"/>
          </a:p>
        </p:txBody>
      </p:sp>
      <p:grpSp>
        <p:nvGrpSpPr>
          <p:cNvPr id="10" name="Grupo 9"/>
          <p:cNvGrpSpPr/>
          <p:nvPr/>
        </p:nvGrpSpPr>
        <p:grpSpPr>
          <a:xfrm>
            <a:off x="8323914" y="4014629"/>
            <a:ext cx="2011983" cy="1962473"/>
            <a:chOff x="6219433" y="2328428"/>
            <a:chExt cx="2011983" cy="1962473"/>
          </a:xfrm>
          <a:solidFill>
            <a:schemeClr val="accent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" name="Rectángulo redondeado 10"/>
            <p:cNvSpPr/>
            <p:nvPr/>
          </p:nvSpPr>
          <p:spPr>
            <a:xfrm>
              <a:off x="6219433" y="2328428"/>
              <a:ext cx="1904523" cy="1904523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uadroTexto 11"/>
            <p:cNvSpPr txBox="1"/>
            <p:nvPr/>
          </p:nvSpPr>
          <p:spPr>
            <a:xfrm>
              <a:off x="6438457" y="2497942"/>
              <a:ext cx="1792959" cy="17929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t" anchorCtr="0">
              <a:noAutofit/>
            </a:bodyPr>
            <a:lstStyle/>
            <a:p>
              <a:pPr lvl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100" kern="1200" dirty="0" smtClean="0"/>
                <a:t>Síntomas</a:t>
              </a:r>
              <a:endParaRPr lang="es-ES" sz="2100" kern="1200" dirty="0"/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600" kern="1200" dirty="0" smtClean="0"/>
                <a:t>Dolor abdominal.</a:t>
              </a:r>
              <a:endParaRPr lang="es-ES" sz="1600" kern="1200" dirty="0"/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600" kern="1200" dirty="0" smtClean="0"/>
                <a:t>Diarrea</a:t>
              </a:r>
              <a:endParaRPr lang="es-ES" sz="1600" kern="1200" dirty="0"/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5368833" y="4065029"/>
            <a:ext cx="1904523" cy="1904523"/>
            <a:chOff x="3266757" y="2328428"/>
            <a:chExt cx="1904523" cy="1904523"/>
          </a:xfrm>
          <a:solidFill>
            <a:schemeClr val="accent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4" name="Rectángulo redondeado 13"/>
            <p:cNvSpPr/>
            <p:nvPr/>
          </p:nvSpPr>
          <p:spPr>
            <a:xfrm>
              <a:off x="3266757" y="2328428"/>
              <a:ext cx="1904523" cy="1904523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CuadroTexto 14"/>
            <p:cNvSpPr txBox="1"/>
            <p:nvPr/>
          </p:nvSpPr>
          <p:spPr>
            <a:xfrm>
              <a:off x="3322539" y="2384210"/>
              <a:ext cx="1792959" cy="17929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t" anchorCtr="0">
              <a:noAutofit/>
            </a:bodyPr>
            <a:lstStyle/>
            <a:p>
              <a:pPr lvl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100" kern="1200" dirty="0" smtClean="0"/>
                <a:t>Alimentos</a:t>
              </a:r>
              <a:endParaRPr lang="es-ES" sz="2100" kern="1200" dirty="0"/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600" kern="1200" dirty="0" smtClean="0"/>
                <a:t>Carne Molida.</a:t>
              </a:r>
              <a:endParaRPr lang="es-ES" sz="1600" kern="1200" dirty="0"/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600" kern="1200" dirty="0" smtClean="0"/>
                <a:t>Costilla</a:t>
              </a:r>
              <a:endParaRPr lang="es-ES" sz="1600" kern="1200" dirty="0"/>
            </a:p>
          </p:txBody>
        </p:sp>
      </p:grpSp>
      <p:sp>
        <p:nvSpPr>
          <p:cNvPr id="6" name="Rectángulo redondeado 5"/>
          <p:cNvSpPr/>
          <p:nvPr/>
        </p:nvSpPr>
        <p:spPr>
          <a:xfrm>
            <a:off x="9805571" y="2660688"/>
            <a:ext cx="1972578" cy="219512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sz="2400" b="1" dirty="0" err="1">
                <a:solidFill>
                  <a:schemeClr val="tx1"/>
                </a:solidFill>
              </a:rPr>
              <a:t>Clostridium</a:t>
            </a:r>
            <a:r>
              <a:rPr lang="es-ES" sz="2400" b="1" dirty="0">
                <a:solidFill>
                  <a:schemeClr val="tx1"/>
                </a:solidFill>
              </a:rPr>
              <a:t> </a:t>
            </a:r>
            <a:r>
              <a:rPr lang="es-ES" sz="2400" b="1" dirty="0" err="1">
                <a:solidFill>
                  <a:schemeClr val="tx1"/>
                </a:solidFill>
              </a:rPr>
              <a:t>perfringers</a:t>
            </a:r>
            <a:endParaRPr lang="es-ES" sz="2400" b="1" dirty="0">
              <a:solidFill>
                <a:schemeClr val="tx1"/>
              </a:solidFill>
            </a:endParaRPr>
          </a:p>
        </p:txBody>
      </p:sp>
      <p:pic>
        <p:nvPicPr>
          <p:cNvPr id="18" name="Google Shape;43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029691" y="254000"/>
            <a:ext cx="9357880" cy="763588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63;p3"/>
          <p:cNvSpPr txBox="1"/>
          <p:nvPr/>
        </p:nvSpPr>
        <p:spPr>
          <a:xfrm>
            <a:off x="2889766" y="254000"/>
            <a:ext cx="8067097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accent2"/>
              </a:buClr>
              <a:buSzPts val="2800"/>
            </a:pPr>
            <a:r>
              <a:rPr lang="es-ES_tradnl" sz="2800" b="1" dirty="0" smtClean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IDENTIFICACION DE MICROORGANISMOS</a:t>
            </a:r>
            <a:endParaRPr sz="2800" b="1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Flecha derecha 20"/>
          <p:cNvSpPr/>
          <p:nvPr/>
        </p:nvSpPr>
        <p:spPr>
          <a:xfrm>
            <a:off x="168137" y="3021283"/>
            <a:ext cx="1647800" cy="1043746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Lo encontrado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Flecha derecha 21"/>
          <p:cNvSpPr/>
          <p:nvPr/>
        </p:nvSpPr>
        <p:spPr>
          <a:xfrm>
            <a:off x="413658" y="4445017"/>
            <a:ext cx="1647800" cy="1043746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Referencia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00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CCA734B9-5F79-B840-963F-9CD225C8C067}"/>
              </a:ext>
            </a:extLst>
          </p:cNvPr>
          <p:cNvSpPr txBox="1"/>
          <p:nvPr/>
        </p:nvSpPr>
        <p:spPr>
          <a:xfrm>
            <a:off x="827315" y="5727058"/>
            <a:ext cx="6096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1200" dirty="0"/>
              <a:t>Fuente: </a:t>
            </a:r>
            <a:r>
              <a:rPr lang="es-ES" sz="1200" dirty="0" smtClean="0"/>
              <a:t>Ficha técnica  </a:t>
            </a:r>
            <a:r>
              <a:rPr lang="es-ES" sz="1200" dirty="0" err="1" smtClean="0"/>
              <a:t>clostridium</a:t>
            </a:r>
            <a:endParaRPr lang="es-ES" sz="1200" dirty="0"/>
          </a:p>
        </p:txBody>
      </p:sp>
      <p:pic>
        <p:nvPicPr>
          <p:cNvPr id="7" name="Google Shape;4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029691" y="254000"/>
            <a:ext cx="9357880" cy="7635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63;p3"/>
          <p:cNvSpPr txBox="1"/>
          <p:nvPr/>
        </p:nvSpPr>
        <p:spPr>
          <a:xfrm>
            <a:off x="2889766" y="254000"/>
            <a:ext cx="8067097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accent2"/>
              </a:buClr>
              <a:buSzPts val="2800"/>
            </a:pPr>
            <a:r>
              <a:rPr lang="es-ES_tradnl" sz="2800" b="1" dirty="0" smtClean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IDENTIFICACION DE MICROORGANISMOS</a:t>
            </a:r>
            <a:endParaRPr sz="2800" b="1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1353579175"/>
              </p:ext>
            </p:extLst>
          </p:nvPr>
        </p:nvGraphicFramePr>
        <p:xfrm>
          <a:off x="827315" y="1163782"/>
          <a:ext cx="7125855" cy="3961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77491" y="1282444"/>
            <a:ext cx="7479372" cy="125145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77491" y="2660688"/>
            <a:ext cx="7753019" cy="1315566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477491" y="4404437"/>
            <a:ext cx="7796867" cy="86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50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CCA734B9-5F79-B840-963F-9CD225C8C067}"/>
              </a:ext>
            </a:extLst>
          </p:cNvPr>
          <p:cNvSpPr txBox="1"/>
          <p:nvPr/>
        </p:nvSpPr>
        <p:spPr>
          <a:xfrm>
            <a:off x="827315" y="5727058"/>
            <a:ext cx="6096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1200" dirty="0"/>
              <a:t>Fuente: Encuesta de consumidores</a:t>
            </a:r>
          </a:p>
        </p:txBody>
      </p:sp>
      <p:pic>
        <p:nvPicPr>
          <p:cNvPr id="7" name="Google Shape;4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029691" y="254000"/>
            <a:ext cx="9357880" cy="7635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63;p3"/>
          <p:cNvSpPr txBox="1"/>
          <p:nvPr/>
        </p:nvSpPr>
        <p:spPr>
          <a:xfrm>
            <a:off x="2889766" y="254000"/>
            <a:ext cx="8067097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accent2"/>
              </a:buClr>
              <a:buSzPts val="2800"/>
            </a:pPr>
            <a:r>
              <a:rPr lang="es-ES_tradnl" sz="2800" b="1" dirty="0" smtClean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IDENTIFICACION DE MICROORGANISMOS</a:t>
            </a:r>
            <a:endParaRPr sz="2800" b="1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865342703"/>
              </p:ext>
            </p:extLst>
          </p:nvPr>
        </p:nvGraphicFramePr>
        <p:xfrm>
          <a:off x="827315" y="1163782"/>
          <a:ext cx="7125855" cy="3961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77180" y="3186931"/>
            <a:ext cx="6892267" cy="311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31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45127" y="1514219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 smtClean="0"/>
              <a:t>Se confirma un brote  de Enfermedad transmitidas  por alimentos de fuente común puntual.</a:t>
            </a:r>
          </a:p>
          <a:p>
            <a:pPr algn="just"/>
            <a:r>
              <a:rPr lang="es-ES" dirty="0" smtClean="0"/>
              <a:t>Signos  y síntomas  que  corresponde a una enfermedad gastrointestinal leve compatible con intoxicación alimentaria.</a:t>
            </a:r>
          </a:p>
          <a:p>
            <a:pPr algn="just"/>
            <a:r>
              <a:rPr lang="es-ES" dirty="0" smtClean="0"/>
              <a:t>  Periodo de incubación que coincide con un promedio de mínimo 8 máximo 22 horas.</a:t>
            </a:r>
          </a:p>
          <a:p>
            <a:pPr algn="just"/>
            <a:r>
              <a:rPr lang="es-ES" dirty="0" smtClean="0"/>
              <a:t>Alimentos probablemente implicados según la investigación fueron  carnes cocinadas.</a:t>
            </a:r>
          </a:p>
          <a:p>
            <a:pPr algn="just"/>
            <a:r>
              <a:rPr lang="es-ES" dirty="0" smtClean="0"/>
              <a:t>Microrganismos probablemente implicado relacionado a  tiempo prolongados entre la preparación y el consumo de alimentos, </a:t>
            </a:r>
            <a:r>
              <a:rPr lang="es-ES" i="1" dirty="0" err="1" smtClean="0"/>
              <a:t>Clostridium</a:t>
            </a:r>
            <a:r>
              <a:rPr lang="es-ES" i="1" dirty="0" smtClean="0"/>
              <a:t> </a:t>
            </a:r>
            <a:r>
              <a:rPr lang="es-ES" i="1" dirty="0" err="1" smtClean="0"/>
              <a:t>perfringers</a:t>
            </a:r>
            <a:r>
              <a:rPr lang="es-ES" i="1" dirty="0" smtClean="0"/>
              <a:t>.</a:t>
            </a:r>
          </a:p>
          <a:p>
            <a:pPr algn="just"/>
            <a:endParaRPr lang="en-US" dirty="0"/>
          </a:p>
        </p:txBody>
      </p:sp>
      <p:pic>
        <p:nvPicPr>
          <p:cNvPr id="7" name="Google Shape;4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86000" y="254000"/>
            <a:ext cx="9357880" cy="7635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63;p3"/>
          <p:cNvSpPr txBox="1"/>
          <p:nvPr/>
        </p:nvSpPr>
        <p:spPr>
          <a:xfrm>
            <a:off x="3293630" y="254000"/>
            <a:ext cx="8067097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</a:pPr>
            <a:r>
              <a:rPr lang="es-ES" sz="2800" b="1" i="0" u="none" strike="noStrike" cap="none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CONCLUSIONES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65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GRACIAS</a:t>
            </a:r>
          </a:p>
          <a:p>
            <a:pPr algn="ctr"/>
            <a:r>
              <a:rPr lang="es-ES" sz="2000" b="1" dirty="0" smtClean="0"/>
              <a:t>Jorge Mario Estrada Álvarez- Coordinador </a:t>
            </a:r>
            <a:r>
              <a:rPr lang="es-ES" sz="2000" b="1" dirty="0" err="1" smtClean="0"/>
              <a:t>Area</a:t>
            </a:r>
            <a:endParaRPr lang="es-ES" sz="2000" b="1" dirty="0" smtClean="0"/>
          </a:p>
          <a:p>
            <a:pPr marL="0" indent="0" algn="ctr">
              <a:buNone/>
            </a:pPr>
            <a:r>
              <a:rPr lang="es-ES" sz="2000" b="1" dirty="0" smtClean="0"/>
              <a:t>sisepidemiologia@Gmail.com</a:t>
            </a:r>
          </a:p>
          <a:p>
            <a:pPr algn="ctr"/>
            <a:r>
              <a:rPr lang="es-ES" sz="2000" b="1" dirty="0" smtClean="0"/>
              <a:t>Maryluz Hincapié Acuña – Vigilancia eventos Transmisibles</a:t>
            </a:r>
          </a:p>
          <a:p>
            <a:pPr marL="0" indent="0" algn="ctr">
              <a:buNone/>
            </a:pPr>
            <a:r>
              <a:rPr lang="es-ES" sz="2000" b="1" dirty="0" smtClean="0"/>
              <a:t>Transmisibles.Pereira@gmial.com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0961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5471829-FA4C-644E-BCD9-E08ADC139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59"/>
            <a:ext cx="12192000" cy="6858000"/>
          </a:xfrm>
          <a:prstGeom prst="rect">
            <a:avLst/>
          </a:prstGeom>
        </p:spPr>
      </p:pic>
      <p:sp>
        <p:nvSpPr>
          <p:cNvPr id="6" name="Título 5">
            <a:extLst>
              <a:ext uri="{FF2B5EF4-FFF2-40B4-BE49-F238E27FC236}">
                <a16:creationId xmlns:a16="http://schemas.microsoft.com/office/drawing/2014/main" id="{DF045FE9-7444-924D-AFA4-A160FBB9BC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315" y="540327"/>
            <a:ext cx="6889668" cy="2798935"/>
          </a:xfrm>
        </p:spPr>
        <p:txBody>
          <a:bodyPr>
            <a:normAutofit fontScale="90000"/>
          </a:bodyPr>
          <a:lstStyle/>
          <a:p>
            <a:r>
              <a:rPr lang="es-CO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BROTE ETA COLEGIO LICEO TALLER SAN MIGUEL</a:t>
            </a:r>
            <a:br>
              <a:rPr lang="es-CO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Pereira</a:t>
            </a:r>
            <a:endParaRPr lang="es-CO" sz="4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5D5B825D-8D79-124C-8E07-FD4C39967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673" y="3717975"/>
            <a:ext cx="7495310" cy="957770"/>
          </a:xfrm>
        </p:spPr>
        <p:txBody>
          <a:bodyPr/>
          <a:lstStyle/>
          <a:p>
            <a:r>
              <a:rPr lang="es-CO" b="1" dirty="0"/>
              <a:t>Grupo de Epidemiologia y Gestión de Conocimiento</a:t>
            </a:r>
          </a:p>
          <a:p>
            <a:r>
              <a:rPr lang="es-CO" b="1" dirty="0"/>
              <a:t>Secretaria de Salud Pública y Seguridad Social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FCC7BED-B6EC-564E-B435-491E14E361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330375"/>
            <a:ext cx="827314" cy="163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pic>
        <p:nvPicPr>
          <p:cNvPr id="9" name="Google Shape;4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33600" y="101600"/>
            <a:ext cx="10058400" cy="76358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45;p1"/>
          <p:cNvSpPr txBox="1"/>
          <p:nvPr/>
        </p:nvSpPr>
        <p:spPr>
          <a:xfrm>
            <a:off x="3071956" y="87312"/>
            <a:ext cx="8502650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</a:pPr>
            <a:r>
              <a:rPr lang="es-CO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SITUACIÓN</a:t>
            </a:r>
            <a:r>
              <a:rPr lang="es-CO" sz="28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  <a:r>
              <a:rPr lang="es-CO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ENCONTRADA</a:t>
            </a:r>
            <a:endParaRPr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Google Shape;44;p1"/>
          <p:cNvSpPr/>
          <p:nvPr/>
        </p:nvSpPr>
        <p:spPr>
          <a:xfrm>
            <a:off x="1111972" y="1360352"/>
            <a:ext cx="10850562" cy="2600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es-E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Estudiantes diferentes grados que </a:t>
            </a:r>
            <a:r>
              <a:rPr lang="es-E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presentaron síntomas como  </a:t>
            </a:r>
            <a:r>
              <a:rPr lang="es-E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diarrea y dolor abdominal después de terminar la jornada escolar, con  </a:t>
            </a:r>
            <a:r>
              <a:rPr lang="es-E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pronta recuperación</a:t>
            </a:r>
            <a:r>
              <a:rPr lang="es-ES" sz="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el día  viernes 10 de noviembre, año 2021.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736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pic>
        <p:nvPicPr>
          <p:cNvPr id="9" name="Google Shape;4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33600" y="101600"/>
            <a:ext cx="10058400" cy="76358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63;p3"/>
          <p:cNvSpPr txBox="1"/>
          <p:nvPr/>
        </p:nvSpPr>
        <p:spPr>
          <a:xfrm>
            <a:off x="3141230" y="101600"/>
            <a:ext cx="8502650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</a:pPr>
            <a:r>
              <a:rPr lang="es-ES" sz="2800" b="1" i="0" u="none" strike="noStrike" cap="none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INVESTIGACIÓN </a:t>
            </a:r>
            <a:r>
              <a:rPr lang="es-ES" sz="2800" b="1" i="0" u="none" strike="noStrike" cap="none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DE CAMPO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61;p3"/>
          <p:cNvSpPr/>
          <p:nvPr/>
        </p:nvSpPr>
        <p:spPr>
          <a:xfrm>
            <a:off x="4294909" y="1845600"/>
            <a:ext cx="7649225" cy="20743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Recolección  </a:t>
            </a:r>
            <a:r>
              <a:rPr lang="es-CO" sz="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información mediante </a:t>
            </a:r>
            <a:r>
              <a:rPr lang="es-CO" sz="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encuesta </a:t>
            </a:r>
            <a:r>
              <a:rPr lang="es-CO" sz="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estructurada a </a:t>
            </a:r>
            <a:r>
              <a:rPr lang="es-CO" sz="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estudiantes, administrativos </a:t>
            </a:r>
            <a:r>
              <a:rPr lang="es-CO" sz="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docentes expuestos (Consumidores)  </a:t>
            </a:r>
            <a:r>
              <a:rPr lang="es-CO" sz="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los  </a:t>
            </a:r>
            <a:r>
              <a:rPr lang="es-CO" sz="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alimentos durante la jornada escolar.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" name="Google Shape;64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77521" y="2476501"/>
            <a:ext cx="4538663" cy="43799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8" descr="Qué es la investigación de campo? Ejemplos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125194"/>
            <a:ext cx="3335770" cy="2000159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5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pic>
        <p:nvPicPr>
          <p:cNvPr id="9" name="Google Shape;4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33600" y="101600"/>
            <a:ext cx="10058400" cy="76358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63;p3"/>
          <p:cNvSpPr txBox="1"/>
          <p:nvPr/>
        </p:nvSpPr>
        <p:spPr>
          <a:xfrm>
            <a:off x="3141230" y="101600"/>
            <a:ext cx="8502650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</a:pPr>
            <a:r>
              <a:rPr lang="es-ES" sz="2800" b="1" i="0" u="none" strike="noStrike" cap="none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ALIMENTOS ENCONTRADOS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" name="Diagrama 13"/>
          <p:cNvGraphicFramePr/>
          <p:nvPr>
            <p:extLst>
              <p:ext uri="{D42A27DB-BD31-4B8C-83A1-F6EECF244321}">
                <p14:modId xmlns:p14="http://schemas.microsoft.com/office/powerpoint/2010/main" val="3480448271"/>
              </p:ext>
            </p:extLst>
          </p:nvPr>
        </p:nvGraphicFramePr>
        <p:xfrm>
          <a:off x="3328555" y="124613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46521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99ABF26-F7CE-8644-8010-F27C20DD52D4}"/>
              </a:ext>
            </a:extLst>
          </p:cNvPr>
          <p:cNvSpPr txBox="1"/>
          <p:nvPr/>
        </p:nvSpPr>
        <p:spPr>
          <a:xfrm>
            <a:off x="827315" y="5699441"/>
            <a:ext cx="60960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es-ES" sz="1200" dirty="0" smtClean="0"/>
          </a:p>
          <a:p>
            <a:endParaRPr lang="es-ES" sz="1200" dirty="0"/>
          </a:p>
          <a:p>
            <a:endParaRPr lang="es-ES" sz="1200" dirty="0" smtClean="0"/>
          </a:p>
          <a:p>
            <a:r>
              <a:rPr lang="es-ES" sz="1200" dirty="0" smtClean="0"/>
              <a:t>Fuente</a:t>
            </a:r>
            <a:r>
              <a:rPr lang="es-ES" sz="1200" dirty="0"/>
              <a:t>: </a:t>
            </a:r>
            <a:r>
              <a:rPr lang="es-ES" sz="1200" dirty="0" smtClean="0"/>
              <a:t>Encuesta de Consumidores</a:t>
            </a:r>
            <a:endParaRPr lang="es-ES" sz="12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9EE60DF-841E-7741-A061-4F29C9B7158C}"/>
              </a:ext>
            </a:extLst>
          </p:cNvPr>
          <p:cNvSpPr/>
          <p:nvPr/>
        </p:nvSpPr>
        <p:spPr>
          <a:xfrm>
            <a:off x="6090284" y="1580688"/>
            <a:ext cx="2206211" cy="1080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000" b="1" dirty="0">
                <a:solidFill>
                  <a:srgbClr val="FF0000"/>
                </a:solidFill>
              </a:rPr>
              <a:t>          </a:t>
            </a:r>
            <a:r>
              <a:rPr lang="es-ES_tradnl" sz="3000" b="1" dirty="0" smtClean="0">
                <a:solidFill>
                  <a:srgbClr val="FF0000"/>
                </a:solidFill>
              </a:rPr>
              <a:t>340</a:t>
            </a:r>
            <a:endParaRPr lang="es-ES_tradnl" sz="3000" b="1" dirty="0">
              <a:solidFill>
                <a:srgbClr val="FF0000"/>
              </a:solidFill>
            </a:endParaRPr>
          </a:p>
          <a:p>
            <a:pPr algn="ctr"/>
            <a:r>
              <a:rPr lang="es-ES_tradnl" dirty="0" smtClean="0">
                <a:solidFill>
                  <a:schemeClr val="tx1"/>
                </a:solidFill>
              </a:rPr>
              <a:t>                 Expuestos </a:t>
            </a:r>
            <a:endParaRPr lang="es-ES_tradnl" dirty="0">
              <a:solidFill>
                <a:schemeClr val="tx1"/>
              </a:solidFill>
            </a:endParaRPr>
          </a:p>
        </p:txBody>
      </p:sp>
      <p:pic>
        <p:nvPicPr>
          <p:cNvPr id="10" name="Gráfico 9" descr="Grupo">
            <a:extLst>
              <a:ext uri="{FF2B5EF4-FFF2-40B4-BE49-F238E27FC236}">
                <a16:creationId xmlns:a16="http://schemas.microsoft.com/office/drawing/2014/main" id="{23EAF3F8-97F8-6449-9681-00446E4099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70218" y="763277"/>
            <a:ext cx="2515398" cy="2515398"/>
          </a:xfrm>
          <a:prstGeom prst="rect">
            <a:avLst/>
          </a:prstGeom>
        </p:spPr>
      </p:pic>
      <p:graphicFrame>
        <p:nvGraphicFramePr>
          <p:cNvPr id="28" name="Diagrama 27">
            <a:extLst>
              <a:ext uri="{FF2B5EF4-FFF2-40B4-BE49-F238E27FC236}">
                <a16:creationId xmlns:a16="http://schemas.microsoft.com/office/drawing/2014/main" id="{6C31732B-743B-D649-B68B-F4B1AE7671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1307348"/>
              </p:ext>
            </p:extLst>
          </p:nvPr>
        </p:nvGraphicFramePr>
        <p:xfrm>
          <a:off x="1737765" y="2901572"/>
          <a:ext cx="9535483" cy="2953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9" name="Google Shape;43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133600" y="101600"/>
            <a:ext cx="9656618" cy="71450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63;p3"/>
          <p:cNvSpPr txBox="1"/>
          <p:nvPr/>
        </p:nvSpPr>
        <p:spPr>
          <a:xfrm>
            <a:off x="2559339" y="73025"/>
            <a:ext cx="8502650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</a:pPr>
            <a:r>
              <a:rPr lang="es-ES" sz="2800" b="1" i="0" u="none" strike="noStrike" cap="none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07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99ABF26-F7CE-8644-8010-F27C20DD52D4}"/>
              </a:ext>
            </a:extLst>
          </p:cNvPr>
          <p:cNvSpPr txBox="1"/>
          <p:nvPr/>
        </p:nvSpPr>
        <p:spPr>
          <a:xfrm>
            <a:off x="827315" y="5699441"/>
            <a:ext cx="60960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es-ES" sz="1200" dirty="0" smtClean="0"/>
          </a:p>
          <a:p>
            <a:endParaRPr lang="es-ES" sz="1200" dirty="0"/>
          </a:p>
          <a:p>
            <a:endParaRPr lang="es-ES" sz="1200" dirty="0" smtClean="0"/>
          </a:p>
          <a:p>
            <a:r>
              <a:rPr lang="es-ES" sz="1200" dirty="0" smtClean="0"/>
              <a:t>Fuente</a:t>
            </a:r>
            <a:r>
              <a:rPr lang="es-ES" sz="1200" dirty="0"/>
              <a:t>: </a:t>
            </a:r>
            <a:r>
              <a:rPr lang="es-ES" sz="1200" dirty="0" smtClean="0"/>
              <a:t>Encuesta de consumidores 2021.</a:t>
            </a:r>
            <a:endParaRPr lang="es-ES" sz="12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9EE60DF-841E-7741-A061-4F29C9B7158C}"/>
              </a:ext>
            </a:extLst>
          </p:cNvPr>
          <p:cNvSpPr/>
          <p:nvPr/>
        </p:nvSpPr>
        <p:spPr>
          <a:xfrm>
            <a:off x="4207500" y="1565212"/>
            <a:ext cx="2110173" cy="10954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000" b="1" dirty="0" smtClean="0">
                <a:solidFill>
                  <a:srgbClr val="FF0000"/>
                </a:solidFill>
              </a:rPr>
              <a:t>266</a:t>
            </a:r>
            <a:endParaRPr lang="es-ES_tradnl" sz="3000" b="1" dirty="0">
              <a:solidFill>
                <a:srgbClr val="FF0000"/>
              </a:solidFill>
            </a:endParaRPr>
          </a:p>
          <a:p>
            <a:pPr algn="ctr"/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 smtClean="0">
                <a:solidFill>
                  <a:schemeClr val="tx1"/>
                </a:solidFill>
              </a:rPr>
              <a:t>                                                                     </a:t>
            </a:r>
            <a:r>
              <a:rPr lang="es-ES_tradnl" b="1" dirty="0" smtClean="0">
                <a:solidFill>
                  <a:schemeClr val="tx1"/>
                </a:solidFill>
              </a:rPr>
              <a:t>CASOS</a:t>
            </a:r>
            <a:endParaRPr lang="es-ES_tradnl" b="1" dirty="0">
              <a:solidFill>
                <a:schemeClr val="tx1"/>
              </a:solidFill>
            </a:endParaRPr>
          </a:p>
        </p:txBody>
      </p:sp>
      <p:pic>
        <p:nvPicPr>
          <p:cNvPr id="10" name="Gráfico 9" descr="Grupo">
            <a:extLst>
              <a:ext uri="{FF2B5EF4-FFF2-40B4-BE49-F238E27FC236}">
                <a16:creationId xmlns:a16="http://schemas.microsoft.com/office/drawing/2014/main" id="{23EAF3F8-97F8-6449-9681-00446E4099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54716" y="770100"/>
            <a:ext cx="2408054" cy="2408054"/>
          </a:xfrm>
          <a:prstGeom prst="rect">
            <a:avLst/>
          </a:prstGeom>
        </p:spPr>
      </p:pic>
      <p:graphicFrame>
        <p:nvGraphicFramePr>
          <p:cNvPr id="28" name="Diagrama 27">
            <a:extLst>
              <a:ext uri="{FF2B5EF4-FFF2-40B4-BE49-F238E27FC236}">
                <a16:creationId xmlns:a16="http://schemas.microsoft.com/office/drawing/2014/main" id="{6C31732B-743B-D649-B68B-F4B1AE7671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3602862"/>
              </p:ext>
            </p:extLst>
          </p:nvPr>
        </p:nvGraphicFramePr>
        <p:xfrm>
          <a:off x="1211873" y="3267198"/>
          <a:ext cx="9535483" cy="2953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14" name="Grupo 13"/>
          <p:cNvGrpSpPr/>
          <p:nvPr/>
        </p:nvGrpSpPr>
        <p:grpSpPr>
          <a:xfrm>
            <a:off x="1026001" y="5072156"/>
            <a:ext cx="1112698" cy="601950"/>
            <a:chOff x="724411" y="1836612"/>
            <a:chExt cx="1112698" cy="601950"/>
          </a:xfrm>
        </p:grpSpPr>
        <p:sp>
          <p:nvSpPr>
            <p:cNvPr id="19" name="Rectángulo 18"/>
            <p:cNvSpPr/>
            <p:nvPr/>
          </p:nvSpPr>
          <p:spPr>
            <a:xfrm>
              <a:off x="724411" y="1836612"/>
              <a:ext cx="1112698" cy="601950"/>
            </a:xfrm>
            <a:prstGeom prst="rect">
              <a:avLst/>
            </a:prstGeom>
            <a:solidFill>
              <a:srgbClr val="FF7E79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CuadroTexto 19"/>
            <p:cNvSpPr txBox="1"/>
            <p:nvPr/>
          </p:nvSpPr>
          <p:spPr>
            <a:xfrm>
              <a:off x="724411" y="1836612"/>
              <a:ext cx="1112698" cy="601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5000"/>
                </a:spcAft>
              </a:pPr>
              <a:r>
                <a:rPr lang="es-MX" sz="1200" dirty="0" smtClean="0">
                  <a:solidFill>
                    <a:schemeClr val="tx1"/>
                  </a:solidFill>
                </a:rPr>
                <a:t>Masculino</a:t>
              </a:r>
              <a:endParaRPr lang="es-MX" sz="1200" kern="1200" dirty="0">
                <a:solidFill>
                  <a:schemeClr val="tx1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5000"/>
                </a:spcAft>
              </a:pPr>
              <a:r>
                <a:rPr lang="es-MX" b="1" dirty="0" smtClean="0">
                  <a:solidFill>
                    <a:schemeClr val="tx1"/>
                  </a:solidFill>
                </a:rPr>
                <a:t>46,2</a:t>
              </a:r>
              <a:r>
                <a:rPr lang="es-MX" b="1" kern="1200" dirty="0" smtClean="0">
                  <a:solidFill>
                    <a:schemeClr val="tx1"/>
                  </a:solidFill>
                </a:rPr>
                <a:t> </a:t>
              </a:r>
              <a:r>
                <a:rPr lang="es-MX" b="1" kern="1200" dirty="0">
                  <a:solidFill>
                    <a:schemeClr val="tx1"/>
                  </a:solidFill>
                </a:rPr>
                <a:t>%</a:t>
              </a:r>
              <a:r>
                <a:rPr lang="es-MX" kern="1200" dirty="0">
                  <a:solidFill>
                    <a:schemeClr val="tx1"/>
                  </a:solidFill>
                </a:rPr>
                <a:t> 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5000"/>
                </a:spcAft>
              </a:pPr>
              <a:endParaRPr lang="es-MX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2523257" y="5107244"/>
            <a:ext cx="1112698" cy="564515"/>
            <a:chOff x="3227189" y="1836304"/>
            <a:chExt cx="1112698" cy="601950"/>
          </a:xfrm>
        </p:grpSpPr>
        <p:sp>
          <p:nvSpPr>
            <p:cNvPr id="17" name="Rectángulo 16"/>
            <p:cNvSpPr/>
            <p:nvPr/>
          </p:nvSpPr>
          <p:spPr>
            <a:xfrm>
              <a:off x="3227189" y="1836304"/>
              <a:ext cx="1112698" cy="601950"/>
            </a:xfrm>
            <a:prstGeom prst="rect">
              <a:avLst/>
            </a:prstGeom>
            <a:solidFill>
              <a:srgbClr val="FF7E79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uadroTexto 17"/>
            <p:cNvSpPr txBox="1"/>
            <p:nvPr/>
          </p:nvSpPr>
          <p:spPr>
            <a:xfrm>
              <a:off x="3227189" y="1836304"/>
              <a:ext cx="1112698" cy="601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5000"/>
                </a:spcAft>
              </a:pPr>
              <a:r>
                <a:rPr lang="es-MX" sz="1100" dirty="0" smtClean="0">
                  <a:solidFill>
                    <a:schemeClr val="tx1"/>
                  </a:solidFill>
                </a:rPr>
                <a:t>Femenino</a:t>
              </a:r>
              <a:endParaRPr lang="es-MX" sz="1100" kern="1200" dirty="0">
                <a:solidFill>
                  <a:schemeClr val="tx1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5000"/>
                </a:spcAft>
              </a:pPr>
              <a:r>
                <a:rPr lang="es-MX" sz="1600" b="1" dirty="0" smtClean="0">
                  <a:solidFill>
                    <a:schemeClr val="tx1"/>
                  </a:solidFill>
                </a:rPr>
                <a:t>53,7</a:t>
              </a:r>
              <a:r>
                <a:rPr lang="es-MX" sz="1600" b="1" kern="1200" dirty="0" smtClean="0">
                  <a:solidFill>
                    <a:schemeClr val="tx1"/>
                  </a:solidFill>
                </a:rPr>
                <a:t> </a:t>
              </a:r>
              <a:r>
                <a:rPr lang="es-MX" sz="1600" b="1" kern="1200" dirty="0">
                  <a:solidFill>
                    <a:schemeClr val="tx1"/>
                  </a:solidFill>
                </a:rPr>
                <a:t>%</a:t>
              </a:r>
              <a:r>
                <a:rPr lang="es-MX" sz="1600" kern="1200" dirty="0">
                  <a:solidFill>
                    <a:schemeClr val="tx1"/>
                  </a:solidFill>
                </a:rPr>
                <a:t> 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5000"/>
                </a:spcAft>
              </a:pPr>
              <a:endParaRPr lang="es-MX" sz="1000" kern="12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4" name="Imagen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92493" y="3085220"/>
            <a:ext cx="979714" cy="193399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570692" y="3147840"/>
            <a:ext cx="1045029" cy="1950181"/>
          </a:xfrm>
          <a:prstGeom prst="rect">
            <a:avLst/>
          </a:prstGeo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635220"/>
              </p:ext>
            </p:extLst>
          </p:nvPr>
        </p:nvGraphicFramePr>
        <p:xfrm>
          <a:off x="4681849" y="3186597"/>
          <a:ext cx="4482931" cy="673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3283">
                  <a:extLst>
                    <a:ext uri="{9D8B030D-6E8A-4147-A177-3AD203B41FA5}">
                      <a16:colId xmlns:a16="http://schemas.microsoft.com/office/drawing/2014/main" val="944453899"/>
                    </a:ext>
                  </a:extLst>
                </a:gridCol>
                <a:gridCol w="889912">
                  <a:extLst>
                    <a:ext uri="{9D8B030D-6E8A-4147-A177-3AD203B41FA5}">
                      <a16:colId xmlns:a16="http://schemas.microsoft.com/office/drawing/2014/main" val="3055318871"/>
                    </a:ext>
                  </a:extLst>
                </a:gridCol>
                <a:gridCol w="889912">
                  <a:extLst>
                    <a:ext uri="{9D8B030D-6E8A-4147-A177-3AD203B41FA5}">
                      <a16:colId xmlns:a16="http://schemas.microsoft.com/office/drawing/2014/main" val="2773522935"/>
                    </a:ext>
                  </a:extLst>
                </a:gridCol>
                <a:gridCol w="889912">
                  <a:extLst>
                    <a:ext uri="{9D8B030D-6E8A-4147-A177-3AD203B41FA5}">
                      <a16:colId xmlns:a16="http://schemas.microsoft.com/office/drawing/2014/main" val="3689155573"/>
                    </a:ext>
                  </a:extLst>
                </a:gridCol>
                <a:gridCol w="889912">
                  <a:extLst>
                    <a:ext uri="{9D8B030D-6E8A-4147-A177-3AD203B41FA5}">
                      <a16:colId xmlns:a16="http://schemas.microsoft.com/office/drawing/2014/main" val="3753342093"/>
                    </a:ext>
                  </a:extLst>
                </a:gridCol>
              </a:tblGrid>
              <a:tr h="3367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Medias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Min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</a:rPr>
                        <a:t>Mediana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Max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</a:rPr>
                        <a:t>Modo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4983986"/>
                  </a:ext>
                </a:extLst>
              </a:tr>
              <a:tr h="3367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13,9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47267"/>
                  </a:ext>
                </a:extLst>
              </a:tr>
            </a:tbl>
          </a:graphicData>
        </a:graphic>
      </p:graphicFrame>
      <p:sp>
        <p:nvSpPr>
          <p:cNvPr id="21" name="CuadroTexto 20"/>
          <p:cNvSpPr txBox="1"/>
          <p:nvPr/>
        </p:nvSpPr>
        <p:spPr>
          <a:xfrm>
            <a:off x="6317673" y="2777682"/>
            <a:ext cx="1440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EDAD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94774" y="3960337"/>
            <a:ext cx="3019600" cy="2649610"/>
          </a:xfrm>
          <a:prstGeom prst="rect">
            <a:avLst/>
          </a:prstGeom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D9EE60DF-841E-7741-A061-4F29C9B7158C}"/>
              </a:ext>
            </a:extLst>
          </p:cNvPr>
          <p:cNvSpPr/>
          <p:nvPr/>
        </p:nvSpPr>
        <p:spPr>
          <a:xfrm>
            <a:off x="7241644" y="1565211"/>
            <a:ext cx="2110173" cy="10954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000" b="1" dirty="0" smtClean="0">
                <a:solidFill>
                  <a:srgbClr val="FF0000"/>
                </a:solidFill>
              </a:rPr>
              <a:t>58</a:t>
            </a:r>
            <a:r>
              <a:rPr lang="es-ES_tradnl" dirty="0" smtClean="0">
                <a:solidFill>
                  <a:schemeClr val="tx1"/>
                </a:solidFill>
              </a:rPr>
              <a:t>                       </a:t>
            </a:r>
            <a:endParaRPr lang="es-ES_tradnl" dirty="0" smtClean="0">
              <a:solidFill>
                <a:schemeClr val="tx1"/>
              </a:solidFill>
            </a:endParaRPr>
          </a:p>
          <a:p>
            <a:pPr algn="ctr"/>
            <a:r>
              <a:rPr lang="es-ES_tradnl" b="1" dirty="0">
                <a:solidFill>
                  <a:schemeClr val="tx1"/>
                </a:solidFill>
              </a:rPr>
              <a:t> </a:t>
            </a:r>
            <a:r>
              <a:rPr lang="es-ES_tradnl" b="1" dirty="0" smtClean="0">
                <a:solidFill>
                  <a:schemeClr val="tx1"/>
                </a:solidFill>
              </a:rPr>
              <a:t>   </a:t>
            </a:r>
            <a:r>
              <a:rPr lang="es-ES_tradnl" b="1" dirty="0" smtClean="0">
                <a:solidFill>
                  <a:schemeClr val="tx1"/>
                </a:solidFill>
              </a:rPr>
              <a:t> </a:t>
            </a:r>
            <a:r>
              <a:rPr lang="es-ES_tradnl" b="1" dirty="0" smtClean="0">
                <a:solidFill>
                  <a:schemeClr val="tx1"/>
                </a:solidFill>
              </a:rPr>
              <a:t>No enfermos</a:t>
            </a:r>
            <a:endParaRPr lang="es-ES_tradnl" b="1" dirty="0">
              <a:solidFill>
                <a:schemeClr val="tx1"/>
              </a:solidFill>
            </a:endParaRPr>
          </a:p>
        </p:txBody>
      </p:sp>
      <p:pic>
        <p:nvPicPr>
          <p:cNvPr id="24" name="Google Shape;43;p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2133600" y="101600"/>
            <a:ext cx="10058400" cy="763588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63;p3"/>
          <p:cNvSpPr txBox="1"/>
          <p:nvPr/>
        </p:nvSpPr>
        <p:spPr>
          <a:xfrm>
            <a:off x="3141230" y="101600"/>
            <a:ext cx="8502650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</a:pPr>
            <a:r>
              <a:rPr lang="es-ES" sz="2800" b="1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143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99ABF26-F7CE-8644-8010-F27C20DD52D4}"/>
              </a:ext>
            </a:extLst>
          </p:cNvPr>
          <p:cNvSpPr txBox="1"/>
          <p:nvPr/>
        </p:nvSpPr>
        <p:spPr>
          <a:xfrm>
            <a:off x="827315" y="5699441"/>
            <a:ext cx="60960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es-ES" sz="1200" dirty="0" smtClean="0"/>
          </a:p>
          <a:p>
            <a:endParaRPr lang="es-ES" sz="1200" dirty="0"/>
          </a:p>
          <a:p>
            <a:endParaRPr lang="es-ES" sz="1200" dirty="0" smtClean="0"/>
          </a:p>
          <a:p>
            <a:r>
              <a:rPr lang="es-ES" sz="1200" dirty="0" smtClean="0"/>
              <a:t>Fuente</a:t>
            </a:r>
            <a:r>
              <a:rPr lang="es-ES" sz="1200" dirty="0"/>
              <a:t>: </a:t>
            </a:r>
            <a:r>
              <a:rPr lang="es-ES" sz="1200" dirty="0" smtClean="0"/>
              <a:t>Encuesta de consumidores 2021.</a:t>
            </a:r>
            <a:endParaRPr lang="es-ES" sz="1200" dirty="0"/>
          </a:p>
        </p:txBody>
      </p:sp>
      <p:graphicFrame>
        <p:nvGraphicFramePr>
          <p:cNvPr id="28" name="Diagrama 27">
            <a:extLst>
              <a:ext uri="{FF2B5EF4-FFF2-40B4-BE49-F238E27FC236}">
                <a16:creationId xmlns:a16="http://schemas.microsoft.com/office/drawing/2014/main" id="{6C31732B-743B-D649-B68B-F4B1AE7671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3602862"/>
              </p:ext>
            </p:extLst>
          </p:nvPr>
        </p:nvGraphicFramePr>
        <p:xfrm>
          <a:off x="1211873" y="3267198"/>
          <a:ext cx="9535483" cy="2953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4" name="Google Shape;43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133600" y="101600"/>
            <a:ext cx="10058400" cy="763588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63;p3"/>
          <p:cNvSpPr txBox="1"/>
          <p:nvPr/>
        </p:nvSpPr>
        <p:spPr>
          <a:xfrm>
            <a:off x="3141230" y="101600"/>
            <a:ext cx="8502650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</a:pPr>
            <a:r>
              <a:rPr lang="es-ES" sz="2800" b="1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TASAS DE ATAQUE POR GRUPOS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763818" y="1568776"/>
            <a:ext cx="5823528" cy="2183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07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835C7619-3034-1E46-ACBF-750A9C962394}"/>
              </a:ext>
            </a:extLst>
          </p:cNvPr>
          <p:cNvSpPr txBox="1"/>
          <p:nvPr/>
        </p:nvSpPr>
        <p:spPr>
          <a:xfrm>
            <a:off x="965200" y="5269858"/>
            <a:ext cx="6096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1200" dirty="0"/>
              <a:t>Fuente: </a:t>
            </a:r>
            <a:r>
              <a:rPr lang="es-ES" sz="1200" dirty="0" smtClean="0"/>
              <a:t>Encuesta de consumidores</a:t>
            </a:r>
            <a:endParaRPr lang="es-ES" sz="1200" dirty="0"/>
          </a:p>
        </p:txBody>
      </p:sp>
      <p:pic>
        <p:nvPicPr>
          <p:cNvPr id="13" name="Google Shape;74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032000" y="38533"/>
            <a:ext cx="10058400" cy="76358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75;p4"/>
          <p:cNvSpPr txBox="1"/>
          <p:nvPr/>
        </p:nvSpPr>
        <p:spPr>
          <a:xfrm>
            <a:off x="2974975" y="138545"/>
            <a:ext cx="8502650" cy="496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lang="es-CO" sz="2800" b="1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SINTOMAS</a:t>
            </a:r>
            <a:endParaRPr sz="2800" b="1" i="0" u="none" strike="noStrike" cap="none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" name="Imagen 1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618" y="2688327"/>
            <a:ext cx="4362018" cy="219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384136"/>
              </p:ext>
            </p:extLst>
          </p:nvPr>
        </p:nvGraphicFramePr>
        <p:xfrm>
          <a:off x="936336" y="1856510"/>
          <a:ext cx="6289964" cy="3413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1584036" y="1375892"/>
            <a:ext cx="4858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SIGNOS Y SINTOMAS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9028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2873</TotalTime>
  <Words>467</Words>
  <Application>Microsoft Office PowerPoint</Application>
  <PresentationFormat>Panorámica</PresentationFormat>
  <Paragraphs>183</Paragraphs>
  <Slides>19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Tema de Office</vt:lpstr>
      <vt:lpstr>Presentación de PowerPoint</vt:lpstr>
      <vt:lpstr>BROTE ETA COLEGIO LICEO TALLER SAN MIGUEL Pereira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Maryluz</cp:lastModifiedBy>
  <cp:revision>79</cp:revision>
  <dcterms:created xsi:type="dcterms:W3CDTF">2020-08-01T22:10:19Z</dcterms:created>
  <dcterms:modified xsi:type="dcterms:W3CDTF">2021-12-02T19:39:00Z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267737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