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64" r:id="rId2"/>
    <p:sldId id="257" r:id="rId3"/>
    <p:sldId id="258" r:id="rId4"/>
    <p:sldId id="259" r:id="rId5"/>
    <p:sldId id="260" r:id="rId6"/>
    <p:sldId id="261" r:id="rId7"/>
    <p:sldId id="262" r:id="rId8"/>
    <p:sldId id="263" r:id="rId9"/>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33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D5BC5A8F-933F-4157-9BA2-FEDE777640AC}" type="datetimeFigureOut">
              <a:rPr lang="es-CO" smtClean="0"/>
              <a:t>18/06/2019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91CE8B1-6206-43ED-8110-C9C826D423AD}" type="slidenum">
              <a:rPr lang="es-CO" smtClean="0"/>
              <a:t>‹Nº›</a:t>
            </a:fld>
            <a:endParaRPr lang="es-CO"/>
          </a:p>
        </p:txBody>
      </p:sp>
    </p:spTree>
    <p:extLst>
      <p:ext uri="{BB962C8B-B14F-4D97-AF65-F5344CB8AC3E}">
        <p14:creationId xmlns:p14="http://schemas.microsoft.com/office/powerpoint/2010/main" val="92975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D5BC5A8F-933F-4157-9BA2-FEDE777640AC}" type="datetimeFigureOut">
              <a:rPr lang="es-CO" smtClean="0"/>
              <a:t>18/06/2019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91CE8B1-6206-43ED-8110-C9C826D423AD}" type="slidenum">
              <a:rPr lang="es-CO" smtClean="0"/>
              <a:t>‹Nº›</a:t>
            </a:fld>
            <a:endParaRPr lang="es-CO"/>
          </a:p>
        </p:txBody>
      </p:sp>
    </p:spTree>
    <p:extLst>
      <p:ext uri="{BB962C8B-B14F-4D97-AF65-F5344CB8AC3E}">
        <p14:creationId xmlns:p14="http://schemas.microsoft.com/office/powerpoint/2010/main" val="3872328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D5BC5A8F-933F-4157-9BA2-FEDE777640AC}" type="datetimeFigureOut">
              <a:rPr lang="es-CO" smtClean="0"/>
              <a:t>18/06/2019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91CE8B1-6206-43ED-8110-C9C826D423AD}" type="slidenum">
              <a:rPr lang="es-CO" smtClean="0"/>
              <a:t>‹Nº›</a:t>
            </a:fld>
            <a:endParaRPr lang="es-CO"/>
          </a:p>
        </p:txBody>
      </p:sp>
    </p:spTree>
    <p:extLst>
      <p:ext uri="{BB962C8B-B14F-4D97-AF65-F5344CB8AC3E}">
        <p14:creationId xmlns:p14="http://schemas.microsoft.com/office/powerpoint/2010/main" val="3296375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D5BC5A8F-933F-4157-9BA2-FEDE777640AC}" type="datetimeFigureOut">
              <a:rPr lang="es-CO" smtClean="0"/>
              <a:t>18/06/2019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91CE8B1-6206-43ED-8110-C9C826D423AD}" type="slidenum">
              <a:rPr lang="es-CO" smtClean="0"/>
              <a:t>‹Nº›</a:t>
            </a:fld>
            <a:endParaRPr lang="es-CO"/>
          </a:p>
        </p:txBody>
      </p:sp>
    </p:spTree>
    <p:extLst>
      <p:ext uri="{BB962C8B-B14F-4D97-AF65-F5344CB8AC3E}">
        <p14:creationId xmlns:p14="http://schemas.microsoft.com/office/powerpoint/2010/main" val="2260815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D5BC5A8F-933F-4157-9BA2-FEDE777640AC}" type="datetimeFigureOut">
              <a:rPr lang="es-CO" smtClean="0"/>
              <a:t>18/06/2019</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391CE8B1-6206-43ED-8110-C9C826D423AD}" type="slidenum">
              <a:rPr lang="es-CO" smtClean="0"/>
              <a:t>‹Nº›</a:t>
            </a:fld>
            <a:endParaRPr lang="es-CO"/>
          </a:p>
        </p:txBody>
      </p:sp>
    </p:spTree>
    <p:extLst>
      <p:ext uri="{BB962C8B-B14F-4D97-AF65-F5344CB8AC3E}">
        <p14:creationId xmlns:p14="http://schemas.microsoft.com/office/powerpoint/2010/main" val="616517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D5BC5A8F-933F-4157-9BA2-FEDE777640AC}" type="datetimeFigureOut">
              <a:rPr lang="es-CO" smtClean="0"/>
              <a:t>18/06/2019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391CE8B1-6206-43ED-8110-C9C826D423AD}" type="slidenum">
              <a:rPr lang="es-CO" smtClean="0"/>
              <a:t>‹Nº›</a:t>
            </a:fld>
            <a:endParaRPr lang="es-CO"/>
          </a:p>
        </p:txBody>
      </p:sp>
    </p:spTree>
    <p:extLst>
      <p:ext uri="{BB962C8B-B14F-4D97-AF65-F5344CB8AC3E}">
        <p14:creationId xmlns:p14="http://schemas.microsoft.com/office/powerpoint/2010/main" val="1863034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D5BC5A8F-933F-4157-9BA2-FEDE777640AC}" type="datetimeFigureOut">
              <a:rPr lang="es-CO" smtClean="0"/>
              <a:t>18/06/2019</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391CE8B1-6206-43ED-8110-C9C826D423AD}" type="slidenum">
              <a:rPr lang="es-CO" smtClean="0"/>
              <a:t>‹Nº›</a:t>
            </a:fld>
            <a:endParaRPr lang="es-CO"/>
          </a:p>
        </p:txBody>
      </p:sp>
    </p:spTree>
    <p:extLst>
      <p:ext uri="{BB962C8B-B14F-4D97-AF65-F5344CB8AC3E}">
        <p14:creationId xmlns:p14="http://schemas.microsoft.com/office/powerpoint/2010/main" val="2818926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D5BC5A8F-933F-4157-9BA2-FEDE777640AC}" type="datetimeFigureOut">
              <a:rPr lang="es-CO" smtClean="0"/>
              <a:t>18/06/2019</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391CE8B1-6206-43ED-8110-C9C826D423AD}" type="slidenum">
              <a:rPr lang="es-CO" smtClean="0"/>
              <a:t>‹Nº›</a:t>
            </a:fld>
            <a:endParaRPr lang="es-CO"/>
          </a:p>
        </p:txBody>
      </p:sp>
    </p:spTree>
    <p:extLst>
      <p:ext uri="{BB962C8B-B14F-4D97-AF65-F5344CB8AC3E}">
        <p14:creationId xmlns:p14="http://schemas.microsoft.com/office/powerpoint/2010/main" val="2053953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5BC5A8F-933F-4157-9BA2-FEDE777640AC}" type="datetimeFigureOut">
              <a:rPr lang="es-CO" smtClean="0"/>
              <a:t>18/06/2019</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391CE8B1-6206-43ED-8110-C9C826D423AD}" type="slidenum">
              <a:rPr lang="es-CO" smtClean="0"/>
              <a:t>‹Nº›</a:t>
            </a:fld>
            <a:endParaRPr lang="es-CO"/>
          </a:p>
        </p:txBody>
      </p:sp>
    </p:spTree>
    <p:extLst>
      <p:ext uri="{BB962C8B-B14F-4D97-AF65-F5344CB8AC3E}">
        <p14:creationId xmlns:p14="http://schemas.microsoft.com/office/powerpoint/2010/main" val="2575255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5BC5A8F-933F-4157-9BA2-FEDE777640AC}" type="datetimeFigureOut">
              <a:rPr lang="es-CO" smtClean="0"/>
              <a:t>18/06/2019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391CE8B1-6206-43ED-8110-C9C826D423AD}" type="slidenum">
              <a:rPr lang="es-CO" smtClean="0"/>
              <a:t>‹Nº›</a:t>
            </a:fld>
            <a:endParaRPr lang="es-CO"/>
          </a:p>
        </p:txBody>
      </p:sp>
    </p:spTree>
    <p:extLst>
      <p:ext uri="{BB962C8B-B14F-4D97-AF65-F5344CB8AC3E}">
        <p14:creationId xmlns:p14="http://schemas.microsoft.com/office/powerpoint/2010/main" val="405643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5BC5A8F-933F-4157-9BA2-FEDE777640AC}" type="datetimeFigureOut">
              <a:rPr lang="es-CO" smtClean="0"/>
              <a:t>18/06/2019</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391CE8B1-6206-43ED-8110-C9C826D423AD}" type="slidenum">
              <a:rPr lang="es-CO" smtClean="0"/>
              <a:t>‹Nº›</a:t>
            </a:fld>
            <a:endParaRPr lang="es-CO"/>
          </a:p>
        </p:txBody>
      </p:sp>
    </p:spTree>
    <p:extLst>
      <p:ext uri="{BB962C8B-B14F-4D97-AF65-F5344CB8AC3E}">
        <p14:creationId xmlns:p14="http://schemas.microsoft.com/office/powerpoint/2010/main" val="346242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BC5A8F-933F-4157-9BA2-FEDE777640AC}" type="datetimeFigureOut">
              <a:rPr lang="es-CO" smtClean="0"/>
              <a:t>18/06/2019</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1CE8B1-6206-43ED-8110-C9C826D423AD}" type="slidenum">
              <a:rPr lang="es-CO" smtClean="0"/>
              <a:t>‹Nº›</a:t>
            </a:fld>
            <a:endParaRPr lang="es-CO"/>
          </a:p>
        </p:txBody>
      </p:sp>
    </p:spTree>
    <p:extLst>
      <p:ext uri="{BB962C8B-B14F-4D97-AF65-F5344CB8AC3E}">
        <p14:creationId xmlns:p14="http://schemas.microsoft.com/office/powerpoint/2010/main" val="2500694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O" dirty="0" smtClean="0"/>
              <a:t>PROYECTO: CURSO DE ROBÓTICA PARA NNA</a:t>
            </a:r>
            <a:endParaRPr lang="es-CO" dirty="0"/>
          </a:p>
        </p:txBody>
      </p:sp>
      <p:sp>
        <p:nvSpPr>
          <p:cNvPr id="3" name="Subtítulo 2"/>
          <p:cNvSpPr>
            <a:spLocks noGrp="1"/>
          </p:cNvSpPr>
          <p:nvPr>
            <p:ph type="subTitle" idx="1"/>
          </p:nvPr>
        </p:nvSpPr>
        <p:spPr/>
        <p:txBody>
          <a:bodyPr/>
          <a:lstStyle/>
          <a:p>
            <a:endParaRPr lang="es-CO" dirty="0" smtClean="0"/>
          </a:p>
          <a:p>
            <a:r>
              <a:rPr lang="es-CO" dirty="0" smtClean="0"/>
              <a:t>SECRETARÍA DE TIC</a:t>
            </a:r>
          </a:p>
          <a:p>
            <a:r>
              <a:rPr lang="es-CO" dirty="0" smtClean="0"/>
              <a:t>Ing. JAIME WAINER RUIZ RENTERÍA</a:t>
            </a:r>
            <a:endParaRPr lang="es-CO" dirty="0"/>
          </a:p>
        </p:txBody>
      </p:sp>
    </p:spTree>
    <p:extLst>
      <p:ext uri="{BB962C8B-B14F-4D97-AF65-F5344CB8AC3E}">
        <p14:creationId xmlns:p14="http://schemas.microsoft.com/office/powerpoint/2010/main" val="1355573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72342" y="2065577"/>
            <a:ext cx="7912925" cy="2339102"/>
          </a:xfrm>
          <a:prstGeom prst="rect">
            <a:avLst/>
          </a:prstGeom>
        </p:spPr>
        <p:txBody>
          <a:bodyPr wrap="square">
            <a:spAutoFit/>
          </a:bodyPr>
          <a:lstStyle/>
          <a:p>
            <a:pPr algn="ctr">
              <a:spcAft>
                <a:spcPts val="0"/>
              </a:spcAft>
            </a:pPr>
            <a:r>
              <a:rPr lang="es-CO" dirty="0" smtClean="0">
                <a:solidFill>
                  <a:srgbClr val="000000"/>
                </a:solidFill>
                <a:effectLst/>
                <a:latin typeface="Times New Roman" panose="02020603050405020304" pitchFamily="18" charset="0"/>
                <a:ea typeface="Calibri" panose="020F0502020204030204" pitchFamily="34" charset="0"/>
              </a:rPr>
              <a:t>La apuesta para Colombia en términos sociales y de desarrollo es construir una sociedad equitativa e incluyente, de manera que todas las niñas, niños y adolescentes tengan similares condiciones básicas o indispensables para vivir, desarrollarse y robustecer su inserción en las estructuras sociales. Se pretende lograr así que la nueva generación siempre tenga mejores oportunidades que la anterior, logrando que la sociedad y cada uno de sus miembros sea cada vez mejor: más humano, más justo y equitativo, más solidario e integrado, y más inteligente y productivo </a:t>
            </a:r>
            <a:r>
              <a:rPr lang="es-CO" sz="2000" dirty="0" smtClean="0">
                <a:solidFill>
                  <a:srgbClr val="000000"/>
                </a:solidFill>
                <a:effectLst/>
                <a:latin typeface="Times New Roman" panose="02020603050405020304" pitchFamily="18" charset="0"/>
                <a:ea typeface="Calibri" panose="020F0502020204030204" pitchFamily="34" charset="0"/>
              </a:rPr>
              <a:t>(Pereira, 2016, págs. 253,254).</a:t>
            </a:r>
            <a:endParaRPr lang="es-CO" sz="2000" dirty="0">
              <a:solidFill>
                <a:srgbClr val="000000"/>
              </a:solidFill>
              <a:effectLst/>
              <a:latin typeface="Arial" panose="020B0604020202020204" pitchFamily="34" charset="0"/>
              <a:ea typeface="Calibri" panose="020F0502020204030204" pitchFamily="34" charset="0"/>
            </a:endParaRPr>
          </a:p>
        </p:txBody>
      </p:sp>
      <p:sp>
        <p:nvSpPr>
          <p:cNvPr id="3" name="CuadroTexto 2"/>
          <p:cNvSpPr txBox="1"/>
          <p:nvPr/>
        </p:nvSpPr>
        <p:spPr>
          <a:xfrm>
            <a:off x="1353786" y="1258784"/>
            <a:ext cx="6697683" cy="369332"/>
          </a:xfrm>
          <a:prstGeom prst="rect">
            <a:avLst/>
          </a:prstGeom>
          <a:noFill/>
        </p:spPr>
        <p:txBody>
          <a:bodyPr wrap="square" rtlCol="0">
            <a:spAutoFit/>
          </a:bodyPr>
          <a:lstStyle/>
          <a:p>
            <a:r>
              <a:rPr lang="es-CO" b="1" dirty="0" smtClean="0"/>
              <a:t>APOYO Y CUMPLIMIENTO AL PLAN DE DESARROLLO MUNICIPAL</a:t>
            </a:r>
            <a:endParaRPr lang="es-CO" b="1" dirty="0"/>
          </a:p>
        </p:txBody>
      </p:sp>
      <p:sp>
        <p:nvSpPr>
          <p:cNvPr id="4" name="CuadroTexto 3"/>
          <p:cNvSpPr txBox="1"/>
          <p:nvPr/>
        </p:nvSpPr>
        <p:spPr>
          <a:xfrm>
            <a:off x="3230087" y="4595751"/>
            <a:ext cx="5011387" cy="369332"/>
          </a:xfrm>
          <a:prstGeom prst="rect">
            <a:avLst/>
          </a:prstGeom>
          <a:noFill/>
        </p:spPr>
        <p:txBody>
          <a:bodyPr wrap="square" rtlCol="0">
            <a:spAutoFit/>
          </a:bodyPr>
          <a:lstStyle/>
          <a:p>
            <a:pPr algn="ctr"/>
            <a:r>
              <a:rPr lang="es-CO" b="1" dirty="0"/>
              <a:t>Eje estratégico 2. Pereira Educada y Educadora</a:t>
            </a:r>
            <a:endParaRPr lang="es-CO" dirty="0"/>
          </a:p>
        </p:txBody>
      </p:sp>
    </p:spTree>
    <p:extLst>
      <p:ext uri="{BB962C8B-B14F-4D97-AF65-F5344CB8AC3E}">
        <p14:creationId xmlns:p14="http://schemas.microsoft.com/office/powerpoint/2010/main" val="314529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026719" y="1356732"/>
            <a:ext cx="8435439" cy="923330"/>
          </a:xfrm>
          <a:prstGeom prst="rect">
            <a:avLst/>
          </a:prstGeom>
        </p:spPr>
        <p:txBody>
          <a:bodyPr wrap="square">
            <a:spAutoFit/>
          </a:bodyPr>
          <a:lstStyle/>
          <a:p>
            <a:pPr algn="ctr"/>
            <a:r>
              <a:rPr lang="es-CO" dirty="0" smtClean="0">
                <a:effectLst/>
                <a:latin typeface="Times New Roman" panose="02020603050405020304" pitchFamily="18" charset="0"/>
                <a:ea typeface="Calibri" panose="020F0502020204030204" pitchFamily="34" charset="0"/>
              </a:rPr>
              <a:t>“generación de talento humano apoyando las iniciativas del Gobierno Nacional, para que un número mayor de jóvenes del Municipio, se interesen por estudiar carreras relacionadas con TIC” (Pereira, 2016, pág. 244).</a:t>
            </a:r>
            <a:endParaRPr lang="es-CO" dirty="0"/>
          </a:p>
        </p:txBody>
      </p:sp>
      <p:sp>
        <p:nvSpPr>
          <p:cNvPr id="4" name="CuadroTexto 3"/>
          <p:cNvSpPr txBox="1"/>
          <p:nvPr/>
        </p:nvSpPr>
        <p:spPr>
          <a:xfrm>
            <a:off x="3608117" y="2968832"/>
            <a:ext cx="5011387" cy="923330"/>
          </a:xfrm>
          <a:prstGeom prst="rect">
            <a:avLst/>
          </a:prstGeom>
          <a:noFill/>
        </p:spPr>
        <p:txBody>
          <a:bodyPr wrap="square" rtlCol="0">
            <a:spAutoFit/>
          </a:bodyPr>
          <a:lstStyle/>
          <a:p>
            <a:pPr algn="ctr"/>
            <a:r>
              <a:rPr lang="es-ES" b="1" dirty="0" smtClean="0"/>
              <a:t>Programa 4. Ciencia, tecnología e innovación para el cambio</a:t>
            </a:r>
            <a:endParaRPr lang="es-CO" b="1" dirty="0" smtClean="0"/>
          </a:p>
          <a:p>
            <a:pPr algn="ctr"/>
            <a:r>
              <a:rPr lang="es-CO" b="1" dirty="0" smtClean="0"/>
              <a:t>Subprograma 4.2. TIC para el desarrollo</a:t>
            </a:r>
            <a:endParaRPr lang="es-CO" dirty="0"/>
          </a:p>
        </p:txBody>
      </p:sp>
    </p:spTree>
    <p:extLst>
      <p:ext uri="{BB962C8B-B14F-4D97-AF65-F5344CB8AC3E}">
        <p14:creationId xmlns:p14="http://schemas.microsoft.com/office/powerpoint/2010/main" val="1900598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99210" y="1739417"/>
            <a:ext cx="8162306" cy="2085443"/>
          </a:xfrm>
          <a:prstGeom prst="rect">
            <a:avLst/>
          </a:prstGeom>
        </p:spPr>
        <p:txBody>
          <a:bodyPr wrap="square">
            <a:spAutoFit/>
          </a:bodyPr>
          <a:lstStyle/>
          <a:p>
            <a:pPr lvl="0">
              <a:lnSpc>
                <a:spcPct val="107000"/>
              </a:lnSpc>
              <a:spcBef>
                <a:spcPts val="1200"/>
              </a:spcBef>
              <a:spcAft>
                <a:spcPts val="0"/>
              </a:spcAft>
            </a:pPr>
            <a:r>
              <a:rPr lang="es-CO" b="1" kern="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OBJETIVO GENERAL DEL PROYECTO</a:t>
            </a:r>
            <a:endParaRPr lang="es-CO" sz="2400" b="1" kern="0"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228600" indent="450215">
              <a:lnSpc>
                <a:spcPct val="107000"/>
              </a:lnSpc>
              <a:spcBef>
                <a:spcPts val="1200"/>
              </a:spcBef>
              <a:spcAft>
                <a:spcPts val="0"/>
              </a:spcAft>
            </a:pPr>
            <a:r>
              <a:rPr lang="es-CO" b="1" kern="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CO" sz="2400" b="1" kern="0"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indent="450215" algn="just">
              <a:lnSpc>
                <a:spcPct val="150000"/>
              </a:lnSpc>
              <a:spcAft>
                <a:spcPts val="0"/>
              </a:spcAft>
            </a:pPr>
            <a:r>
              <a:rPr lang="es-CO"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Avanzar en la formación académica de los NNA de las diferentes comunas buscando cumplir con el </a:t>
            </a:r>
            <a:r>
              <a:rPr lang="es-CO" dirty="0" smtClean="0">
                <a:effectLst/>
                <a:latin typeface="Times New Roman" panose="02020603050405020304" pitchFamily="18" charset="0"/>
                <a:ea typeface="Calibri" panose="020F0502020204030204" pitchFamily="34" charset="0"/>
                <a:cs typeface="Times New Roman" panose="02020603050405020304" pitchFamily="18" charset="0"/>
              </a:rPr>
              <a:t>Programa 4. Ciencia, tecnología e innovación para el cambio y el  Subprograma 4.2. TIC para el desarrollo. </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4907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a:stretch>
            <a:fillRect/>
          </a:stretch>
        </p:blipFill>
        <p:spPr>
          <a:xfrm>
            <a:off x="2552984" y="2469748"/>
            <a:ext cx="7434164" cy="3169822"/>
          </a:xfrm>
          <a:prstGeom prst="rect">
            <a:avLst/>
          </a:prstGeom>
        </p:spPr>
      </p:pic>
      <p:sp>
        <p:nvSpPr>
          <p:cNvPr id="7" name="CuadroTexto 6"/>
          <p:cNvSpPr txBox="1"/>
          <p:nvPr/>
        </p:nvSpPr>
        <p:spPr>
          <a:xfrm>
            <a:off x="1864426" y="1128156"/>
            <a:ext cx="5379522" cy="369332"/>
          </a:xfrm>
          <a:prstGeom prst="rect">
            <a:avLst/>
          </a:prstGeom>
          <a:noFill/>
        </p:spPr>
        <p:txBody>
          <a:bodyPr wrap="square" rtlCol="0">
            <a:spAutoFit/>
          </a:bodyPr>
          <a:lstStyle/>
          <a:p>
            <a:r>
              <a:rPr lang="es-CO" b="1" dirty="0" smtClean="0"/>
              <a:t>METODOLOGÍA DEL CURSO PROPUESTO</a:t>
            </a:r>
            <a:endParaRPr lang="es-CO" b="1" dirty="0"/>
          </a:p>
        </p:txBody>
      </p:sp>
    </p:spTree>
    <p:extLst>
      <p:ext uri="{BB962C8B-B14F-4D97-AF65-F5344CB8AC3E}">
        <p14:creationId xmlns:p14="http://schemas.microsoft.com/office/powerpoint/2010/main" val="2373270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893621" y="2544381"/>
            <a:ext cx="6096000" cy="1754326"/>
          </a:xfrm>
          <a:prstGeom prst="rect">
            <a:avLst/>
          </a:prstGeom>
        </p:spPr>
        <p:txBody>
          <a:bodyPr>
            <a:spAutoFit/>
          </a:bodyPr>
          <a:lstStyle/>
          <a:p>
            <a:r>
              <a:rPr lang="es-ES" b="1" dirty="0" smtClean="0"/>
              <a:t>MÓDULO 1. CONOCIENDO EL ROBOT. (CONCEPTOS BÁSICOS)</a:t>
            </a:r>
            <a:endParaRPr lang="es-ES" b="1" dirty="0"/>
          </a:p>
          <a:p>
            <a:r>
              <a:rPr lang="es-ES" b="1" dirty="0" smtClean="0"/>
              <a:t>MÓDULO 2. CONOCIENDO EL CEREBRO DEL ROBOT	</a:t>
            </a:r>
          </a:p>
          <a:p>
            <a:r>
              <a:rPr lang="es-ES" b="1" dirty="0" smtClean="0"/>
              <a:t>MÓDULO 3. FÍSICA DEL MOVIMIENTO  EN ROBOTS</a:t>
            </a:r>
          </a:p>
          <a:p>
            <a:r>
              <a:rPr lang="es-ES" b="1" dirty="0" smtClean="0"/>
              <a:t>MÓDULO 4. FÍSICA DE TRANSDUCTORES Y SENSORES DEL ROBOT	</a:t>
            </a:r>
          </a:p>
          <a:p>
            <a:r>
              <a:rPr lang="es-ES" b="1" dirty="0" smtClean="0"/>
              <a:t>MÓDULO 5. PROYECTO INTEGRADOR	</a:t>
            </a:r>
            <a:endParaRPr lang="es-ES" b="1" dirty="0"/>
          </a:p>
        </p:txBody>
      </p:sp>
      <p:sp>
        <p:nvSpPr>
          <p:cNvPr id="7" name="CuadroTexto 6"/>
          <p:cNvSpPr txBox="1"/>
          <p:nvPr/>
        </p:nvSpPr>
        <p:spPr>
          <a:xfrm>
            <a:off x="1864426" y="1128156"/>
            <a:ext cx="5379522" cy="369332"/>
          </a:xfrm>
          <a:prstGeom prst="rect">
            <a:avLst/>
          </a:prstGeom>
          <a:noFill/>
        </p:spPr>
        <p:txBody>
          <a:bodyPr wrap="square" rtlCol="0">
            <a:spAutoFit/>
          </a:bodyPr>
          <a:lstStyle/>
          <a:p>
            <a:r>
              <a:rPr lang="es-CO" b="1" dirty="0" smtClean="0"/>
              <a:t>CONTENIDO PARA EL CURSO PROPUESTO</a:t>
            </a:r>
            <a:endParaRPr lang="es-CO" b="1" dirty="0"/>
          </a:p>
        </p:txBody>
      </p:sp>
    </p:spTree>
    <p:extLst>
      <p:ext uri="{BB962C8B-B14F-4D97-AF65-F5344CB8AC3E}">
        <p14:creationId xmlns:p14="http://schemas.microsoft.com/office/powerpoint/2010/main" val="3730422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60468" y="1097673"/>
            <a:ext cx="6096000" cy="5328510"/>
          </a:xfrm>
          <a:prstGeom prst="rect">
            <a:avLst/>
          </a:prstGeom>
        </p:spPr>
        <p:txBody>
          <a:bodyPr>
            <a:spAutoFit/>
          </a:bodyPr>
          <a:lstStyle/>
          <a:p>
            <a:pPr lvl="0">
              <a:lnSpc>
                <a:spcPct val="107000"/>
              </a:lnSpc>
              <a:spcBef>
                <a:spcPts val="1200"/>
              </a:spcBef>
              <a:spcAft>
                <a:spcPts val="0"/>
              </a:spcAft>
            </a:pPr>
            <a:r>
              <a:rPr lang="es-CO" b="1" kern="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GENERALIDADES DEL CURSO</a:t>
            </a:r>
            <a:endParaRPr lang="es-CO" sz="2400" b="1" kern="0"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449580" algn="just">
              <a:lnSpc>
                <a:spcPct val="150000"/>
              </a:lnSpc>
              <a:spcAft>
                <a:spcPts val="0"/>
              </a:spcAft>
            </a:pPr>
            <a:r>
              <a:rPr lang="es-CO"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s-CO"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es-CO"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El curso se propone dirigido a 40 personas de los sectores más vulnerables de la ciudad. Conformados en dos grupos de 20 personas cada uno</a:t>
            </a:r>
            <a:r>
              <a:rPr lang="es-CO"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indent="450215" algn="just">
              <a:lnSpc>
                <a:spcPct val="150000"/>
              </a:lnSpc>
              <a:spcAft>
                <a:spcPts val="0"/>
              </a:spcAft>
            </a:pPr>
            <a:endParaRPr lang="es-CO"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es-CO"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 </a:t>
            </a:r>
            <a:r>
              <a:rPr lang="es-CO"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modalidad será presencial</a:t>
            </a:r>
            <a:r>
              <a:rPr lang="es-CO"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indent="450215" algn="just">
              <a:lnSpc>
                <a:spcPct val="150000"/>
              </a:lnSpc>
              <a:spcAft>
                <a:spcPts val="0"/>
              </a:spcAft>
            </a:pPr>
            <a:r>
              <a:rPr lang="es-CO"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s-CO"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50000"/>
              </a:lnSpc>
              <a:spcAft>
                <a:spcPts val="0"/>
              </a:spcAft>
            </a:pPr>
            <a:r>
              <a:rPr lang="es-CO"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El curso tendrá un total de 64 horas por grupo</a:t>
            </a:r>
            <a:r>
              <a:rPr lang="es-CO"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con una intensidad que tendrá 4 horas en horarios de la tarde en días hábiles de lunes a viernes o  4 horas consecutivas los días sábados.</a:t>
            </a:r>
            <a:endParaRPr lang="es-CO"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pPr>
            <a:r>
              <a:rPr lang="es-CO"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s-CO" sz="16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78305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430483" y="2047698"/>
            <a:ext cx="6096000" cy="2272417"/>
          </a:xfrm>
          <a:prstGeom prst="rect">
            <a:avLst/>
          </a:prstGeom>
        </p:spPr>
        <p:txBody>
          <a:bodyPr>
            <a:spAutoFit/>
          </a:bodyPr>
          <a:lstStyle/>
          <a:p>
            <a:pPr algn="just">
              <a:lnSpc>
                <a:spcPct val="150000"/>
              </a:lnSpc>
              <a:spcAft>
                <a:spcPts val="800"/>
              </a:spcAft>
            </a:pPr>
            <a:r>
              <a:rPr lang="es-CO"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s-CO" b="1" kern="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COSTO DEL CURSO</a:t>
            </a:r>
            <a:endParaRPr lang="es-CO" sz="2400" b="1" kern="0" dirty="0" smtClean="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gn="just">
              <a:lnSpc>
                <a:spcPct val="150000"/>
              </a:lnSpc>
              <a:spcAft>
                <a:spcPts val="800"/>
              </a:spcAft>
            </a:pPr>
            <a:r>
              <a:rPr lang="es-CO"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CO"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El costo  será de</a:t>
            </a:r>
            <a:r>
              <a:rPr lang="es-CO" b="1"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s-CO"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trescientos cincuenta mil pesos ($350.000) una sola vez por cada estudiante durante las 64 horas, lo que significará un valor total de Catorce millones de pesos ($14.000.000).</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384334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268</Words>
  <Application>Microsoft Office PowerPoint</Application>
  <PresentationFormat>Panorámica</PresentationFormat>
  <Paragraphs>30</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Arial</vt:lpstr>
      <vt:lpstr>Calibri</vt:lpstr>
      <vt:lpstr>Calibri Light</vt:lpstr>
      <vt:lpstr>Times New Roman</vt:lpstr>
      <vt:lpstr>Tema de Office</vt:lpstr>
      <vt:lpstr>PROYECTO: CURSO DE ROBÓTICA PARA NNA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Alexander Quintero</dc:creator>
  <cp:lastModifiedBy>Alexander Quintero</cp:lastModifiedBy>
  <cp:revision>5</cp:revision>
  <dcterms:created xsi:type="dcterms:W3CDTF">2019-06-18T16:32:38Z</dcterms:created>
  <dcterms:modified xsi:type="dcterms:W3CDTF">2019-06-18T16:51:36Z</dcterms:modified>
</cp:coreProperties>
</file>