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84" r:id="rId4"/>
    <p:sldId id="287" r:id="rId5"/>
    <p:sldId id="286" r:id="rId6"/>
    <p:sldId id="285" r:id="rId7"/>
    <p:sldId id="290" r:id="rId8"/>
    <p:sldId id="298" r:id="rId9"/>
    <p:sldId id="299" r:id="rId10"/>
    <p:sldId id="297" r:id="rId11"/>
    <p:sldId id="291" r:id="rId12"/>
    <p:sldId id="296" r:id="rId13"/>
    <p:sldId id="294" r:id="rId14"/>
    <p:sldId id="293" r:id="rId15"/>
    <p:sldId id="300" r:id="rId16"/>
    <p:sldId id="301" r:id="rId17"/>
    <p:sldId id="302" r:id="rId18"/>
    <p:sldId id="303" r:id="rId19"/>
    <p:sldId id="288" r:id="rId20"/>
    <p:sldId id="289" r:id="rId21"/>
    <p:sldId id="292" r:id="rId22"/>
    <p:sldId id="279" r:id="rId23"/>
  </p:sldIdLst>
  <p:sldSz cx="12192000" cy="6858000"/>
  <p:notesSz cx="7772400" cy="10058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>
      <p:cViewPr>
        <p:scale>
          <a:sx n="75" d="100"/>
          <a:sy n="75" d="100"/>
        </p:scale>
        <p:origin x="-516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61BA3-A17D-4F1D-B028-649E4C2D9998}" type="datetimeFigureOut">
              <a:rPr lang="es-CO" smtClean="0"/>
              <a:t>01/12/2020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E807A-8B25-4BB8-BAF2-AB6659E881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403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s-CO" sz="60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CO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AE0E9E6-DD4E-40F3-BD2F-E1F329E2257B}" type="datetime">
              <a:rPr lang="es-CO" sz="1200" b="0" strike="noStrike" spc="-1">
                <a:solidFill>
                  <a:srgbClr val="8B8B8B"/>
                </a:solidFill>
                <a:latin typeface="Calibri"/>
              </a:rPr>
              <a:t>01/12/2020</a:t>
            </a:fld>
            <a:endParaRPr lang="es-CO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s-CO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F0EB18F-22AA-47AA-A04A-D2F091E25DA8}" type="slidenum">
              <a:rPr lang="es-CO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CO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8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s-CO" sz="44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C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CO" sz="2800" b="0" strike="noStrike" spc="-1">
                <a:solidFill>
                  <a:srgbClr val="000000"/>
                </a:solidFill>
                <a:latin typeface="Calibri"/>
              </a:rPr>
              <a:t>Haga clic para modificar el estilo de texto del patrón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CO" sz="24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CO" sz="2000" b="0" strike="noStrike" spc="-1">
                <a:solidFill>
                  <a:srgbClr val="000000"/>
                </a:solidFill>
                <a:latin typeface="Calibri"/>
              </a:rPr>
              <a:t>Tercer nivel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CO" sz="1800" b="0" strike="noStrike" spc="-1">
                <a:solidFill>
                  <a:srgbClr val="000000"/>
                </a:solidFill>
                <a:latin typeface="Calibri"/>
              </a:rPr>
              <a:t>Cuarto nivel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CO" sz="1800" b="0" strike="noStrike" spc="-1">
                <a:solidFill>
                  <a:srgbClr val="000000"/>
                </a:solidFill>
                <a:latin typeface="Calibri"/>
              </a:rPr>
              <a:t>Quinto nivel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66E4BC1-D34B-461B-9F05-DA2BD6CB9983}" type="datetime">
              <a:rPr lang="es-CO" sz="1200" b="0" strike="noStrike" spc="-1">
                <a:solidFill>
                  <a:srgbClr val="8B8B8B"/>
                </a:solidFill>
                <a:latin typeface="Calibri"/>
              </a:rPr>
              <a:t>01/12/2020</a:t>
            </a:fld>
            <a:endParaRPr lang="es-CO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s-CO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67997C6-B8C6-4D3F-8588-B975C3B9CDE8}" type="slidenum">
              <a:rPr lang="es-CO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CO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449360" y="6289782"/>
            <a:ext cx="9143640" cy="37764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s-CO" sz="2200" spc="-1" dirty="0" smtClean="0">
                <a:solidFill>
                  <a:srgbClr val="000000"/>
                </a:solidFill>
                <a:latin typeface="Calibri"/>
              </a:rPr>
              <a:t>Ingeniería de Sistemas y Computación - 2020</a:t>
            </a:r>
            <a:endParaRPr lang="es-CO" sz="2200" b="0" strike="noStrike" spc="-1" dirty="0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1010160" y="2162520"/>
            <a:ext cx="10058040" cy="58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  <a:spcAft>
                <a:spcPts val="2401"/>
              </a:spcAft>
            </a:pPr>
            <a:r>
              <a:rPr lang="es-CO" sz="3200" spc="-1" dirty="0" smtClean="0">
                <a:solidFill>
                  <a:srgbClr val="000000"/>
                </a:solidFill>
                <a:latin typeface="Cambria Math"/>
                <a:ea typeface="Cambria Math"/>
              </a:rPr>
              <a:t>Conteo y Punto Flotante</a:t>
            </a:r>
            <a:endParaRPr lang="es-CO" sz="3200" b="0" strike="noStrike" spc="-1" dirty="0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1484883" y="5636132"/>
            <a:ext cx="9143640" cy="58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  <a:spcAft>
                <a:spcPts val="2401"/>
              </a:spcAft>
            </a:pPr>
            <a:r>
              <a:rPr lang="es-CO" sz="3200" spc="-1" dirty="0" smtClean="0">
                <a:solidFill>
                  <a:srgbClr val="000000"/>
                </a:solidFill>
                <a:latin typeface="Cambria Math"/>
                <a:ea typeface="Cambria Math"/>
              </a:rPr>
              <a:t>GRUPO ADA</a:t>
            </a:r>
            <a:endParaRPr lang="es-CO" sz="3200" b="0" strike="noStrike" spc="-1" dirty="0">
              <a:latin typeface="Arial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633214"/>
            <a:ext cx="10513168" cy="1370052"/>
          </a:xfrm>
          <a:prstGeom prst="rect">
            <a:avLst/>
          </a:prstGeom>
        </p:spPr>
      </p:pic>
      <p:pic>
        <p:nvPicPr>
          <p:cNvPr id="1026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5539136"/>
            <a:ext cx="954470" cy="105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922" y="5396504"/>
            <a:ext cx="954470" cy="105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6" y="2945183"/>
            <a:ext cx="2952328" cy="259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Permutaciones CON repetición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60" y="1844824"/>
            <a:ext cx="10058400" cy="44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027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Combinaciones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8" y="1641996"/>
            <a:ext cx="10058400" cy="44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8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Combinaciones SIN repetición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98" y="1700808"/>
            <a:ext cx="10058400" cy="44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869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Combinaciones SIN repetición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28" y="1751608"/>
            <a:ext cx="10058400" cy="44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885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Combinaciones </a:t>
            </a: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CON</a:t>
            </a: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 </a:t>
            </a: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repetición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19" y="1772816"/>
            <a:ext cx="1097713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901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Combinaciones </a:t>
            </a: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CON</a:t>
            </a: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 </a:t>
            </a: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repetición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4" y="1715946"/>
            <a:ext cx="10673714" cy="437427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72" y="5747272"/>
            <a:ext cx="2050132" cy="4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931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Combinaciones </a:t>
            </a: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CON</a:t>
            </a: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 </a:t>
            </a: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repetición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7" y="1412776"/>
            <a:ext cx="10890803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130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Combinaciones </a:t>
            </a: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CON</a:t>
            </a: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 </a:t>
            </a: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repetición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5" y="1628800"/>
            <a:ext cx="1101800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921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Punto Flotante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" name="Picture 4" descr="Resultado de imagen para operaciones matematic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29" y="1700808"/>
            <a:ext cx="6826813" cy="449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0606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Punto Flotante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Picture 2" descr="https://www.researchgate.net/profile/Sotero_Ordones_Nogales/publication/317225784/figure/fig1/AS:670709416210439@1536920994315/Figura-23-Modelo-para-representacion-de-numeros-en-punto-flotante-IEEE-754.pp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628800"/>
            <a:ext cx="80962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2083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Conteo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22" y="2708920"/>
            <a:ext cx="7339187" cy="123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8078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Permutaciones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16" y="1700808"/>
            <a:ext cx="10058400" cy="44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27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3"/>
          <p:cNvSpPr/>
          <p:nvPr/>
        </p:nvSpPr>
        <p:spPr>
          <a:xfrm>
            <a:off x="1295488" y="3171335"/>
            <a:ext cx="9143640" cy="58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  <a:spcAft>
                <a:spcPts val="2401"/>
              </a:spcAft>
            </a:pPr>
            <a:r>
              <a:rPr lang="es-CO" sz="2000" spc="-1" dirty="0" smtClean="0">
                <a:solidFill>
                  <a:srgbClr val="000000"/>
                </a:solidFill>
                <a:latin typeface="Cambria Math"/>
                <a:ea typeface="Cambria Math"/>
              </a:rPr>
              <a:t>GRUPO ADA</a:t>
            </a:r>
            <a:endParaRPr lang="es-CO" sz="2000" b="0" strike="noStrike" spc="-1" dirty="0">
              <a:latin typeface="Arial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633214"/>
            <a:ext cx="10513168" cy="1370052"/>
          </a:xfrm>
          <a:prstGeom prst="rect">
            <a:avLst/>
          </a:prstGeom>
        </p:spPr>
      </p:pic>
      <p:sp>
        <p:nvSpPr>
          <p:cNvPr id="7" name="CustomShape 3"/>
          <p:cNvSpPr/>
          <p:nvPr/>
        </p:nvSpPr>
        <p:spPr>
          <a:xfrm>
            <a:off x="1305716" y="2535595"/>
            <a:ext cx="9143640" cy="58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  <a:spcAft>
                <a:spcPts val="2401"/>
              </a:spcAft>
            </a:pPr>
            <a:r>
              <a:rPr lang="es-CO" sz="3600" spc="-1" dirty="0" smtClean="0">
                <a:solidFill>
                  <a:srgbClr val="000000"/>
                </a:solidFill>
                <a:latin typeface="Cambria Math"/>
                <a:ea typeface="Cambria Math"/>
              </a:rPr>
              <a:t>GRACIAS !!!</a:t>
            </a:r>
            <a:endParaRPr lang="es-CO" sz="3600" b="0" strike="noStrike" spc="-1" dirty="0">
              <a:latin typeface="Arial"/>
            </a:endParaRPr>
          </a:p>
        </p:txBody>
      </p:sp>
      <p:pic>
        <p:nvPicPr>
          <p:cNvPr id="9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5729683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645" y="5729683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372" y="3718615"/>
            <a:ext cx="2952328" cy="259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3966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Conteo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71" y="2564904"/>
            <a:ext cx="2952328" cy="259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lasificación de las frutas - Gastronomia - ABC Co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252" y="1916832"/>
            <a:ext cx="5058010" cy="32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"/>
          <p:cNvCxnSpPr/>
          <p:nvPr/>
        </p:nvCxnSpPr>
        <p:spPr>
          <a:xfrm flipH="1">
            <a:off x="5278388" y="1412776"/>
            <a:ext cx="72008" cy="50405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9266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Permutaciones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71" y="2564904"/>
            <a:ext cx="2952328" cy="259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"/>
          <p:cNvCxnSpPr/>
          <p:nvPr/>
        </p:nvCxnSpPr>
        <p:spPr>
          <a:xfrm flipH="1">
            <a:off x="5278388" y="1412776"/>
            <a:ext cx="72008" cy="50405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961682" y="176352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C00000"/>
                </a:solidFill>
              </a:rPr>
              <a:t>SIN REPETICIONES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897562" y="4005064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C00000"/>
                </a:solidFill>
              </a:rPr>
              <a:t>CON REPETICIONES</a:t>
            </a:r>
            <a:endParaRPr lang="es-CO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4869160"/>
            <a:ext cx="351399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2" y="2560236"/>
            <a:ext cx="1407318" cy="8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995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Combinaciones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74" name="Picture 2" descr="Clasificación de las frutas - Gastronomia - ABC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16" y="1772816"/>
            <a:ext cx="423003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"/>
          <p:cNvCxnSpPr/>
          <p:nvPr/>
        </p:nvCxnSpPr>
        <p:spPr>
          <a:xfrm flipH="1">
            <a:off x="5278388" y="1412776"/>
            <a:ext cx="72008" cy="50405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961682" y="176352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SIN REPETICIONES</a:t>
            </a:r>
            <a:endParaRPr lang="es-CO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897562" y="4005064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CON REPETICIONES</a:t>
            </a:r>
            <a:endParaRPr lang="es-CO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898" y="2483743"/>
            <a:ext cx="1575428" cy="9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2" y="4725145"/>
            <a:ext cx="1926630" cy="102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111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Permutaciones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4" y="1920900"/>
            <a:ext cx="10058400" cy="44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348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Permutaciones SIN repetición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00" y="1772816"/>
            <a:ext cx="10058400" cy="44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436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Permutaciones SIN repetición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75" y="1988840"/>
            <a:ext cx="99536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305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91116" y="108360"/>
            <a:ext cx="10515240" cy="80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O" sz="2900" b="1" spc="-1" dirty="0" smtClean="0">
                <a:solidFill>
                  <a:srgbClr val="C0504D"/>
                </a:solidFill>
                <a:latin typeface="Arial"/>
                <a:ea typeface="ＭＳ Ｐゴシック"/>
              </a:rPr>
              <a:t>Permutaciones SIN repetición</a:t>
            </a:r>
          </a:p>
        </p:txBody>
      </p:sp>
      <p:sp>
        <p:nvSpPr>
          <p:cNvPr id="98" name="CustomShape 2"/>
          <p:cNvSpPr/>
          <p:nvPr/>
        </p:nvSpPr>
        <p:spPr>
          <a:xfrm>
            <a:off x="653538" y="1096920"/>
            <a:ext cx="10656720" cy="2844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" y="353238"/>
            <a:ext cx="1305560" cy="478155"/>
          </a:xfrm>
          <a:prstGeom prst="rect">
            <a:avLst/>
          </a:prstGeom>
        </p:spPr>
      </p:pic>
      <p:pic>
        <p:nvPicPr>
          <p:cNvPr id="10" name="Picture 2" descr="Resultado de imagen para sistemas y computaciÃ³n ut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59" y="182160"/>
            <a:ext cx="738939" cy="8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ómo hacer promedio, mediana y desviación estánda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6" y="1772816"/>
            <a:ext cx="10058400" cy="44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914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3707</TotalTime>
  <Words>66</Words>
  <Application>Microsoft Office PowerPoint</Application>
  <PresentationFormat>Personalizado</PresentationFormat>
  <Paragraphs>28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Usuario UTP</cp:lastModifiedBy>
  <cp:revision>449</cp:revision>
  <dcterms:created xsi:type="dcterms:W3CDTF">2016-10-07T22:04:59Z</dcterms:created>
  <dcterms:modified xsi:type="dcterms:W3CDTF">2020-12-01T14:01:00Z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