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9144000" cy="6858000" type="screen4x3"/>
  <p:notesSz cx="6858000" cy="9144000"/>
  <p:defaultTextStyle>
    <a:defPPr>
      <a:defRPr lang="es-CO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9" d="100"/>
          <a:sy n="69" d="100"/>
        </p:scale>
        <p:origin x="-1464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37504835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61722466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672607518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943444844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30859175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66149922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463765034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55445244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974843060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376544967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O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O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42840396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O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O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E014A8C-76FD-4A45-93F3-1B0C21D75CE3}" type="datetimeFigureOut">
              <a:rPr lang="es-CO" smtClean="0"/>
              <a:t>27/05/2020</a:t>
            </a:fld>
            <a:endParaRPr lang="es-CO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O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6095EE0-BC70-412A-8AC8-20854BDF95DB}" type="slidenum">
              <a:rPr lang="es-CO" smtClean="0"/>
              <a:t>‹Nº›</a:t>
            </a:fld>
            <a:endParaRPr lang="es-CO"/>
          </a:p>
        </p:txBody>
      </p:sp>
    </p:spTree>
    <p:extLst>
      <p:ext uri="{BB962C8B-B14F-4D97-AF65-F5344CB8AC3E}">
        <p14:creationId xmlns:p14="http://schemas.microsoft.com/office/powerpoint/2010/main" val="124369615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O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CO" dirty="0" smtClean="0"/>
              <a:t>Documento de prueba</a:t>
            </a:r>
            <a:endParaRPr lang="es-CO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CO" dirty="0" smtClean="0"/>
              <a:t>PDF a partir de un PowerPoint</a:t>
            </a:r>
            <a:endParaRPr lang="es-CO" dirty="0"/>
          </a:p>
        </p:txBody>
      </p:sp>
    </p:spTree>
    <p:extLst>
      <p:ext uri="{BB962C8B-B14F-4D97-AF65-F5344CB8AC3E}">
        <p14:creationId xmlns:p14="http://schemas.microsoft.com/office/powerpoint/2010/main" val="3613815107"/>
      </p:ext>
    </p:extLst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9</Words>
  <Application>Microsoft Office PowerPoint</Application>
  <PresentationFormat>Presentación en pantalla (4:3)</PresentationFormat>
  <Paragraphs>2</Paragraphs>
  <Slides>1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1</vt:i4>
      </vt:variant>
    </vt:vector>
  </HeadingPairs>
  <TitlesOfParts>
    <vt:vector size="2" baseType="lpstr">
      <vt:lpstr>Tema de Office</vt:lpstr>
      <vt:lpstr>Documento de prueba</vt:lpstr>
    </vt:vector>
  </TitlesOfParts>
  <Company>Hewlett-Packard Company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Documento de prueba</dc:title>
  <dc:creator>Usuario UTP</dc:creator>
  <cp:lastModifiedBy>Usuario UTP</cp:lastModifiedBy>
  <cp:revision>1</cp:revision>
  <dcterms:created xsi:type="dcterms:W3CDTF">2020-05-27T17:45:34Z</dcterms:created>
  <dcterms:modified xsi:type="dcterms:W3CDTF">2020-05-27T17:46:26Z</dcterms:modified>
</cp:coreProperties>
</file>

<file path=docProps/thumbnail.jpeg>
</file>